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theme/theme17.xml" ContentType="application/vnd.openxmlformats-officedocument.theme+xml"/>
  <Override PartName="/ppt/slideLayouts/slideLayout158.xml" ContentType="application/vnd.openxmlformats-officedocument.presentationml.slideLayout+xml"/>
  <Override PartName="/ppt/theme/theme1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9.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0.xml" ContentType="application/vnd.openxmlformats-officedocument.theme+xml"/>
  <Override PartName="/ppt/slideLayouts/slideLayout181.xml" ContentType="application/vnd.openxmlformats-officedocument.presentationml.slideLayout+xml"/>
  <Override PartName="/ppt/theme/theme21.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4.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6.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7.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8.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9.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0.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31.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2.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33.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4.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5.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6.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7.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8.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9.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40.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41.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42.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43.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4.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5.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6.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7.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8.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9.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embeddings/oleObject6.bin" ContentType="application/vnd.openxmlformats-officedocument.oleObject"/>
  <Override PartName="/ppt/notesSlides/notesSlide17.xml" ContentType="application/vnd.openxmlformats-officedocument.presentationml.notesSlide+xml"/>
  <Override PartName="/ppt/embeddings/oleObject7.bin" ContentType="application/vnd.openxmlformats-officedocument.oleObject"/>
  <Override PartName="/ppt/notesSlides/notesSlide18.xml" ContentType="application/vnd.openxmlformats-officedocument.presentationml.notesSlide+xml"/>
  <Override PartName="/ppt/embeddings/oleObject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audio1.bin" ContentType="audio/unknown"/>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9.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52" r:id="rId14"/>
    <p:sldMasterId id="2147483854" r:id="rId15"/>
    <p:sldMasterId id="2147483866" r:id="rId16"/>
    <p:sldMasterId id="2147483868" r:id="rId17"/>
    <p:sldMasterId id="2147483870" r:id="rId18"/>
    <p:sldMasterId id="2147483872" r:id="rId19"/>
    <p:sldMasterId id="2147483884" r:id="rId20"/>
    <p:sldMasterId id="2147483896" r:id="rId21"/>
    <p:sldMasterId id="2147483898" r:id="rId22"/>
    <p:sldMasterId id="2147483910" r:id="rId23"/>
    <p:sldMasterId id="2147483922" r:id="rId24"/>
    <p:sldMasterId id="2147483934" r:id="rId25"/>
    <p:sldMasterId id="2147483946" r:id="rId26"/>
    <p:sldMasterId id="2147483958" r:id="rId27"/>
    <p:sldMasterId id="2147483970" r:id="rId28"/>
    <p:sldMasterId id="2147483982" r:id="rId29"/>
    <p:sldMasterId id="2147483994" r:id="rId30"/>
    <p:sldMasterId id="2147484006" r:id="rId31"/>
    <p:sldMasterId id="2147484018" r:id="rId32"/>
    <p:sldMasterId id="2147484030" r:id="rId33"/>
    <p:sldMasterId id="2147484042" r:id="rId34"/>
    <p:sldMasterId id="2147484054" r:id="rId35"/>
    <p:sldMasterId id="2147484066" r:id="rId36"/>
    <p:sldMasterId id="2147484078" r:id="rId37"/>
    <p:sldMasterId id="2147484090" r:id="rId38"/>
    <p:sldMasterId id="2147484114" r:id="rId39"/>
    <p:sldMasterId id="2147484126" r:id="rId40"/>
    <p:sldMasterId id="2147484138" r:id="rId41"/>
    <p:sldMasterId id="2147484162" r:id="rId42"/>
    <p:sldMasterId id="2147484174" r:id="rId43"/>
    <p:sldMasterId id="2147484186" r:id="rId44"/>
    <p:sldMasterId id="2147484198" r:id="rId45"/>
    <p:sldMasterId id="2147484234" r:id="rId46"/>
    <p:sldMasterId id="2147484246" r:id="rId47"/>
    <p:sldMasterId id="2147484258" r:id="rId48"/>
    <p:sldMasterId id="2147484270" r:id="rId49"/>
    <p:sldMasterId id="2147484282" r:id="rId50"/>
  </p:sldMasterIdLst>
  <p:notesMasterIdLst>
    <p:notesMasterId r:id="rId126"/>
  </p:notesMasterIdLst>
  <p:sldIdLst>
    <p:sldId id="332" r:id="rId51"/>
    <p:sldId id="333" r:id="rId52"/>
    <p:sldId id="334" r:id="rId53"/>
    <p:sldId id="259" r:id="rId54"/>
    <p:sldId id="260" r:id="rId55"/>
    <p:sldId id="261" r:id="rId56"/>
    <p:sldId id="262" r:id="rId57"/>
    <p:sldId id="339" r:id="rId58"/>
    <p:sldId id="336" r:id="rId59"/>
    <p:sldId id="265" r:id="rId60"/>
    <p:sldId id="266" r:id="rId61"/>
    <p:sldId id="267" r:id="rId62"/>
    <p:sldId id="268" r:id="rId63"/>
    <p:sldId id="269" r:id="rId64"/>
    <p:sldId id="270" r:id="rId65"/>
    <p:sldId id="271" r:id="rId66"/>
    <p:sldId id="272" r:id="rId67"/>
    <p:sldId id="273" r:id="rId68"/>
    <p:sldId id="274" r:id="rId69"/>
    <p:sldId id="275" r:id="rId70"/>
    <p:sldId id="276" r:id="rId71"/>
    <p:sldId id="277" r:id="rId72"/>
    <p:sldId id="282" r:id="rId73"/>
    <p:sldId id="278" r:id="rId74"/>
    <p:sldId id="279" r:id="rId75"/>
    <p:sldId id="280" r:id="rId76"/>
    <p:sldId id="281" r:id="rId77"/>
    <p:sldId id="283" r:id="rId78"/>
    <p:sldId id="284" r:id="rId79"/>
    <p:sldId id="285" r:id="rId80"/>
    <p:sldId id="286" r:id="rId81"/>
    <p:sldId id="287" r:id="rId82"/>
    <p:sldId id="288" r:id="rId83"/>
    <p:sldId id="289" r:id="rId84"/>
    <p:sldId id="290" r:id="rId85"/>
    <p:sldId id="291" r:id="rId86"/>
    <p:sldId id="292" r:id="rId87"/>
    <p:sldId id="293" r:id="rId88"/>
    <p:sldId id="294" r:id="rId89"/>
    <p:sldId id="295" r:id="rId90"/>
    <p:sldId id="296" r:id="rId91"/>
    <p:sldId id="297" r:id="rId92"/>
    <p:sldId id="298" r:id="rId93"/>
    <p:sldId id="299" r:id="rId94"/>
    <p:sldId id="300" r:id="rId95"/>
    <p:sldId id="337" r:id="rId96"/>
    <p:sldId id="302" r:id="rId97"/>
    <p:sldId id="303" r:id="rId98"/>
    <p:sldId id="304" r:id="rId99"/>
    <p:sldId id="305" r:id="rId100"/>
    <p:sldId id="306" r:id="rId101"/>
    <p:sldId id="338" r:id="rId102"/>
    <p:sldId id="308" r:id="rId103"/>
    <p:sldId id="309" r:id="rId104"/>
    <p:sldId id="310" r:id="rId105"/>
    <p:sldId id="311" r:id="rId106"/>
    <p:sldId id="312" r:id="rId107"/>
    <p:sldId id="313" r:id="rId108"/>
    <p:sldId id="314" r:id="rId109"/>
    <p:sldId id="315" r:id="rId110"/>
    <p:sldId id="316" r:id="rId111"/>
    <p:sldId id="317" r:id="rId112"/>
    <p:sldId id="318" r:id="rId113"/>
    <p:sldId id="345" r:id="rId114"/>
    <p:sldId id="346" r:id="rId115"/>
    <p:sldId id="347" r:id="rId116"/>
    <p:sldId id="348" r:id="rId117"/>
    <p:sldId id="349" r:id="rId118"/>
    <p:sldId id="324" r:id="rId119"/>
    <p:sldId id="325" r:id="rId120"/>
    <p:sldId id="326" r:id="rId121"/>
    <p:sldId id="327" r:id="rId122"/>
    <p:sldId id="328" r:id="rId123"/>
    <p:sldId id="329" r:id="rId124"/>
    <p:sldId id="351"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29" autoAdjust="0"/>
    <p:restoredTop sz="71988" autoAdjust="0"/>
  </p:normalViewPr>
  <p:slideViewPr>
    <p:cSldViewPr snapToGrid="0">
      <p:cViewPr varScale="1">
        <p:scale>
          <a:sx n="82" d="100"/>
          <a:sy n="82" d="100"/>
        </p:scale>
        <p:origin x="-2272"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 Target="slides/slide10.xml"/><Relationship Id="rId61" Type="http://schemas.openxmlformats.org/officeDocument/2006/relationships/slide" Target="slides/slide11.xml"/><Relationship Id="rId62" Type="http://schemas.openxmlformats.org/officeDocument/2006/relationships/slide" Target="slides/slide12.xml"/><Relationship Id="rId63" Type="http://schemas.openxmlformats.org/officeDocument/2006/relationships/slide" Target="slides/slide13.xml"/><Relationship Id="rId64" Type="http://schemas.openxmlformats.org/officeDocument/2006/relationships/slide" Target="slides/slide14.xml"/><Relationship Id="rId65" Type="http://schemas.openxmlformats.org/officeDocument/2006/relationships/slide" Target="slides/slide15.xml"/><Relationship Id="rId66" Type="http://schemas.openxmlformats.org/officeDocument/2006/relationships/slide" Target="slides/slide16.xml"/><Relationship Id="rId67" Type="http://schemas.openxmlformats.org/officeDocument/2006/relationships/slide" Target="slides/slide17.xml"/><Relationship Id="rId68" Type="http://schemas.openxmlformats.org/officeDocument/2006/relationships/slide" Target="slides/slide18.xml"/><Relationship Id="rId69" Type="http://schemas.openxmlformats.org/officeDocument/2006/relationships/slide" Target="slides/slide19.xml"/><Relationship Id="rId120" Type="http://schemas.openxmlformats.org/officeDocument/2006/relationships/slide" Target="slides/slide70.xml"/><Relationship Id="rId121" Type="http://schemas.openxmlformats.org/officeDocument/2006/relationships/slide" Target="slides/slide71.xml"/><Relationship Id="rId122" Type="http://schemas.openxmlformats.org/officeDocument/2006/relationships/slide" Target="slides/slide72.xml"/><Relationship Id="rId123" Type="http://schemas.openxmlformats.org/officeDocument/2006/relationships/slide" Target="slides/slide73.xml"/><Relationship Id="rId124" Type="http://schemas.openxmlformats.org/officeDocument/2006/relationships/slide" Target="slides/slide74.xml"/><Relationship Id="rId125" Type="http://schemas.openxmlformats.org/officeDocument/2006/relationships/slide" Target="slides/slide75.xml"/><Relationship Id="rId126" Type="http://schemas.openxmlformats.org/officeDocument/2006/relationships/notesMaster" Target="notesMasters/notesMaster1.xml"/><Relationship Id="rId127" Type="http://schemas.openxmlformats.org/officeDocument/2006/relationships/printerSettings" Target="printerSettings/printerSettings1.bin"/><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40.xml"/><Relationship Id="rId91" Type="http://schemas.openxmlformats.org/officeDocument/2006/relationships/slide" Target="slides/slide41.xml"/><Relationship Id="rId92" Type="http://schemas.openxmlformats.org/officeDocument/2006/relationships/slide" Target="slides/slide42.xml"/><Relationship Id="rId93" Type="http://schemas.openxmlformats.org/officeDocument/2006/relationships/slide" Target="slides/slide43.xml"/><Relationship Id="rId94" Type="http://schemas.openxmlformats.org/officeDocument/2006/relationships/slide" Target="slides/slide44.xml"/><Relationship Id="rId95" Type="http://schemas.openxmlformats.org/officeDocument/2006/relationships/slide" Target="slides/slide45.xml"/><Relationship Id="rId96" Type="http://schemas.openxmlformats.org/officeDocument/2006/relationships/slide" Target="slides/slide46.xml"/><Relationship Id="rId101" Type="http://schemas.openxmlformats.org/officeDocument/2006/relationships/slide" Target="slides/slide51.xml"/><Relationship Id="rId102" Type="http://schemas.openxmlformats.org/officeDocument/2006/relationships/slide" Target="slides/slide52.xml"/><Relationship Id="rId103" Type="http://schemas.openxmlformats.org/officeDocument/2006/relationships/slide" Target="slides/slide53.xml"/><Relationship Id="rId104" Type="http://schemas.openxmlformats.org/officeDocument/2006/relationships/slide" Target="slides/slide54.xml"/><Relationship Id="rId105" Type="http://schemas.openxmlformats.org/officeDocument/2006/relationships/slide" Target="slides/slide55.xml"/><Relationship Id="rId106" Type="http://schemas.openxmlformats.org/officeDocument/2006/relationships/slide" Target="slides/slide56.xml"/><Relationship Id="rId107" Type="http://schemas.openxmlformats.org/officeDocument/2006/relationships/slide" Target="slides/slide57.xml"/><Relationship Id="rId108" Type="http://schemas.openxmlformats.org/officeDocument/2006/relationships/slide" Target="slides/slide58.xml"/><Relationship Id="rId109" Type="http://schemas.openxmlformats.org/officeDocument/2006/relationships/slide" Target="slides/slide59.xml"/><Relationship Id="rId97" Type="http://schemas.openxmlformats.org/officeDocument/2006/relationships/slide" Target="slides/slide47.xml"/><Relationship Id="rId98" Type="http://schemas.openxmlformats.org/officeDocument/2006/relationships/slide" Target="slides/slide48.xml"/><Relationship Id="rId99" Type="http://schemas.openxmlformats.org/officeDocument/2006/relationships/slide" Target="slides/slide49.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 Target="slides/slide50.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20.xml"/><Relationship Id="rId71" Type="http://schemas.openxmlformats.org/officeDocument/2006/relationships/slide" Target="slides/slide21.xml"/><Relationship Id="rId72" Type="http://schemas.openxmlformats.org/officeDocument/2006/relationships/slide" Target="slides/slide22.xml"/><Relationship Id="rId73" Type="http://schemas.openxmlformats.org/officeDocument/2006/relationships/slide" Target="slides/slide23.xml"/><Relationship Id="rId74" Type="http://schemas.openxmlformats.org/officeDocument/2006/relationships/slide" Target="slides/slide24.xml"/><Relationship Id="rId75" Type="http://schemas.openxmlformats.org/officeDocument/2006/relationships/slide" Target="slides/slide25.xml"/><Relationship Id="rId76" Type="http://schemas.openxmlformats.org/officeDocument/2006/relationships/slide" Target="slides/slide26.xml"/><Relationship Id="rId77" Type="http://schemas.openxmlformats.org/officeDocument/2006/relationships/slide" Target="slides/slide27.xml"/><Relationship Id="rId78" Type="http://schemas.openxmlformats.org/officeDocument/2006/relationships/slide" Target="slides/slide28.xml"/><Relationship Id="rId79" Type="http://schemas.openxmlformats.org/officeDocument/2006/relationships/slide" Target="slides/slide29.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 Target="slides/slide1.xml"/><Relationship Id="rId52" Type="http://schemas.openxmlformats.org/officeDocument/2006/relationships/slide" Target="slides/slide2.xml"/><Relationship Id="rId53" Type="http://schemas.openxmlformats.org/officeDocument/2006/relationships/slide" Target="slides/slide3.xml"/><Relationship Id="rId54" Type="http://schemas.openxmlformats.org/officeDocument/2006/relationships/slide" Target="slides/slide4.xml"/><Relationship Id="rId55" Type="http://schemas.openxmlformats.org/officeDocument/2006/relationships/slide" Target="slides/slide5.xml"/><Relationship Id="rId56" Type="http://schemas.openxmlformats.org/officeDocument/2006/relationships/slide" Target="slides/slide6.xml"/><Relationship Id="rId57" Type="http://schemas.openxmlformats.org/officeDocument/2006/relationships/slide" Target="slides/slide7.xml"/><Relationship Id="rId58" Type="http://schemas.openxmlformats.org/officeDocument/2006/relationships/slide" Target="slides/slide8.xml"/><Relationship Id="rId59" Type="http://schemas.openxmlformats.org/officeDocument/2006/relationships/slide" Target="slides/slide9.xml"/><Relationship Id="rId110" Type="http://schemas.openxmlformats.org/officeDocument/2006/relationships/slide" Target="slides/slide60.xml"/><Relationship Id="rId111" Type="http://schemas.openxmlformats.org/officeDocument/2006/relationships/slide" Target="slides/slide61.xml"/><Relationship Id="rId112" Type="http://schemas.openxmlformats.org/officeDocument/2006/relationships/slide" Target="slides/slide62.xml"/><Relationship Id="rId113" Type="http://schemas.openxmlformats.org/officeDocument/2006/relationships/slide" Target="slides/slide63.xml"/><Relationship Id="rId114" Type="http://schemas.openxmlformats.org/officeDocument/2006/relationships/slide" Target="slides/slide64.xml"/><Relationship Id="rId115" Type="http://schemas.openxmlformats.org/officeDocument/2006/relationships/slide" Target="slides/slide65.xml"/><Relationship Id="rId116" Type="http://schemas.openxmlformats.org/officeDocument/2006/relationships/slide" Target="slides/slide66.xml"/><Relationship Id="rId117" Type="http://schemas.openxmlformats.org/officeDocument/2006/relationships/slide" Target="slides/slide67.xml"/><Relationship Id="rId118" Type="http://schemas.openxmlformats.org/officeDocument/2006/relationships/slide" Target="slides/slide68.xml"/><Relationship Id="rId119" Type="http://schemas.openxmlformats.org/officeDocument/2006/relationships/slide" Target="slides/slide6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30.xml"/><Relationship Id="rId81" Type="http://schemas.openxmlformats.org/officeDocument/2006/relationships/slide" Target="slides/slide31.xml"/><Relationship Id="rId82" Type="http://schemas.openxmlformats.org/officeDocument/2006/relationships/slide" Target="slides/slide32.xml"/><Relationship Id="rId83" Type="http://schemas.openxmlformats.org/officeDocument/2006/relationships/slide" Target="slides/slide33.xml"/><Relationship Id="rId84" Type="http://schemas.openxmlformats.org/officeDocument/2006/relationships/slide" Target="slides/slide34.xml"/><Relationship Id="rId85" Type="http://schemas.openxmlformats.org/officeDocument/2006/relationships/slide" Target="slides/slide35.xml"/><Relationship Id="rId86" Type="http://schemas.openxmlformats.org/officeDocument/2006/relationships/slide" Target="slides/slide36.xml"/><Relationship Id="rId87" Type="http://schemas.openxmlformats.org/officeDocument/2006/relationships/slide" Target="slides/slide37.xml"/><Relationship Id="rId88" Type="http://schemas.openxmlformats.org/officeDocument/2006/relationships/slide" Target="slides/slide38.xml"/><Relationship Id="rId89"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B19BE-7825-46C4-A61D-D3530EAADC48}" type="datetimeFigureOut">
              <a:rPr lang="en-US" smtClean="0"/>
              <a:t>4/11/16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C9707-1F39-4323-BDFA-E92EBC87E01F}" type="slidenum">
              <a:rPr lang="en-US" smtClean="0"/>
              <a:t>‹#›</a:t>
            </a:fld>
            <a:endParaRPr lang="en-US"/>
          </a:p>
        </p:txBody>
      </p:sp>
    </p:spTree>
    <p:extLst>
      <p:ext uri="{BB962C8B-B14F-4D97-AF65-F5344CB8AC3E}">
        <p14:creationId xmlns:p14="http://schemas.microsoft.com/office/powerpoint/2010/main" val="319461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5B9D524E-C07E-4AD3-B79E-74EB2587215E}" type="slidenum">
              <a:rPr lang="en-US" altLang="zh-CN" smtClean="0">
                <a:solidFill>
                  <a:srgbClr val="000000"/>
                </a:solidFill>
                <a:ea typeface="ＭＳ Ｐゴシック" pitchFamily="34" charset="-128"/>
              </a:rPr>
              <a:pPr/>
              <a:t>13</a:t>
            </a:fld>
            <a:endParaRPr lang="en-US" altLang="zh-CN" smtClean="0">
              <a:solidFill>
                <a:srgbClr val="000000"/>
              </a:solidFill>
              <a:ea typeface="ＭＳ Ｐゴシック" pitchFamily="34" charset="-128"/>
            </a:endParaRPr>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58343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DC10A29D-BE6C-4620-8608-12DEB289CA66}" type="slidenum">
              <a:rPr lang="en-US" altLang="zh-CN" smtClean="0">
                <a:solidFill>
                  <a:srgbClr val="000000"/>
                </a:solidFill>
                <a:ea typeface="ＭＳ Ｐゴシック" pitchFamily="34" charset="-128"/>
              </a:rPr>
              <a:pPr/>
              <a:t>14</a:t>
            </a:fld>
            <a:endParaRPr lang="en-US" altLang="zh-CN" smtClean="0">
              <a:solidFill>
                <a:srgbClr val="000000"/>
              </a:solidFill>
              <a:ea typeface="ＭＳ Ｐゴシック" pitchFamily="34" charset="-128"/>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63023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599324FB-BAF7-4711-AF36-F255DFD929A2}" type="slidenum">
              <a:rPr lang="en-US" altLang="zh-CN" smtClean="0">
                <a:solidFill>
                  <a:srgbClr val="000000"/>
                </a:solidFill>
                <a:ea typeface="ＭＳ Ｐゴシック" pitchFamily="34" charset="-128"/>
              </a:rPr>
              <a:pPr/>
              <a:t>15</a:t>
            </a:fld>
            <a:endParaRPr lang="en-US" altLang="zh-CN" smtClean="0">
              <a:solidFill>
                <a:srgbClr val="000000"/>
              </a:solidFill>
              <a:ea typeface="ＭＳ Ｐゴシック" pitchFamily="34" charset="-128"/>
            </a:endParaRPr>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85533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B44E7C8-50C7-46E5-99E8-6960DF7DB6C0}" type="slidenum">
              <a:rPr lang="en-US" altLang="zh-CN" smtClean="0">
                <a:solidFill>
                  <a:srgbClr val="000000"/>
                </a:solidFill>
                <a:ea typeface="ＭＳ Ｐゴシック" pitchFamily="34" charset="-128"/>
              </a:rPr>
              <a:pPr/>
              <a:t>16</a:t>
            </a:fld>
            <a:endParaRPr lang="en-US" altLang="zh-CN" smtClean="0">
              <a:solidFill>
                <a:srgbClr val="000000"/>
              </a:solidFill>
              <a:ea typeface="ＭＳ Ｐゴシック" pitchFamily="34" charset="-128"/>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54400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810B324F-3CD2-4145-8FDE-483198D6F2F2}" type="slidenum">
              <a:rPr lang="en-US" altLang="zh-CN" smtClean="0">
                <a:solidFill>
                  <a:srgbClr val="000000"/>
                </a:solidFill>
                <a:ea typeface="ＭＳ Ｐゴシック" pitchFamily="34" charset="-128"/>
              </a:rPr>
              <a:pPr/>
              <a:t>17</a:t>
            </a:fld>
            <a:endParaRPr lang="en-US" altLang="zh-CN" smtClean="0">
              <a:solidFill>
                <a:srgbClr val="000000"/>
              </a:solidFill>
              <a:ea typeface="ＭＳ Ｐゴシック" pitchFamily="34" charset="-128"/>
            </a:endParaRPr>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78978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364774C-FC63-478A-A978-BD63EB10AC73}" type="slidenum">
              <a:rPr lang="en-US" altLang="zh-CN" smtClean="0">
                <a:solidFill>
                  <a:srgbClr val="000000"/>
                </a:solidFill>
                <a:ea typeface="ＭＳ Ｐゴシック" pitchFamily="34" charset="-128"/>
              </a:rPr>
              <a:pPr/>
              <a:t>18</a:t>
            </a:fld>
            <a:endParaRPr lang="en-US" altLang="zh-CN" smtClean="0">
              <a:solidFill>
                <a:srgbClr val="000000"/>
              </a:solidFill>
              <a:ea typeface="ＭＳ Ｐゴシック" pitchFamily="34" charset="-128"/>
            </a:endParaRPr>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50823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6662416A-BF7A-4A4D-8DBB-626D0158DBAD}" type="slidenum">
              <a:rPr lang="en-US" altLang="zh-CN" smtClean="0">
                <a:solidFill>
                  <a:srgbClr val="000000"/>
                </a:solidFill>
                <a:ea typeface="ＭＳ Ｐゴシック" pitchFamily="34" charset="-128"/>
              </a:rPr>
              <a:pPr/>
              <a:t>19</a:t>
            </a:fld>
            <a:endParaRPr lang="en-US" altLang="zh-CN" smtClean="0">
              <a:solidFill>
                <a:srgbClr val="000000"/>
              </a:solidFill>
              <a:ea typeface="ＭＳ Ｐゴシック" pitchFamily="34" charset="-128"/>
            </a:endParaRPr>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349704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A1BE8FA-C75E-41F0-9FA9-084F44932109}" type="slidenum">
              <a:rPr lang="en-US" altLang="zh-CN" smtClean="0">
                <a:solidFill>
                  <a:srgbClr val="000000"/>
                </a:solidFill>
                <a:ea typeface="ＭＳ Ｐゴシック" pitchFamily="34" charset="-128"/>
              </a:rPr>
              <a:pPr/>
              <a:t>20</a:t>
            </a:fld>
            <a:endParaRPr lang="en-US" altLang="zh-CN" smtClean="0">
              <a:solidFill>
                <a:srgbClr val="000000"/>
              </a:solidFill>
              <a:ea typeface="ＭＳ Ｐゴシック" pitchFamily="34" charset="-128"/>
            </a:endParaRPr>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06964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10E615B7-F34D-4D59-9B43-2DD2E2C9B901}" type="slidenum">
              <a:rPr lang="en-US" altLang="zh-CN" smtClean="0">
                <a:solidFill>
                  <a:srgbClr val="000000"/>
                </a:solidFill>
                <a:ea typeface="ＭＳ Ｐゴシック" pitchFamily="34" charset="-128"/>
              </a:rPr>
              <a:pPr/>
              <a:t>21</a:t>
            </a:fld>
            <a:endParaRPr lang="en-US" altLang="zh-CN" smtClean="0">
              <a:solidFill>
                <a:srgbClr val="000000"/>
              </a:solidFill>
              <a:ea typeface="ＭＳ Ｐゴシック" pitchFamily="34" charset="-128"/>
            </a:endParaRPr>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2846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F390A483-E94D-496B-8A28-D4B323C6BE5E}" type="slidenum">
              <a:rPr lang="en-US" altLang="zh-CN" smtClean="0">
                <a:solidFill>
                  <a:srgbClr val="000000"/>
                </a:solidFill>
                <a:ea typeface="ＭＳ Ｐゴシック" pitchFamily="34" charset="-128"/>
              </a:rPr>
              <a:pPr/>
              <a:t>22</a:t>
            </a:fld>
            <a:endParaRPr lang="en-US" altLang="zh-CN" smtClean="0">
              <a:solidFill>
                <a:srgbClr val="000000"/>
              </a:solidFill>
              <a:ea typeface="ＭＳ Ｐゴシック" pitchFamily="34" charset="-128"/>
            </a:endParaRPr>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356873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txBody>
          <a:bodyPr/>
          <a:lstStyle/>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The more we preach from Scripture, the less false teaching we will have.</a:t>
            </a:r>
          </a:p>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We have only ONE inerrant book!  Why preach other things?</a:t>
            </a:r>
          </a:p>
        </p:txBody>
      </p:sp>
    </p:spTree>
    <p:extLst>
      <p:ext uri="{BB962C8B-B14F-4D97-AF65-F5344CB8AC3E}">
        <p14:creationId xmlns:p14="http://schemas.microsoft.com/office/powerpoint/2010/main" val="137843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0D44E9CF-3E3E-4728-8BAD-99D09DAC1C66}" type="slidenum">
              <a:rPr lang="zh-CN" altLang="en-US" sz="1200">
                <a:solidFill>
                  <a:srgbClr val="000000"/>
                </a:solidFill>
                <a:latin typeface="Times New Roman" pitchFamily="18" charset="0"/>
                <a:ea typeface="ＭＳ Ｐゴシック" pitchFamily="34" charset="-128"/>
              </a:rPr>
              <a:pPr algn="r" eaLnBrk="0" fontAlgn="base" hangingPunct="0">
                <a:spcBef>
                  <a:spcPct val="0"/>
                </a:spcBef>
                <a:spcAft>
                  <a:spcPct val="0"/>
                </a:spcAft>
              </a:pPr>
              <a:t>23</a:t>
            </a:fld>
            <a:endParaRPr lang="en-US" altLang="zh-CN" sz="1200">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zh-CN" altLang="en-US" sz="2400" smtClean="0">
              <a:latin typeface="Arial" charset="0"/>
              <a:ea typeface="ＭＳ Ｐゴシック" pitchFamily="34" charset="-128"/>
            </a:endParaRPr>
          </a:p>
        </p:txBody>
      </p:sp>
    </p:spTree>
    <p:extLst>
      <p:ext uri="{BB962C8B-B14F-4D97-AF65-F5344CB8AC3E}">
        <p14:creationId xmlns:p14="http://schemas.microsoft.com/office/powerpoint/2010/main" val="90155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0286CA12-A2C9-4813-92DC-6F0E257EDEE7}" type="slidenum">
              <a:rPr lang="en-US" altLang="zh-CN" smtClean="0">
                <a:solidFill>
                  <a:srgbClr val="000000"/>
                </a:solidFill>
                <a:ea typeface="ＭＳ Ｐゴシック" pitchFamily="34" charset="-128"/>
              </a:rPr>
              <a:pPr/>
              <a:t>24</a:t>
            </a:fld>
            <a:endParaRPr lang="en-US" altLang="zh-CN" smtClean="0">
              <a:solidFill>
                <a:srgbClr val="000000"/>
              </a:solidFill>
              <a:ea typeface="ＭＳ Ｐゴシック" pitchFamily="34" charset="-128"/>
            </a:endParaRPr>
          </a:p>
        </p:txBody>
      </p:sp>
      <p:sp>
        <p:nvSpPr>
          <p:cNvPr id="115714" name="Rectangle 2"/>
          <p:cNvSpPr>
            <a:spLocks noGrp="1" noRot="1" noChangeAspect="1" noChangeArrowheads="1" noTextEdit="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77483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68875140-9B7C-469E-B077-4C415D1022BC}" type="slidenum">
              <a:rPr lang="en-US" altLang="zh-CN" smtClean="0">
                <a:solidFill>
                  <a:srgbClr val="000000"/>
                </a:solidFill>
                <a:ea typeface="ＭＳ Ｐゴシック" pitchFamily="34" charset="-128"/>
              </a:rPr>
              <a:pPr/>
              <a:t>25</a:t>
            </a:fld>
            <a:endParaRPr lang="en-US" altLang="zh-CN" smtClean="0">
              <a:solidFill>
                <a:srgbClr val="000000"/>
              </a:solidFill>
              <a:ea typeface="ＭＳ Ｐゴシック" pitchFamily="34" charset="-128"/>
            </a:endParaRPr>
          </a:p>
        </p:txBody>
      </p:sp>
      <p:sp>
        <p:nvSpPr>
          <p:cNvPr id="117762" name="Rectangle 2"/>
          <p:cNvSpPr>
            <a:spLocks noGrp="1" noRot="1" noChangeAspect="1" noChangeArrowheads="1" noTextEdit="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106822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A5E70555-3A4C-4F06-8629-64C61ADF33DA}" type="slidenum">
              <a:rPr lang="en-US" altLang="zh-CN" smtClean="0">
                <a:solidFill>
                  <a:srgbClr val="000000"/>
                </a:solidFill>
                <a:ea typeface="ＭＳ Ｐゴシック" pitchFamily="34" charset="-128"/>
              </a:rPr>
              <a:pPr/>
              <a:t>26</a:t>
            </a:fld>
            <a:endParaRPr lang="en-US" altLang="zh-CN" smtClean="0">
              <a:solidFill>
                <a:srgbClr val="000000"/>
              </a:solidFill>
              <a:ea typeface="ＭＳ Ｐゴシック" pitchFamily="34" charset="-128"/>
            </a:endParaRPr>
          </a:p>
        </p:txBody>
      </p:sp>
      <p:sp>
        <p:nvSpPr>
          <p:cNvPr id="119810" name="Rectangle 2"/>
          <p:cNvSpPr>
            <a:spLocks noGrp="1" noRot="1" noChangeAspect="1" noChangeArrowheads="1" noTextEdit="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119321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662B37D0-A0D2-4CAB-B615-FBA46827BC77}" type="slidenum">
              <a:rPr lang="en-US" altLang="zh-CN" smtClean="0">
                <a:solidFill>
                  <a:srgbClr val="000000"/>
                </a:solidFill>
                <a:ea typeface="ＭＳ Ｐゴシック" pitchFamily="34" charset="-128"/>
              </a:rPr>
              <a:pPr/>
              <a:t>27</a:t>
            </a:fld>
            <a:endParaRPr lang="en-US" altLang="zh-CN" smtClean="0">
              <a:solidFill>
                <a:srgbClr val="000000"/>
              </a:solidFill>
              <a:ea typeface="ＭＳ Ｐゴシック" pitchFamily="34" charset="-128"/>
            </a:endParaRPr>
          </a:p>
        </p:txBody>
      </p:sp>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323511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1AF82E9B-98CE-4674-8857-48CC03B321A8}" type="slidenum">
              <a:rPr lang="en-US" altLang="zh-CN" smtClean="0">
                <a:solidFill>
                  <a:srgbClr val="000000"/>
                </a:solidFill>
                <a:ea typeface="ＭＳ Ｐゴシック" pitchFamily="34" charset="-128"/>
              </a:rPr>
              <a:pPr/>
              <a:t>28</a:t>
            </a:fld>
            <a:endParaRPr lang="en-US" altLang="zh-CN" smtClean="0">
              <a:solidFill>
                <a:srgbClr val="000000"/>
              </a:solidFill>
              <a:ea typeface="ＭＳ Ｐゴシック" pitchFamily="34" charset="-128"/>
            </a:endParaRPr>
          </a:p>
        </p:txBody>
      </p:sp>
      <p:sp>
        <p:nvSpPr>
          <p:cNvPr id="125954" name="Rectangle 2"/>
          <p:cNvSpPr>
            <a:spLocks noGrp="1" noRot="1" noChangeAspect="1" noChangeArrowheads="1" noTextEdit="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89650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EC7FAC1E-C929-40CC-8604-D9B79506524C}" type="slidenum">
              <a:rPr lang="en-US" altLang="zh-CN" smtClean="0">
                <a:solidFill>
                  <a:srgbClr val="000000"/>
                </a:solidFill>
                <a:ea typeface="ＭＳ Ｐゴシック" pitchFamily="34" charset="-128"/>
              </a:rPr>
              <a:pPr/>
              <a:t>29</a:t>
            </a:fld>
            <a:endParaRPr lang="en-US" altLang="zh-CN" smtClean="0">
              <a:solidFill>
                <a:srgbClr val="000000"/>
              </a:solidFill>
              <a:ea typeface="ＭＳ Ｐゴシック" pitchFamily="34" charset="-128"/>
            </a:endParaRPr>
          </a:p>
        </p:txBody>
      </p:sp>
      <p:sp>
        <p:nvSpPr>
          <p:cNvPr id="128002" name="Rectangle 2"/>
          <p:cNvSpPr>
            <a:spLocks noGrp="1" noRot="1" noChangeAspect="1" noChangeArrowheads="1" noTextEdit="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4217351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1B1F517C-231F-4683-802D-487887313DA3}" type="slidenum">
              <a:rPr lang="en-US" altLang="zh-CN" smtClean="0">
                <a:solidFill>
                  <a:srgbClr val="000000"/>
                </a:solidFill>
                <a:ea typeface="ＭＳ Ｐゴシック" pitchFamily="34" charset="-128"/>
              </a:rPr>
              <a:pPr/>
              <a:t>30</a:t>
            </a:fld>
            <a:endParaRPr lang="en-US" altLang="zh-CN" smtClean="0">
              <a:solidFill>
                <a:srgbClr val="000000"/>
              </a:solidFill>
              <a:ea typeface="ＭＳ Ｐゴシック" pitchFamily="34" charset="-128"/>
            </a:endParaRPr>
          </a:p>
        </p:txBody>
      </p:sp>
      <p:sp>
        <p:nvSpPr>
          <p:cNvPr id="130050" name="Rectangle 2"/>
          <p:cNvSpPr>
            <a:spLocks noGrp="1" noRot="1" noChangeAspect="1" noChangeArrowheads="1" noTextEdit="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991865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7582CE9C-939B-43DB-BC0F-34ECAAADC46C}" type="slidenum">
              <a:rPr lang="en-US" altLang="zh-CN" smtClean="0">
                <a:solidFill>
                  <a:srgbClr val="000000"/>
                </a:solidFill>
                <a:ea typeface="ＭＳ Ｐゴシック" pitchFamily="34" charset="-128"/>
              </a:rPr>
              <a:pPr/>
              <a:t>31</a:t>
            </a:fld>
            <a:endParaRPr lang="en-US" altLang="zh-CN" smtClean="0">
              <a:solidFill>
                <a:srgbClr val="000000"/>
              </a:solidFill>
              <a:ea typeface="ＭＳ Ｐゴシック" pitchFamily="34" charset="-128"/>
            </a:endParaRPr>
          </a:p>
        </p:txBody>
      </p:sp>
      <p:sp>
        <p:nvSpPr>
          <p:cNvPr id="132098" name="Rectangle 2"/>
          <p:cNvSpPr>
            <a:spLocks noGrp="1" noRot="1" noChangeAspect="1" noChangeArrowheads="1" noTextEdit="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113733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524ADB66-CA17-4A2B-9377-D1B55EDD9C9B}" type="slidenum">
              <a:rPr lang="en-US" altLang="zh-CN" smtClean="0">
                <a:solidFill>
                  <a:srgbClr val="000000"/>
                </a:solidFill>
                <a:ea typeface="ＭＳ Ｐゴシック" pitchFamily="34" charset="-128"/>
              </a:rPr>
              <a:pPr/>
              <a:t>32</a:t>
            </a:fld>
            <a:endParaRPr lang="en-US" altLang="zh-CN" smtClean="0">
              <a:solidFill>
                <a:srgbClr val="000000"/>
              </a:solidFill>
              <a:ea typeface="ＭＳ Ｐゴシック" pitchFamily="34" charset="-128"/>
            </a:endParaRPr>
          </a:p>
        </p:txBody>
      </p:sp>
      <p:sp>
        <p:nvSpPr>
          <p:cNvPr id="134146" name="Rectangle 2"/>
          <p:cNvSpPr>
            <a:spLocks noGrp="1" noRot="1" noChangeAspect="1" noChangeArrowheads="1" noTextEdit="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255101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fld id="{FBB7835F-1122-4C2F-8AB4-B62E567BF769}" type="slidenum">
              <a:rPr lang="zh-CN" altLang="en-US" sz="1200">
                <a:solidFill>
                  <a:srgbClr val="000000"/>
                </a:solidFill>
                <a:latin typeface="Times New Roman" panose="02020603050405020304" pitchFamily="18" charset="0"/>
              </a:rPr>
              <a:pPr algn="r" eaLnBrk="0" fontAlgn="base" hangingPunct="0">
                <a:spcBef>
                  <a:spcPct val="0"/>
                </a:spcBef>
                <a:spcAft>
                  <a:spcPct val="0"/>
                </a:spcAft>
              </a:pPr>
              <a:t>6</a:t>
            </a:fld>
            <a:endParaRPr lang="en-US" altLang="zh-CN" sz="1200">
              <a:solidFill>
                <a:srgbClr val="000000"/>
              </a:solidFill>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zh-CN" altLang="en-US" sz="2400" smtClean="0">
              <a:latin typeface="Arial" panose="020B0604020202020204" pitchFamily="34" charset="0"/>
            </a:endParaRPr>
          </a:p>
        </p:txBody>
      </p:sp>
    </p:spTree>
    <p:extLst>
      <p:ext uri="{BB962C8B-B14F-4D97-AF65-F5344CB8AC3E}">
        <p14:creationId xmlns:p14="http://schemas.microsoft.com/office/powerpoint/2010/main" val="2853852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18076BA7-4E1E-4917-B5EA-25146F3A30D6}" type="slidenum">
              <a:rPr lang="en-US" altLang="zh-CN" smtClean="0">
                <a:solidFill>
                  <a:srgbClr val="000000"/>
                </a:solidFill>
                <a:ea typeface="ＭＳ Ｐゴシック" pitchFamily="34" charset="-128"/>
              </a:rPr>
              <a:pPr/>
              <a:t>33</a:t>
            </a:fld>
            <a:endParaRPr lang="en-US" altLang="zh-CN" smtClean="0">
              <a:solidFill>
                <a:srgbClr val="000000"/>
              </a:solidFill>
              <a:ea typeface="ＭＳ Ｐゴシック" pitchFamily="34" charset="-128"/>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704326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452FE189-6A5D-4F5A-839C-9370EFE15D97}" type="slidenum">
              <a:rPr lang="en-US" altLang="zh-CN" smtClean="0">
                <a:solidFill>
                  <a:srgbClr val="000000"/>
                </a:solidFill>
                <a:ea typeface="ＭＳ Ｐゴシック" pitchFamily="34" charset="-128"/>
              </a:rPr>
              <a:pPr/>
              <a:t>34</a:t>
            </a:fld>
            <a:endParaRPr lang="en-US" altLang="zh-CN" smtClean="0">
              <a:solidFill>
                <a:srgbClr val="000000"/>
              </a:solidFill>
              <a:ea typeface="ＭＳ Ｐゴシック" pitchFamily="34" charset="-128"/>
            </a:endParaRPr>
          </a:p>
        </p:txBody>
      </p:sp>
      <p:sp>
        <p:nvSpPr>
          <p:cNvPr id="153602" name="Rectangle 2"/>
          <p:cNvSpPr>
            <a:spLocks noGrp="1" noRot="1" noChangeAspect="1" noChangeArrowheads="1" noTextEdit="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latin typeface="Times New Roman" pitchFamily="18" charset="0"/>
                <a:ea typeface="ＭＳ Ｐゴシック" pitchFamily="34" charset="-128"/>
                <a:cs typeface="ＭＳ Ｐゴシック" pitchFamily="34" charset="-128"/>
              </a:rPr>
              <a:t>two main teachings on restoring Christians in sin</a:t>
            </a:r>
          </a:p>
        </p:txBody>
      </p:sp>
    </p:spTree>
    <p:extLst>
      <p:ext uri="{BB962C8B-B14F-4D97-AF65-F5344CB8AC3E}">
        <p14:creationId xmlns:p14="http://schemas.microsoft.com/office/powerpoint/2010/main" val="384546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BAE2A7B7-B237-4BA9-B916-7192D9E23139}" type="slidenum">
              <a:rPr lang="en-US" altLang="zh-CN" smtClean="0">
                <a:solidFill>
                  <a:srgbClr val="000000"/>
                </a:solidFill>
                <a:ea typeface="ＭＳ Ｐゴシック" pitchFamily="34" charset="-128"/>
              </a:rPr>
              <a:pPr/>
              <a:t>35</a:t>
            </a:fld>
            <a:endParaRPr lang="en-US" altLang="zh-CN" smtClean="0">
              <a:solidFill>
                <a:srgbClr val="000000"/>
              </a:solidFill>
              <a:ea typeface="ＭＳ Ｐゴシック" pitchFamily="34" charset="-128"/>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2800793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D9C6765A-CB62-41B4-ADC8-A34E1E9D52E6}" type="slidenum">
              <a:rPr lang="en-US" altLang="zh-CN" smtClean="0">
                <a:solidFill>
                  <a:srgbClr val="000000"/>
                </a:solidFill>
                <a:ea typeface="ＭＳ Ｐゴシック" pitchFamily="34" charset="-128"/>
              </a:rPr>
              <a:pPr/>
              <a:t>36</a:t>
            </a:fld>
            <a:endParaRPr lang="en-US" altLang="zh-CN" smtClean="0">
              <a:solidFill>
                <a:srgbClr val="000000"/>
              </a:solidFill>
              <a:ea typeface="ＭＳ Ｐゴシック" pitchFamily="34" charset="-128"/>
            </a:endParaRPr>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826349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88FFD87-32CB-43CF-AE60-851929E02790}" type="slidenum">
              <a:rPr lang="en-US" altLang="zh-CN" smtClean="0">
                <a:solidFill>
                  <a:srgbClr val="000000"/>
                </a:solidFill>
                <a:ea typeface="ＭＳ Ｐゴシック" pitchFamily="34" charset="-128"/>
              </a:rPr>
              <a:pPr/>
              <a:t>37</a:t>
            </a:fld>
            <a:endParaRPr lang="en-US" altLang="zh-CN" smtClean="0">
              <a:solidFill>
                <a:srgbClr val="000000"/>
              </a:solidFill>
              <a:ea typeface="ＭＳ Ｐゴシック" pitchFamily="34" charset="-128"/>
            </a:endParaRPr>
          </a:p>
        </p:txBody>
      </p:sp>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4117166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E3BA3F-4407-4322-899C-AA55B5BC16B6}" type="slidenum">
              <a:rPr lang="zh-CN" altLang="en-US" sz="1200">
                <a:solidFill>
                  <a:srgbClr val="000000"/>
                </a:solidFill>
              </a:rPr>
              <a:pPr/>
              <a:t>38</a:t>
            </a:fld>
            <a:endParaRPr lang="en-US" altLang="zh-CN" sz="1200">
              <a:solidFill>
                <a:srgbClr val="000000"/>
              </a:solidFill>
            </a:endParaRPr>
          </a:p>
        </p:txBody>
      </p:sp>
      <p:sp>
        <p:nvSpPr>
          <p:cNvPr id="171010" name="Rectangle 2"/>
          <p:cNvSpPr>
            <a:spLocks noGrp="1" noRot="1" noChangeAspect="1" noChangeArrowheads="1" noTextEdit="1"/>
          </p:cNvSpPr>
          <p:nvPr>
            <p:ph type="sldImg"/>
          </p:nvPr>
        </p:nvSpPr>
        <p:spPr>
          <a:solidFill>
            <a:srgbClr val="FFFFFF"/>
          </a:solidFill>
          <a:ln/>
        </p:spPr>
      </p:sp>
      <p:sp>
        <p:nvSpPr>
          <p:cNvPr id="17101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latin typeface="Book Antiqua" panose="02040602050305030304" pitchFamily="18" charset="0"/>
              </a:rPr>
              <a:t>Fill in your bulletin outline</a:t>
            </a:r>
          </a:p>
        </p:txBody>
      </p:sp>
    </p:spTree>
    <p:extLst>
      <p:ext uri="{BB962C8B-B14F-4D97-AF65-F5344CB8AC3E}">
        <p14:creationId xmlns:p14="http://schemas.microsoft.com/office/powerpoint/2010/main" val="1283676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492D2C-A57D-4FE2-91AF-F29DA08AB19A}" type="slidenum">
              <a:rPr lang="zh-CN" altLang="en-US" sz="1200">
                <a:solidFill>
                  <a:srgbClr val="000000"/>
                </a:solidFill>
              </a:rPr>
              <a:pPr/>
              <a:t>39</a:t>
            </a:fld>
            <a:endParaRPr lang="en-US" altLang="zh-CN" sz="1200">
              <a:solidFill>
                <a:srgbClr val="000000"/>
              </a:solidFill>
            </a:endParaRPr>
          </a:p>
        </p:txBody>
      </p:sp>
      <p:sp>
        <p:nvSpPr>
          <p:cNvPr id="173058" name="Rectangle 2"/>
          <p:cNvSpPr>
            <a:spLocks noGrp="1" noRot="1" noChangeAspect="1" noChangeArrowheads="1" noTextEdit="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anose="020B0604020202020204" pitchFamily="34" charset="0"/>
            </a:endParaRPr>
          </a:p>
        </p:txBody>
      </p:sp>
    </p:spTree>
    <p:extLst>
      <p:ext uri="{BB962C8B-B14F-4D97-AF65-F5344CB8AC3E}">
        <p14:creationId xmlns:p14="http://schemas.microsoft.com/office/powerpoint/2010/main" val="1932585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BE0A25C8-A075-4E1F-8FA3-57154DEED627}" type="slidenum">
              <a:rPr lang="en-US" altLang="zh-CN" smtClean="0">
                <a:solidFill>
                  <a:srgbClr val="000000"/>
                </a:solidFill>
                <a:ea typeface="ＭＳ Ｐゴシック" pitchFamily="34" charset="-128"/>
              </a:rPr>
              <a:pPr/>
              <a:t>40</a:t>
            </a:fld>
            <a:endParaRPr lang="en-US" altLang="zh-CN" smtClean="0">
              <a:solidFill>
                <a:srgbClr val="000000"/>
              </a:solidFill>
              <a:ea typeface="ＭＳ Ｐゴシック" pitchFamily="34" charset="-128"/>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endParaRPr lang="en-US" altLang="zh-CN" smtClean="0">
              <a:latin typeface="Book Antiqua" pitchFamily="18" charset="0"/>
              <a:ea typeface="ＭＳ Ｐゴシック" pitchFamily="34" charset="-128"/>
            </a:endParaRPr>
          </a:p>
        </p:txBody>
      </p:sp>
    </p:spTree>
    <p:extLst>
      <p:ext uri="{BB962C8B-B14F-4D97-AF65-F5344CB8AC3E}">
        <p14:creationId xmlns:p14="http://schemas.microsoft.com/office/powerpoint/2010/main" val="235531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6C879E68-A05F-4F84-B88F-B81B7E922935}" type="slidenum">
              <a:rPr lang="en-US" altLang="zh-CN" smtClean="0">
                <a:solidFill>
                  <a:srgbClr val="000000"/>
                </a:solidFill>
                <a:ea typeface="ＭＳ Ｐゴシック" pitchFamily="34" charset="-128"/>
              </a:rPr>
              <a:pPr/>
              <a:t>41</a:t>
            </a:fld>
            <a:endParaRPr lang="en-US" altLang="zh-CN" smtClean="0">
              <a:solidFill>
                <a:srgbClr val="000000"/>
              </a:solidFill>
              <a:ea typeface="ＭＳ Ｐゴシック" pitchFamily="34" charset="-128"/>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US" altLang="zh-CN" smtClean="0">
              <a:latin typeface="Book Antiqua" pitchFamily="18" charset="0"/>
              <a:ea typeface="ＭＳ Ｐゴシック" pitchFamily="34" charset="-128"/>
            </a:endParaRPr>
          </a:p>
        </p:txBody>
      </p:sp>
    </p:spTree>
    <p:extLst>
      <p:ext uri="{BB962C8B-B14F-4D97-AF65-F5344CB8AC3E}">
        <p14:creationId xmlns:p14="http://schemas.microsoft.com/office/powerpoint/2010/main" val="1113033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A4B9B8BF-46CE-4D86-B13D-8002FDE51482}" type="slidenum">
              <a:rPr lang="en-US" altLang="zh-CN" smtClean="0">
                <a:solidFill>
                  <a:srgbClr val="000000"/>
                </a:solidFill>
                <a:ea typeface="ＭＳ Ｐゴシック" pitchFamily="34" charset="-128"/>
              </a:rPr>
              <a:pPr/>
              <a:t>42</a:t>
            </a:fld>
            <a:endParaRPr lang="en-US" altLang="zh-CN" smtClean="0">
              <a:solidFill>
                <a:srgbClr val="000000"/>
              </a:solidFill>
              <a:ea typeface="ＭＳ Ｐゴシック" pitchFamily="34" charset="-128"/>
            </a:endParaRPr>
          </a:p>
        </p:txBody>
      </p:sp>
      <p:sp>
        <p:nvSpPr>
          <p:cNvPr id="162818" name="Rectangle 2"/>
          <p:cNvSpPr>
            <a:spLocks noGrp="1" noRot="1" noChangeAspect="1" noChangeArrowheads="1" noTextEdit="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Book Antiqua" pitchFamily="18" charset="0"/>
              <a:ea typeface="ＭＳ Ｐゴシック" pitchFamily="34" charset="-128"/>
            </a:endParaRPr>
          </a:p>
        </p:txBody>
      </p:sp>
    </p:spTree>
    <p:extLst>
      <p:ext uri="{BB962C8B-B14F-4D97-AF65-F5344CB8AC3E}">
        <p14:creationId xmlns:p14="http://schemas.microsoft.com/office/powerpoint/2010/main" val="385669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B6D7E2-F7F8-47F4-856A-FD7583B0F516}" type="slidenum">
              <a:rPr lang="en-US" altLang="en-US" sz="1200">
                <a:solidFill>
                  <a:srgbClr val="000000"/>
                </a:solidFill>
              </a:rPr>
              <a:pPr/>
              <a:t>7</a:t>
            </a:fld>
            <a:endParaRPr lang="en-US" altLang="en-US" sz="1200">
              <a:solidFill>
                <a:srgbClr val="000000"/>
              </a:solidFill>
            </a:endParaRPr>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7065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EDE4D105-43A6-4AB2-8E84-1588A30AD3C8}" type="slidenum">
              <a:rPr lang="en-US" altLang="zh-CN" smtClean="0">
                <a:solidFill>
                  <a:srgbClr val="000000"/>
                </a:solidFill>
                <a:ea typeface="ＭＳ Ｐゴシック" pitchFamily="34" charset="-128"/>
              </a:rPr>
              <a:pPr/>
              <a:t>43</a:t>
            </a:fld>
            <a:endParaRPr lang="en-US" altLang="zh-CN" smtClean="0">
              <a:solidFill>
                <a:srgbClr val="000000"/>
              </a:solidFill>
              <a:ea typeface="ＭＳ Ｐゴシック" pitchFamily="34" charset="-128"/>
            </a:endParaRPr>
          </a:p>
        </p:txBody>
      </p:sp>
      <p:sp>
        <p:nvSpPr>
          <p:cNvPr id="164866" name="Rectangle 2"/>
          <p:cNvSpPr>
            <a:spLocks noGrp="1" noRot="1" noChangeAspect="1" noChangeArrowheads="1" noTextEdit="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Book Antiqua" pitchFamily="18" charset="0"/>
              <a:ea typeface="ＭＳ Ｐゴシック" pitchFamily="34" charset="-128"/>
            </a:endParaRPr>
          </a:p>
        </p:txBody>
      </p:sp>
    </p:spTree>
    <p:extLst>
      <p:ext uri="{BB962C8B-B14F-4D97-AF65-F5344CB8AC3E}">
        <p14:creationId xmlns:p14="http://schemas.microsoft.com/office/powerpoint/2010/main" val="2905849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36F6DFF-8C6C-4A62-A992-B3FC7D7558EC}" type="slidenum">
              <a:rPr lang="zh-CN" altLang="en-US" sz="1200">
                <a:solidFill>
                  <a:srgbClr val="000000"/>
                </a:solidFill>
                <a:latin typeface="Arial" panose="020B0604020202020204" pitchFamily="34" charset="0"/>
              </a:rPr>
              <a:pPr/>
              <a:t>44</a:t>
            </a:fld>
            <a:endParaRPr lang="en-US" altLang="zh-CN" sz="1200">
              <a:solidFill>
                <a:srgbClr val="000000"/>
              </a:solidFill>
              <a:latin typeface="Arial" panose="020B0604020202020204" pitchFamily="34" charset="0"/>
            </a:endParaRPr>
          </a:p>
        </p:txBody>
      </p:sp>
      <p:sp>
        <p:nvSpPr>
          <p:cNvPr id="307202" name="Rectangle 2"/>
          <p:cNvSpPr>
            <a:spLocks noGrp="1" noRot="1" noChangeAspect="1" noChangeArrowheads="1" noTextEdit="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Times New Roman" panose="02020603050405020304" pitchFamily="18" charset="0"/>
            </a:endParaRPr>
          </a:p>
        </p:txBody>
      </p:sp>
    </p:spTree>
    <p:extLst>
      <p:ext uri="{BB962C8B-B14F-4D97-AF65-F5344CB8AC3E}">
        <p14:creationId xmlns:p14="http://schemas.microsoft.com/office/powerpoint/2010/main" val="2996207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3B6FD3E-435E-43EC-A12E-8F6A96CE5206}" type="slidenum">
              <a:rPr lang="zh-CN" altLang="en-US" sz="1200">
                <a:solidFill>
                  <a:srgbClr val="000000"/>
                </a:solidFill>
                <a:latin typeface="Arial" panose="020B0604020202020204" pitchFamily="34" charset="0"/>
              </a:rPr>
              <a:pPr/>
              <a:t>45</a:t>
            </a:fld>
            <a:endParaRPr lang="en-US" altLang="zh-CN" sz="1200">
              <a:solidFill>
                <a:srgbClr val="000000"/>
              </a:solidFill>
              <a:latin typeface="Arial" panose="020B0604020202020204" pitchFamily="34" charset="0"/>
            </a:endParaRPr>
          </a:p>
        </p:txBody>
      </p:sp>
      <p:sp>
        <p:nvSpPr>
          <p:cNvPr id="309250" name="Rectangle 2"/>
          <p:cNvSpPr>
            <a:spLocks noGrp="1" noRot="1" noChangeAspect="1" noChangeArrowheads="1" noTextEdit="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Times New Roman" panose="02020603050405020304" pitchFamily="18" charset="0"/>
            </a:endParaRPr>
          </a:p>
        </p:txBody>
      </p:sp>
    </p:spTree>
    <p:extLst>
      <p:ext uri="{BB962C8B-B14F-4D97-AF65-F5344CB8AC3E}">
        <p14:creationId xmlns:p14="http://schemas.microsoft.com/office/powerpoint/2010/main" val="1119161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lide Image Placeholder 1"/>
          <p:cNvSpPr>
            <a:spLocks noGrp="1" noRot="1" noChangeAspect="1" noTextEdit="1"/>
          </p:cNvSpPr>
          <p:nvPr>
            <p:ph type="sldImg"/>
          </p:nvPr>
        </p:nvSpPr>
        <p:spPr>
          <a:xfrm>
            <a:off x="1150938" y="692150"/>
            <a:ext cx="4556125" cy="3416300"/>
          </a:xfrm>
          <a:ln/>
        </p:spPr>
      </p:sp>
      <p:sp>
        <p:nvSpPr>
          <p:cNvPr id="4403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08.41</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031F29-B70D-4DC7-9DD2-EFDC71080CFE}" type="slidenum">
              <a:rPr lang="zh-CN" altLang="en-US" sz="1200">
                <a:solidFill>
                  <a:srgbClr val="000000"/>
                </a:solidFill>
                <a:latin typeface="Arial" panose="020B0604020202020204" pitchFamily="34" charset="0"/>
              </a:rPr>
              <a:pPr/>
              <a:t>47</a:t>
            </a:fld>
            <a:endParaRPr lang="en-US" altLang="zh-CN" sz="1200">
              <a:solidFill>
                <a:srgbClr val="000000"/>
              </a:solidFill>
              <a:latin typeface="Arial" panose="020B0604020202020204" pitchFamily="34" charset="0"/>
            </a:endParaRPr>
          </a:p>
        </p:txBody>
      </p:sp>
      <p:sp>
        <p:nvSpPr>
          <p:cNvPr id="311298" name="Rectangle 2"/>
          <p:cNvSpPr>
            <a:spLocks noGrp="1" noRot="1" noChangeAspect="1" noChangeArrowheads="1" noTextEdit="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Times New Roman" panose="02020603050405020304" pitchFamily="18" charset="0"/>
            </a:endParaRPr>
          </a:p>
        </p:txBody>
      </p:sp>
    </p:spTree>
    <p:extLst>
      <p:ext uri="{BB962C8B-B14F-4D97-AF65-F5344CB8AC3E}">
        <p14:creationId xmlns:p14="http://schemas.microsoft.com/office/powerpoint/2010/main" val="130960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2BDC2A4-B452-4B22-9693-CF487E24F96C}" type="slidenum">
              <a:rPr lang="zh-CN" altLang="en-US" sz="1200">
                <a:solidFill>
                  <a:srgbClr val="000000"/>
                </a:solidFill>
                <a:latin typeface="Arial" panose="020B0604020202020204" pitchFamily="34" charset="0"/>
              </a:rPr>
              <a:pPr/>
              <a:t>48</a:t>
            </a:fld>
            <a:endParaRPr lang="en-US" altLang="zh-CN" sz="1200">
              <a:solidFill>
                <a:srgbClr val="000000"/>
              </a:solidFill>
              <a:latin typeface="Arial" panose="020B0604020202020204" pitchFamily="34" charset="0"/>
            </a:endParaRPr>
          </a:p>
        </p:txBody>
      </p:sp>
      <p:sp>
        <p:nvSpPr>
          <p:cNvPr id="313346" name="Rectangle 2"/>
          <p:cNvSpPr>
            <a:spLocks noGrp="1" noRot="1" noChangeAspect="1" noChangeArrowheads="1" noTextEdit="1"/>
          </p:cNvSpPr>
          <p:nvPr>
            <p:ph type="sldImg"/>
          </p:nvPr>
        </p:nvSpPr>
        <p:spPr>
          <a:solidFill>
            <a:srgbClr val="FFFFFF"/>
          </a:solidFill>
          <a:ln/>
        </p:spPr>
      </p:sp>
      <p:sp>
        <p:nvSpPr>
          <p:cNvPr id="3133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Times New Roman" panose="02020603050405020304" pitchFamily="18" charset="0"/>
            </a:endParaRPr>
          </a:p>
        </p:txBody>
      </p:sp>
    </p:spTree>
    <p:extLst>
      <p:ext uri="{BB962C8B-B14F-4D97-AF65-F5344CB8AC3E}">
        <p14:creationId xmlns:p14="http://schemas.microsoft.com/office/powerpoint/2010/main" val="1013400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F71D42-A855-4748-9379-0EE7FC920A0B}" type="slidenum">
              <a:rPr lang="zh-CN" altLang="en-US" sz="1200">
                <a:solidFill>
                  <a:srgbClr val="000000"/>
                </a:solidFill>
              </a:rPr>
              <a:pPr/>
              <a:t>50</a:t>
            </a:fld>
            <a:endParaRPr lang="en-US" altLang="zh-CN" sz="1200">
              <a:solidFill>
                <a:srgbClr val="000000"/>
              </a:solidFill>
            </a:endParaRPr>
          </a:p>
        </p:txBody>
      </p:sp>
      <p:sp>
        <p:nvSpPr>
          <p:cNvPr id="138242" name="Rectangle 2"/>
          <p:cNvSpPr>
            <a:spLocks noGrp="1" noRot="1" noChangeAspect="1" noChangeArrowheads="1" noTextEdit="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anose="020B0604020202020204" pitchFamily="34" charset="0"/>
            </a:endParaRPr>
          </a:p>
        </p:txBody>
      </p:sp>
    </p:spTree>
    <p:extLst>
      <p:ext uri="{BB962C8B-B14F-4D97-AF65-F5344CB8AC3E}">
        <p14:creationId xmlns:p14="http://schemas.microsoft.com/office/powerpoint/2010/main" val="3942370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203E10-CF4C-41A2-A3DE-D416CBC72399}" type="slidenum">
              <a:rPr lang="zh-CN" altLang="en-US" sz="1200">
                <a:solidFill>
                  <a:srgbClr val="000000"/>
                </a:solidFill>
              </a:rPr>
              <a:pPr/>
              <a:t>51</a:t>
            </a:fld>
            <a:endParaRPr lang="en-US" altLang="zh-CN" sz="1200">
              <a:solidFill>
                <a:srgbClr val="000000"/>
              </a:solidFill>
            </a:endParaRPr>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anose="020B0604020202020204" pitchFamily="34" charset="0"/>
            </a:endParaRPr>
          </a:p>
        </p:txBody>
      </p:sp>
    </p:spTree>
    <p:extLst>
      <p:ext uri="{BB962C8B-B14F-4D97-AF65-F5344CB8AC3E}">
        <p14:creationId xmlns:p14="http://schemas.microsoft.com/office/powerpoint/2010/main" val="1788720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0286CA12-A2C9-4813-92DC-6F0E257EDEE7}" type="slidenum">
              <a:rPr lang="en-US" altLang="zh-CN" smtClean="0">
                <a:solidFill>
                  <a:srgbClr val="000000"/>
                </a:solidFill>
                <a:ea typeface="ＭＳ Ｐゴシック" pitchFamily="34" charset="-128"/>
              </a:rPr>
              <a:pPr/>
              <a:t>52</a:t>
            </a:fld>
            <a:endParaRPr lang="en-US" altLang="zh-CN" smtClean="0">
              <a:solidFill>
                <a:srgbClr val="000000"/>
              </a:solidFill>
              <a:ea typeface="ＭＳ Ｐゴシック" pitchFamily="34" charset="-128"/>
            </a:endParaRPr>
          </a:p>
        </p:txBody>
      </p:sp>
      <p:sp>
        <p:nvSpPr>
          <p:cNvPr id="115714" name="Rectangle 2"/>
          <p:cNvSpPr>
            <a:spLocks noGrp="1" noRot="1" noChangeAspect="1" noChangeArrowheads="1" noTextEdit="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endParaRPr>
          </a:p>
        </p:txBody>
      </p:sp>
    </p:spTree>
    <p:extLst>
      <p:ext uri="{BB962C8B-B14F-4D97-AF65-F5344CB8AC3E}">
        <p14:creationId xmlns:p14="http://schemas.microsoft.com/office/powerpoint/2010/main" val="774833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E21C3C-53CE-4F00-8C96-0825FC1F46C0}" type="slidenum">
              <a:rPr lang="zh-CN" altLang="en-US" sz="1200">
                <a:solidFill>
                  <a:srgbClr val="000000"/>
                </a:solidFill>
              </a:rPr>
              <a:pPr/>
              <a:t>53</a:t>
            </a:fld>
            <a:endParaRPr lang="en-US" altLang="zh-CN" sz="1200">
              <a:solidFill>
                <a:srgbClr val="000000"/>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Tree>
    <p:extLst>
      <p:ext uri="{BB962C8B-B14F-4D97-AF65-F5344CB8AC3E}">
        <p14:creationId xmlns:p14="http://schemas.microsoft.com/office/powerpoint/2010/main" val="416005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15.32</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125FE5-DD78-4963-BE8C-47D7E15124F6}" type="slidenum">
              <a:rPr lang="zh-CN" altLang="en-US" sz="1200">
                <a:solidFill>
                  <a:srgbClr val="000000"/>
                </a:solidFill>
              </a:rPr>
              <a:pPr/>
              <a:t>54</a:t>
            </a:fld>
            <a:endParaRPr lang="en-US" altLang="zh-CN" sz="1200">
              <a:solidFill>
                <a:srgbClr val="000000"/>
              </a:solidFill>
            </a:endParaRPr>
          </a:p>
        </p:txBody>
      </p:sp>
      <p:sp>
        <p:nvSpPr>
          <p:cNvPr id="150530" name="Rectangle 2"/>
          <p:cNvSpPr>
            <a:spLocks noGrp="1" noRot="1" noChangeAspect="1" noChangeArrowheads="1" noTextEdit="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latin typeface="Arial" panose="020B0604020202020204" pitchFamily="34" charset="0"/>
              </a:rPr>
              <a:t>Page 138</a:t>
            </a:r>
          </a:p>
          <a:p>
            <a:pPr eaLnBrk="1" hangingPunct="1"/>
            <a:r>
              <a:rPr lang="en-US" altLang="zh-CN" smtClean="0">
                <a:latin typeface="Arial" panose="020B0604020202020204" pitchFamily="34" charset="0"/>
              </a:rPr>
              <a:t>Question: Which of these structures is the worst one to use?  Answer: The one you use all the time!</a:t>
            </a:r>
          </a:p>
        </p:txBody>
      </p:sp>
    </p:spTree>
    <p:extLst>
      <p:ext uri="{BB962C8B-B14F-4D97-AF65-F5344CB8AC3E}">
        <p14:creationId xmlns:p14="http://schemas.microsoft.com/office/powerpoint/2010/main" val="1579730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E015D9-1A39-4F15-BDDC-2A050B768E67}" type="slidenum">
              <a:rPr lang="en-US" altLang="en-US" sz="1200">
                <a:solidFill>
                  <a:srgbClr val="000000"/>
                </a:solidFill>
              </a:rPr>
              <a:pPr/>
              <a:t>55</a:t>
            </a:fld>
            <a:endParaRPr lang="en-US" altLang="en-US" sz="1200">
              <a:solidFill>
                <a:srgbClr val="000000"/>
              </a:solidFill>
            </a:endParaRPr>
          </a:p>
        </p:txBody>
      </p:sp>
      <p:sp>
        <p:nvSpPr>
          <p:cNvPr id="160770" name="Rectangle 2"/>
          <p:cNvSpPr>
            <a:spLocks noGrp="1" noRot="1" noChangeAspect="1" noChangeArrowheads="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rPr>
              <a:t>Do you remember the acronym for elements of introductions?</a:t>
            </a:r>
          </a:p>
          <a:p>
            <a:pPr eaLnBrk="1" hangingPunct="1"/>
            <a:r>
              <a:rPr lang="en-US" altLang="en-US" smtClean="0">
                <a:latin typeface="Arial" panose="020B0604020202020204" pitchFamily="34" charset="0"/>
              </a:rPr>
              <a:t>Yes, GRIP PAT</a:t>
            </a:r>
          </a:p>
          <a:p>
            <a:pPr eaLnBrk="1" hangingPunct="1"/>
            <a:r>
              <a:rPr lang="en-US" altLang="en-US" smtClean="0">
                <a:latin typeface="Arial" panose="020B0604020202020204" pitchFamily="34" charset="0"/>
              </a:rPr>
              <a:t>What is the acronym for five elements of conclusions?</a:t>
            </a:r>
          </a:p>
          <a:p>
            <a:pPr eaLnBrk="1" hangingPunct="1"/>
            <a:r>
              <a:rPr lang="en-US" altLang="en-US" smtClean="0">
                <a:latin typeface="Arial" panose="020B0604020202020204" pitchFamily="34" charset="0"/>
              </a:rPr>
              <a:t>STAIN</a:t>
            </a:r>
          </a:p>
        </p:txBody>
      </p:sp>
    </p:spTree>
    <p:extLst>
      <p:ext uri="{BB962C8B-B14F-4D97-AF65-F5344CB8AC3E}">
        <p14:creationId xmlns:p14="http://schemas.microsoft.com/office/powerpoint/2010/main" val="977415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70B717-E78D-41EE-9352-0481F9405CEC}" type="slidenum">
              <a:rPr lang="en-US" altLang="en-US" sz="1200">
                <a:solidFill>
                  <a:srgbClr val="000000"/>
                </a:solidFill>
              </a:rPr>
              <a:pPr/>
              <a:t>56</a:t>
            </a:fld>
            <a:endParaRPr lang="en-US" altLang="en-US" sz="1200">
              <a:solidFill>
                <a:srgbClr val="000000"/>
              </a:solidFill>
            </a:endParaRPr>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14987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3D51888-AC69-4A1E-8CF2-BEFB48C598C9}" type="slidenum">
              <a:rPr lang="en-US" altLang="en-US" sz="1200">
                <a:solidFill>
                  <a:srgbClr val="000000"/>
                </a:solidFill>
              </a:rPr>
              <a:pPr/>
              <a:t>57</a:t>
            </a:fld>
            <a:endParaRPr lang="en-US" altLang="en-US" sz="1200">
              <a:solidFill>
                <a:srgbClr val="000000"/>
              </a:solidFill>
            </a:endParaRPr>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5322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4FBA926-0ACB-4E5A-9D67-F82CBBDA9457}" type="slidenum">
              <a:rPr lang="en-US" altLang="en-US" sz="1200">
                <a:solidFill>
                  <a:srgbClr val="000000"/>
                </a:solidFill>
              </a:rPr>
              <a:pPr/>
              <a:t>58</a:t>
            </a:fld>
            <a:endParaRPr lang="en-US" altLang="en-US" sz="1200">
              <a:solidFill>
                <a:srgbClr val="000000"/>
              </a:solidFill>
            </a:endParaRPr>
          </a:p>
        </p:txBody>
      </p:sp>
      <p:sp>
        <p:nvSpPr>
          <p:cNvPr id="144386"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175527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11653B-D88C-4AFC-9501-9D98382DE9D6}" type="slidenum">
              <a:rPr lang="en-US" altLang="en-US" sz="1200">
                <a:solidFill>
                  <a:srgbClr val="000000"/>
                </a:solidFill>
              </a:rPr>
              <a:pPr/>
              <a:t>59</a:t>
            </a:fld>
            <a:endParaRPr lang="en-US" altLang="en-US" sz="1200">
              <a:solidFill>
                <a:srgbClr val="000000"/>
              </a:solidFill>
            </a:endParaRPr>
          </a:p>
        </p:txBody>
      </p:sp>
      <p:sp>
        <p:nvSpPr>
          <p:cNvPr id="146434" name="Rectangle 2"/>
          <p:cNvSpPr>
            <a:spLocks noGrp="1" noRot="1" noChangeAspect="1" noChangeArrowheads="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91928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C519CD2-788B-4F46-A1D4-1F7874BB51AF}" type="slidenum">
              <a:rPr lang="en-US" altLang="en-US" sz="1200">
                <a:solidFill>
                  <a:srgbClr val="000000"/>
                </a:solidFill>
              </a:rPr>
              <a:pPr/>
              <a:t>60</a:t>
            </a:fld>
            <a:endParaRPr lang="en-US" altLang="en-US" sz="120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77080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DE9200-EA4E-4793-854E-4598D034D5BD}" type="slidenum">
              <a:rPr lang="en-US" altLang="en-US" sz="1200">
                <a:solidFill>
                  <a:srgbClr val="000000"/>
                </a:solidFill>
              </a:rPr>
              <a:pPr/>
              <a:t>61</a:t>
            </a:fld>
            <a:endParaRPr lang="en-US" altLang="en-US" sz="1200">
              <a:solidFill>
                <a:srgbClr val="000000"/>
              </a:solidFill>
            </a:endParaRPr>
          </a:p>
        </p:txBody>
      </p:sp>
      <p:sp>
        <p:nvSpPr>
          <p:cNvPr id="177154" name="Rectangle 2"/>
          <p:cNvSpPr>
            <a:spLocks noGrp="1" noRot="1" noChangeAspect="1" noChangeArrowheads="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91158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8AFDB8-8856-4EBB-974E-4D4BE6C884BB}" type="slidenum">
              <a:rPr lang="en-US" altLang="en-US" sz="1200">
                <a:solidFill>
                  <a:srgbClr val="000000"/>
                </a:solidFill>
              </a:rPr>
              <a:pPr/>
              <a:t>62</a:t>
            </a:fld>
            <a:endParaRPr lang="en-US" altLang="en-US" sz="1200">
              <a:solidFill>
                <a:srgbClr val="000000"/>
              </a:solidFill>
            </a:endParaRPr>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anose="020B0604020202020204" pitchFamily="34" charset="0"/>
              </a:rPr>
              <a:t>An Old Adage on Clarity</a:t>
            </a:r>
          </a:p>
        </p:txBody>
      </p:sp>
    </p:spTree>
    <p:extLst>
      <p:ext uri="{BB962C8B-B14F-4D97-AF65-F5344CB8AC3E}">
        <p14:creationId xmlns:p14="http://schemas.microsoft.com/office/powerpoint/2010/main" val="1881421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80F6280-DFB0-417B-99E6-0628FDF155DD}" type="slidenum">
              <a:rPr lang="en-US" altLang="en-US" sz="1200">
                <a:solidFill>
                  <a:srgbClr val="000000"/>
                </a:solidFill>
              </a:rPr>
              <a:pPr/>
              <a:t>63</a:t>
            </a:fld>
            <a:endParaRPr lang="en-US" altLang="en-US" sz="1200">
              <a:solidFill>
                <a:srgbClr val="000000"/>
              </a:solidFill>
            </a:endParaRPr>
          </a:p>
        </p:txBody>
      </p:sp>
      <p:sp>
        <p:nvSpPr>
          <p:cNvPr id="152578" name="Rectangle 2"/>
          <p:cNvSpPr>
            <a:spLocks noGrp="1" noRot="1" noChangeAspect="1" noChangeArrowheads="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934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7C8F5A-0F76-F14C-8B41-CAA4E3017A1F}" type="slidenum">
              <a:rPr lang="en-US" sz="1200">
                <a:solidFill>
                  <a:prstClr val="black"/>
                </a:solidFill>
              </a:rPr>
              <a:pPr/>
              <a:t>9</a:t>
            </a:fld>
            <a:endParaRPr lang="en-US" sz="1200">
              <a:solidFill>
                <a:prstClr val="black"/>
              </a:solidFill>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r>
              <a:rPr lang="en-US" sz="2400" dirty="0" smtClean="0">
                <a:latin typeface="Arial" charset="0"/>
                <a:ea typeface="ＭＳ Ｐゴシック" charset="0"/>
                <a:cs typeface="ＭＳ Ｐゴシック" charset="0"/>
              </a:rPr>
              <a:t>11.14</a:t>
            </a: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4D4EF5-0D23-1545-9A3D-9B98E79A3E33}" type="slidenum">
              <a:rPr lang="zh-CN" altLang="en-US" sz="1200"/>
              <a:pPr/>
              <a:t>64</a:t>
            </a:fld>
            <a:endParaRPr lang="en-US" altLang="zh-CN" sz="1200"/>
          </a:p>
        </p:txBody>
      </p:sp>
      <p:sp>
        <p:nvSpPr>
          <p:cNvPr id="90114" name="Rectangle 2"/>
          <p:cNvSpPr>
            <a:spLocks noGrp="1" noRot="1" noChangeAspect="1" noChangeArrowheads="1"/>
          </p:cNvSpPr>
          <p:nvPr>
            <p:ph type="sldImg"/>
          </p:nvPr>
        </p:nvSpPr>
        <p:spPr>
          <a:xfrm>
            <a:off x="1150938" y="692150"/>
            <a:ext cx="4556125" cy="34163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86DB9-0EF5-7942-B372-30FF7FE80F1A}" type="slidenum">
              <a:rPr lang="zh-CN" altLang="en-US" sz="1200">
                <a:solidFill>
                  <a:prstClr val="black"/>
                </a:solidFill>
              </a:rPr>
              <a:pPr/>
              <a:t>65</a:t>
            </a:fld>
            <a:endParaRPr lang="en-US" altLang="zh-CN" sz="1200">
              <a:solidFill>
                <a:prstClr val="black"/>
              </a:solidFill>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dirty="0" smtClean="0">
                <a:ea typeface="ＭＳ Ｐゴシック" charset="0"/>
                <a:cs typeface="ＭＳ Ｐゴシック" charset="0"/>
              </a:rPr>
              <a:t>15.10</a:t>
            </a:r>
            <a:endParaRPr lang="zh-CN" altLang="en-US" dirty="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AD7135-0CA2-214D-AFAA-DD5C72192D16}" type="slidenum">
              <a:rPr lang="zh-CN" altLang="en-US" sz="1200">
                <a:solidFill>
                  <a:prstClr val="black"/>
                </a:solidFill>
              </a:rPr>
              <a:pPr/>
              <a:t>66</a:t>
            </a:fld>
            <a:endParaRPr lang="en-US" altLang="zh-CN" sz="1200">
              <a:solidFill>
                <a:prstClr val="black"/>
              </a:solidFill>
            </a:endParaRPr>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smtClean="0">
                <a:ea typeface="ＭＳ Ｐゴシック" charset="0"/>
                <a:cs typeface="ＭＳ Ｐゴシック" charset="0"/>
              </a:rPr>
              <a:t>15.26</a:t>
            </a:r>
            <a:endParaRPr lang="zh-CN" altLang="en-US">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F9369C-5584-4848-BD38-28F287B787BE}" type="slidenum">
              <a:rPr lang="zh-CN" altLang="en-US" sz="1200">
                <a:solidFill>
                  <a:prstClr val="black"/>
                </a:solidFill>
              </a:rPr>
              <a:pPr/>
              <a:t>67</a:t>
            </a:fld>
            <a:endParaRPr lang="en-US" altLang="zh-CN" sz="1200">
              <a:solidFill>
                <a:prstClr val="black"/>
              </a:solidFill>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dirty="0" smtClean="0">
                <a:ea typeface="ＭＳ Ｐゴシック" charset="0"/>
                <a:cs typeface="ＭＳ Ｐゴシック" charset="0"/>
              </a:rPr>
              <a:t>15.30</a:t>
            </a:r>
            <a:endParaRPr lang="zh-CN" altLang="en-US" dirty="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C4BF53-B2F7-A241-AC17-4CA2044F35DF}" type="slidenum">
              <a:rPr lang="zh-CN" altLang="en-US" sz="1200">
                <a:solidFill>
                  <a:prstClr val="black"/>
                </a:solidFill>
              </a:rPr>
              <a:pPr/>
              <a:t>68</a:t>
            </a:fld>
            <a:endParaRPr lang="en-US" altLang="zh-CN" sz="1200">
              <a:solidFill>
                <a:prstClr val="black"/>
              </a:solidFill>
            </a:endParaRPr>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altLang="zh-CN" dirty="0" smtClean="0">
                <a:ea typeface="ＭＳ Ｐゴシック" charset="0"/>
                <a:cs typeface="ＭＳ Ｐゴシック" charset="0"/>
              </a:rPr>
              <a:t>15.31</a:t>
            </a:r>
            <a:endParaRPr lang="zh-CN" altLang="en-US" dirty="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06BD3C5C-8790-47C9-9C3B-58EDAAD0E587}" type="slidenum">
              <a:rPr lang="en-US" altLang="zh-CN" smtClean="0">
                <a:solidFill>
                  <a:srgbClr val="000000"/>
                </a:solidFill>
                <a:ea typeface="ＭＳ Ｐゴシック" pitchFamily="34" charset="-128"/>
              </a:rPr>
              <a:pPr/>
              <a:t>70</a:t>
            </a:fld>
            <a:endParaRPr lang="en-US" altLang="zh-CN" smtClean="0">
              <a:solidFill>
                <a:srgbClr val="000000"/>
              </a:solidFill>
              <a:ea typeface="ＭＳ Ｐゴシック" pitchFamily="34" charset="-128"/>
            </a:endParaRPr>
          </a:p>
        </p:txBody>
      </p:sp>
      <p:sp>
        <p:nvSpPr>
          <p:cNvPr id="10957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zh-CN" sz="2000" smtClean="0">
                <a:latin typeface="Arial" charset="0"/>
                <a:ea typeface="ＭＳ Ｐゴシック" pitchFamily="34" charset="-128"/>
              </a:rPr>
              <a:t>Do your own work and from memory without looking at your notes; if you have time, add Robinson</a:t>
            </a:r>
            <a:r>
              <a:rPr lang="ja-JP" altLang="en-US" sz="2000" smtClean="0">
                <a:latin typeface="Arial" charset="0"/>
                <a:ea typeface="ＭＳ Ｐゴシック" pitchFamily="34" charset="-128"/>
              </a:rPr>
              <a:t>’</a:t>
            </a:r>
            <a:r>
              <a:rPr lang="en-US" altLang="ja-JP" sz="2000" smtClean="0">
                <a:latin typeface="Arial" charset="0"/>
                <a:ea typeface="ＭＳ Ｐゴシック" pitchFamily="34" charset="-128"/>
              </a:rPr>
              <a:t>s 10 steps too!</a:t>
            </a:r>
            <a:endParaRPr lang="en-US" altLang="zh-CN" sz="2000" smtClean="0">
              <a:latin typeface="Arial" charset="0"/>
              <a:ea typeface="ＭＳ Ｐゴシック" pitchFamily="34" charset="-128"/>
            </a:endParaRPr>
          </a:p>
        </p:txBody>
      </p:sp>
    </p:spTree>
    <p:extLst>
      <p:ext uri="{BB962C8B-B14F-4D97-AF65-F5344CB8AC3E}">
        <p14:creationId xmlns:p14="http://schemas.microsoft.com/office/powerpoint/2010/main" val="1383727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0D44E9CF-3E3E-4728-8BAD-99D09DAC1C66}" type="slidenum">
              <a:rPr lang="zh-CN" altLang="en-US" sz="1200">
                <a:solidFill>
                  <a:srgbClr val="000000"/>
                </a:solidFill>
                <a:latin typeface="Times New Roman" pitchFamily="18" charset="0"/>
                <a:ea typeface="ＭＳ Ｐゴシック" pitchFamily="34" charset="-128"/>
              </a:rPr>
              <a:pPr algn="r" eaLnBrk="0" fontAlgn="base" hangingPunct="0">
                <a:spcBef>
                  <a:spcPct val="0"/>
                </a:spcBef>
                <a:spcAft>
                  <a:spcPct val="0"/>
                </a:spcAft>
              </a:pPr>
              <a:t>71</a:t>
            </a:fld>
            <a:endParaRPr lang="en-US" altLang="zh-CN" sz="1200">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zh-CN" altLang="en-US" sz="2400" smtClean="0">
              <a:latin typeface="Arial" charset="0"/>
              <a:ea typeface="ＭＳ Ｐゴシック" pitchFamily="34" charset="-128"/>
            </a:endParaRPr>
          </a:p>
        </p:txBody>
      </p:sp>
    </p:spTree>
    <p:extLst>
      <p:ext uri="{BB962C8B-B14F-4D97-AF65-F5344CB8AC3E}">
        <p14:creationId xmlns:p14="http://schemas.microsoft.com/office/powerpoint/2010/main" val="12356223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0D44E9CF-3E3E-4728-8BAD-99D09DAC1C66}" type="slidenum">
              <a:rPr lang="zh-CN" altLang="en-US" sz="1200">
                <a:solidFill>
                  <a:srgbClr val="000000"/>
                </a:solidFill>
                <a:latin typeface="Times New Roman" pitchFamily="18" charset="0"/>
                <a:ea typeface="ＭＳ Ｐゴシック" pitchFamily="34" charset="-128"/>
              </a:rPr>
              <a:pPr algn="r" eaLnBrk="0" fontAlgn="base" hangingPunct="0">
                <a:spcBef>
                  <a:spcPct val="0"/>
                </a:spcBef>
                <a:spcAft>
                  <a:spcPct val="0"/>
                </a:spcAft>
              </a:pPr>
              <a:t>72</a:t>
            </a:fld>
            <a:endParaRPr lang="en-US" altLang="zh-CN" sz="1200">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zh-CN" altLang="en-US" sz="2400" smtClean="0">
              <a:latin typeface="Arial" charset="0"/>
              <a:ea typeface="ＭＳ Ｐゴシック" pitchFamily="34" charset="-128"/>
            </a:endParaRPr>
          </a:p>
        </p:txBody>
      </p:sp>
    </p:spTree>
    <p:extLst>
      <p:ext uri="{BB962C8B-B14F-4D97-AF65-F5344CB8AC3E}">
        <p14:creationId xmlns:p14="http://schemas.microsoft.com/office/powerpoint/2010/main" val="24110880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fontAlgn="base" hangingPunct="0">
              <a:spcBef>
                <a:spcPct val="0"/>
              </a:spcBef>
              <a:spcAft>
                <a:spcPct val="0"/>
              </a:spcAft>
            </a:pPr>
            <a:fld id="{0D44E9CF-3E3E-4728-8BAD-99D09DAC1C66}" type="slidenum">
              <a:rPr lang="zh-CN" altLang="en-US" sz="1200">
                <a:solidFill>
                  <a:srgbClr val="000000"/>
                </a:solidFill>
                <a:latin typeface="Times New Roman" pitchFamily="18" charset="0"/>
                <a:ea typeface="ＭＳ Ｐゴシック" pitchFamily="34" charset="-128"/>
              </a:rPr>
              <a:pPr algn="r" eaLnBrk="0" fontAlgn="base" hangingPunct="0">
                <a:spcBef>
                  <a:spcPct val="0"/>
                </a:spcBef>
                <a:spcAft>
                  <a:spcPct val="0"/>
                </a:spcAft>
              </a:pPr>
              <a:t>73</a:t>
            </a:fld>
            <a:endParaRPr lang="en-US" altLang="zh-CN" sz="1200">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zh-CN" altLang="en-US" sz="2400" smtClean="0">
              <a:latin typeface="Arial" charset="0"/>
              <a:ea typeface="ＭＳ Ｐゴシック" pitchFamily="34" charset="-128"/>
            </a:endParaRPr>
          </a:p>
        </p:txBody>
      </p:sp>
    </p:spTree>
    <p:extLst>
      <p:ext uri="{BB962C8B-B14F-4D97-AF65-F5344CB8AC3E}">
        <p14:creationId xmlns:p14="http://schemas.microsoft.com/office/powerpoint/2010/main" val="3030414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75</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6847A6-44A0-48CC-B013-734F09A0E503}" type="slidenum">
              <a:rPr lang="en-US" altLang="en-US" sz="1200">
                <a:solidFill>
                  <a:srgbClr val="000000"/>
                </a:solidFill>
              </a:rPr>
              <a:pPr/>
              <a:t>10</a:t>
            </a:fld>
            <a:endParaRPr lang="en-US" altLang="en-US" sz="1200">
              <a:solidFill>
                <a:srgbClr val="000000"/>
              </a:solidFill>
            </a:endParaRPr>
          </a:p>
        </p:txBody>
      </p:sp>
      <p:sp>
        <p:nvSpPr>
          <p:cNvPr id="177154" name="Rectangle 2"/>
          <p:cNvSpPr>
            <a:spLocks noGrp="1" noRot="1" noChangeAspect="1" noChangeArrowheads="1"/>
          </p:cNvSpPr>
          <p:nvPr>
            <p:ph type="sldImg"/>
          </p:nvPr>
        </p:nvSpPr>
        <p:spPr>
          <a:solidFill>
            <a:srgbClr val="FFFFFF"/>
          </a:solidFill>
          <a:ln/>
        </p:spPr>
      </p:sp>
      <p:sp>
        <p:nvSpPr>
          <p:cNvPr id="177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7423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859315D-6356-41A8-ACE3-4CC751F50E4B}" type="slidenum">
              <a:rPr lang="zh-CN" altLang="en-US" sz="1200">
                <a:solidFill>
                  <a:srgbClr val="000000"/>
                </a:solidFill>
              </a:rPr>
              <a:pPr/>
              <a:t>11</a:t>
            </a:fld>
            <a:endParaRPr lang="en-US" altLang="zh-CN"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Times New Roman" panose="02020603050405020304" pitchFamily="18" charset="0"/>
            </a:endParaRPr>
          </a:p>
        </p:txBody>
      </p:sp>
    </p:spTree>
    <p:extLst>
      <p:ext uri="{BB962C8B-B14F-4D97-AF65-F5344CB8AC3E}">
        <p14:creationId xmlns:p14="http://schemas.microsoft.com/office/powerpoint/2010/main" val="411511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57862A5-7833-4F12-B9BB-2F3F4C8B96A2}" type="slidenum">
              <a:rPr lang="zh-CN" altLang="en-US" sz="1200">
                <a:solidFill>
                  <a:srgbClr val="000000"/>
                </a:solidFill>
              </a:rPr>
              <a:pPr/>
              <a:t>12</a:t>
            </a:fld>
            <a:endParaRPr lang="en-US" altLang="zh-CN" sz="1200">
              <a:solidFill>
                <a:srgbClr val="000000"/>
              </a:solidFill>
            </a:endParaRPr>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anose="020B0604020202020204" pitchFamily="34" charset="0"/>
            </a:endParaRPr>
          </a:p>
        </p:txBody>
      </p:sp>
    </p:spTree>
    <p:extLst>
      <p:ext uri="{BB962C8B-B14F-4D97-AF65-F5344CB8AC3E}">
        <p14:creationId xmlns:p14="http://schemas.microsoft.com/office/powerpoint/2010/main" val="291837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9.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1" Type="http://schemas.openxmlformats.org/officeDocument/2006/relationships/slideMaster" Target="../slideMasters/slideMaster22.xml"/><Relationship Id="rId2" Type="http://schemas.openxmlformats.org/officeDocument/2006/relationships/image" Target="../media/image11.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19.jpe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20.pn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19.jpe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3.xml"/><Relationship Id="rId2" Type="http://schemas.openxmlformats.org/officeDocument/2006/relationships/image" Target="../media/image22.jpeg"/></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58735466-5E71-4273-B34F-1EBA363148AD}"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369070919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0603BF0-1E57-439B-805D-384B30AB862F}"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3369801258"/>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66C57-F667-4B68-9450-2B8BF42DCB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2983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FFE528-9562-4E15-83F6-78DE4C89F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1679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2D5C8-4DFB-4369-95BD-7EF7E073B6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51045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BFB2F-5045-4F2D-939D-DFD3246ABF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9580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E7114C-FADC-4582-9A57-F4EC81D89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929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14B54-AD76-4E5D-89F1-27541CBE5B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374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456EB-3000-42F3-A3A3-709B410D9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1490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B2EDCF-E9FD-4243-AF0E-F01B3F0D0A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18234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E21D1B-2307-471C-9F21-6BFAD188F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611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B94C8A-03AF-43CB-820F-A0FD6EE5F7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4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BA6E59A4-BA47-4FB7-A74F-A6FC84F38342}"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334309656"/>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B57EA6-4F33-4B2B-98F3-3EB3BEC91F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6696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618499"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1" charset="2"/>
              <a:buNone/>
              <a:defRPr sz="3400"/>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7A03CB6-246B-4AAB-9F6A-11DD332528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491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A26C117-FB5F-447D-BE91-A4DBA9382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4267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47DC389-5ED4-448D-8079-DF9F3BEA4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102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223688C-7E45-4A35-BEDF-34798B574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113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6BDF2060-A535-4B71-86A4-C569121050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6768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CE0B142-922F-4D80-811E-E3C9071D5B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0726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D128ADF9-0CD8-44EE-AFC7-74B0D6BBF6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7932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BAE1120-20DC-4BE4-B8D0-DE70BDB453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3926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5713073F-8BFF-41FD-B408-046CB1FAEA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720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58735466-5E71-4273-B34F-1EBA363148AD}"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732486993"/>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E8438BB-A25C-4713-90EE-DC3C257E33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5459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553711E-5BE5-484E-91C6-B4C5DEDBC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18506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extLst>
      <p:ext uri="{BB962C8B-B14F-4D97-AF65-F5344CB8AC3E}">
        <p14:creationId xmlns:p14="http://schemas.microsoft.com/office/powerpoint/2010/main" val="20016095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4330208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extLst>
      <p:ext uri="{BB962C8B-B14F-4D97-AF65-F5344CB8AC3E}">
        <p14:creationId xmlns:p14="http://schemas.microsoft.com/office/powerpoint/2010/main" val="6630966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870190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8600941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7901619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8150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352234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87455EFF-5A7A-4FBC-B068-883944588BD3}"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1598867511"/>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7568025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2663136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9273938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66C57-F667-4B68-9450-2B8BF42DCB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35469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FFE528-9562-4E15-83F6-78DE4C89F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0705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2D5C8-4DFB-4369-95BD-7EF7E073B6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9957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BFB2F-5045-4F2D-939D-DFD3246ABF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6823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E7114C-FADC-4582-9A57-F4EC81D89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7201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14B54-AD76-4E5D-89F1-27541CBE5B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7682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456EB-3000-42F3-A3A3-709B410D9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77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D796AA2-63A6-4F00-A30B-7A892C071974}"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122433467"/>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B2EDCF-E9FD-4243-AF0E-F01B3F0D0A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84578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E21D1B-2307-471C-9F21-6BFAD188F8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4452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B94C8A-03AF-43CB-820F-A0FD6EE5F7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0530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B57EA6-4F33-4B2B-98F3-3EB3BEC91F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0699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FC7374-CC17-4AE6-93C3-701455ED9E26}" type="slidenum">
              <a:rPr lang="en-US"/>
              <a:pPr>
                <a:defRPr/>
              </a:pPr>
              <a:t>‹#›</a:t>
            </a:fld>
            <a:endParaRPr lang="en-US"/>
          </a:p>
        </p:txBody>
      </p:sp>
    </p:spTree>
    <p:extLst>
      <p:ext uri="{BB962C8B-B14F-4D97-AF65-F5344CB8AC3E}">
        <p14:creationId xmlns:p14="http://schemas.microsoft.com/office/powerpoint/2010/main" val="4030113348"/>
      </p:ext>
    </p:extLst>
  </p:cSld>
  <p:clrMapOvr>
    <a:masterClrMapping/>
  </p:clrMapOvr>
  <p:transition xmlns:p14="http://schemas.microsoft.com/office/powerpoint/2010/mai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8F26F5DF-4C1C-4481-AB4F-BEE020C2C398}" type="slidenum">
              <a:rPr lang="en-US"/>
              <a:pPr>
                <a:defRPr/>
              </a:pPr>
              <a:t>‹#›</a:t>
            </a:fld>
            <a:endParaRPr lang="en-US"/>
          </a:p>
        </p:txBody>
      </p:sp>
    </p:spTree>
    <p:extLst>
      <p:ext uri="{BB962C8B-B14F-4D97-AF65-F5344CB8AC3E}">
        <p14:creationId xmlns:p14="http://schemas.microsoft.com/office/powerpoint/2010/main" val="2033941581"/>
      </p:ext>
    </p:extLst>
  </p:cSld>
  <p:clrMapOvr>
    <a:masterClrMapping/>
  </p:clrMapOvr>
  <p:transition xmlns:p14="http://schemas.microsoft.com/office/powerpoint/2010/mai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CB8335E-D906-4B60-9142-48217616D967}" type="slidenum">
              <a:rPr lang="en-US"/>
              <a:pPr>
                <a:defRPr/>
              </a:pPr>
              <a:t>‹#›</a:t>
            </a:fld>
            <a:endParaRPr lang="en-US"/>
          </a:p>
        </p:txBody>
      </p:sp>
    </p:spTree>
    <p:extLst>
      <p:ext uri="{BB962C8B-B14F-4D97-AF65-F5344CB8AC3E}">
        <p14:creationId xmlns:p14="http://schemas.microsoft.com/office/powerpoint/2010/main" val="3923082594"/>
      </p:ext>
    </p:extLst>
  </p:cSld>
  <p:clrMapOvr>
    <a:masterClrMapping/>
  </p:clrMapOvr>
  <p:transition xmlns:p14="http://schemas.microsoft.com/office/powerpoint/2010/mai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A81A75B-A605-4993-B0D9-6656839D2BC9}" type="slidenum">
              <a:rPr lang="en-US"/>
              <a:pPr>
                <a:defRPr/>
              </a:pPr>
              <a:t>‹#›</a:t>
            </a:fld>
            <a:endParaRPr lang="en-US"/>
          </a:p>
        </p:txBody>
      </p:sp>
    </p:spTree>
    <p:extLst>
      <p:ext uri="{BB962C8B-B14F-4D97-AF65-F5344CB8AC3E}">
        <p14:creationId xmlns:p14="http://schemas.microsoft.com/office/powerpoint/2010/main" val="2950525938"/>
      </p:ext>
    </p:extLst>
  </p:cSld>
  <p:clrMapOvr>
    <a:masterClrMapping/>
  </p:clrMapOvr>
  <p:transition xmlns:p14="http://schemas.microsoft.com/office/powerpoint/2010/mai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A437F8-8AEB-41F7-BC73-1A0C10D304CF}" type="slidenum">
              <a:rPr lang="en-US"/>
              <a:pPr>
                <a:defRPr/>
              </a:pPr>
              <a:t>‹#›</a:t>
            </a:fld>
            <a:endParaRPr lang="en-US"/>
          </a:p>
        </p:txBody>
      </p:sp>
    </p:spTree>
    <p:extLst>
      <p:ext uri="{BB962C8B-B14F-4D97-AF65-F5344CB8AC3E}">
        <p14:creationId xmlns:p14="http://schemas.microsoft.com/office/powerpoint/2010/main" val="1488870054"/>
      </p:ext>
    </p:extLst>
  </p:cSld>
  <p:clrMapOvr>
    <a:masterClrMapping/>
  </p:clrMapOvr>
  <p:transition xmlns:p14="http://schemas.microsoft.com/office/powerpoint/2010/mai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03CC2B0-7313-4935-9D18-767C9C0B50EB}" type="slidenum">
              <a:rPr lang="en-US"/>
              <a:pPr>
                <a:defRPr/>
              </a:pPr>
              <a:t>‹#›</a:t>
            </a:fld>
            <a:endParaRPr lang="en-US"/>
          </a:p>
        </p:txBody>
      </p:sp>
    </p:spTree>
    <p:extLst>
      <p:ext uri="{BB962C8B-B14F-4D97-AF65-F5344CB8AC3E}">
        <p14:creationId xmlns:p14="http://schemas.microsoft.com/office/powerpoint/2010/main" val="518364932"/>
      </p:ext>
    </p:extLst>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F8263A3D-7009-4F3A-B90A-B87D5792EC43}"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659354389"/>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4D6FA33-87B0-429B-940F-D21954286C5B}" type="slidenum">
              <a:rPr lang="en-US"/>
              <a:pPr>
                <a:defRPr/>
              </a:pPr>
              <a:t>‹#›</a:t>
            </a:fld>
            <a:endParaRPr lang="en-US"/>
          </a:p>
        </p:txBody>
      </p:sp>
    </p:spTree>
    <p:extLst>
      <p:ext uri="{BB962C8B-B14F-4D97-AF65-F5344CB8AC3E}">
        <p14:creationId xmlns:p14="http://schemas.microsoft.com/office/powerpoint/2010/main" val="1304988638"/>
      </p:ext>
    </p:extLst>
  </p:cSld>
  <p:clrMapOvr>
    <a:masterClrMapping/>
  </p:clrMapOvr>
  <p:transition xmlns:p14="http://schemas.microsoft.com/office/powerpoint/2010/mai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777DD8D-D6D2-4B7D-8EC6-EA7E0EE0F14A}" type="slidenum">
              <a:rPr lang="en-US"/>
              <a:pPr>
                <a:defRPr/>
              </a:pPr>
              <a:t>‹#›</a:t>
            </a:fld>
            <a:endParaRPr lang="en-US"/>
          </a:p>
        </p:txBody>
      </p:sp>
    </p:spTree>
    <p:extLst>
      <p:ext uri="{BB962C8B-B14F-4D97-AF65-F5344CB8AC3E}">
        <p14:creationId xmlns:p14="http://schemas.microsoft.com/office/powerpoint/2010/main" val="1344884621"/>
      </p:ext>
    </p:extLst>
  </p:cSld>
  <p:clrMapOvr>
    <a:masterClrMapping/>
  </p:clrMapOvr>
  <p:transition xmlns:p14="http://schemas.microsoft.com/office/powerpoint/2010/mai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8A6D867-5AB7-4275-BD2A-A140771B98CF}" type="slidenum">
              <a:rPr lang="en-US"/>
              <a:pPr>
                <a:defRPr/>
              </a:pPr>
              <a:t>‹#›</a:t>
            </a:fld>
            <a:endParaRPr lang="en-US"/>
          </a:p>
        </p:txBody>
      </p:sp>
    </p:spTree>
    <p:extLst>
      <p:ext uri="{BB962C8B-B14F-4D97-AF65-F5344CB8AC3E}">
        <p14:creationId xmlns:p14="http://schemas.microsoft.com/office/powerpoint/2010/main" val="2582914350"/>
      </p:ext>
    </p:extLst>
  </p:cSld>
  <p:clrMapOvr>
    <a:masterClrMapping/>
  </p:clrMapOvr>
  <p:transition xmlns:p14="http://schemas.microsoft.com/office/powerpoint/2010/mai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3989036-8BA2-4939-9630-B5D8706D4C56}" type="slidenum">
              <a:rPr lang="en-US"/>
              <a:pPr>
                <a:defRPr/>
              </a:pPr>
              <a:t>‹#›</a:t>
            </a:fld>
            <a:endParaRPr lang="en-US"/>
          </a:p>
        </p:txBody>
      </p:sp>
    </p:spTree>
    <p:extLst>
      <p:ext uri="{BB962C8B-B14F-4D97-AF65-F5344CB8AC3E}">
        <p14:creationId xmlns:p14="http://schemas.microsoft.com/office/powerpoint/2010/main" val="2789183122"/>
      </p:ext>
    </p:extLst>
  </p:cSld>
  <p:clrMapOvr>
    <a:masterClrMapping/>
  </p:clrMapOvr>
  <p:transition xmlns:p14="http://schemas.microsoft.com/office/powerpoint/2010/mai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8AF54F-26C4-4C7B-BB0E-073A6F23DFAD}" type="slidenum">
              <a:rPr lang="en-US"/>
              <a:pPr>
                <a:defRPr/>
              </a:pPr>
              <a:t>‹#›</a:t>
            </a:fld>
            <a:endParaRPr lang="en-US"/>
          </a:p>
        </p:txBody>
      </p:sp>
    </p:spTree>
    <p:extLst>
      <p:ext uri="{BB962C8B-B14F-4D97-AF65-F5344CB8AC3E}">
        <p14:creationId xmlns:p14="http://schemas.microsoft.com/office/powerpoint/2010/main" val="3431151776"/>
      </p:ext>
    </p:extLst>
  </p:cSld>
  <p:clrMapOvr>
    <a:masterClrMapping/>
  </p:clrMapOvr>
  <p:transition xmlns:p14="http://schemas.microsoft.com/office/powerpoint/2010/mai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A2EA28-D26F-41FE-B494-7403A70FB9F8}" type="slidenum">
              <a:rPr lang="en-US"/>
              <a:pPr>
                <a:defRPr/>
              </a:pPr>
              <a:t>‹#›</a:t>
            </a:fld>
            <a:endParaRPr lang="en-US"/>
          </a:p>
        </p:txBody>
      </p:sp>
    </p:spTree>
    <p:extLst>
      <p:ext uri="{BB962C8B-B14F-4D97-AF65-F5344CB8AC3E}">
        <p14:creationId xmlns:p14="http://schemas.microsoft.com/office/powerpoint/2010/main" val="2077085807"/>
      </p:ext>
    </p:extLst>
  </p:cSld>
  <p:clrMapOvr>
    <a:masterClrMapping/>
  </p:clrMapOvr>
  <p:transition xmlns:p14="http://schemas.microsoft.com/office/powerpoint/2010/mai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AA70513-36CF-4195-9590-A9126FE2B173}" type="slidenum">
              <a:rPr lang="en-US"/>
              <a:pPr>
                <a:defRPr/>
              </a:pPr>
              <a:t>‹#›</a:t>
            </a:fld>
            <a:endParaRPr lang="en-US"/>
          </a:p>
        </p:txBody>
      </p:sp>
    </p:spTree>
    <p:extLst>
      <p:ext uri="{BB962C8B-B14F-4D97-AF65-F5344CB8AC3E}">
        <p14:creationId xmlns:p14="http://schemas.microsoft.com/office/powerpoint/2010/main" val="2984002881"/>
      </p:ext>
    </p:extLst>
  </p:cSld>
  <p:clrMapOvr>
    <a:masterClrMapping/>
  </p:clrMapOvr>
  <p:transition xmlns:p14="http://schemas.microsoft.com/office/powerpoint/2010/mai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25B4339-FA5F-478B-AD16-33D06BB257B3}" type="slidenum">
              <a:rPr lang="en-GB" altLang="en-US"/>
              <a:pPr/>
              <a:t>‹#›</a:t>
            </a:fld>
            <a:endParaRPr lang="en-GB" altLang="en-US"/>
          </a:p>
        </p:txBody>
      </p:sp>
    </p:spTree>
    <p:extLst>
      <p:ext uri="{BB962C8B-B14F-4D97-AF65-F5344CB8AC3E}">
        <p14:creationId xmlns:p14="http://schemas.microsoft.com/office/powerpoint/2010/main" val="1237374277"/>
      </p:ext>
    </p:extLst>
  </p:cSld>
  <p:clrMapOvr>
    <a:masterClrMapping/>
  </p:clrMapOvr>
  <p:transition xmlns:p14="http://schemas.microsoft.com/office/powerpoint/2010/mai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44F9958-6F87-46F2-A936-59A2625A383A}" type="slidenum">
              <a:rPr lang="zh-CN" altLang="en-US"/>
              <a:pPr/>
              <a:t>‹#›</a:t>
            </a:fld>
            <a:endParaRPr lang="en-US" altLang="zh-CN"/>
          </a:p>
        </p:txBody>
      </p:sp>
    </p:spTree>
    <p:extLst>
      <p:ext uri="{BB962C8B-B14F-4D97-AF65-F5344CB8AC3E}">
        <p14:creationId xmlns:p14="http://schemas.microsoft.com/office/powerpoint/2010/main" val="3635241559"/>
      </p:ext>
    </p:extLst>
  </p:cSld>
  <p:clrMapOvr>
    <a:masterClrMapping/>
  </p:clrMapOvr>
  <p:transition xmlns:p14="http://schemas.microsoft.com/office/powerpoint/2010/mai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smtClean="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7420C92-8031-45B9-AB88-10DA7C262950}" type="slidenum">
              <a:rPr lang="en-US"/>
              <a:pPr>
                <a:defRPr/>
              </a:pPr>
              <a:t>‹#›</a:t>
            </a:fld>
            <a:endParaRPr lang="en-US"/>
          </a:p>
        </p:txBody>
      </p:sp>
    </p:spTree>
    <p:extLst>
      <p:ext uri="{BB962C8B-B14F-4D97-AF65-F5344CB8AC3E}">
        <p14:creationId xmlns:p14="http://schemas.microsoft.com/office/powerpoint/2010/main" val="181255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E1B5C829-43D1-4216-A672-BC1BBAE737F9}"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377792677"/>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DC21F6-7664-4B24-8D83-A70C76A52061}" type="slidenum">
              <a:rPr lang="en-US"/>
              <a:pPr>
                <a:defRPr/>
              </a:pPr>
              <a:t>‹#›</a:t>
            </a:fld>
            <a:endParaRPr lang="en-US"/>
          </a:p>
        </p:txBody>
      </p:sp>
    </p:spTree>
    <p:extLst>
      <p:ext uri="{BB962C8B-B14F-4D97-AF65-F5344CB8AC3E}">
        <p14:creationId xmlns:p14="http://schemas.microsoft.com/office/powerpoint/2010/main" val="35286509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B8AEF-B805-4051-A90A-4A6AE1A9B067}" type="slidenum">
              <a:rPr lang="en-US"/>
              <a:pPr>
                <a:defRPr/>
              </a:pPr>
              <a:t>‹#›</a:t>
            </a:fld>
            <a:endParaRPr lang="en-US"/>
          </a:p>
        </p:txBody>
      </p:sp>
    </p:spTree>
    <p:extLst>
      <p:ext uri="{BB962C8B-B14F-4D97-AF65-F5344CB8AC3E}">
        <p14:creationId xmlns:p14="http://schemas.microsoft.com/office/powerpoint/2010/main" val="1453114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C2E150-F84A-473A-A150-DEDA69348615}" type="slidenum">
              <a:rPr lang="en-US"/>
              <a:pPr>
                <a:defRPr/>
              </a:pPr>
              <a:t>‹#›</a:t>
            </a:fld>
            <a:endParaRPr lang="en-US"/>
          </a:p>
        </p:txBody>
      </p:sp>
    </p:spTree>
    <p:extLst>
      <p:ext uri="{BB962C8B-B14F-4D97-AF65-F5344CB8AC3E}">
        <p14:creationId xmlns:p14="http://schemas.microsoft.com/office/powerpoint/2010/main" val="37270453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12190A-49B9-4DD8-AA89-A7B2ECAA5EB3}" type="slidenum">
              <a:rPr lang="en-US"/>
              <a:pPr>
                <a:defRPr/>
              </a:pPr>
              <a:t>‹#›</a:t>
            </a:fld>
            <a:endParaRPr lang="en-US"/>
          </a:p>
        </p:txBody>
      </p:sp>
    </p:spTree>
    <p:extLst>
      <p:ext uri="{BB962C8B-B14F-4D97-AF65-F5344CB8AC3E}">
        <p14:creationId xmlns:p14="http://schemas.microsoft.com/office/powerpoint/2010/main" val="13262186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B36EB6-3CF3-4FEC-95C4-BBB41F3C05D7}" type="slidenum">
              <a:rPr lang="en-US"/>
              <a:pPr>
                <a:defRPr/>
              </a:pPr>
              <a:t>‹#›</a:t>
            </a:fld>
            <a:endParaRPr lang="en-US"/>
          </a:p>
        </p:txBody>
      </p:sp>
    </p:spTree>
    <p:extLst>
      <p:ext uri="{BB962C8B-B14F-4D97-AF65-F5344CB8AC3E}">
        <p14:creationId xmlns:p14="http://schemas.microsoft.com/office/powerpoint/2010/main" val="13425751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9B62DA-2CCF-41AE-BB71-158B071476B3}" type="slidenum">
              <a:rPr lang="en-US"/>
              <a:pPr>
                <a:defRPr/>
              </a:pPr>
              <a:t>‹#›</a:t>
            </a:fld>
            <a:endParaRPr lang="en-US"/>
          </a:p>
        </p:txBody>
      </p:sp>
    </p:spTree>
    <p:extLst>
      <p:ext uri="{BB962C8B-B14F-4D97-AF65-F5344CB8AC3E}">
        <p14:creationId xmlns:p14="http://schemas.microsoft.com/office/powerpoint/2010/main" val="13156762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A73E5-88FC-4E02-B601-691849BC40C2}" type="slidenum">
              <a:rPr lang="en-US"/>
              <a:pPr>
                <a:defRPr/>
              </a:pPr>
              <a:t>‹#›</a:t>
            </a:fld>
            <a:endParaRPr lang="en-US"/>
          </a:p>
        </p:txBody>
      </p:sp>
    </p:spTree>
    <p:extLst>
      <p:ext uri="{BB962C8B-B14F-4D97-AF65-F5344CB8AC3E}">
        <p14:creationId xmlns:p14="http://schemas.microsoft.com/office/powerpoint/2010/main" val="33904724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B8D57C-8BEF-471F-8C5A-734FDEAD0607}" type="slidenum">
              <a:rPr lang="en-US"/>
              <a:pPr>
                <a:defRPr/>
              </a:pPr>
              <a:t>‹#›</a:t>
            </a:fld>
            <a:endParaRPr lang="en-US"/>
          </a:p>
        </p:txBody>
      </p:sp>
    </p:spTree>
    <p:extLst>
      <p:ext uri="{BB962C8B-B14F-4D97-AF65-F5344CB8AC3E}">
        <p14:creationId xmlns:p14="http://schemas.microsoft.com/office/powerpoint/2010/main" val="2104174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D152F-093C-4F49-80A4-4F47B6E81D87}" type="slidenum">
              <a:rPr lang="en-US"/>
              <a:pPr>
                <a:defRPr/>
              </a:pPr>
              <a:t>‹#›</a:t>
            </a:fld>
            <a:endParaRPr lang="en-US"/>
          </a:p>
        </p:txBody>
      </p:sp>
    </p:spTree>
    <p:extLst>
      <p:ext uri="{BB962C8B-B14F-4D97-AF65-F5344CB8AC3E}">
        <p14:creationId xmlns:p14="http://schemas.microsoft.com/office/powerpoint/2010/main" val="5438864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EB761-9774-48D5-8A71-C049500F0461}" type="slidenum">
              <a:rPr lang="en-US"/>
              <a:pPr>
                <a:defRPr/>
              </a:pPr>
              <a:t>‹#›</a:t>
            </a:fld>
            <a:endParaRPr lang="en-US"/>
          </a:p>
        </p:txBody>
      </p:sp>
    </p:spTree>
    <p:extLst>
      <p:ext uri="{BB962C8B-B14F-4D97-AF65-F5344CB8AC3E}">
        <p14:creationId xmlns:p14="http://schemas.microsoft.com/office/powerpoint/2010/main" val="417983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02CB63CC-715B-4BCE-A5A7-47F379A50694}"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01862731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w="9525">
            <a:noFill/>
            <a:miter lim="800000"/>
            <a:headEnd/>
            <a:tailEnd/>
          </a:ln>
        </p:spPr>
        <p:txBody>
          <a:bodyPr rot="10800000"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1E3187C5-330B-4ADC-A36A-0C95B02AF7D3}" type="slidenum">
              <a:rPr lang="en-US"/>
              <a:pPr>
                <a:defRPr/>
              </a:pPr>
              <a:t>‹#›</a:t>
            </a:fld>
            <a:endParaRPr lang="en-US"/>
          </a:p>
        </p:txBody>
      </p:sp>
    </p:spTree>
    <p:extLst>
      <p:ext uri="{BB962C8B-B14F-4D97-AF65-F5344CB8AC3E}">
        <p14:creationId xmlns:p14="http://schemas.microsoft.com/office/powerpoint/2010/main" val="25166745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9632E63-E3DA-4D71-861F-EB350CDB0D4D}" type="slidenum">
              <a:rPr lang="en-US"/>
              <a:pPr>
                <a:defRPr/>
              </a:pPr>
              <a:t>‹#›</a:t>
            </a:fld>
            <a:endParaRPr lang="en-US"/>
          </a:p>
        </p:txBody>
      </p:sp>
    </p:spTree>
    <p:extLst>
      <p:ext uri="{BB962C8B-B14F-4D97-AF65-F5344CB8AC3E}">
        <p14:creationId xmlns:p14="http://schemas.microsoft.com/office/powerpoint/2010/main" val="26863298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163DD62-8678-45EA-85CC-3758626C5A38}" type="slidenum">
              <a:rPr lang="en-US"/>
              <a:pPr>
                <a:defRPr/>
              </a:pPr>
              <a:t>‹#›</a:t>
            </a:fld>
            <a:endParaRPr lang="en-US"/>
          </a:p>
        </p:txBody>
      </p:sp>
    </p:spTree>
    <p:extLst>
      <p:ext uri="{BB962C8B-B14F-4D97-AF65-F5344CB8AC3E}">
        <p14:creationId xmlns:p14="http://schemas.microsoft.com/office/powerpoint/2010/main" val="1241842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90A8FF4-C6F4-4DAF-A524-72DE4B3F510C}" type="slidenum">
              <a:rPr lang="en-US"/>
              <a:pPr>
                <a:defRPr/>
              </a:pPr>
              <a:t>‹#›</a:t>
            </a:fld>
            <a:endParaRPr lang="en-US"/>
          </a:p>
        </p:txBody>
      </p:sp>
    </p:spTree>
    <p:extLst>
      <p:ext uri="{BB962C8B-B14F-4D97-AF65-F5344CB8AC3E}">
        <p14:creationId xmlns:p14="http://schemas.microsoft.com/office/powerpoint/2010/main" val="8671886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09E81929-90FB-42FA-AD8C-26184C486D4F}" type="slidenum">
              <a:rPr lang="en-US"/>
              <a:pPr>
                <a:defRPr/>
              </a:pPr>
              <a:t>‹#›</a:t>
            </a:fld>
            <a:endParaRPr lang="en-US"/>
          </a:p>
        </p:txBody>
      </p:sp>
    </p:spTree>
    <p:extLst>
      <p:ext uri="{BB962C8B-B14F-4D97-AF65-F5344CB8AC3E}">
        <p14:creationId xmlns:p14="http://schemas.microsoft.com/office/powerpoint/2010/main" val="24049979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A522AFB-4F7A-4CF0-921D-89B933EA7D34}" type="slidenum">
              <a:rPr lang="en-US"/>
              <a:pPr>
                <a:defRPr/>
              </a:pPr>
              <a:t>‹#›</a:t>
            </a:fld>
            <a:endParaRPr lang="en-US"/>
          </a:p>
        </p:txBody>
      </p:sp>
    </p:spTree>
    <p:extLst>
      <p:ext uri="{BB962C8B-B14F-4D97-AF65-F5344CB8AC3E}">
        <p14:creationId xmlns:p14="http://schemas.microsoft.com/office/powerpoint/2010/main" val="28330016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A641ED1-D740-4F54-9985-91C13A4EBEF1}" type="slidenum">
              <a:rPr lang="en-US"/>
              <a:pPr>
                <a:defRPr/>
              </a:pPr>
              <a:t>‹#›</a:t>
            </a:fld>
            <a:endParaRPr lang="en-US"/>
          </a:p>
        </p:txBody>
      </p:sp>
    </p:spTree>
    <p:extLst>
      <p:ext uri="{BB962C8B-B14F-4D97-AF65-F5344CB8AC3E}">
        <p14:creationId xmlns:p14="http://schemas.microsoft.com/office/powerpoint/2010/main" val="16792420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0A0733-4F83-4375-BA77-C1425448F065}" type="slidenum">
              <a:rPr lang="en-US"/>
              <a:pPr>
                <a:defRPr/>
              </a:pPr>
              <a:t>‹#›</a:t>
            </a:fld>
            <a:endParaRPr lang="en-US"/>
          </a:p>
        </p:txBody>
      </p:sp>
    </p:spTree>
    <p:extLst>
      <p:ext uri="{BB962C8B-B14F-4D97-AF65-F5344CB8AC3E}">
        <p14:creationId xmlns:p14="http://schemas.microsoft.com/office/powerpoint/2010/main" val="361863149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E9B4C30-0C02-432A-8D7E-EF886DA2231C}" type="slidenum">
              <a:rPr lang="en-US"/>
              <a:pPr>
                <a:defRPr/>
              </a:pPr>
              <a:t>‹#›</a:t>
            </a:fld>
            <a:endParaRPr lang="en-US"/>
          </a:p>
        </p:txBody>
      </p:sp>
    </p:spTree>
    <p:extLst>
      <p:ext uri="{BB962C8B-B14F-4D97-AF65-F5344CB8AC3E}">
        <p14:creationId xmlns:p14="http://schemas.microsoft.com/office/powerpoint/2010/main" val="39027657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804E81A-BF86-492C-A44D-A1D7883252C0}" type="slidenum">
              <a:rPr lang="en-US"/>
              <a:pPr>
                <a:defRPr/>
              </a:pPr>
              <a:t>‹#›</a:t>
            </a:fld>
            <a:endParaRPr lang="en-US"/>
          </a:p>
        </p:txBody>
      </p:sp>
    </p:spTree>
    <p:extLst>
      <p:ext uri="{BB962C8B-B14F-4D97-AF65-F5344CB8AC3E}">
        <p14:creationId xmlns:p14="http://schemas.microsoft.com/office/powerpoint/2010/main" val="308346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582EADD1-ADCD-443A-94D4-471586D3BD7E}"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54193182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BF3EE9B-7DBD-4EDD-B076-E44C721F9780}" type="slidenum">
              <a:rPr lang="en-US"/>
              <a:pPr>
                <a:defRPr/>
              </a:pPr>
              <a:t>‹#›</a:t>
            </a:fld>
            <a:endParaRPr lang="en-US"/>
          </a:p>
        </p:txBody>
      </p:sp>
    </p:spTree>
    <p:extLst>
      <p:ext uri="{BB962C8B-B14F-4D97-AF65-F5344CB8AC3E}">
        <p14:creationId xmlns:p14="http://schemas.microsoft.com/office/powerpoint/2010/main" val="28751041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469CD40-0263-4F76-8DB6-26386848AF7E}" type="slidenum">
              <a:rPr lang="en-GB"/>
              <a:pPr>
                <a:defRPr/>
              </a:pPr>
              <a:t>‹#›</a:t>
            </a:fld>
            <a:endParaRPr lang="en-GB"/>
          </a:p>
        </p:txBody>
      </p:sp>
    </p:spTree>
    <p:extLst>
      <p:ext uri="{BB962C8B-B14F-4D97-AF65-F5344CB8AC3E}">
        <p14:creationId xmlns:p14="http://schemas.microsoft.com/office/powerpoint/2010/main" val="4265901238"/>
      </p:ext>
    </p:extLst>
  </p:cSld>
  <p:clrMapOvr>
    <a:masterClrMapping/>
  </p:clrMapOvr>
  <p:transition xmlns:p14="http://schemas.microsoft.com/office/powerpoint/2010/mai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pic>
        <p:nvPicPr>
          <p:cNvPr id="7" name="Picture 10" descr="EXPHORSA"/>
          <p:cNvPicPr>
            <a:picLocks noChangeAspect="1" noChangeArrowheads="1"/>
          </p:cNvPicPr>
          <p:nvPr/>
        </p:nvPicPr>
        <p:blipFill>
          <a:blip r:embed="rId4"/>
          <a:srcRect/>
          <a:stretch>
            <a:fillRect/>
          </a:stretch>
        </p:blipFill>
        <p:spPr bwMode="auto">
          <a:xfrm>
            <a:off x="1981200" y="3657600"/>
            <a:ext cx="5715000" cy="95250"/>
          </a:xfrm>
          <a:prstGeom prst="rect">
            <a:avLst/>
          </a:prstGeom>
          <a:noFill/>
          <a:ln w="9525">
            <a:noFill/>
            <a:miter lim="800000"/>
            <a:headEnd/>
            <a:tailEnd/>
          </a:ln>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254FAE1E-00BD-4ACF-943E-F10782E8F3EE}" type="slidenum">
              <a:rPr lang="en-US"/>
              <a:pPr>
                <a:defRPr/>
              </a:pPr>
              <a:t>‹#›</a:t>
            </a:fld>
            <a:endParaRPr lang="en-US"/>
          </a:p>
        </p:txBody>
      </p:sp>
    </p:spTree>
    <p:extLst>
      <p:ext uri="{BB962C8B-B14F-4D97-AF65-F5344CB8AC3E}">
        <p14:creationId xmlns:p14="http://schemas.microsoft.com/office/powerpoint/2010/main" val="2099022460"/>
      </p:ext>
    </p:extLst>
  </p:cSld>
  <p:clrMapOvr>
    <a:masterClrMapping/>
  </p:clrMapOvr>
  <p:transition xmlns:p14="http://schemas.microsoft.com/office/powerpoint/2010/mai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930ADD-8FDF-459B-BE4C-D9D9AD917EB6}" type="slidenum">
              <a:rPr lang="en-US"/>
              <a:pPr>
                <a:defRPr/>
              </a:pPr>
              <a:t>‹#›</a:t>
            </a:fld>
            <a:endParaRPr lang="en-US"/>
          </a:p>
        </p:txBody>
      </p:sp>
    </p:spTree>
    <p:extLst>
      <p:ext uri="{BB962C8B-B14F-4D97-AF65-F5344CB8AC3E}">
        <p14:creationId xmlns:p14="http://schemas.microsoft.com/office/powerpoint/2010/main" val="3530535547"/>
      </p:ext>
    </p:extLst>
  </p:cSld>
  <p:clrMapOvr>
    <a:masterClrMapping/>
  </p:clrMapOvr>
  <p:transition xmlns:p14="http://schemas.microsoft.com/office/powerpoint/2010/mai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09FE2-9365-443E-9D1E-AA49C7F29BD8}" type="slidenum">
              <a:rPr lang="en-US"/>
              <a:pPr>
                <a:defRPr/>
              </a:pPr>
              <a:t>‹#›</a:t>
            </a:fld>
            <a:endParaRPr lang="en-US"/>
          </a:p>
        </p:txBody>
      </p:sp>
    </p:spTree>
    <p:extLst>
      <p:ext uri="{BB962C8B-B14F-4D97-AF65-F5344CB8AC3E}">
        <p14:creationId xmlns:p14="http://schemas.microsoft.com/office/powerpoint/2010/main" val="2074738989"/>
      </p:ext>
    </p:extLst>
  </p:cSld>
  <p:clrMapOvr>
    <a:masterClrMapping/>
  </p:clrMapOvr>
  <p:transition xmlns:p14="http://schemas.microsoft.com/office/powerpoint/2010/mai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9079AF-9E79-4752-9F3F-19CDA45ABD6C}" type="slidenum">
              <a:rPr lang="en-US"/>
              <a:pPr>
                <a:defRPr/>
              </a:pPr>
              <a:t>‹#›</a:t>
            </a:fld>
            <a:endParaRPr lang="en-US"/>
          </a:p>
        </p:txBody>
      </p:sp>
    </p:spTree>
    <p:extLst>
      <p:ext uri="{BB962C8B-B14F-4D97-AF65-F5344CB8AC3E}">
        <p14:creationId xmlns:p14="http://schemas.microsoft.com/office/powerpoint/2010/main" val="3071108256"/>
      </p:ext>
    </p:extLst>
  </p:cSld>
  <p:clrMapOvr>
    <a:masterClrMapping/>
  </p:clrMapOvr>
  <p:transition xmlns:p14="http://schemas.microsoft.com/office/powerpoint/2010/mai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AFA0B6-A663-4604-A61A-CB55E93803E7}" type="slidenum">
              <a:rPr lang="en-US"/>
              <a:pPr>
                <a:defRPr/>
              </a:pPr>
              <a:t>‹#›</a:t>
            </a:fld>
            <a:endParaRPr lang="en-US"/>
          </a:p>
        </p:txBody>
      </p:sp>
    </p:spTree>
    <p:extLst>
      <p:ext uri="{BB962C8B-B14F-4D97-AF65-F5344CB8AC3E}">
        <p14:creationId xmlns:p14="http://schemas.microsoft.com/office/powerpoint/2010/main" val="1247416047"/>
      </p:ext>
    </p:extLst>
  </p:cSld>
  <p:clrMapOvr>
    <a:masterClrMapping/>
  </p:clrMapOvr>
  <p:transition xmlns:p14="http://schemas.microsoft.com/office/powerpoint/2010/mai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558F66-0C24-4F51-99A8-F678A4B5A404}" type="slidenum">
              <a:rPr lang="en-US"/>
              <a:pPr>
                <a:defRPr/>
              </a:pPr>
              <a:t>‹#›</a:t>
            </a:fld>
            <a:endParaRPr lang="en-US"/>
          </a:p>
        </p:txBody>
      </p:sp>
    </p:spTree>
    <p:extLst>
      <p:ext uri="{BB962C8B-B14F-4D97-AF65-F5344CB8AC3E}">
        <p14:creationId xmlns:p14="http://schemas.microsoft.com/office/powerpoint/2010/main" val="2214227531"/>
      </p:ext>
    </p:extLst>
  </p:cSld>
  <p:clrMapOvr>
    <a:masterClrMapping/>
  </p:clrMapOvr>
  <p:transition xmlns:p14="http://schemas.microsoft.com/office/powerpoint/2010/mai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5146F2-2909-45EF-90B9-10C0893D37BE}" type="slidenum">
              <a:rPr lang="en-US"/>
              <a:pPr>
                <a:defRPr/>
              </a:pPr>
              <a:t>‹#›</a:t>
            </a:fld>
            <a:endParaRPr lang="en-US"/>
          </a:p>
        </p:txBody>
      </p:sp>
    </p:spTree>
    <p:extLst>
      <p:ext uri="{BB962C8B-B14F-4D97-AF65-F5344CB8AC3E}">
        <p14:creationId xmlns:p14="http://schemas.microsoft.com/office/powerpoint/2010/main" val="506174293"/>
      </p:ext>
    </p:extLst>
  </p:cSld>
  <p:clrMapOvr>
    <a:masterClrMapping/>
  </p:clrMapOvr>
  <p:transition xmlns:p14="http://schemas.microsoft.com/office/powerpoint/2010/mai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69A99E-B032-476E-BAA0-97666D3E4D6B}" type="slidenum">
              <a:rPr lang="en-US"/>
              <a:pPr>
                <a:defRPr/>
              </a:pPr>
              <a:t>‹#›</a:t>
            </a:fld>
            <a:endParaRPr lang="en-US"/>
          </a:p>
        </p:txBody>
      </p:sp>
    </p:spTree>
    <p:extLst>
      <p:ext uri="{BB962C8B-B14F-4D97-AF65-F5344CB8AC3E}">
        <p14:creationId xmlns:p14="http://schemas.microsoft.com/office/powerpoint/2010/main" val="862093550"/>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F45195E-E54D-40CE-8AAC-5A1379CE111A}"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4921770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4DE55D-D9E0-45B3-B111-D8669D2F6E09}" type="slidenum">
              <a:rPr lang="en-US"/>
              <a:pPr>
                <a:defRPr/>
              </a:pPr>
              <a:t>‹#›</a:t>
            </a:fld>
            <a:endParaRPr lang="en-US"/>
          </a:p>
        </p:txBody>
      </p:sp>
    </p:spTree>
    <p:extLst>
      <p:ext uri="{BB962C8B-B14F-4D97-AF65-F5344CB8AC3E}">
        <p14:creationId xmlns:p14="http://schemas.microsoft.com/office/powerpoint/2010/main" val="896718007"/>
      </p:ext>
    </p:extLst>
  </p:cSld>
  <p:clrMapOvr>
    <a:masterClrMapping/>
  </p:clrMapOvr>
  <p:transition xmlns:p14="http://schemas.microsoft.com/office/powerpoint/2010/mai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A3872F-F7EB-43DD-BD55-0A18EEF98A78}" type="slidenum">
              <a:rPr lang="en-US"/>
              <a:pPr>
                <a:defRPr/>
              </a:pPr>
              <a:t>‹#›</a:t>
            </a:fld>
            <a:endParaRPr lang="en-US"/>
          </a:p>
        </p:txBody>
      </p:sp>
    </p:spTree>
    <p:extLst>
      <p:ext uri="{BB962C8B-B14F-4D97-AF65-F5344CB8AC3E}">
        <p14:creationId xmlns:p14="http://schemas.microsoft.com/office/powerpoint/2010/main" val="515631991"/>
      </p:ext>
    </p:extLst>
  </p:cSld>
  <p:clrMapOvr>
    <a:masterClrMapping/>
  </p:clrMapOvr>
  <p:transition xmlns:p14="http://schemas.microsoft.com/office/powerpoint/2010/mai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20141-10A3-4E27-BD96-8CC4D5343A09}" type="slidenum">
              <a:rPr lang="en-US"/>
              <a:pPr>
                <a:defRPr/>
              </a:pPr>
              <a:t>‹#›</a:t>
            </a:fld>
            <a:endParaRPr lang="en-US"/>
          </a:p>
        </p:txBody>
      </p:sp>
    </p:spTree>
    <p:extLst>
      <p:ext uri="{BB962C8B-B14F-4D97-AF65-F5344CB8AC3E}">
        <p14:creationId xmlns:p14="http://schemas.microsoft.com/office/powerpoint/2010/main" val="1551989943"/>
      </p:ext>
    </p:extLst>
  </p:cSld>
  <p:clrMapOvr>
    <a:masterClrMapping/>
  </p:clrMapOvr>
  <p:transition xmlns:p14="http://schemas.microsoft.com/office/powerpoint/2010/mai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90B6C426-671C-4FE8-B950-1A635EBD7CAF}" type="slidenum">
              <a:rPr lang="en-GB" altLang="en-US"/>
              <a:pPr/>
              <a:t>‹#›</a:t>
            </a:fld>
            <a:endParaRPr lang="en-GB" altLang="en-US"/>
          </a:p>
        </p:txBody>
      </p:sp>
    </p:spTree>
    <p:extLst>
      <p:ext uri="{BB962C8B-B14F-4D97-AF65-F5344CB8AC3E}">
        <p14:creationId xmlns:p14="http://schemas.microsoft.com/office/powerpoint/2010/main" val="3326583800"/>
      </p:ext>
    </p:extLst>
  </p:cSld>
  <p:clrMapOvr>
    <a:masterClrMapping/>
  </p:clrMapOvr>
  <p:transition xmlns:p14="http://schemas.microsoft.com/office/powerpoint/2010/mai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BF180158-A686-4582-B45E-CDBD6A0B8831}" type="slidenum">
              <a:rPr lang="en-GB" altLang="en-US"/>
              <a:pPr/>
              <a:t>‹#›</a:t>
            </a:fld>
            <a:endParaRPr lang="en-GB" altLang="en-US"/>
          </a:p>
        </p:txBody>
      </p:sp>
    </p:spTree>
    <p:extLst>
      <p:ext uri="{BB962C8B-B14F-4D97-AF65-F5344CB8AC3E}">
        <p14:creationId xmlns:p14="http://schemas.microsoft.com/office/powerpoint/2010/main" val="1749889683"/>
      </p:ext>
    </p:extLst>
  </p:cSld>
  <p:clrMapOvr>
    <a:masterClrMapping/>
  </p:clrMapOvr>
  <p:transition xmlns:p14="http://schemas.microsoft.com/office/powerpoint/2010/mai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4CE4C1A-5A18-4184-9DCF-52D9AA437C96}" type="slidenum">
              <a:rPr lang="en-GB" altLang="en-US"/>
              <a:pPr/>
              <a:t>‹#›</a:t>
            </a:fld>
            <a:endParaRPr lang="en-GB" altLang="en-US"/>
          </a:p>
        </p:txBody>
      </p:sp>
    </p:spTree>
    <p:extLst>
      <p:ext uri="{BB962C8B-B14F-4D97-AF65-F5344CB8AC3E}">
        <p14:creationId xmlns:p14="http://schemas.microsoft.com/office/powerpoint/2010/main" val="3825716573"/>
      </p:ext>
    </p:extLst>
  </p:cSld>
  <p:clrMapOvr>
    <a:masterClrMapping/>
  </p:clrMapOvr>
  <p:transition xmlns:p14="http://schemas.microsoft.com/office/powerpoint/2010/mai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5E580D6-27F3-420D-8419-07A25624A10B}" type="slidenum">
              <a:rPr lang="en-GB" altLang="en-US"/>
              <a:pPr/>
              <a:t>‹#›</a:t>
            </a:fld>
            <a:endParaRPr lang="en-GB" altLang="en-US"/>
          </a:p>
        </p:txBody>
      </p:sp>
    </p:spTree>
    <p:extLst>
      <p:ext uri="{BB962C8B-B14F-4D97-AF65-F5344CB8AC3E}">
        <p14:creationId xmlns:p14="http://schemas.microsoft.com/office/powerpoint/2010/main" val="3444203224"/>
      </p:ext>
    </p:extLst>
  </p:cSld>
  <p:clrMapOvr>
    <a:masterClrMapping/>
  </p:clrMapOvr>
  <p:transition xmlns:p14="http://schemas.microsoft.com/office/powerpoint/2010/mai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1D481F5-BEE3-4414-96A2-F80CA3B1FDE1}" type="slidenum">
              <a:rPr lang="en-GB" altLang="en-US"/>
              <a:pPr/>
              <a:t>‹#›</a:t>
            </a:fld>
            <a:endParaRPr lang="en-GB" altLang="en-US"/>
          </a:p>
        </p:txBody>
      </p:sp>
    </p:spTree>
    <p:extLst>
      <p:ext uri="{BB962C8B-B14F-4D97-AF65-F5344CB8AC3E}">
        <p14:creationId xmlns:p14="http://schemas.microsoft.com/office/powerpoint/2010/main" val="463885157"/>
      </p:ext>
    </p:extLst>
  </p:cSld>
  <p:clrMapOvr>
    <a:masterClrMapping/>
  </p:clrMapOvr>
  <p:transition xmlns:p14="http://schemas.microsoft.com/office/powerpoint/2010/mai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64CF92C-E0B5-4552-91BA-7C7FCFE2195A}" type="slidenum">
              <a:rPr lang="en-GB" altLang="en-US"/>
              <a:pPr/>
              <a:t>‹#›</a:t>
            </a:fld>
            <a:endParaRPr lang="en-GB" altLang="en-US"/>
          </a:p>
        </p:txBody>
      </p:sp>
    </p:spTree>
    <p:extLst>
      <p:ext uri="{BB962C8B-B14F-4D97-AF65-F5344CB8AC3E}">
        <p14:creationId xmlns:p14="http://schemas.microsoft.com/office/powerpoint/2010/main" val="3551012230"/>
      </p:ext>
    </p:extLst>
  </p:cSld>
  <p:clrMapOvr>
    <a:masterClrMapping/>
  </p:clrMapOvr>
  <p:transition xmlns:p14="http://schemas.microsoft.com/office/powerpoint/2010/mai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F6F8A3C-CCF7-4188-A4C4-A92AC7CE7A3A}" type="slidenum">
              <a:rPr lang="en-GB" altLang="en-US"/>
              <a:pPr/>
              <a:t>‹#›</a:t>
            </a:fld>
            <a:endParaRPr lang="en-GB" altLang="en-US"/>
          </a:p>
        </p:txBody>
      </p:sp>
    </p:spTree>
    <p:extLst>
      <p:ext uri="{BB962C8B-B14F-4D97-AF65-F5344CB8AC3E}">
        <p14:creationId xmlns:p14="http://schemas.microsoft.com/office/powerpoint/2010/main" val="4142700998"/>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87455EFF-5A7A-4FBC-B068-883944588BD3}"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117148741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AAE365F-123F-490F-83E5-859214BAEC4C}"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697062922"/>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64617466-4847-491E-8399-955730B19B8F}" type="slidenum">
              <a:rPr lang="en-GB" altLang="en-US"/>
              <a:pPr/>
              <a:t>‹#›</a:t>
            </a:fld>
            <a:endParaRPr lang="en-GB" altLang="en-US"/>
          </a:p>
        </p:txBody>
      </p:sp>
    </p:spTree>
    <p:extLst>
      <p:ext uri="{BB962C8B-B14F-4D97-AF65-F5344CB8AC3E}">
        <p14:creationId xmlns:p14="http://schemas.microsoft.com/office/powerpoint/2010/main" val="1025327933"/>
      </p:ext>
    </p:extLst>
  </p:cSld>
  <p:clrMapOvr>
    <a:masterClrMapping/>
  </p:clrMapOvr>
  <p:transition xmlns:p14="http://schemas.microsoft.com/office/powerpoint/2010/mai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8543F33-A71C-43AE-A116-3E9320F91D35}" type="slidenum">
              <a:rPr lang="en-GB" altLang="en-US"/>
              <a:pPr/>
              <a:t>‹#›</a:t>
            </a:fld>
            <a:endParaRPr lang="en-GB" altLang="en-US"/>
          </a:p>
        </p:txBody>
      </p:sp>
    </p:spTree>
    <p:extLst>
      <p:ext uri="{BB962C8B-B14F-4D97-AF65-F5344CB8AC3E}">
        <p14:creationId xmlns:p14="http://schemas.microsoft.com/office/powerpoint/2010/main" val="2633088191"/>
      </p:ext>
    </p:extLst>
  </p:cSld>
  <p:clrMapOvr>
    <a:masterClrMapping/>
  </p:clrMapOvr>
  <p:transition xmlns:p14="http://schemas.microsoft.com/office/powerpoint/2010/mai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6C7353E-767E-41BD-BEDB-CB17A42F1510}" type="slidenum">
              <a:rPr lang="en-GB" altLang="en-US"/>
              <a:pPr/>
              <a:t>‹#›</a:t>
            </a:fld>
            <a:endParaRPr lang="en-GB" altLang="en-US"/>
          </a:p>
        </p:txBody>
      </p:sp>
    </p:spTree>
    <p:extLst>
      <p:ext uri="{BB962C8B-B14F-4D97-AF65-F5344CB8AC3E}">
        <p14:creationId xmlns:p14="http://schemas.microsoft.com/office/powerpoint/2010/main" val="1336416707"/>
      </p:ext>
    </p:extLst>
  </p:cSld>
  <p:clrMapOvr>
    <a:masterClrMapping/>
  </p:clrMapOvr>
  <p:transition xmlns:p14="http://schemas.microsoft.com/office/powerpoint/2010/mai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47F8F9E-7CCD-42D4-949D-0F730207A608}" type="slidenum">
              <a:rPr lang="en-GB" altLang="en-US"/>
              <a:pPr/>
              <a:t>‹#›</a:t>
            </a:fld>
            <a:endParaRPr lang="en-GB" altLang="en-US"/>
          </a:p>
        </p:txBody>
      </p:sp>
    </p:spTree>
    <p:extLst>
      <p:ext uri="{BB962C8B-B14F-4D97-AF65-F5344CB8AC3E}">
        <p14:creationId xmlns:p14="http://schemas.microsoft.com/office/powerpoint/2010/main" val="2183675774"/>
      </p:ext>
    </p:extLst>
  </p:cSld>
  <p:clrMapOvr>
    <a:masterClrMapping/>
  </p:clrMapOvr>
  <p:transition xmlns:p14="http://schemas.microsoft.com/office/powerpoint/2010/mai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FAC451A7-E2E0-4C4A-8F64-76842114DC36}" type="slidenum">
              <a:rPr lang="en-GB" altLang="en-US"/>
              <a:pPr/>
              <a:t>‹#›</a:t>
            </a:fld>
            <a:endParaRPr lang="en-GB" altLang="en-US"/>
          </a:p>
        </p:txBody>
      </p:sp>
    </p:spTree>
    <p:extLst>
      <p:ext uri="{BB962C8B-B14F-4D97-AF65-F5344CB8AC3E}">
        <p14:creationId xmlns:p14="http://schemas.microsoft.com/office/powerpoint/2010/main" val="3166573363"/>
      </p:ext>
    </p:extLst>
  </p:cSld>
  <p:clrMapOvr>
    <a:masterClrMapping/>
  </p:clrMapOvr>
  <p:transition xmlns:p14="http://schemas.microsoft.com/office/powerpoint/2010/mai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A5AD89B8-3D37-4586-8F0E-5E8EC60259DA}" type="slidenum">
              <a:rPr lang="en-GB" altLang="en-US"/>
              <a:pPr/>
              <a:t>‹#›</a:t>
            </a:fld>
            <a:endParaRPr lang="en-GB" altLang="en-US"/>
          </a:p>
        </p:txBody>
      </p:sp>
    </p:spTree>
    <p:extLst>
      <p:ext uri="{BB962C8B-B14F-4D97-AF65-F5344CB8AC3E}">
        <p14:creationId xmlns:p14="http://schemas.microsoft.com/office/powerpoint/2010/main" val="264007289"/>
      </p:ext>
    </p:extLst>
  </p:cSld>
  <p:clrMapOvr>
    <a:masterClrMapping/>
  </p:clrMapOvr>
  <p:transition xmlns:p14="http://schemas.microsoft.com/office/powerpoint/2010/mai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2D2AE24-07E7-4A48-B0BD-C27ECCEB9217}" type="slidenum">
              <a:rPr lang="en-GB" altLang="en-US"/>
              <a:pPr/>
              <a:t>‹#›</a:t>
            </a:fld>
            <a:endParaRPr lang="en-GB" altLang="en-US"/>
          </a:p>
        </p:txBody>
      </p:sp>
    </p:spTree>
    <p:extLst>
      <p:ext uri="{BB962C8B-B14F-4D97-AF65-F5344CB8AC3E}">
        <p14:creationId xmlns:p14="http://schemas.microsoft.com/office/powerpoint/2010/main" val="3921777243"/>
      </p:ext>
    </p:extLst>
  </p:cSld>
  <p:clrMapOvr>
    <a:masterClrMapping/>
  </p:clrMapOvr>
  <p:transition xmlns:p14="http://schemas.microsoft.com/office/powerpoint/2010/mai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ABCCDEA2-B60B-48CA-A773-1F758F941880}" type="slidenum">
              <a:rPr lang="en-GB" altLang="en-US"/>
              <a:pPr/>
              <a:t>‹#›</a:t>
            </a:fld>
            <a:endParaRPr lang="en-GB" altLang="en-US"/>
          </a:p>
        </p:txBody>
      </p:sp>
    </p:spTree>
    <p:extLst>
      <p:ext uri="{BB962C8B-B14F-4D97-AF65-F5344CB8AC3E}">
        <p14:creationId xmlns:p14="http://schemas.microsoft.com/office/powerpoint/2010/main" val="3181665184"/>
      </p:ext>
    </p:extLst>
  </p:cSld>
  <p:clrMapOvr>
    <a:masterClrMapping/>
  </p:clrMapOvr>
  <p:transition xmlns:p14="http://schemas.microsoft.com/office/powerpoint/2010/mai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EDF7AE7E-A9FA-45F9-ACC2-622BB8D4B8D4}" type="slidenum">
              <a:rPr lang="en-GB" altLang="en-US"/>
              <a:pPr/>
              <a:t>‹#›</a:t>
            </a:fld>
            <a:endParaRPr lang="en-GB" altLang="en-US"/>
          </a:p>
        </p:txBody>
      </p:sp>
    </p:spTree>
    <p:extLst>
      <p:ext uri="{BB962C8B-B14F-4D97-AF65-F5344CB8AC3E}">
        <p14:creationId xmlns:p14="http://schemas.microsoft.com/office/powerpoint/2010/main" val="2314950428"/>
      </p:ext>
    </p:extLst>
  </p:cSld>
  <p:clrMapOvr>
    <a:masterClrMapping/>
  </p:clrMapOvr>
  <p:transition xmlns:p14="http://schemas.microsoft.com/office/powerpoint/2010/mai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042672A9-4843-44F5-9D4A-6DBFCCD00B8C}" type="slidenum">
              <a:rPr lang="en-GB" altLang="en-US"/>
              <a:pPr/>
              <a:t>‹#›</a:t>
            </a:fld>
            <a:endParaRPr lang="en-GB" altLang="en-US"/>
          </a:p>
        </p:txBody>
      </p:sp>
    </p:spTree>
    <p:extLst>
      <p:ext uri="{BB962C8B-B14F-4D97-AF65-F5344CB8AC3E}">
        <p14:creationId xmlns:p14="http://schemas.microsoft.com/office/powerpoint/2010/main" val="3991387236"/>
      </p:ext>
    </p:extLst>
  </p:cSld>
  <p:clrMapOvr>
    <a:masterClrMapping/>
  </p:clrMapOvr>
  <p:transition xmlns:p14="http://schemas.microsoft.com/office/powerpoint/2010/mai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0603BF0-1E57-439B-805D-384B30AB862F}"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893402462"/>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AB0D3745-149C-4E65-B098-7E93F9458ACA}" type="slidenum">
              <a:rPr lang="en-GB" altLang="en-US"/>
              <a:pPr/>
              <a:t>‹#›</a:t>
            </a:fld>
            <a:endParaRPr lang="en-GB" altLang="en-US"/>
          </a:p>
        </p:txBody>
      </p:sp>
    </p:spTree>
    <p:extLst>
      <p:ext uri="{BB962C8B-B14F-4D97-AF65-F5344CB8AC3E}">
        <p14:creationId xmlns:p14="http://schemas.microsoft.com/office/powerpoint/2010/main" val="432924622"/>
      </p:ext>
    </p:extLst>
  </p:cSld>
  <p:clrMapOvr>
    <a:masterClrMapping/>
  </p:clrMapOvr>
  <p:transition xmlns:p14="http://schemas.microsoft.com/office/powerpoint/2010/mai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5F3CECC9-D203-4896-BD0F-235FE5E49642}" type="slidenum">
              <a:rPr lang="en-GB" altLang="en-US"/>
              <a:pPr/>
              <a:t>‹#›</a:t>
            </a:fld>
            <a:endParaRPr lang="en-GB" altLang="en-US"/>
          </a:p>
        </p:txBody>
      </p:sp>
    </p:spTree>
    <p:extLst>
      <p:ext uri="{BB962C8B-B14F-4D97-AF65-F5344CB8AC3E}">
        <p14:creationId xmlns:p14="http://schemas.microsoft.com/office/powerpoint/2010/main" val="4161368803"/>
      </p:ext>
    </p:extLst>
  </p:cSld>
  <p:clrMapOvr>
    <a:masterClrMapping/>
  </p:clrMapOvr>
  <p:transition xmlns:p14="http://schemas.microsoft.com/office/powerpoint/2010/mai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4D27EB4C-3F79-413C-ACE0-D08D7CE1DF34}" type="slidenum">
              <a:rPr lang="en-GB" altLang="en-US"/>
              <a:pPr/>
              <a:t>‹#›</a:t>
            </a:fld>
            <a:endParaRPr lang="en-GB" altLang="en-US"/>
          </a:p>
        </p:txBody>
      </p:sp>
    </p:spTree>
    <p:extLst>
      <p:ext uri="{BB962C8B-B14F-4D97-AF65-F5344CB8AC3E}">
        <p14:creationId xmlns:p14="http://schemas.microsoft.com/office/powerpoint/2010/main" val="3535168080"/>
      </p:ext>
    </p:extLst>
  </p:cSld>
  <p:clrMapOvr>
    <a:masterClrMapping/>
  </p:clrMapOvr>
  <p:transition xmlns:p14="http://schemas.microsoft.com/office/powerpoint/2010/mai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AC7C4ED1-4058-41AD-ABF6-E8C21FC6AFDF}" type="slidenum">
              <a:rPr lang="en-GB" altLang="en-US"/>
              <a:pPr/>
              <a:t>‹#›</a:t>
            </a:fld>
            <a:endParaRPr lang="en-GB" altLang="en-US"/>
          </a:p>
        </p:txBody>
      </p:sp>
    </p:spTree>
    <p:extLst>
      <p:ext uri="{BB962C8B-B14F-4D97-AF65-F5344CB8AC3E}">
        <p14:creationId xmlns:p14="http://schemas.microsoft.com/office/powerpoint/2010/main" val="105492193"/>
      </p:ext>
    </p:extLst>
  </p:cSld>
  <p:clrMapOvr>
    <a:masterClrMapping/>
  </p:clrMapOvr>
  <p:transition xmlns:p14="http://schemas.microsoft.com/office/powerpoint/2010/mai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67ACA23-6E3C-46C7-99CF-F6AB63C5E3B1}" type="slidenum">
              <a:rPr lang="en-GB" altLang="en-US"/>
              <a:pPr/>
              <a:t>‹#›</a:t>
            </a:fld>
            <a:endParaRPr lang="en-GB" altLang="en-US"/>
          </a:p>
        </p:txBody>
      </p:sp>
    </p:spTree>
    <p:extLst>
      <p:ext uri="{BB962C8B-B14F-4D97-AF65-F5344CB8AC3E}">
        <p14:creationId xmlns:p14="http://schemas.microsoft.com/office/powerpoint/2010/main" val="3840661108"/>
      </p:ext>
    </p:extLst>
  </p:cSld>
  <p:clrMapOvr>
    <a:masterClrMapping/>
  </p:clrMapOvr>
  <p:transition xmlns:p14="http://schemas.microsoft.com/office/powerpoint/2010/mai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38"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9"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0"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7ED66C90-6997-4212-AA9B-E134B2B64E45}" type="slidenum">
              <a:rPr lang="zh-CN" altLang="en-US"/>
              <a:pPr/>
              <a:t>‹#›</a:t>
            </a:fld>
            <a:endParaRPr lang="en-US" altLang="zh-CN"/>
          </a:p>
        </p:txBody>
      </p:sp>
    </p:spTree>
    <p:extLst>
      <p:ext uri="{BB962C8B-B14F-4D97-AF65-F5344CB8AC3E}">
        <p14:creationId xmlns:p14="http://schemas.microsoft.com/office/powerpoint/2010/main" val="33571671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B01410DF-974B-425D-9455-DF594FCC443D}" type="slidenum">
              <a:rPr lang="zh-CN" altLang="en-US"/>
              <a:pPr/>
              <a:t>‹#›</a:t>
            </a:fld>
            <a:endParaRPr lang="en-US" altLang="zh-CN"/>
          </a:p>
        </p:txBody>
      </p:sp>
    </p:spTree>
    <p:extLst>
      <p:ext uri="{BB962C8B-B14F-4D97-AF65-F5344CB8AC3E}">
        <p14:creationId xmlns:p14="http://schemas.microsoft.com/office/powerpoint/2010/main" val="40035881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386A210D-D178-40E5-8991-74E1A3274850}" type="slidenum">
              <a:rPr lang="zh-CN" altLang="en-US"/>
              <a:pPr/>
              <a:t>‹#›</a:t>
            </a:fld>
            <a:endParaRPr lang="en-US" altLang="zh-CN"/>
          </a:p>
        </p:txBody>
      </p:sp>
    </p:spTree>
    <p:extLst>
      <p:ext uri="{BB962C8B-B14F-4D97-AF65-F5344CB8AC3E}">
        <p14:creationId xmlns:p14="http://schemas.microsoft.com/office/powerpoint/2010/main" val="42840358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7C2575A4-B5D0-4489-B079-E6EB45A23A02}" type="slidenum">
              <a:rPr lang="zh-CN" altLang="en-US"/>
              <a:pPr/>
              <a:t>‹#›</a:t>
            </a:fld>
            <a:endParaRPr lang="en-US" altLang="zh-CN"/>
          </a:p>
        </p:txBody>
      </p:sp>
    </p:spTree>
    <p:extLst>
      <p:ext uri="{BB962C8B-B14F-4D97-AF65-F5344CB8AC3E}">
        <p14:creationId xmlns:p14="http://schemas.microsoft.com/office/powerpoint/2010/main" val="32714983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9AC97D53-C26A-46B2-8231-560EF80AA8F0}" type="slidenum">
              <a:rPr lang="zh-CN" altLang="en-US"/>
              <a:pPr/>
              <a:t>‹#›</a:t>
            </a:fld>
            <a:endParaRPr lang="en-US" altLang="zh-CN"/>
          </a:p>
        </p:txBody>
      </p:sp>
    </p:spTree>
    <p:extLst>
      <p:ext uri="{BB962C8B-B14F-4D97-AF65-F5344CB8AC3E}">
        <p14:creationId xmlns:p14="http://schemas.microsoft.com/office/powerpoint/2010/main" val="2047000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BA6E59A4-BA47-4FB7-A74F-A6FC84F38342}"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512728352"/>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E9195DBE-FAD5-4E53-B7A5-F0C4AD936133}" type="slidenum">
              <a:rPr lang="zh-CN" altLang="en-US"/>
              <a:pPr/>
              <a:t>‹#›</a:t>
            </a:fld>
            <a:endParaRPr lang="en-US" altLang="zh-CN"/>
          </a:p>
        </p:txBody>
      </p:sp>
    </p:spTree>
    <p:extLst>
      <p:ext uri="{BB962C8B-B14F-4D97-AF65-F5344CB8AC3E}">
        <p14:creationId xmlns:p14="http://schemas.microsoft.com/office/powerpoint/2010/main" val="35482544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AC5D10E2-80F0-4745-AE55-8DAD2A71F8EA}" type="slidenum">
              <a:rPr lang="zh-CN" altLang="en-US"/>
              <a:pPr/>
              <a:t>‹#›</a:t>
            </a:fld>
            <a:endParaRPr lang="en-US" altLang="zh-CN"/>
          </a:p>
        </p:txBody>
      </p:sp>
    </p:spTree>
    <p:extLst>
      <p:ext uri="{BB962C8B-B14F-4D97-AF65-F5344CB8AC3E}">
        <p14:creationId xmlns:p14="http://schemas.microsoft.com/office/powerpoint/2010/main" val="22165370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82561111-7931-47C0-B3E5-01291F4EBA6C}" type="slidenum">
              <a:rPr lang="zh-CN" altLang="en-US"/>
              <a:pPr/>
              <a:t>‹#›</a:t>
            </a:fld>
            <a:endParaRPr lang="en-US" altLang="zh-CN"/>
          </a:p>
        </p:txBody>
      </p:sp>
    </p:spTree>
    <p:extLst>
      <p:ext uri="{BB962C8B-B14F-4D97-AF65-F5344CB8AC3E}">
        <p14:creationId xmlns:p14="http://schemas.microsoft.com/office/powerpoint/2010/main" val="26954207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330E78B1-BE14-4EE8-A0F1-E44A64F1236D}" type="slidenum">
              <a:rPr lang="zh-CN" altLang="en-US"/>
              <a:pPr/>
              <a:t>‹#›</a:t>
            </a:fld>
            <a:endParaRPr lang="en-US" altLang="zh-CN"/>
          </a:p>
        </p:txBody>
      </p:sp>
    </p:spTree>
    <p:extLst>
      <p:ext uri="{BB962C8B-B14F-4D97-AF65-F5344CB8AC3E}">
        <p14:creationId xmlns:p14="http://schemas.microsoft.com/office/powerpoint/2010/main" val="22244201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AED8B911-D7D1-4E37-BFB5-18536CC9C2D2}" type="slidenum">
              <a:rPr lang="zh-CN" altLang="en-US"/>
              <a:pPr/>
              <a:t>‹#›</a:t>
            </a:fld>
            <a:endParaRPr lang="en-US" altLang="zh-CN"/>
          </a:p>
        </p:txBody>
      </p:sp>
    </p:spTree>
    <p:extLst>
      <p:ext uri="{BB962C8B-B14F-4D97-AF65-F5344CB8AC3E}">
        <p14:creationId xmlns:p14="http://schemas.microsoft.com/office/powerpoint/2010/main" val="15013235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a:latin typeface="Times New Roman" panose="02020603050405020304" pitchFamily="18" charset="0"/>
              </a:defRPr>
            </a:lvl1pPr>
          </a:lstStyle>
          <a:p>
            <a:fld id="{DB32EC0D-7F11-4C83-8E52-7CBFCE686B71}" type="slidenum">
              <a:rPr lang="zh-CN" altLang="en-US"/>
              <a:pPr/>
              <a:t>‹#›</a:t>
            </a:fld>
            <a:endParaRPr lang="en-US" altLang="zh-CN"/>
          </a:p>
        </p:txBody>
      </p:sp>
    </p:spTree>
    <p:extLst>
      <p:ext uri="{BB962C8B-B14F-4D97-AF65-F5344CB8AC3E}">
        <p14:creationId xmlns:p14="http://schemas.microsoft.com/office/powerpoint/2010/main" val="34595978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031"/>
          <p:cNvSpPr>
            <a:spLocks noGrp="1" noChangeArrowheads="1"/>
          </p:cNvSpPr>
          <p:nvPr>
            <p:ph type="sldNum" sz="quarter" idx="12"/>
          </p:nvPr>
        </p:nvSpPr>
        <p:spPr/>
        <p:txBody>
          <a:bodyPr/>
          <a:lstStyle>
            <a:lvl1pPr>
              <a:defRPr/>
            </a:lvl1pPr>
          </a:lstStyle>
          <a:p>
            <a:fld id="{3EAF2FE6-CC54-43EF-B5FB-9EBFCAD554FF}"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6021408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B56066EB-E1DB-4FA0-8772-68022EB0E4E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000202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9EFBE8CB-05F0-4B71-8077-CE08CE736C0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524277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fld id="{2186BA97-A4A0-4FA7-8C91-8126F9C42130}"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937210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6594686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fld id="{FCF452A9-4FBA-4C3D-A8D9-44EFA7FF4FC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9920812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fld id="{488CD7AB-411A-4D94-9DFB-0D0D5EC07ED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6250823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fld id="{EC02CE7B-1DEA-48CB-9D25-5440B3F1CB3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5320345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fld id="{C81BDFA9-D2D6-483D-9940-7328F3E8F227}"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60009767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fld id="{2B686FE7-2B7B-4709-BBC9-25C83E658465}"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6655663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739BAF12-F00B-4088-8B05-BBE2A4273B34}"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6291511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fld id="{4ECEE585-83B3-4850-8D05-58EF08CEF66C}"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153649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Rectangle 1027"/>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5108" name="Rectangle 1028"/>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p:txBody>
          <a:bodyPr/>
          <a:lstStyle>
            <a:lvl1pPr>
              <a:defRPr/>
            </a:lvl1pPr>
          </a:lstStyle>
          <a:p>
            <a:fld id="{C611ECC8-5DC1-478D-A65E-17CDACA90A4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711111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D681BC0C-FB27-4AA8-A244-EB47BC51345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371274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5972A694-4F81-406C-A3AC-DE4797B229C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4121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554198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61D8B123-A59D-4598-AD13-CDB1ED5BA27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766930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fld id="{06BFE106-9AF6-45F7-BC0B-AD459DCE95A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94175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fld id="{C1081770-ACF2-48C2-B37B-AAD7E237F1A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437598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fld id="{57C0D6E6-70CB-4453-BA93-7DA11204119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21405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D294519A-C889-49C1-96DA-C2A8C3A61DB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05722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fld id="{FE0180A5-88F4-4C1B-80A0-FCE63F98832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619688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92F96E0C-2220-4C05-B6D4-DB68F35B243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51999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fld id="{AAFE3E48-A589-4B52-A40A-9C08A763471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400453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6F08FE-0F6C-409D-A86D-E0DE4EEF96C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4176438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02991E3-59CC-456F-92A1-024E3F45F04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9661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9359999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C7EC2C-ADC0-4B09-A422-ED516C04668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3559780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DADEDC-E716-4831-91F7-6918FFFECA0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571254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885C127-AABA-49AD-9589-C933CBC2ECB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406635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418EC4-22E5-4100-8035-69A90F71ABD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8393280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4129B07-C06C-4BD9-9992-092CB210F00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4536523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554504-DB30-4F78-8DBF-E02D3852B4B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7558388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3DBDF-B20C-40F7-A05A-807B351D798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02201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B1A021-0153-4D65-BC5E-39E3467B909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726846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8CCBF4-E362-46F2-9D3C-D0E6A85ED8D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5483298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9A14B3C1-1624-450D-AA6C-E4C3B4852681}" type="slidenum">
              <a:rPr lang="zh-CN" altLang="en-US"/>
              <a:pPr/>
              <a:t>‹#›</a:t>
            </a:fld>
            <a:endParaRPr lang="en-US" altLang="zh-CN"/>
          </a:p>
        </p:txBody>
      </p:sp>
    </p:spTree>
    <p:extLst>
      <p:ext uri="{BB962C8B-B14F-4D97-AF65-F5344CB8AC3E}">
        <p14:creationId xmlns:p14="http://schemas.microsoft.com/office/powerpoint/2010/main" val="921377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2423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D3FCDEDE-A649-448D-B76F-E8D3CDE45C87}"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041377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6532EC3F-550B-4D2C-8344-4553A34B3515}"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77685706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fld id="{B6DA8650-48A5-4C1E-9271-C8A758CAA653}"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8493153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fld id="{CDA10242-2A1B-4B75-B5EC-8E0AA18939D8}"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571544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fld id="{E2E072F2-72AB-4224-888F-B299B333B165}"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391973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fld id="{90B8414C-D153-480C-A358-A44B9F67D895}"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51416328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fld id="{C4E71D31-56CF-4D06-B1B6-84C7A92BEC6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6639000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fld id="{23B8BF46-749B-4A48-8BF5-57A645539E04}"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783991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429682BC-BABF-4FB0-8D0B-CD1A67B231E0}"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9376006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fld id="{015D0FFF-FA10-4ECF-A5D8-F00A19158535}"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9757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9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3AFE5E82-DA3D-4A3A-832C-2B0F152D98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759523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7DAA797F-C585-4016-A711-066A6859C5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274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0CEC3576-3732-43AD-9850-A93766E2DC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04191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C6880FCA-71F5-4AC2-94CC-E7B47E91C0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98217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fld id="{50E12290-520A-4F07-A25C-4E33944B3E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25855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fld id="{A9D82F02-EA92-4240-87A9-E27FA1ECB9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917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fld id="{EFD573E7-F183-49C1-8311-4AB5B4EFD3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376167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46555710-134A-4339-9470-3EE089048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842093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4C91C160-175B-4C2D-B182-88369BB8DC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65057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16BDBCF9-528C-4543-93C5-55329CF4DB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001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73282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2F3C0984-2174-4176-B9EF-E61C0E296D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07616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EBA810-0710-4FB6-ADD4-D59BCCEBB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45390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E0FD13-B829-4D82-90A3-C6E73B07A5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19948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4E8969-FFC9-4F82-8E1B-B886A8DDBB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15855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C2EB61-644B-4026-AAA1-36D293876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0411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B1CAC14-A0B7-4EAC-9DF1-296B35DFB4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71671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9C81F40-8D42-47C5-AEDD-29CA4D0922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405399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0ADD2E3-64FD-4A44-B008-3C56DECB77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48001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6627B6-6D94-407A-850C-CED8FF354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41154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91FE06-D4FB-49D2-AF06-C5C6536CEB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2553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68922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27AC7D-C526-45C4-BCB3-31997EFC41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22802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D219AB-9016-4F6C-A2B6-25EB8EA2F1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86495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3AFE5E82-DA3D-4A3A-832C-2B0F152D98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68047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7DAA797F-C585-4016-A711-066A6859C5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16332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0CEC3576-3732-43AD-9850-A93766E2DC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5110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C6880FCA-71F5-4AC2-94CC-E7B47E91C0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914302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fld id="{50E12290-520A-4F07-A25C-4E33944B3E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31780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fld id="{A9D82F02-EA92-4240-87A9-E27FA1ECB9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178949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fld id="{EFD573E7-F183-49C1-8311-4AB5B4EFD3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732544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46555710-134A-4339-9470-3EE089048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188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FD796AA2-63A6-4F00-A30B-7A892C071974}"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32676716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573428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4C91C160-175B-4C2D-B182-88369BB8DC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21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16BDBCF9-528C-4543-93C5-55329CF4DB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17829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2F3C0984-2174-4176-B9EF-E61C0E296D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652957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3AFE5E82-DA3D-4A3A-832C-2B0F152D98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78131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7DAA797F-C585-4016-A711-066A6859C5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745199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0CEC3576-3732-43AD-9850-A93766E2DC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474104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C6880FCA-71F5-4AC2-94CC-E7B47E91C0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635743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fld id="{50E12290-520A-4F07-A25C-4E33944B3E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795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fld id="{A9D82F02-EA92-4240-87A9-E27FA1ECB9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602711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fld id="{EFD573E7-F183-49C1-8311-4AB5B4EFD3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582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8017985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46555710-134A-4339-9470-3EE089048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6194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4C91C160-175B-4C2D-B182-88369BB8DC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516827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16BDBCF9-528C-4543-93C5-55329CF4DB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22600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2F3C0984-2174-4176-B9EF-E61C0E296D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2392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EBA810-0710-4FB6-ADD4-D59BCCEBB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682030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E0FD13-B829-4D82-90A3-C6E73B07A5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240188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4E8969-FFC9-4F82-8E1B-B886A8DDBB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885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C2EB61-644B-4026-AAA1-36D293876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6144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B1CAC14-A0B7-4EAC-9DF1-296B35DFB4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34827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9C81F40-8D42-47C5-AEDD-29CA4D0922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030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57946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0ADD2E3-64FD-4A44-B008-3C56DECB77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847128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6627B6-6D94-407A-850C-CED8FF354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869182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91FE06-D4FB-49D2-AF06-C5C6536CEB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87322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27AC7D-C526-45C4-BCB3-31997EFC41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381243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D219AB-9016-4F6C-A2B6-25EB8EA2F1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829774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F200212D-EACC-47E7-9594-8968B3F2CC28}" type="slidenum">
              <a:rPr lang="en-US" altLang="en-US"/>
              <a:pPr/>
              <a:t>‹#›</a:t>
            </a:fld>
            <a:endParaRPr lang="en-US" altLang="en-US"/>
          </a:p>
        </p:txBody>
      </p:sp>
    </p:spTree>
    <p:extLst>
      <p:ext uri="{BB962C8B-B14F-4D97-AF65-F5344CB8AC3E}">
        <p14:creationId xmlns:p14="http://schemas.microsoft.com/office/powerpoint/2010/main" val="138917304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87CA3B3E-A5E5-47C7-9C62-0BA714B626F6}" type="slidenum">
              <a:rPr lang="en-US" altLang="en-US"/>
              <a:pPr/>
              <a:t>‹#›</a:t>
            </a:fld>
            <a:endParaRPr lang="en-US" altLang="en-US"/>
          </a:p>
        </p:txBody>
      </p:sp>
    </p:spTree>
    <p:extLst>
      <p:ext uri="{BB962C8B-B14F-4D97-AF65-F5344CB8AC3E}">
        <p14:creationId xmlns:p14="http://schemas.microsoft.com/office/powerpoint/2010/main" val="10919165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2E9FEEF4-1055-41DB-83A6-B14A465400A3}" type="slidenum">
              <a:rPr lang="en-US" altLang="en-US"/>
              <a:pPr/>
              <a:t>‹#›</a:t>
            </a:fld>
            <a:endParaRPr lang="en-US" altLang="en-US"/>
          </a:p>
        </p:txBody>
      </p:sp>
    </p:spTree>
    <p:extLst>
      <p:ext uri="{BB962C8B-B14F-4D97-AF65-F5344CB8AC3E}">
        <p14:creationId xmlns:p14="http://schemas.microsoft.com/office/powerpoint/2010/main" val="19125523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4072665-B245-480E-852B-E89AB58CA83E}" type="slidenum">
              <a:rPr lang="en-US" altLang="en-US"/>
              <a:pPr/>
              <a:t>‹#›</a:t>
            </a:fld>
            <a:endParaRPr lang="en-US" altLang="en-US"/>
          </a:p>
        </p:txBody>
      </p:sp>
    </p:spTree>
    <p:extLst>
      <p:ext uri="{BB962C8B-B14F-4D97-AF65-F5344CB8AC3E}">
        <p14:creationId xmlns:p14="http://schemas.microsoft.com/office/powerpoint/2010/main" val="4832638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978ACD32-77D3-412C-BA8F-10570288E5EE}" type="slidenum">
              <a:rPr lang="en-US" altLang="en-US"/>
              <a:pPr/>
              <a:t>‹#›</a:t>
            </a:fld>
            <a:endParaRPr lang="en-US" altLang="en-US"/>
          </a:p>
        </p:txBody>
      </p:sp>
    </p:spTree>
    <p:extLst>
      <p:ext uri="{BB962C8B-B14F-4D97-AF65-F5344CB8AC3E}">
        <p14:creationId xmlns:p14="http://schemas.microsoft.com/office/powerpoint/2010/main" val="3290064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94775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1406110E-09B1-4843-AEB7-C44BB551E912}" type="slidenum">
              <a:rPr lang="en-US" altLang="en-US"/>
              <a:pPr/>
              <a:t>‹#›</a:t>
            </a:fld>
            <a:endParaRPr lang="en-US" altLang="en-US"/>
          </a:p>
        </p:txBody>
      </p:sp>
    </p:spTree>
    <p:extLst>
      <p:ext uri="{BB962C8B-B14F-4D97-AF65-F5344CB8AC3E}">
        <p14:creationId xmlns:p14="http://schemas.microsoft.com/office/powerpoint/2010/main" val="216333352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D192482F-F380-453C-B1D6-E28B83FC185A}" type="slidenum">
              <a:rPr lang="en-US" altLang="en-US"/>
              <a:pPr/>
              <a:t>‹#›</a:t>
            </a:fld>
            <a:endParaRPr lang="en-US" altLang="en-US"/>
          </a:p>
        </p:txBody>
      </p:sp>
    </p:spTree>
    <p:extLst>
      <p:ext uri="{BB962C8B-B14F-4D97-AF65-F5344CB8AC3E}">
        <p14:creationId xmlns:p14="http://schemas.microsoft.com/office/powerpoint/2010/main" val="395304497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2AD6A1E0-C8D8-4BBE-9675-4694C73157AB}" type="slidenum">
              <a:rPr lang="en-US" altLang="en-US"/>
              <a:pPr/>
              <a:t>‹#›</a:t>
            </a:fld>
            <a:endParaRPr lang="en-US" altLang="en-US"/>
          </a:p>
        </p:txBody>
      </p:sp>
    </p:spTree>
    <p:extLst>
      <p:ext uri="{BB962C8B-B14F-4D97-AF65-F5344CB8AC3E}">
        <p14:creationId xmlns:p14="http://schemas.microsoft.com/office/powerpoint/2010/main" val="273623363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E030DB78-C0C9-41C7-BB5F-B45FD994677A}" type="slidenum">
              <a:rPr lang="en-US" altLang="en-US"/>
              <a:pPr/>
              <a:t>‹#›</a:t>
            </a:fld>
            <a:endParaRPr lang="en-US" altLang="en-US"/>
          </a:p>
        </p:txBody>
      </p:sp>
    </p:spTree>
    <p:extLst>
      <p:ext uri="{BB962C8B-B14F-4D97-AF65-F5344CB8AC3E}">
        <p14:creationId xmlns:p14="http://schemas.microsoft.com/office/powerpoint/2010/main" val="257685736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6685C8FA-6255-4776-A5EB-73AF5B2AB9E5}" type="slidenum">
              <a:rPr lang="en-US" altLang="en-US"/>
              <a:pPr/>
              <a:t>‹#›</a:t>
            </a:fld>
            <a:endParaRPr lang="en-US" altLang="en-US"/>
          </a:p>
        </p:txBody>
      </p:sp>
    </p:spTree>
    <p:extLst>
      <p:ext uri="{BB962C8B-B14F-4D97-AF65-F5344CB8AC3E}">
        <p14:creationId xmlns:p14="http://schemas.microsoft.com/office/powerpoint/2010/main" val="151737805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643FC60B-E7CC-4906-87C0-B9E1F19068EB}" type="slidenum">
              <a:rPr lang="en-US" altLang="en-US"/>
              <a:pPr/>
              <a:t>‹#›</a:t>
            </a:fld>
            <a:endParaRPr lang="en-US" altLang="en-US"/>
          </a:p>
        </p:txBody>
      </p:sp>
    </p:spTree>
    <p:extLst>
      <p:ext uri="{BB962C8B-B14F-4D97-AF65-F5344CB8AC3E}">
        <p14:creationId xmlns:p14="http://schemas.microsoft.com/office/powerpoint/2010/main" val="210634096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EBA810-0710-4FB6-ADD4-D59BCCEBB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731514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E0FD13-B829-4D82-90A3-C6E73B07A5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7616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4E8969-FFC9-4F82-8E1B-B886A8DDBB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8725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C2EB61-644B-4026-AAA1-36D293876D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869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0548C2-51B7-4159-80F4-F90BB6F448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259831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B1CAC14-A0B7-4EAC-9DF1-296B35DFB4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75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9C81F40-8D42-47C5-AEDD-29CA4D0922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78092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0ADD2E3-64FD-4A44-B008-3C56DECB77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66912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6627B6-6D94-407A-850C-CED8FF354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255160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91FE06-D4FB-49D2-AF06-C5C6536CEB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908154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27AC7D-C526-45C4-BCB3-31997EFC41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124986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D219AB-9016-4F6C-A2B6-25EB8EA2F1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311848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162702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17837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29290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78ED21-5AC3-494A-AD49-AFA281FDC0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106971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9132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25471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180067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2810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327874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285523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84421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55345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9195239"/>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02958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DAA20C-241E-4A82-ADD8-E50475D6E1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112201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4366040"/>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1199119"/>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034689"/>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0123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930146"/>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938673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33458"/>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510993"/>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390525"/>
            <a:ext cx="1943100" cy="646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390525"/>
            <a:ext cx="5676900" cy="646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640894"/>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4BD768A3-C94C-7348-8A78-783EDE2B10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6190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F6B3A0-EF93-49F2-9FB7-BDE6ED3677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6313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052900A4-26BF-8C43-9CDF-D14EFFEC88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444306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1018BA49-DAF3-4243-B912-D74A0CFD3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594623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AD6E02EA-7253-A948-995A-7CA3FB43AD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75697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8FC6AD62-F203-354E-9B20-CFA61B7690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99914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82D2B829-54F5-6948-B5B7-0CAF64AD92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241190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05609744-9E42-8741-B260-B4EAAD892D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234217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934BB42F-CF4A-E746-8958-D6A338B142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93292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29D9C1A6-6567-F849-AF1E-1F56EB75B4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84107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5FAEB6F4-9858-0D4F-8FCD-3A8EB2F59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983543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584111F2-5EEB-714E-B240-A4E821C4F8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4430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B008D5-58CF-4B06-8203-E72CE83CE3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423087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1DCC365-B3A6-5C45-A4C1-8F830496F19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29335606"/>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E4EA8C2-8A9C-A24B-9780-3F4A55A4FC8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9697991"/>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054B3D2-5C44-F648-8C61-A06C076A50F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76952414"/>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37970C7-A38F-1245-BD31-89CAB8B8ADA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1283932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A26DFB2-63B2-1F46-AF51-EB52B501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79505582"/>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171C236-8692-F540-892D-943172BA2C3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51112332"/>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323DA6F-B84E-874F-B8F9-66986BC20FE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2468308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295780-E0D7-3446-88F5-27E88515AB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1521221"/>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50CDAAC-2CEA-C745-9CE5-9001162EAD5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36311310"/>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33F53EF-6E3B-324F-AD34-7B800B2022B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1236784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C1ED0D5-496C-424A-A164-8F635436F9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4142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2FF3834-800A-124B-8A11-41DDC9DE141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5209100"/>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1DCC365-B3A6-5C45-A4C1-8F830496F19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80504752"/>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E4EA8C2-8A9C-A24B-9780-3F4A55A4FC8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69798661"/>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054B3D2-5C44-F648-8C61-A06C076A50F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53217562"/>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37970C7-A38F-1245-BD31-89CAB8B8ADA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3719761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A26DFB2-63B2-1F46-AF51-EB52B501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9447365"/>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171C236-8692-F540-892D-943172BA2C3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6933319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323DA6F-B84E-874F-B8F9-66986BC20FE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58413533"/>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295780-E0D7-3446-88F5-27E88515AB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79166866"/>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50CDAAC-2CEA-C745-9CE5-9001162EAD5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3435395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F8263A3D-7009-4F3A-B90A-B87D5792EC43}"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414269445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67ABA1D-9179-44CA-90D0-FF36811B21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99128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33F53EF-6E3B-324F-AD34-7B800B2022B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85732794"/>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2FF3834-800A-124B-8A11-41DDC9DE141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17120314"/>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DF59C5-B003-EE48-8394-A260CF13D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873165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D5AFB7-6843-5846-A724-D413A8CF8B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463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39753-266E-B14B-B667-BFA8D2E24A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7571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0F54C4-F8CF-EE4D-9266-425AB2ABAD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04682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16B6D-4E2F-0942-A294-1622B1DF99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018131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CD09B1-CBA2-E64F-8004-84E5EF876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72322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28FCDA-B8E6-F848-80BA-261132C728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04529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2B4FFD-F260-C149-AD2D-D17D608CB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298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FEE766-988A-462E-8A55-F4B3F476AA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56516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2CEEB-DBEA-4B45-9DF8-37DFADFABA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78567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5F5402-1625-B44C-A991-9E30DC818D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675749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2AD215-5727-0644-94A6-9942BD5171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387040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smtClean="0"/>
              <a:t>Click to edit Master title style</a:t>
            </a:r>
          </a:p>
        </p:txBody>
      </p:sp>
      <p:sp>
        <p:nvSpPr>
          <p:cNvPr id="1098755" name="Rectangle 3"/>
          <p:cNvSpPr>
            <a:spLocks noGrp="1" noChangeArrowheads="1"/>
          </p:cNvSpPr>
          <p:nvPr>
            <p:ph type="subTitle" idx="1"/>
          </p:nvPr>
        </p:nvSpPr>
        <p:spPr>
          <a:xfrm>
            <a:off x="2133600" y="3886200"/>
            <a:ext cx="4267200" cy="2057400"/>
          </a:xfrm>
          <a:effectLst/>
          <a:extLst/>
        </p:spPr>
        <p:txBody>
          <a:bodyPr/>
          <a:lstStyle>
            <a:lvl1pPr marL="0" indent="0">
              <a:buFont typeface="Wingdings" charset="0"/>
              <a:buNone/>
              <a:defRPr i="1"/>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295400" cy="457200"/>
          </a:xfrm>
        </p:spPr>
        <p:txBody>
          <a:bodyPr/>
          <a:lstStyle>
            <a:lvl1pPr>
              <a:defRPr smtClean="0"/>
            </a:lvl1pPr>
          </a:lstStyle>
          <a:p>
            <a:pPr>
              <a:defRPr/>
            </a:pPr>
            <a:fld id="{981E46BA-CDF1-1248-A321-7F5D37E934F4}" type="slidenum">
              <a:rPr lang="en-US"/>
              <a:pPr>
                <a:defRPr/>
              </a:pPr>
              <a:t>‹#›</a:t>
            </a:fld>
            <a:endParaRPr lang="en-US"/>
          </a:p>
        </p:txBody>
      </p:sp>
    </p:spTree>
    <p:extLst>
      <p:ext uri="{BB962C8B-B14F-4D97-AF65-F5344CB8AC3E}">
        <p14:creationId xmlns:p14="http://schemas.microsoft.com/office/powerpoint/2010/main" val="144916713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31BDC-4475-204C-A608-AD52A1FB10A8}" type="slidenum">
              <a:rPr lang="en-US"/>
              <a:pPr>
                <a:defRPr/>
              </a:pPr>
              <a:t>‹#›</a:t>
            </a:fld>
            <a:endParaRPr lang="en-US"/>
          </a:p>
        </p:txBody>
      </p:sp>
    </p:spTree>
    <p:extLst>
      <p:ext uri="{BB962C8B-B14F-4D97-AF65-F5344CB8AC3E}">
        <p14:creationId xmlns:p14="http://schemas.microsoft.com/office/powerpoint/2010/main" val="20806456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42F626-3693-3842-97DF-A69836DAC0FE}" type="slidenum">
              <a:rPr lang="en-US"/>
              <a:pPr>
                <a:defRPr/>
              </a:pPr>
              <a:t>‹#›</a:t>
            </a:fld>
            <a:endParaRPr lang="en-US"/>
          </a:p>
        </p:txBody>
      </p:sp>
    </p:spTree>
    <p:extLst>
      <p:ext uri="{BB962C8B-B14F-4D97-AF65-F5344CB8AC3E}">
        <p14:creationId xmlns:p14="http://schemas.microsoft.com/office/powerpoint/2010/main" val="286188480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DC7D30-5571-5A43-8014-4D406CB92A11}" type="slidenum">
              <a:rPr lang="en-US"/>
              <a:pPr>
                <a:defRPr/>
              </a:pPr>
              <a:t>‹#›</a:t>
            </a:fld>
            <a:endParaRPr lang="en-US"/>
          </a:p>
        </p:txBody>
      </p:sp>
    </p:spTree>
    <p:extLst>
      <p:ext uri="{BB962C8B-B14F-4D97-AF65-F5344CB8AC3E}">
        <p14:creationId xmlns:p14="http://schemas.microsoft.com/office/powerpoint/2010/main" val="424857492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9B2FA8-FCF0-7240-BF1F-0FBD724971BA}" type="slidenum">
              <a:rPr lang="en-US"/>
              <a:pPr>
                <a:defRPr/>
              </a:pPr>
              <a:t>‹#›</a:t>
            </a:fld>
            <a:endParaRPr lang="en-US"/>
          </a:p>
        </p:txBody>
      </p:sp>
    </p:spTree>
    <p:extLst>
      <p:ext uri="{BB962C8B-B14F-4D97-AF65-F5344CB8AC3E}">
        <p14:creationId xmlns:p14="http://schemas.microsoft.com/office/powerpoint/2010/main" val="219962203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E8205B-E66F-F74B-84FE-D57BE88D9F87}" type="slidenum">
              <a:rPr lang="en-US"/>
              <a:pPr>
                <a:defRPr/>
              </a:pPr>
              <a:t>‹#›</a:t>
            </a:fld>
            <a:endParaRPr lang="en-US"/>
          </a:p>
        </p:txBody>
      </p:sp>
    </p:spTree>
    <p:extLst>
      <p:ext uri="{BB962C8B-B14F-4D97-AF65-F5344CB8AC3E}">
        <p14:creationId xmlns:p14="http://schemas.microsoft.com/office/powerpoint/2010/main" val="264537576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11F11F-6F42-204B-BDA9-95B40581F1AF}" type="slidenum">
              <a:rPr lang="en-US"/>
              <a:pPr>
                <a:defRPr/>
              </a:pPr>
              <a:t>‹#›</a:t>
            </a:fld>
            <a:endParaRPr lang="en-US"/>
          </a:p>
        </p:txBody>
      </p:sp>
    </p:spTree>
    <p:extLst>
      <p:ext uri="{BB962C8B-B14F-4D97-AF65-F5344CB8AC3E}">
        <p14:creationId xmlns:p14="http://schemas.microsoft.com/office/powerpoint/2010/main" val="599973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C0636A-9368-4E79-986E-12374CF73E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731967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A998B-29BA-FC4E-B319-ECF8B5F833AD}" type="slidenum">
              <a:rPr lang="en-US"/>
              <a:pPr>
                <a:defRPr/>
              </a:pPr>
              <a:t>‹#›</a:t>
            </a:fld>
            <a:endParaRPr lang="en-US"/>
          </a:p>
        </p:txBody>
      </p:sp>
    </p:spTree>
    <p:extLst>
      <p:ext uri="{BB962C8B-B14F-4D97-AF65-F5344CB8AC3E}">
        <p14:creationId xmlns:p14="http://schemas.microsoft.com/office/powerpoint/2010/main" val="117585757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E75B0D-3189-B544-B4DA-FC54E2E0F5C0}" type="slidenum">
              <a:rPr lang="en-US"/>
              <a:pPr>
                <a:defRPr/>
              </a:pPr>
              <a:t>‹#›</a:t>
            </a:fld>
            <a:endParaRPr lang="en-US"/>
          </a:p>
        </p:txBody>
      </p:sp>
    </p:spTree>
    <p:extLst>
      <p:ext uri="{BB962C8B-B14F-4D97-AF65-F5344CB8AC3E}">
        <p14:creationId xmlns:p14="http://schemas.microsoft.com/office/powerpoint/2010/main" val="183840886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9BF3D-2893-D84C-A524-7F8F0063ABF5}" type="slidenum">
              <a:rPr lang="en-US"/>
              <a:pPr>
                <a:defRPr/>
              </a:pPr>
              <a:t>‹#›</a:t>
            </a:fld>
            <a:endParaRPr lang="en-US"/>
          </a:p>
        </p:txBody>
      </p:sp>
    </p:spTree>
    <p:extLst>
      <p:ext uri="{BB962C8B-B14F-4D97-AF65-F5344CB8AC3E}">
        <p14:creationId xmlns:p14="http://schemas.microsoft.com/office/powerpoint/2010/main" val="202626631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C881A2-C7DC-ED47-84F5-8CB73CC44FB8}" type="slidenum">
              <a:rPr lang="en-US"/>
              <a:pPr>
                <a:defRPr/>
              </a:pPr>
              <a:t>‹#›</a:t>
            </a:fld>
            <a:endParaRPr lang="en-US"/>
          </a:p>
        </p:txBody>
      </p:sp>
    </p:spTree>
    <p:extLst>
      <p:ext uri="{BB962C8B-B14F-4D97-AF65-F5344CB8AC3E}">
        <p14:creationId xmlns:p14="http://schemas.microsoft.com/office/powerpoint/2010/main" val="155766560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14DD7-CC13-6C49-8AB9-B91F1CA9F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66942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E1DCF-8C72-6241-BDD6-7D44E5BD84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14304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5118-FF18-EF4D-B7E9-0ABD9F14F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394177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3FE18-D68C-4F4E-B792-73DC56193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50013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88A6E5-81E0-B04F-81FF-1B74F722E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1831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DDD34C-B935-3F45-94B6-6E8D7638E1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028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BAA3E8D-99B0-4B29-98F7-894F8AA72E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99383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D4F93-1EB1-8542-BD51-397B3C06FE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66759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A3C1BB-CC55-424E-B41B-58D185A747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1875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FF36A5-6F08-9443-87B9-9B6620BAF7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8766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BBFC44-8A9C-E841-AB31-9B0FE1E7A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89083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C53B-2E32-5B45-B10A-39EF4C77D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557496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ED0F26-3A5E-9E49-B080-3A15C3FD40C9}" type="slidenum">
              <a:rPr lang="en-US"/>
              <a:pPr/>
              <a:t>‹#›</a:t>
            </a:fld>
            <a:endParaRPr lang="en-US"/>
          </a:p>
        </p:txBody>
      </p:sp>
    </p:spTree>
    <p:extLst>
      <p:ext uri="{BB962C8B-B14F-4D97-AF65-F5344CB8AC3E}">
        <p14:creationId xmlns:p14="http://schemas.microsoft.com/office/powerpoint/2010/main" val="2880992224"/>
      </p:ext>
    </p:extLst>
  </p:cSld>
  <p:clrMapOvr>
    <a:masterClrMapping/>
  </p:clrMapOvr>
  <p:transition xmlns:p14="http://schemas.microsoft.com/office/powerpoint/2010/main" spd="med">
    <p:randomBar dir="vert"/>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85A06E-6237-D741-9C8B-F674ADFA2893}" type="slidenum">
              <a:rPr lang="en-US"/>
              <a:pPr/>
              <a:t>‹#›</a:t>
            </a:fld>
            <a:endParaRPr lang="en-US"/>
          </a:p>
        </p:txBody>
      </p:sp>
    </p:spTree>
    <p:extLst>
      <p:ext uri="{BB962C8B-B14F-4D97-AF65-F5344CB8AC3E}">
        <p14:creationId xmlns:p14="http://schemas.microsoft.com/office/powerpoint/2010/main" val="147509604"/>
      </p:ext>
    </p:extLst>
  </p:cSld>
  <p:clrMapOvr>
    <a:masterClrMapping/>
  </p:clrMapOvr>
  <p:transition xmlns:p14="http://schemas.microsoft.com/office/powerpoint/2010/main" spd="med">
    <p:randomBar dir="vert"/>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C20F24-6E1D-D142-8DDC-9FE261917562}" type="slidenum">
              <a:rPr lang="en-US"/>
              <a:pPr/>
              <a:t>‹#›</a:t>
            </a:fld>
            <a:endParaRPr lang="en-US"/>
          </a:p>
        </p:txBody>
      </p:sp>
    </p:spTree>
    <p:extLst>
      <p:ext uri="{BB962C8B-B14F-4D97-AF65-F5344CB8AC3E}">
        <p14:creationId xmlns:p14="http://schemas.microsoft.com/office/powerpoint/2010/main" val="843829888"/>
      </p:ext>
    </p:extLst>
  </p:cSld>
  <p:clrMapOvr>
    <a:masterClrMapping/>
  </p:clrMapOvr>
  <p:transition xmlns:p14="http://schemas.microsoft.com/office/powerpoint/2010/main" spd="med">
    <p:randomBar dir="vert"/>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929480-D007-0D42-8226-8F88C416D3B0}" type="slidenum">
              <a:rPr lang="en-US"/>
              <a:pPr/>
              <a:t>‹#›</a:t>
            </a:fld>
            <a:endParaRPr lang="en-US"/>
          </a:p>
        </p:txBody>
      </p:sp>
    </p:spTree>
    <p:extLst>
      <p:ext uri="{BB962C8B-B14F-4D97-AF65-F5344CB8AC3E}">
        <p14:creationId xmlns:p14="http://schemas.microsoft.com/office/powerpoint/2010/main" val="241676898"/>
      </p:ext>
    </p:extLst>
  </p:cSld>
  <p:clrMapOvr>
    <a:masterClrMapping/>
  </p:clrMapOvr>
  <p:transition xmlns:p14="http://schemas.microsoft.com/office/powerpoint/2010/main" spd="med">
    <p:randomBar dir="vert"/>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D4E2FDE-AC21-6746-BEDD-42D828A4208A}" type="slidenum">
              <a:rPr lang="en-US"/>
              <a:pPr/>
              <a:t>‹#›</a:t>
            </a:fld>
            <a:endParaRPr lang="en-US"/>
          </a:p>
        </p:txBody>
      </p:sp>
    </p:spTree>
    <p:extLst>
      <p:ext uri="{BB962C8B-B14F-4D97-AF65-F5344CB8AC3E}">
        <p14:creationId xmlns:p14="http://schemas.microsoft.com/office/powerpoint/2010/main" val="3848793004"/>
      </p:ext>
    </p:extLst>
  </p:cSld>
  <p:clrMapOvr>
    <a:masterClrMapping/>
  </p:clrMapOvr>
  <p:transition xmlns:p14="http://schemas.microsoft.com/office/powerpoint/2010/mai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80BE63-5184-4ACE-8DFE-2C07C25AB2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645742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97D631C-6D3D-8545-807C-D3A5E2C9406E}" type="slidenum">
              <a:rPr lang="en-US"/>
              <a:pPr/>
              <a:t>‹#›</a:t>
            </a:fld>
            <a:endParaRPr lang="en-US"/>
          </a:p>
        </p:txBody>
      </p:sp>
    </p:spTree>
    <p:extLst>
      <p:ext uri="{BB962C8B-B14F-4D97-AF65-F5344CB8AC3E}">
        <p14:creationId xmlns:p14="http://schemas.microsoft.com/office/powerpoint/2010/main" val="4219925594"/>
      </p:ext>
    </p:extLst>
  </p:cSld>
  <p:clrMapOvr>
    <a:masterClrMapping/>
  </p:clrMapOvr>
  <p:transition xmlns:p14="http://schemas.microsoft.com/office/powerpoint/2010/main" spd="med">
    <p:randomBar dir="vert"/>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9553EF9-1005-D74D-8B8E-95B8411D23A3}" type="slidenum">
              <a:rPr lang="en-US"/>
              <a:pPr/>
              <a:t>‹#›</a:t>
            </a:fld>
            <a:endParaRPr lang="en-US"/>
          </a:p>
        </p:txBody>
      </p:sp>
    </p:spTree>
    <p:extLst>
      <p:ext uri="{BB962C8B-B14F-4D97-AF65-F5344CB8AC3E}">
        <p14:creationId xmlns:p14="http://schemas.microsoft.com/office/powerpoint/2010/main" val="694298048"/>
      </p:ext>
    </p:extLst>
  </p:cSld>
  <p:clrMapOvr>
    <a:masterClrMapping/>
  </p:clrMapOvr>
  <p:transition xmlns:p14="http://schemas.microsoft.com/office/powerpoint/2010/main" spd="med">
    <p:randomBar dir="vert"/>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5CB2FF-2EB3-BC47-A33C-C28703DC8327}" type="slidenum">
              <a:rPr lang="en-US"/>
              <a:pPr/>
              <a:t>‹#›</a:t>
            </a:fld>
            <a:endParaRPr lang="en-US"/>
          </a:p>
        </p:txBody>
      </p:sp>
    </p:spTree>
    <p:extLst>
      <p:ext uri="{BB962C8B-B14F-4D97-AF65-F5344CB8AC3E}">
        <p14:creationId xmlns:p14="http://schemas.microsoft.com/office/powerpoint/2010/main" val="3196412455"/>
      </p:ext>
    </p:extLst>
  </p:cSld>
  <p:clrMapOvr>
    <a:masterClrMapping/>
  </p:clrMapOvr>
  <p:transition xmlns:p14="http://schemas.microsoft.com/office/powerpoint/2010/main" spd="med">
    <p:randomBar dir="vert"/>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730490-CBBB-5648-B61F-6C7CB71BB8FD}" type="slidenum">
              <a:rPr lang="en-US"/>
              <a:pPr/>
              <a:t>‹#›</a:t>
            </a:fld>
            <a:endParaRPr lang="en-US"/>
          </a:p>
        </p:txBody>
      </p:sp>
    </p:spTree>
    <p:extLst>
      <p:ext uri="{BB962C8B-B14F-4D97-AF65-F5344CB8AC3E}">
        <p14:creationId xmlns:p14="http://schemas.microsoft.com/office/powerpoint/2010/main" val="2325834416"/>
      </p:ext>
    </p:extLst>
  </p:cSld>
  <p:clrMapOvr>
    <a:masterClrMapping/>
  </p:clrMapOvr>
  <p:transition xmlns:p14="http://schemas.microsoft.com/office/powerpoint/2010/main" spd="med">
    <p:randomBar dir="vert"/>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948DAD-ACA7-514A-AAA7-90471504168E}" type="slidenum">
              <a:rPr lang="en-US"/>
              <a:pPr/>
              <a:t>‹#›</a:t>
            </a:fld>
            <a:endParaRPr lang="en-US"/>
          </a:p>
        </p:txBody>
      </p:sp>
    </p:spTree>
    <p:extLst>
      <p:ext uri="{BB962C8B-B14F-4D97-AF65-F5344CB8AC3E}">
        <p14:creationId xmlns:p14="http://schemas.microsoft.com/office/powerpoint/2010/main" val="1645548016"/>
      </p:ext>
    </p:extLst>
  </p:cSld>
  <p:clrMapOvr>
    <a:masterClrMapping/>
  </p:clrMapOvr>
  <p:transition xmlns:p14="http://schemas.microsoft.com/office/powerpoint/2010/main" spd="med">
    <p:randomBar dir="vert"/>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9A4B4-F418-644C-A767-CCF0017779C0}" type="slidenum">
              <a:rPr lang="en-US"/>
              <a:pPr/>
              <a:t>‹#›</a:t>
            </a:fld>
            <a:endParaRPr lang="en-US"/>
          </a:p>
        </p:txBody>
      </p:sp>
    </p:spTree>
    <p:extLst>
      <p:ext uri="{BB962C8B-B14F-4D97-AF65-F5344CB8AC3E}">
        <p14:creationId xmlns:p14="http://schemas.microsoft.com/office/powerpoint/2010/main" val="1345529872"/>
      </p:ext>
    </p:extLst>
  </p:cSld>
  <p:clrMapOvr>
    <a:masterClrMapping/>
  </p:clrMapOvr>
  <p:transition xmlns:p14="http://schemas.microsoft.com/office/powerpoint/2010/main" spd="med">
    <p:randomBar dir="vert"/>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14DD7-CC13-6C49-8AB9-B91F1CA9F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69424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E1DCF-8C72-6241-BDD6-7D44E5BD84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185227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5118-FF18-EF4D-B7E9-0ABD9F14F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2856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3FE18-D68C-4F4E-B792-73DC56193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441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79D9B2-5DED-4F33-9EA8-7667458862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84718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88A6E5-81E0-B04F-81FF-1B74F722E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901020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DDD34C-B935-3F45-94B6-6E8D7638E1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64510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D4F93-1EB1-8542-BD51-397B3C06FE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225658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A3C1BB-CC55-424E-B41B-58D185A747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423806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FF36A5-6F08-9443-87B9-9B6620BAF7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90233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BBFC44-8A9C-E841-AB31-9B0FE1E7A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1751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C53B-2E32-5B45-B10A-39EF4C77D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54787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14DD7-CC13-6C49-8AB9-B91F1CA9F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66026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E1DCF-8C72-6241-BDD6-7D44E5BD84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83494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5118-FF18-EF4D-B7E9-0ABD9F14F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246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936EA0-5C78-4E88-89DB-51BC05BF76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76033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3FE18-D68C-4F4E-B792-73DC56193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812027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88A6E5-81E0-B04F-81FF-1B74F722E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01220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DDD34C-B935-3F45-94B6-6E8D7638E1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37689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D4F93-1EB1-8542-BD51-397B3C06FE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53798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A3C1BB-CC55-424E-B41B-58D185A747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83663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FF36A5-6F08-9443-87B9-9B6620BAF7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48841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BBFC44-8A9C-E841-AB31-9B0FE1E7A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070023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C53B-2E32-5B45-B10A-39EF4C77D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878569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14DD7-CC13-6C49-8AB9-B91F1CA9F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241551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E1DCF-8C72-6241-BDD6-7D44E5BD84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832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877E8F-0C55-4F54-B081-F6AEE04678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09514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5118-FF18-EF4D-B7E9-0ABD9F14F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982524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3FE18-D68C-4F4E-B792-73DC56193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8052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88A6E5-81E0-B04F-81FF-1B74F722E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14847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DDD34C-B935-3F45-94B6-6E8D7638E1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74712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D4F93-1EB1-8542-BD51-397B3C06FE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60877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A3C1BB-CC55-424E-B41B-58D185A747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57290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FF36A5-6F08-9443-87B9-9B6620BAF7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84393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BBFC44-8A9C-E841-AB31-9B0FE1E7A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98465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C53B-2E32-5B45-B10A-39EF4C77D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30217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14DD7-CC13-6C49-8AB9-B91F1CA9F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630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7AFACC-F8C1-47E3-97D6-EEA5605A57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754407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E1DCF-8C72-6241-BDD6-7D44E5BD84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219361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5118-FF18-EF4D-B7E9-0ABD9F14F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71417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B3FE18-D68C-4F4E-B792-73DC561933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407347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88A6E5-81E0-B04F-81FF-1B74F722E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21112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DDD34C-B935-3F45-94B6-6E8D7638E1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45203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D4F93-1EB1-8542-BD51-397B3C06FE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058897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A3C1BB-CC55-424E-B41B-58D185A747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2692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FF36A5-6F08-9443-87B9-9B6620BAF7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927012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BBFC44-8A9C-E841-AB31-9B0FE1E7A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855483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CC53B-2E32-5B45-B10A-39EF4C77D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479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22ADF-1F21-44A9-AF7E-93E01DD9E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967202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C3A4B0B2-8205-C84A-8784-06DD9B308343}" type="slidenum">
              <a:rPr lang="en-US"/>
              <a:pPr>
                <a:defRPr/>
              </a:pPr>
              <a:t>‹#›</a:t>
            </a:fld>
            <a:endParaRPr lang="en-US"/>
          </a:p>
        </p:txBody>
      </p:sp>
    </p:spTree>
    <p:extLst>
      <p:ext uri="{BB962C8B-B14F-4D97-AF65-F5344CB8AC3E}">
        <p14:creationId xmlns:p14="http://schemas.microsoft.com/office/powerpoint/2010/main" val="260789329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735CBDFE-C745-114A-A1C9-92BC29673347}" type="slidenum">
              <a:rPr lang="en-US"/>
              <a:pPr>
                <a:defRPr/>
              </a:pPr>
              <a:t>‹#›</a:t>
            </a:fld>
            <a:endParaRPr lang="en-US"/>
          </a:p>
        </p:txBody>
      </p:sp>
    </p:spTree>
    <p:extLst>
      <p:ext uri="{BB962C8B-B14F-4D97-AF65-F5344CB8AC3E}">
        <p14:creationId xmlns:p14="http://schemas.microsoft.com/office/powerpoint/2010/main" val="360912713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13079287-80FF-5F46-A140-2F7F11DF0A54}" type="slidenum">
              <a:rPr lang="en-US"/>
              <a:pPr>
                <a:defRPr/>
              </a:pPr>
              <a:t>‹#›</a:t>
            </a:fld>
            <a:endParaRPr lang="en-US"/>
          </a:p>
        </p:txBody>
      </p:sp>
    </p:spTree>
    <p:extLst>
      <p:ext uri="{BB962C8B-B14F-4D97-AF65-F5344CB8AC3E}">
        <p14:creationId xmlns:p14="http://schemas.microsoft.com/office/powerpoint/2010/main" val="346388640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D9CF38C0-B255-4844-9442-F69086B599BA}" type="slidenum">
              <a:rPr lang="en-US"/>
              <a:pPr>
                <a:defRPr/>
              </a:pPr>
              <a:t>‹#›</a:t>
            </a:fld>
            <a:endParaRPr lang="en-US"/>
          </a:p>
        </p:txBody>
      </p:sp>
    </p:spTree>
    <p:extLst>
      <p:ext uri="{BB962C8B-B14F-4D97-AF65-F5344CB8AC3E}">
        <p14:creationId xmlns:p14="http://schemas.microsoft.com/office/powerpoint/2010/main" val="63903841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7478FE0D-032B-7A47-AE2C-12E0D18F5629}" type="slidenum">
              <a:rPr lang="en-US"/>
              <a:pPr>
                <a:defRPr/>
              </a:pPr>
              <a:t>‹#›</a:t>
            </a:fld>
            <a:endParaRPr lang="en-US"/>
          </a:p>
        </p:txBody>
      </p:sp>
    </p:spTree>
    <p:extLst>
      <p:ext uri="{BB962C8B-B14F-4D97-AF65-F5344CB8AC3E}">
        <p14:creationId xmlns:p14="http://schemas.microsoft.com/office/powerpoint/2010/main" val="312307797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0CC2849D-2529-BA43-A54D-DBF10E1367E3}" type="slidenum">
              <a:rPr lang="en-US"/>
              <a:pPr>
                <a:defRPr/>
              </a:pPr>
              <a:t>‹#›</a:t>
            </a:fld>
            <a:endParaRPr lang="en-US"/>
          </a:p>
        </p:txBody>
      </p:sp>
    </p:spTree>
    <p:extLst>
      <p:ext uri="{BB962C8B-B14F-4D97-AF65-F5344CB8AC3E}">
        <p14:creationId xmlns:p14="http://schemas.microsoft.com/office/powerpoint/2010/main" val="283035053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C5652717-B761-DA41-8B4B-D502962C5063}" type="slidenum">
              <a:rPr lang="en-US"/>
              <a:pPr>
                <a:defRPr/>
              </a:pPr>
              <a:t>‹#›</a:t>
            </a:fld>
            <a:endParaRPr lang="en-US"/>
          </a:p>
        </p:txBody>
      </p:sp>
    </p:spTree>
    <p:extLst>
      <p:ext uri="{BB962C8B-B14F-4D97-AF65-F5344CB8AC3E}">
        <p14:creationId xmlns:p14="http://schemas.microsoft.com/office/powerpoint/2010/main" val="120668136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6D85DC3A-B174-A04B-A0D2-34310C43AE38}" type="slidenum">
              <a:rPr lang="en-US"/>
              <a:pPr>
                <a:defRPr/>
              </a:pPr>
              <a:t>‹#›</a:t>
            </a:fld>
            <a:endParaRPr lang="en-US"/>
          </a:p>
        </p:txBody>
      </p:sp>
    </p:spTree>
    <p:extLst>
      <p:ext uri="{BB962C8B-B14F-4D97-AF65-F5344CB8AC3E}">
        <p14:creationId xmlns:p14="http://schemas.microsoft.com/office/powerpoint/2010/main" val="38255694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1D2C5073-62FC-E843-8C83-E69B1D53E7CE}" type="slidenum">
              <a:rPr lang="en-US"/>
              <a:pPr>
                <a:defRPr/>
              </a:pPr>
              <a:t>‹#›</a:t>
            </a:fld>
            <a:endParaRPr lang="en-US"/>
          </a:p>
        </p:txBody>
      </p:sp>
    </p:spTree>
    <p:extLst>
      <p:ext uri="{BB962C8B-B14F-4D97-AF65-F5344CB8AC3E}">
        <p14:creationId xmlns:p14="http://schemas.microsoft.com/office/powerpoint/2010/main" val="271855072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019E2E47-1237-014E-BE62-059EC90181BD}" type="slidenum">
              <a:rPr lang="en-US"/>
              <a:pPr>
                <a:defRPr/>
              </a:pPr>
              <a:t>‹#›</a:t>
            </a:fld>
            <a:endParaRPr lang="en-US"/>
          </a:p>
        </p:txBody>
      </p:sp>
    </p:spTree>
    <p:extLst>
      <p:ext uri="{BB962C8B-B14F-4D97-AF65-F5344CB8AC3E}">
        <p14:creationId xmlns:p14="http://schemas.microsoft.com/office/powerpoint/2010/main" val="8366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E1B5C829-43D1-4216-A672-BC1BBAE737F9}"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842219196"/>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A8ECFD9-E430-4457-8ED6-3275331433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1016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60D8E036-0B4C-594E-9450-670079E499AB}" type="slidenum">
              <a:rPr lang="en-US"/>
              <a:pPr>
                <a:defRPr/>
              </a:pPr>
              <a:t>‹#›</a:t>
            </a:fld>
            <a:endParaRPr lang="en-US"/>
          </a:p>
        </p:txBody>
      </p:sp>
    </p:spTree>
    <p:extLst>
      <p:ext uri="{BB962C8B-B14F-4D97-AF65-F5344CB8AC3E}">
        <p14:creationId xmlns:p14="http://schemas.microsoft.com/office/powerpoint/2010/main" val="345161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04D7F72-BC3D-4509-B214-8F38D7AB99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7532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3977C3-3D9E-4478-82C2-4E5F52A1E5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7307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470A3E-F34B-46EE-8EC4-81052657DB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7412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7C896-F863-4768-A03E-E0D1A33572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8980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5912805-1BA2-4612-B647-55D1F59BE9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200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anose="02020603050405020304" pitchFamily="18" charset="0"/>
              <a:ea typeface="MS PGothic" panose="020B0600070205080204" pitchFamily="34" charset="-128"/>
            </a:endParaRPr>
          </a:p>
        </p:txBody>
      </p:sp>
      <p:sp>
        <p:nvSpPr>
          <p:cNvPr id="1235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235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solidFill>
                <a:srgbClr val="FFFFFF"/>
              </a:solidFill>
            </a:endParaRPr>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solidFill>
                <a:srgbClr val="FFFFFF"/>
              </a:solidFill>
            </a:endParaRPr>
          </a:p>
        </p:txBody>
      </p:sp>
      <p:sp>
        <p:nvSpPr>
          <p:cNvPr id="71" name="Rectangle 71"/>
          <p:cNvSpPr>
            <a:spLocks noGrp="1" noChangeArrowheads="1"/>
          </p:cNvSpPr>
          <p:nvPr>
            <p:ph type="sldNum" sz="quarter" idx="12"/>
          </p:nvPr>
        </p:nvSpPr>
        <p:spPr/>
        <p:txBody>
          <a:bodyPr/>
          <a:lstStyle>
            <a:lvl1pPr algn="r">
              <a:defRPr/>
            </a:lvl1pPr>
          </a:lstStyle>
          <a:p>
            <a:fld id="{0ED71EDD-31AD-4256-8F04-D6E88F295963}"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785017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0"/>
          <p:cNvSpPr>
            <a:spLocks noGrp="1" noChangeArrowheads="1"/>
          </p:cNvSpPr>
          <p:nvPr>
            <p:ph type="sldNum" sz="quarter" idx="12"/>
          </p:nvPr>
        </p:nvSpPr>
        <p:spPr>
          <a:ln/>
        </p:spPr>
        <p:txBody>
          <a:bodyPr/>
          <a:lstStyle>
            <a:lvl1pPr>
              <a:defRPr/>
            </a:lvl1pPr>
          </a:lstStyle>
          <a:p>
            <a:fld id="{7BB03E8E-A485-4FB5-B0B9-1EEE2D4032E7}"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786345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0"/>
          <p:cNvSpPr>
            <a:spLocks noGrp="1" noChangeArrowheads="1"/>
          </p:cNvSpPr>
          <p:nvPr>
            <p:ph type="sldNum" sz="quarter" idx="12"/>
          </p:nvPr>
        </p:nvSpPr>
        <p:spPr>
          <a:ln/>
        </p:spPr>
        <p:txBody>
          <a:bodyPr/>
          <a:lstStyle>
            <a:lvl1pPr>
              <a:defRPr/>
            </a:lvl1pPr>
          </a:lstStyle>
          <a:p>
            <a:fld id="{28EDA8E6-C7AD-4E34-892B-056567165A01}"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215010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70"/>
          <p:cNvSpPr>
            <a:spLocks noGrp="1" noChangeArrowheads="1"/>
          </p:cNvSpPr>
          <p:nvPr>
            <p:ph type="sldNum" sz="quarter" idx="12"/>
          </p:nvPr>
        </p:nvSpPr>
        <p:spPr>
          <a:ln/>
        </p:spPr>
        <p:txBody>
          <a:bodyPr/>
          <a:lstStyle>
            <a:lvl1pPr>
              <a:defRPr/>
            </a:lvl1pPr>
          </a:lstStyle>
          <a:p>
            <a:fld id="{34AC51CB-12C1-4BB7-A00B-B2F2903AD76B}"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90316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02CB63CC-715B-4BCE-A5A7-47F379A50694}"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221681221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70"/>
          <p:cNvSpPr>
            <a:spLocks noGrp="1" noChangeArrowheads="1"/>
          </p:cNvSpPr>
          <p:nvPr>
            <p:ph type="sldNum" sz="quarter" idx="12"/>
          </p:nvPr>
        </p:nvSpPr>
        <p:spPr>
          <a:ln/>
        </p:spPr>
        <p:txBody>
          <a:bodyPr/>
          <a:lstStyle>
            <a:lvl1pPr>
              <a:defRPr/>
            </a:lvl1pPr>
          </a:lstStyle>
          <a:p>
            <a:fld id="{28D523A0-A963-423A-9E13-4486982BD3B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966654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70"/>
          <p:cNvSpPr>
            <a:spLocks noGrp="1" noChangeArrowheads="1"/>
          </p:cNvSpPr>
          <p:nvPr>
            <p:ph type="sldNum" sz="quarter" idx="12"/>
          </p:nvPr>
        </p:nvSpPr>
        <p:spPr>
          <a:ln/>
        </p:spPr>
        <p:txBody>
          <a:bodyPr/>
          <a:lstStyle>
            <a:lvl1pPr>
              <a:defRPr/>
            </a:lvl1pPr>
          </a:lstStyle>
          <a:p>
            <a:fld id="{7121958E-4041-4B7A-8FD3-C2DC1F33E88C}"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4446856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0"/>
          <p:cNvSpPr>
            <a:spLocks noGrp="1" noChangeArrowheads="1"/>
          </p:cNvSpPr>
          <p:nvPr>
            <p:ph type="sldNum" sz="quarter" idx="12"/>
          </p:nvPr>
        </p:nvSpPr>
        <p:spPr>
          <a:ln/>
        </p:spPr>
        <p:txBody>
          <a:bodyPr/>
          <a:lstStyle>
            <a:lvl1pPr>
              <a:defRPr/>
            </a:lvl1pPr>
          </a:lstStyle>
          <a:p>
            <a:fld id="{BA69DE4F-CD56-4AEF-B4D7-6B914DBFBD9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534091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70"/>
          <p:cNvSpPr>
            <a:spLocks noGrp="1" noChangeArrowheads="1"/>
          </p:cNvSpPr>
          <p:nvPr>
            <p:ph type="sldNum" sz="quarter" idx="12"/>
          </p:nvPr>
        </p:nvSpPr>
        <p:spPr>
          <a:ln/>
        </p:spPr>
        <p:txBody>
          <a:bodyPr/>
          <a:lstStyle>
            <a:lvl1pPr>
              <a:defRPr/>
            </a:lvl1pPr>
          </a:lstStyle>
          <a:p>
            <a:fld id="{9BF6DFB2-D6DB-4765-B6E2-8C29CEF8FBE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617945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70"/>
          <p:cNvSpPr>
            <a:spLocks noGrp="1" noChangeArrowheads="1"/>
          </p:cNvSpPr>
          <p:nvPr>
            <p:ph type="sldNum" sz="quarter" idx="12"/>
          </p:nvPr>
        </p:nvSpPr>
        <p:spPr>
          <a:ln/>
        </p:spPr>
        <p:txBody>
          <a:bodyPr/>
          <a:lstStyle>
            <a:lvl1pPr>
              <a:defRPr/>
            </a:lvl1pPr>
          </a:lstStyle>
          <a:p>
            <a:fld id="{6392AB8D-540F-46B0-962B-88AC4CF65B24}"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47349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0"/>
          <p:cNvSpPr>
            <a:spLocks noGrp="1" noChangeArrowheads="1"/>
          </p:cNvSpPr>
          <p:nvPr>
            <p:ph type="sldNum" sz="quarter" idx="12"/>
          </p:nvPr>
        </p:nvSpPr>
        <p:spPr>
          <a:ln/>
        </p:spPr>
        <p:txBody>
          <a:bodyPr/>
          <a:lstStyle>
            <a:lvl1pPr>
              <a:defRPr/>
            </a:lvl1pPr>
          </a:lstStyle>
          <a:p>
            <a:fld id="{EBF4F34B-6B61-43D2-8627-369331FFFD8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523825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0"/>
          <p:cNvSpPr>
            <a:spLocks noGrp="1" noChangeArrowheads="1"/>
          </p:cNvSpPr>
          <p:nvPr>
            <p:ph type="sldNum" sz="quarter" idx="12"/>
          </p:nvPr>
        </p:nvSpPr>
        <p:spPr>
          <a:ln/>
        </p:spPr>
        <p:txBody>
          <a:bodyPr/>
          <a:lstStyle>
            <a:lvl1pPr>
              <a:defRPr/>
            </a:lvl1pPr>
          </a:lstStyle>
          <a:p>
            <a:fld id="{66B00E70-43E7-4015-8CCB-B3A1FC0E0B4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196911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smtClean="0">
                <a:solidFill>
                  <a:schemeClr val="bg1"/>
                </a:solidFill>
              </a:defRPr>
            </a:lvl1pPr>
          </a:lstStyle>
          <a:p>
            <a:pPr>
              <a:defRPr/>
            </a:pPr>
            <a:endParaRPr lang="en-US">
              <a:solidFill>
                <a:srgbClr val="238D89"/>
              </a:solidFill>
            </a:endParaRPr>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smtClean="0">
                <a:solidFill>
                  <a:schemeClr val="bg1"/>
                </a:solidFill>
              </a:defRPr>
            </a:lvl1pPr>
          </a:lstStyle>
          <a:p>
            <a:pPr>
              <a:defRPr/>
            </a:pPr>
            <a:endParaRPr lang="en-US">
              <a:solidFill>
                <a:srgbClr val="238D89"/>
              </a:solidFill>
            </a:endParaRPr>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fld id="{5CEDF15D-1529-48A4-AB6E-88912293DA77}" type="slidenum">
              <a:rPr lang="zh-CN" altLang="en-US">
                <a:solidFill>
                  <a:srgbClr val="238D89"/>
                </a:solidFill>
              </a:rPr>
              <a:pPr/>
              <a:t>‹#›</a:t>
            </a:fld>
            <a:endParaRPr lang="en-US" altLang="zh-CN">
              <a:solidFill>
                <a:srgbClr val="238D89"/>
              </a:solidFill>
            </a:endParaRPr>
          </a:p>
        </p:txBody>
      </p:sp>
    </p:spTree>
    <p:extLst>
      <p:ext uri="{BB962C8B-B14F-4D97-AF65-F5344CB8AC3E}">
        <p14:creationId xmlns:p14="http://schemas.microsoft.com/office/powerpoint/2010/main" val="157046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460EA7DE-08E3-4283-8ECC-D5ADADB3109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63057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A3D90F51-ED39-41E3-B45D-A0314D020A7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7493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582EADD1-ADCD-443A-94D4-471586D3BD7E}"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3162262806"/>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129802D0-944C-4399-81C5-6A6CCDD10B3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54981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fld id="{377AB050-67E6-407E-A996-BD80B5DB436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62175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fld id="{6C3AA3B3-3543-4894-AC10-26E46208578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25901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fld id="{7C35670B-55A3-4A0C-AB7A-3E47B35E11E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1364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0EFA3528-E6CB-4213-B1AE-72B39F259C3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30394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330ABAE5-0B4E-439B-80F3-260AB23A7A5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29443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1B92D247-3021-40E9-AB36-A5FC72AD8F4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92776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C7E1BDC4-8F0E-4DEA-AA06-5868B061644A}"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83619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54ECD-F2DA-43A5-9026-828508573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5989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6F50F5-8088-4829-869A-2D54666415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770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F45195E-E54D-40CE-8AAC-5A1379CE111A}"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319997481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F6B794-ACBB-491D-8183-C9E85EF5AC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933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AB2F04-9560-4E6E-B63E-8F3082E4C9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457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8C6C27-3781-4F26-940D-2F52683AD8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8808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CA872B-E177-47BA-85D6-52CDCC55A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726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08FFDC-B758-4772-8028-A6DEBBC1E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52846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A4388F-C1FE-41B5-89CD-F6FCF9651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14976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87166A-68CD-44D2-B807-74BF5C6C67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64371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DE5817-09F1-4478-8C4D-9CAC0C85A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870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DBA0C3-7BFC-4537-8E1D-83F99ADF6D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4909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54ECD-F2DA-43A5-9026-828508573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43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AAE365F-123F-490F-83E5-859214BAEC4C}" type="slidenum">
              <a:rPr lang="zh-CN" altLang="en-US">
                <a:solidFill>
                  <a:srgbClr val="000000"/>
                </a:solidFill>
              </a:rPr>
              <a:pPr/>
              <a:t>‹#›</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val="1139683293"/>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6F50F5-8088-4829-869A-2D54666415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00572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F6B794-ACBB-491D-8183-C9E85EF5AC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946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AB2F04-9560-4E6E-B63E-8F3082E4C9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8570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8C6C27-3781-4F26-940D-2F52683AD8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CA872B-E177-47BA-85D6-52CDCC55A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1370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08FFDC-B758-4772-8028-A6DEBBC1E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5378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A4388F-C1FE-41B5-89CD-F6FCF9651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801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87166A-68CD-44D2-B807-74BF5C6C67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383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DE5817-09F1-4478-8C4D-9CAC0C85A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9704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DBA0C3-7BFC-4537-8E1D-83F99ADF6D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8835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4.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5.xml"/><Relationship Id="rId13" Type="http://schemas.openxmlformats.org/officeDocument/2006/relationships/image" Target="../media/image6.jpeg"/><Relationship Id="rId14" Type="http://schemas.openxmlformats.org/officeDocument/2006/relationships/image" Target="../media/image7.jpeg"/><Relationship Id="rId15" Type="http://schemas.openxmlformats.org/officeDocument/2006/relationships/image" Target="../media/image8.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56.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158.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9.xml"/><Relationship Id="rId13" Type="http://schemas.openxmlformats.org/officeDocument/2006/relationships/image" Target="../media/image15.jpe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theme" Target="../theme/theme20.xml"/><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22.xml"/><Relationship Id="rId13" Type="http://schemas.openxmlformats.org/officeDocument/2006/relationships/image" Target="../media/image10.jpe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7" Type="http://schemas.openxmlformats.org/officeDocument/2006/relationships/image" Target="../media/image14.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4.xml"/><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5.xml"/><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6.xml"/><Relationship Id="rId13" Type="http://schemas.openxmlformats.org/officeDocument/2006/relationships/image" Target="../media/image17.jpeg"/><Relationship Id="rId14" Type="http://schemas.openxmlformats.org/officeDocument/2006/relationships/image" Target="../media/image18.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7.xml"/><Relationship Id="rId13" Type="http://schemas.openxmlformats.org/officeDocument/2006/relationships/image" Target="../media/image20.png"/><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theme" Target="../theme/theme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269.xml"/><Relationship Id="rId12" Type="http://schemas.openxmlformats.org/officeDocument/2006/relationships/theme" Target="../theme/theme29.xml"/><Relationship Id="rId1" Type="http://schemas.openxmlformats.org/officeDocument/2006/relationships/slideLayout" Target="../slideLayouts/slideLayout259.xml"/><Relationship Id="rId2" Type="http://schemas.openxmlformats.org/officeDocument/2006/relationships/slideLayout" Target="../slideLayouts/slideLayout260.xml"/><Relationship Id="rId3" Type="http://schemas.openxmlformats.org/officeDocument/2006/relationships/slideLayout" Target="../slideLayouts/slideLayout261.xml"/><Relationship Id="rId4" Type="http://schemas.openxmlformats.org/officeDocument/2006/relationships/slideLayout" Target="../slideLayouts/slideLayout262.xml"/><Relationship Id="rId5" Type="http://schemas.openxmlformats.org/officeDocument/2006/relationships/slideLayout" Target="../slideLayouts/slideLayout263.xml"/><Relationship Id="rId6" Type="http://schemas.openxmlformats.org/officeDocument/2006/relationships/slideLayout" Target="../slideLayouts/slideLayout264.xml"/><Relationship Id="rId7" Type="http://schemas.openxmlformats.org/officeDocument/2006/relationships/slideLayout" Target="../slideLayouts/slideLayout265.xml"/><Relationship Id="rId8" Type="http://schemas.openxmlformats.org/officeDocument/2006/relationships/slideLayout" Target="../slideLayouts/slideLayout266.xml"/><Relationship Id="rId9" Type="http://schemas.openxmlformats.org/officeDocument/2006/relationships/slideLayout" Target="../slideLayouts/slideLayout267.xml"/><Relationship Id="rId10" Type="http://schemas.openxmlformats.org/officeDocument/2006/relationships/slideLayout" Target="../slideLayouts/slideLayout26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280.xml"/><Relationship Id="rId12" Type="http://schemas.openxmlformats.org/officeDocument/2006/relationships/theme" Target="../theme/theme30.xml"/><Relationship Id="rId1" Type="http://schemas.openxmlformats.org/officeDocument/2006/relationships/slideLayout" Target="../slideLayouts/slideLayout270.xml"/><Relationship Id="rId2" Type="http://schemas.openxmlformats.org/officeDocument/2006/relationships/slideLayout" Target="../slideLayouts/slideLayout271.xml"/><Relationship Id="rId3" Type="http://schemas.openxmlformats.org/officeDocument/2006/relationships/slideLayout" Target="../slideLayouts/slideLayout272.xml"/><Relationship Id="rId4" Type="http://schemas.openxmlformats.org/officeDocument/2006/relationships/slideLayout" Target="../slideLayouts/slideLayout273.xml"/><Relationship Id="rId5" Type="http://schemas.openxmlformats.org/officeDocument/2006/relationships/slideLayout" Target="../slideLayouts/slideLayout274.xml"/><Relationship Id="rId6" Type="http://schemas.openxmlformats.org/officeDocument/2006/relationships/slideLayout" Target="../slideLayouts/slideLayout275.xml"/><Relationship Id="rId7" Type="http://schemas.openxmlformats.org/officeDocument/2006/relationships/slideLayout" Target="../slideLayouts/slideLayout276.xml"/><Relationship Id="rId8" Type="http://schemas.openxmlformats.org/officeDocument/2006/relationships/slideLayout" Target="../slideLayouts/slideLayout277.xml"/><Relationship Id="rId9" Type="http://schemas.openxmlformats.org/officeDocument/2006/relationships/slideLayout" Target="../slideLayouts/slideLayout278.xml"/><Relationship Id="rId10" Type="http://schemas.openxmlformats.org/officeDocument/2006/relationships/slideLayout" Target="../slideLayouts/slideLayout27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theme" Target="../theme/theme31.xml"/><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02.xml"/><Relationship Id="rId12" Type="http://schemas.openxmlformats.org/officeDocument/2006/relationships/theme" Target="../theme/theme32.xml"/><Relationship Id="rId1" Type="http://schemas.openxmlformats.org/officeDocument/2006/relationships/slideLayout" Target="../slideLayouts/slideLayout292.xml"/><Relationship Id="rId2" Type="http://schemas.openxmlformats.org/officeDocument/2006/relationships/slideLayout" Target="../slideLayouts/slideLayout293.xml"/><Relationship Id="rId3" Type="http://schemas.openxmlformats.org/officeDocument/2006/relationships/slideLayout" Target="../slideLayouts/slideLayout294.xml"/><Relationship Id="rId4" Type="http://schemas.openxmlformats.org/officeDocument/2006/relationships/slideLayout" Target="../slideLayouts/slideLayout295.xml"/><Relationship Id="rId5" Type="http://schemas.openxmlformats.org/officeDocument/2006/relationships/slideLayout" Target="../slideLayouts/slideLayout296.xml"/><Relationship Id="rId6" Type="http://schemas.openxmlformats.org/officeDocument/2006/relationships/slideLayout" Target="../slideLayouts/slideLayout297.xml"/><Relationship Id="rId7" Type="http://schemas.openxmlformats.org/officeDocument/2006/relationships/slideLayout" Target="../slideLayouts/slideLayout298.xml"/><Relationship Id="rId8" Type="http://schemas.openxmlformats.org/officeDocument/2006/relationships/slideLayout" Target="../slideLayouts/slideLayout299.xml"/><Relationship Id="rId9" Type="http://schemas.openxmlformats.org/officeDocument/2006/relationships/slideLayout" Target="../slideLayouts/slideLayout300.xml"/><Relationship Id="rId10" Type="http://schemas.openxmlformats.org/officeDocument/2006/relationships/slideLayout" Target="../slideLayouts/slideLayout30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theme" Target="../theme/theme33.xml"/><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24.xml"/><Relationship Id="rId12" Type="http://schemas.openxmlformats.org/officeDocument/2006/relationships/theme" Target="../theme/theme34.xml"/><Relationship Id="rId1" Type="http://schemas.openxmlformats.org/officeDocument/2006/relationships/slideLayout" Target="../slideLayouts/slideLayout314.xml"/><Relationship Id="rId2" Type="http://schemas.openxmlformats.org/officeDocument/2006/relationships/slideLayout" Target="../slideLayouts/slideLayout315.xml"/><Relationship Id="rId3" Type="http://schemas.openxmlformats.org/officeDocument/2006/relationships/slideLayout" Target="../slideLayouts/slideLayout316.xml"/><Relationship Id="rId4" Type="http://schemas.openxmlformats.org/officeDocument/2006/relationships/slideLayout" Target="../slideLayouts/slideLayout317.xml"/><Relationship Id="rId5" Type="http://schemas.openxmlformats.org/officeDocument/2006/relationships/slideLayout" Target="../slideLayouts/slideLayout318.xml"/><Relationship Id="rId6" Type="http://schemas.openxmlformats.org/officeDocument/2006/relationships/slideLayout" Target="../slideLayouts/slideLayout319.xml"/><Relationship Id="rId7" Type="http://schemas.openxmlformats.org/officeDocument/2006/relationships/slideLayout" Target="../slideLayouts/slideLayout320.xml"/><Relationship Id="rId8" Type="http://schemas.openxmlformats.org/officeDocument/2006/relationships/slideLayout" Target="../slideLayouts/slideLayout321.xml"/><Relationship Id="rId9" Type="http://schemas.openxmlformats.org/officeDocument/2006/relationships/slideLayout" Target="../slideLayouts/slideLayout322.xml"/><Relationship Id="rId10" Type="http://schemas.openxmlformats.org/officeDocument/2006/relationships/slideLayout" Target="../slideLayouts/slideLayout32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35.xml"/><Relationship Id="rId12" Type="http://schemas.openxmlformats.org/officeDocument/2006/relationships/theme" Target="../theme/theme35.xml"/><Relationship Id="rId13" Type="http://schemas.openxmlformats.org/officeDocument/2006/relationships/image" Target="../media/image17.jpeg"/><Relationship Id="rId14" Type="http://schemas.openxmlformats.org/officeDocument/2006/relationships/image" Target="../media/image18.png"/><Relationship Id="rId1" Type="http://schemas.openxmlformats.org/officeDocument/2006/relationships/slideLayout" Target="../slideLayouts/slideLayout325.xml"/><Relationship Id="rId2" Type="http://schemas.openxmlformats.org/officeDocument/2006/relationships/slideLayout" Target="../slideLayouts/slideLayout326.xml"/><Relationship Id="rId3" Type="http://schemas.openxmlformats.org/officeDocument/2006/relationships/slideLayout" Target="../slideLayouts/slideLayout327.xml"/><Relationship Id="rId4" Type="http://schemas.openxmlformats.org/officeDocument/2006/relationships/slideLayout" Target="../slideLayouts/slideLayout328.xml"/><Relationship Id="rId5" Type="http://schemas.openxmlformats.org/officeDocument/2006/relationships/slideLayout" Target="../slideLayouts/slideLayout329.xml"/><Relationship Id="rId6" Type="http://schemas.openxmlformats.org/officeDocument/2006/relationships/slideLayout" Target="../slideLayouts/slideLayout330.xml"/><Relationship Id="rId7" Type="http://schemas.openxmlformats.org/officeDocument/2006/relationships/slideLayout" Target="../slideLayouts/slideLayout331.xml"/><Relationship Id="rId8" Type="http://schemas.openxmlformats.org/officeDocument/2006/relationships/slideLayout" Target="../slideLayouts/slideLayout332.xml"/><Relationship Id="rId9" Type="http://schemas.openxmlformats.org/officeDocument/2006/relationships/slideLayout" Target="../slideLayouts/slideLayout333.xml"/><Relationship Id="rId10" Type="http://schemas.openxmlformats.org/officeDocument/2006/relationships/slideLayout" Target="../slideLayouts/slideLayout33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46.xml"/><Relationship Id="rId12" Type="http://schemas.openxmlformats.org/officeDocument/2006/relationships/theme" Target="../theme/theme36.xml"/><Relationship Id="rId1" Type="http://schemas.openxmlformats.org/officeDocument/2006/relationships/slideLayout" Target="../slideLayouts/slideLayout336.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57.xml"/><Relationship Id="rId12" Type="http://schemas.openxmlformats.org/officeDocument/2006/relationships/theme" Target="../theme/theme37.xml"/><Relationship Id="rId1" Type="http://schemas.openxmlformats.org/officeDocument/2006/relationships/slideLayout" Target="../slideLayouts/slideLayout347.xml"/><Relationship Id="rId2" Type="http://schemas.openxmlformats.org/officeDocument/2006/relationships/slideLayout" Target="../slideLayouts/slideLayout348.xml"/><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368.xml"/><Relationship Id="rId12" Type="http://schemas.openxmlformats.org/officeDocument/2006/relationships/theme" Target="../theme/theme38.xml"/><Relationship Id="rId1" Type="http://schemas.openxmlformats.org/officeDocument/2006/relationships/slideLayout" Target="../slideLayouts/slideLayout358.xml"/><Relationship Id="rId2" Type="http://schemas.openxmlformats.org/officeDocument/2006/relationships/slideLayout" Target="../slideLayouts/slideLayout359.xml"/><Relationship Id="rId3" Type="http://schemas.openxmlformats.org/officeDocument/2006/relationships/slideLayout" Target="../slideLayouts/slideLayout360.xml"/><Relationship Id="rId4" Type="http://schemas.openxmlformats.org/officeDocument/2006/relationships/slideLayout" Target="../slideLayouts/slideLayout361.xml"/><Relationship Id="rId5" Type="http://schemas.openxmlformats.org/officeDocument/2006/relationships/slideLayout" Target="../slideLayouts/slideLayout362.xml"/><Relationship Id="rId6" Type="http://schemas.openxmlformats.org/officeDocument/2006/relationships/slideLayout" Target="../slideLayouts/slideLayout363.xml"/><Relationship Id="rId7" Type="http://schemas.openxmlformats.org/officeDocument/2006/relationships/slideLayout" Target="../slideLayouts/slideLayout364.xml"/><Relationship Id="rId8" Type="http://schemas.openxmlformats.org/officeDocument/2006/relationships/slideLayout" Target="../slideLayouts/slideLayout365.xml"/><Relationship Id="rId9" Type="http://schemas.openxmlformats.org/officeDocument/2006/relationships/slideLayout" Target="../slideLayouts/slideLayout366.xml"/><Relationship Id="rId10" Type="http://schemas.openxmlformats.org/officeDocument/2006/relationships/slideLayout" Target="../slideLayouts/slideLayout36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379.xml"/><Relationship Id="rId12" Type="http://schemas.openxmlformats.org/officeDocument/2006/relationships/theme" Target="../theme/theme39.xml"/><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9" Type="http://schemas.openxmlformats.org/officeDocument/2006/relationships/slideLayout" Target="../slideLayouts/slideLayout377.xml"/><Relationship Id="rId10" Type="http://schemas.openxmlformats.org/officeDocument/2006/relationships/slideLayout" Target="../slideLayouts/slideLayout37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40.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41.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42.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23.xml"/><Relationship Id="rId12" Type="http://schemas.openxmlformats.org/officeDocument/2006/relationships/theme" Target="../theme/theme43.xml"/><Relationship Id="rId13" Type="http://schemas.openxmlformats.org/officeDocument/2006/relationships/image" Target="../media/image21.jpeg"/><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 Id="rId9" Type="http://schemas.openxmlformats.org/officeDocument/2006/relationships/slideLayout" Target="../slideLayouts/slideLayout421.xml"/><Relationship Id="rId10" Type="http://schemas.openxmlformats.org/officeDocument/2006/relationships/slideLayout" Target="../slideLayouts/slideLayout42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4.xml"/><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theme" Target="../theme/theme45.xml"/><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56.xml"/><Relationship Id="rId12" Type="http://schemas.openxmlformats.org/officeDocument/2006/relationships/theme" Target="../theme/theme46.xml"/><Relationship Id="rId1" Type="http://schemas.openxmlformats.org/officeDocument/2006/relationships/slideLayout" Target="../slideLayouts/slideLayout446.xml"/><Relationship Id="rId2" Type="http://schemas.openxmlformats.org/officeDocument/2006/relationships/slideLayout" Target="../slideLayouts/slideLayout447.xml"/><Relationship Id="rId3" Type="http://schemas.openxmlformats.org/officeDocument/2006/relationships/slideLayout" Target="../slideLayouts/slideLayout448.xml"/><Relationship Id="rId4" Type="http://schemas.openxmlformats.org/officeDocument/2006/relationships/slideLayout" Target="../slideLayouts/slideLayout449.xml"/><Relationship Id="rId5" Type="http://schemas.openxmlformats.org/officeDocument/2006/relationships/slideLayout" Target="../slideLayouts/slideLayout450.xml"/><Relationship Id="rId6" Type="http://schemas.openxmlformats.org/officeDocument/2006/relationships/slideLayout" Target="../slideLayouts/slideLayout451.xml"/><Relationship Id="rId7" Type="http://schemas.openxmlformats.org/officeDocument/2006/relationships/slideLayout" Target="../slideLayouts/slideLayout452.xml"/><Relationship Id="rId8" Type="http://schemas.openxmlformats.org/officeDocument/2006/relationships/slideLayout" Target="../slideLayouts/slideLayout453.xml"/><Relationship Id="rId9" Type="http://schemas.openxmlformats.org/officeDocument/2006/relationships/slideLayout" Target="../slideLayouts/slideLayout454.xml"/><Relationship Id="rId10" Type="http://schemas.openxmlformats.org/officeDocument/2006/relationships/slideLayout" Target="../slideLayouts/slideLayout45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467.xml"/><Relationship Id="rId12" Type="http://schemas.openxmlformats.org/officeDocument/2006/relationships/theme" Target="../theme/theme47.xml"/><Relationship Id="rId1" Type="http://schemas.openxmlformats.org/officeDocument/2006/relationships/slideLayout" Target="../slideLayouts/slideLayout457.xml"/><Relationship Id="rId2" Type="http://schemas.openxmlformats.org/officeDocument/2006/relationships/slideLayout" Target="../slideLayouts/slideLayout458.xml"/><Relationship Id="rId3" Type="http://schemas.openxmlformats.org/officeDocument/2006/relationships/slideLayout" Target="../slideLayouts/slideLayout459.xml"/><Relationship Id="rId4" Type="http://schemas.openxmlformats.org/officeDocument/2006/relationships/slideLayout" Target="../slideLayouts/slideLayout460.xml"/><Relationship Id="rId5" Type="http://schemas.openxmlformats.org/officeDocument/2006/relationships/slideLayout" Target="../slideLayouts/slideLayout461.xml"/><Relationship Id="rId6" Type="http://schemas.openxmlformats.org/officeDocument/2006/relationships/slideLayout" Target="../slideLayouts/slideLayout462.xml"/><Relationship Id="rId7" Type="http://schemas.openxmlformats.org/officeDocument/2006/relationships/slideLayout" Target="../slideLayouts/slideLayout463.xml"/><Relationship Id="rId8" Type="http://schemas.openxmlformats.org/officeDocument/2006/relationships/slideLayout" Target="../slideLayouts/slideLayout464.xml"/><Relationship Id="rId9" Type="http://schemas.openxmlformats.org/officeDocument/2006/relationships/slideLayout" Target="../slideLayouts/slideLayout465.xml"/><Relationship Id="rId10" Type="http://schemas.openxmlformats.org/officeDocument/2006/relationships/slideLayout" Target="../slideLayouts/slideLayout46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478.xml"/><Relationship Id="rId12" Type="http://schemas.openxmlformats.org/officeDocument/2006/relationships/theme" Target="../theme/theme48.xml"/><Relationship Id="rId1" Type="http://schemas.openxmlformats.org/officeDocument/2006/relationships/slideLayout" Target="../slideLayouts/slideLayout468.xml"/><Relationship Id="rId2" Type="http://schemas.openxmlformats.org/officeDocument/2006/relationships/slideLayout" Target="../slideLayouts/slideLayout469.xml"/><Relationship Id="rId3" Type="http://schemas.openxmlformats.org/officeDocument/2006/relationships/slideLayout" Target="../slideLayouts/slideLayout470.xml"/><Relationship Id="rId4" Type="http://schemas.openxmlformats.org/officeDocument/2006/relationships/slideLayout" Target="../slideLayouts/slideLayout471.xml"/><Relationship Id="rId5" Type="http://schemas.openxmlformats.org/officeDocument/2006/relationships/slideLayout" Target="../slideLayouts/slideLayout472.xml"/><Relationship Id="rId6" Type="http://schemas.openxmlformats.org/officeDocument/2006/relationships/slideLayout" Target="../slideLayouts/slideLayout473.xml"/><Relationship Id="rId7" Type="http://schemas.openxmlformats.org/officeDocument/2006/relationships/slideLayout" Target="../slideLayouts/slideLayout474.xml"/><Relationship Id="rId8" Type="http://schemas.openxmlformats.org/officeDocument/2006/relationships/slideLayout" Target="../slideLayouts/slideLayout475.xml"/><Relationship Id="rId9" Type="http://schemas.openxmlformats.org/officeDocument/2006/relationships/slideLayout" Target="../slideLayouts/slideLayout476.xml"/><Relationship Id="rId10" Type="http://schemas.openxmlformats.org/officeDocument/2006/relationships/slideLayout" Target="../slideLayouts/slideLayout477.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489.xml"/><Relationship Id="rId12" Type="http://schemas.openxmlformats.org/officeDocument/2006/relationships/theme" Target="../theme/theme49.xml"/><Relationship Id="rId1" Type="http://schemas.openxmlformats.org/officeDocument/2006/relationships/slideLayout" Target="../slideLayouts/slideLayout479.xml"/><Relationship Id="rId2" Type="http://schemas.openxmlformats.org/officeDocument/2006/relationships/slideLayout" Target="../slideLayouts/slideLayout480.xml"/><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theme" Target="../theme/theme50.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emf"/><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ea typeface="SimSun" panose="02010600030101010101" pitchFamily="2" charset="-122"/>
              </a:defRPr>
            </a:lvl1pPr>
          </a:lstStyle>
          <a:p>
            <a:pPr fontAlgn="base">
              <a:spcBef>
                <a:spcPct val="0"/>
              </a:spcBef>
              <a:spcAft>
                <a:spcPct val="0"/>
              </a:spcAft>
            </a:pPr>
            <a:fld id="{8815E034-ADD6-4A4E-964D-0844F3A50E6C}" type="slidenum">
              <a:rPr lang="zh-CN" altLang="en-US">
                <a:solidFill>
                  <a:srgbClr val="000000"/>
                </a:solidFill>
                <a:sym typeface="Arial" panose="020B0604020202020204" pitchFamily="34" charset="0"/>
              </a:rPr>
              <a:pPr fontAlgn="base">
                <a:spcBef>
                  <a:spcPct val="0"/>
                </a:spcBef>
                <a:spcAft>
                  <a:spcPct val="0"/>
                </a:spcAft>
              </a:pPr>
              <a:t>‹#›</a:t>
            </a:fld>
            <a:endParaRPr lang="en-US" altLang="zh-CN">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93625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charset="0"/>
                <a:cs typeface="ＭＳ Ｐゴシック" charset="0"/>
              </a:defRPr>
            </a:lvl1pPr>
          </a:lstStyle>
          <a:p>
            <a:pPr fontAlgn="base">
              <a:spcBef>
                <a:spcPct val="0"/>
              </a:spcBef>
              <a:spcAft>
                <a:spcPct val="0"/>
              </a:spcAft>
              <a:defRPr/>
            </a:pPr>
            <a:fld id="{3BC97DDB-8D5E-4DBC-9F8D-C6111D2E12C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537362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3810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617475" name="Rectangle 3"/>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ea typeface="ＭＳ Ｐゴシック" charset="0"/>
                <a:cs typeface="ＭＳ Ｐゴシック" charset="0"/>
              </a:defRPr>
            </a:lvl1pPr>
          </a:lstStyle>
          <a:p>
            <a:pPr fontAlgn="base">
              <a:spcAft>
                <a:spcPct val="0"/>
              </a:spcAft>
              <a:defRPr/>
            </a:pPr>
            <a:endParaRPr lang="en-US">
              <a:solidFill>
                <a:srgbClr val="000000"/>
              </a:solidFill>
            </a:endParaRPr>
          </a:p>
        </p:txBody>
      </p:sp>
      <p:sp>
        <p:nvSpPr>
          <p:cNvPr id="617476"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ea typeface="ＭＳ Ｐゴシック" charset="0"/>
                <a:cs typeface="ＭＳ Ｐゴシック" charset="0"/>
              </a:defRPr>
            </a:lvl1pPr>
          </a:lstStyle>
          <a:p>
            <a:pPr fontAlgn="base">
              <a:spcAft>
                <a:spcPct val="0"/>
              </a:spcAft>
              <a:defRPr/>
            </a:pPr>
            <a:endParaRPr lang="en-US">
              <a:solidFill>
                <a:srgbClr val="000000"/>
              </a:solidFill>
            </a:endParaRPr>
          </a:p>
        </p:txBody>
      </p:sp>
      <p:sp>
        <p:nvSpPr>
          <p:cNvPr id="617477" name="Rectangle 5"/>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ea typeface="ＭＳ Ｐゴシック" charset="0"/>
                <a:cs typeface="ＭＳ Ｐゴシック" charset="0"/>
              </a:defRPr>
            </a:lvl1pPr>
          </a:lstStyle>
          <a:p>
            <a:pPr fontAlgn="base">
              <a:spcAft>
                <a:spcPct val="0"/>
              </a:spcAft>
              <a:defRPr/>
            </a:pPr>
            <a:fld id="{001669A6-32E7-4C99-949C-D37A7B751C2A}" type="slidenum">
              <a:rPr lang="en-US">
                <a:solidFill>
                  <a:srgbClr val="000000"/>
                </a:solidFill>
              </a:rPr>
              <a:pPr fontAlgn="base">
                <a:spcAft>
                  <a:spcPct val="0"/>
                </a:spcAft>
                <a:defRPr/>
              </a:pPr>
              <a:t>‹#›</a:t>
            </a:fld>
            <a:endParaRPr lang="en-US">
              <a:solidFill>
                <a:srgbClr val="000000"/>
              </a:solidFill>
            </a:endParaRPr>
          </a:p>
        </p:txBody>
      </p:sp>
      <p:sp>
        <p:nvSpPr>
          <p:cNvPr id="13318" name="Rectangle 6"/>
          <p:cNvSpPr>
            <a:spLocks noGrp="1" noChangeArrowheads="1"/>
          </p:cNvSpPr>
          <p:nvPr>
            <p:ph type="body" idx="1"/>
          </p:nvPr>
        </p:nvSpPr>
        <p:spPr bwMode="auto">
          <a:xfrm>
            <a:off x="762000" y="1828800"/>
            <a:ext cx="7620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extLst>
      <p:ext uri="{BB962C8B-B14F-4D97-AF65-F5344CB8AC3E}">
        <p14:creationId xmlns:p14="http://schemas.microsoft.com/office/powerpoint/2010/main" val="333376385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2pPr>
      <a:lvl3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3pPr>
      <a:lvl4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4pPr>
      <a:lvl5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5pPr>
      <a:lvl6pPr marL="457200" algn="l" rtl="0" fontAlgn="base">
        <a:lnSpc>
          <a:spcPct val="90000"/>
        </a:lnSpc>
        <a:spcBef>
          <a:spcPct val="20000"/>
        </a:spcBef>
        <a:spcAft>
          <a:spcPct val="0"/>
        </a:spcAft>
        <a:defRPr sz="4400" b="1">
          <a:solidFill>
            <a:schemeClr val="tx2"/>
          </a:solidFill>
          <a:latin typeface="Times New Roman" pitchFamily="-111" charset="0"/>
        </a:defRPr>
      </a:lvl6pPr>
      <a:lvl7pPr marL="914400" algn="l" rtl="0" fontAlgn="base">
        <a:lnSpc>
          <a:spcPct val="90000"/>
        </a:lnSpc>
        <a:spcBef>
          <a:spcPct val="20000"/>
        </a:spcBef>
        <a:spcAft>
          <a:spcPct val="0"/>
        </a:spcAft>
        <a:defRPr sz="4400" b="1">
          <a:solidFill>
            <a:schemeClr val="tx2"/>
          </a:solidFill>
          <a:latin typeface="Times New Roman" pitchFamily="-111" charset="0"/>
        </a:defRPr>
      </a:lvl7pPr>
      <a:lvl8pPr marL="1371600" algn="l" rtl="0" fontAlgn="base">
        <a:lnSpc>
          <a:spcPct val="90000"/>
        </a:lnSpc>
        <a:spcBef>
          <a:spcPct val="20000"/>
        </a:spcBef>
        <a:spcAft>
          <a:spcPct val="0"/>
        </a:spcAft>
        <a:defRPr sz="4400" b="1">
          <a:solidFill>
            <a:schemeClr val="tx2"/>
          </a:solidFill>
          <a:latin typeface="Times New Roman" pitchFamily="-111" charset="0"/>
        </a:defRPr>
      </a:lvl8pPr>
      <a:lvl9pPr marL="1828800" algn="l" rtl="0" fontAlgn="base">
        <a:lnSpc>
          <a:spcPct val="90000"/>
        </a:lnSpc>
        <a:spcBef>
          <a:spcPct val="2000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pitchFamily="2" charset="2"/>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lnSpc>
          <a:spcPct val="90000"/>
        </a:lnSpc>
        <a:spcBef>
          <a:spcPct val="20000"/>
        </a:spcBef>
        <a:spcAft>
          <a:spcPct val="0"/>
        </a:spcAft>
        <a:buClr>
          <a:schemeClr val="tx1"/>
        </a:buClr>
        <a:buSzPct val="80000"/>
        <a:buFont typeface="Wingdings" pitchFamily="2" charset="2"/>
        <a:buChar char="l"/>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lnSpc>
          <a:spcPct val="90000"/>
        </a:lnSpc>
        <a:spcBef>
          <a:spcPct val="20000"/>
        </a:spcBef>
        <a:spcAft>
          <a:spcPct val="0"/>
        </a:spcAft>
        <a:buClr>
          <a:schemeClr val="tx1"/>
        </a:buClr>
        <a:buSzPct val="80000"/>
        <a:buFont typeface="Wingdings" pitchFamily="2" charset="2"/>
        <a:buChar char="l"/>
        <a:defRPr sz="2000">
          <a:solidFill>
            <a:schemeClr val="tx1"/>
          </a:solidFill>
          <a:latin typeface="+mn-lt"/>
          <a:ea typeface="ＭＳ Ｐゴシック" pitchFamily="-111" charset="-128"/>
          <a:cs typeface="ＭＳ Ｐゴシック" charset="-128"/>
        </a:defRPr>
      </a:lvl5pPr>
      <a:lvl6pPr marL="25146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0226" name="Group 2"/>
          <p:cNvGrpSpPr>
            <a:grpSpLocks/>
          </p:cNvGrpSpPr>
          <p:nvPr/>
        </p:nvGrpSpPr>
        <p:grpSpPr bwMode="auto">
          <a:xfrm>
            <a:off x="6350" y="6350"/>
            <a:ext cx="9118600" cy="6832600"/>
            <a:chOff x="4" y="4"/>
            <a:chExt cx="5744" cy="4304"/>
          </a:xfrm>
        </p:grpSpPr>
        <p:sp>
          <p:nvSpPr>
            <p:cNvPr id="18022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endParaRPr>
            </a:p>
          </p:txBody>
        </p:sp>
        <p:grpSp>
          <p:nvGrpSpPr>
            <p:cNvPr id="180228" name="Group 4"/>
            <p:cNvGrpSpPr>
              <a:grpSpLocks/>
            </p:cNvGrpSpPr>
            <p:nvPr/>
          </p:nvGrpSpPr>
          <p:grpSpPr bwMode="auto">
            <a:xfrm>
              <a:off x="288" y="225"/>
              <a:ext cx="5185" cy="3895"/>
              <a:chOff x="288" y="225"/>
              <a:chExt cx="5185" cy="3895"/>
            </a:xfrm>
          </p:grpSpPr>
          <p:sp>
            <p:nvSpPr>
              <p:cNvPr id="18022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w="12700" cap="rnd" cmpd="sng">
                <a:noFill/>
                <a:prstDash val="solid"/>
                <a:round/>
                <a:headEnd type="none" w="med" len="med"/>
                <a:tailEnd type="none" w="med" len="med"/>
              </a:ln>
            </p:spPr>
            <p:txBody>
              <a:bodyP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grpSp>
            <p:nvGrpSpPr>
              <p:cNvPr id="180230" name="Group 6"/>
              <p:cNvGrpSpPr>
                <a:grpSpLocks/>
              </p:cNvGrpSpPr>
              <p:nvPr/>
            </p:nvGrpSpPr>
            <p:grpSpPr bwMode="auto">
              <a:xfrm>
                <a:off x="288" y="231"/>
                <a:ext cx="86" cy="3889"/>
                <a:chOff x="288" y="231"/>
                <a:chExt cx="86" cy="3889"/>
              </a:xfrm>
            </p:grpSpPr>
            <p:sp>
              <p:nvSpPr>
                <p:cNvPr id="180231"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w="12700" cap="rnd" cmpd="sng">
                  <a:noFill/>
                  <a:prstDash val="solid"/>
                  <a:round/>
                  <a:headEnd type="none" w="med" len="med"/>
                  <a:tailEnd type="none" w="med" len="med"/>
                </a:ln>
              </p:spPr>
              <p:txBody>
                <a:bodyP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80232"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w="12700" cap="rnd" cmpd="sng">
                  <a:noFill/>
                  <a:prstDash val="solid"/>
                  <a:round/>
                  <a:headEnd type="none" w="med" len="med"/>
                  <a:tailEnd type="none" w="med" len="med"/>
                </a:ln>
              </p:spPr>
              <p:txBody>
                <a:bodyP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grpSp>
          <p:grpSp>
            <p:nvGrpSpPr>
              <p:cNvPr id="180233" name="Group 9"/>
              <p:cNvGrpSpPr>
                <a:grpSpLocks/>
              </p:cNvGrpSpPr>
              <p:nvPr/>
            </p:nvGrpSpPr>
            <p:grpSpPr bwMode="auto">
              <a:xfrm>
                <a:off x="5386" y="225"/>
                <a:ext cx="87" cy="3886"/>
                <a:chOff x="5386" y="225"/>
                <a:chExt cx="87" cy="3886"/>
              </a:xfrm>
            </p:grpSpPr>
            <p:sp>
              <p:nvSpPr>
                <p:cNvPr id="18023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w="12700" cap="rnd" cmpd="sng">
                  <a:noFill/>
                  <a:prstDash val="solid"/>
                  <a:round/>
                  <a:headEnd type="none" w="med" len="med"/>
                  <a:tailEnd type="none" w="med" len="med"/>
                </a:ln>
              </p:spPr>
              <p:txBody>
                <a:bodyP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8023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w="12700" cap="rnd" cmpd="sng">
                  <a:noFill/>
                  <a:prstDash val="solid"/>
                  <a:round/>
                  <a:headEnd type="none" w="med" len="med"/>
                  <a:tailEnd type="none" w="med" len="med"/>
                </a:ln>
              </p:spPr>
              <p:txBody>
                <a:bodyP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grpSp>
          <p:sp>
            <p:nvSpPr>
              <p:cNvPr id="18023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w="12700" cap="rnd" cmpd="sng">
                <a:noFill/>
                <a:prstDash val="solid"/>
                <a:round/>
                <a:headEnd type="none" w="med" len="med"/>
                <a:tailEnd type="none" w="med" len="med"/>
              </a:ln>
            </p:spPr>
            <p:txBody>
              <a:bodyP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80237" name="Rectangle 13"/>
              <p:cNvSpPr>
                <a:spLocks noChangeArrowheads="1"/>
              </p:cNvSpPr>
              <p:nvPr/>
            </p:nvSpPr>
            <p:spPr bwMode="auto">
              <a:xfrm>
                <a:off x="373" y="330"/>
                <a:ext cx="5013" cy="3690"/>
              </a:xfrm>
              <a:prstGeom prst="rect">
                <a:avLst/>
              </a:prstGeom>
              <a:solidFill>
                <a:schemeClr val="bg1"/>
              </a:solidFill>
              <a:ln w="12700">
                <a:no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zh-CN" smtClean="0"/>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extLst>
      <p:ext uri="{BB962C8B-B14F-4D97-AF65-F5344CB8AC3E}">
        <p14:creationId xmlns:p14="http://schemas.microsoft.com/office/powerpoint/2010/main" val="3912871040"/>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84" charset="0"/>
          <a:ea typeface="宋体" charset="-122"/>
        </a:defRPr>
      </a:lvl2pPr>
      <a:lvl3pPr algn="ctr" rtl="0" fontAlgn="base">
        <a:spcBef>
          <a:spcPct val="0"/>
        </a:spcBef>
        <a:spcAft>
          <a:spcPct val="0"/>
        </a:spcAft>
        <a:defRPr sz="4400">
          <a:solidFill>
            <a:schemeClr val="tx2"/>
          </a:solidFill>
          <a:latin typeface="Times" pitchFamily="-84" charset="0"/>
          <a:ea typeface="宋体" charset="-122"/>
        </a:defRPr>
      </a:lvl3pPr>
      <a:lvl4pPr algn="ctr" rtl="0" fontAlgn="base">
        <a:spcBef>
          <a:spcPct val="0"/>
        </a:spcBef>
        <a:spcAft>
          <a:spcPct val="0"/>
        </a:spcAft>
        <a:defRPr sz="4400">
          <a:solidFill>
            <a:schemeClr val="tx2"/>
          </a:solidFill>
          <a:latin typeface="Times" pitchFamily="-84" charset="0"/>
          <a:ea typeface="宋体" charset="-122"/>
        </a:defRPr>
      </a:lvl4pPr>
      <a:lvl5pPr algn="ctr" rtl="0" fontAlgn="base">
        <a:spcBef>
          <a:spcPct val="0"/>
        </a:spcBef>
        <a:spcAft>
          <a:spcPct val="0"/>
        </a:spcAft>
        <a:defRPr sz="4400">
          <a:solidFill>
            <a:schemeClr val="tx2"/>
          </a:solidFill>
          <a:latin typeface="Times" pitchFamily="-84" charset="0"/>
          <a:ea typeface="宋体" charset="-122"/>
        </a:defRPr>
      </a:lvl5pPr>
      <a:lvl6pPr marL="457200" algn="ctr" rtl="0" fontAlgn="base">
        <a:spcBef>
          <a:spcPct val="0"/>
        </a:spcBef>
        <a:spcAft>
          <a:spcPct val="0"/>
        </a:spcAft>
        <a:defRPr sz="4400">
          <a:solidFill>
            <a:schemeClr val="tx2"/>
          </a:solidFill>
          <a:latin typeface="Times" pitchFamily="-84" charset="0"/>
          <a:ea typeface="宋体" charset="-122"/>
        </a:defRPr>
      </a:lvl6pPr>
      <a:lvl7pPr marL="914400" algn="ctr" rtl="0" fontAlgn="base">
        <a:spcBef>
          <a:spcPct val="0"/>
        </a:spcBef>
        <a:spcAft>
          <a:spcPct val="0"/>
        </a:spcAft>
        <a:defRPr sz="4400">
          <a:solidFill>
            <a:schemeClr val="tx2"/>
          </a:solidFill>
          <a:latin typeface="Times" pitchFamily="-84" charset="0"/>
          <a:ea typeface="宋体" charset="-122"/>
        </a:defRPr>
      </a:lvl7pPr>
      <a:lvl8pPr marL="1371600" algn="ctr" rtl="0" fontAlgn="base">
        <a:spcBef>
          <a:spcPct val="0"/>
        </a:spcBef>
        <a:spcAft>
          <a:spcPct val="0"/>
        </a:spcAft>
        <a:defRPr sz="4400">
          <a:solidFill>
            <a:schemeClr val="tx2"/>
          </a:solidFill>
          <a:latin typeface="Times" pitchFamily="-84" charset="0"/>
          <a:ea typeface="宋体" charset="-122"/>
        </a:defRPr>
      </a:lvl8pPr>
      <a:lvl9pPr marL="1828800" algn="ctr" rtl="0" fontAlgn="base">
        <a:spcBef>
          <a:spcPct val="0"/>
        </a:spcBef>
        <a:spcAft>
          <a:spcPct val="0"/>
        </a:spcAft>
        <a:defRPr sz="4400">
          <a:solidFill>
            <a:schemeClr val="tx2"/>
          </a:solidFill>
          <a:latin typeface="Times" pitchFamily="-84" charset="0"/>
          <a:ea typeface="宋体" charset="-122"/>
        </a:defRPr>
      </a:lvl9pPr>
    </p:titleStyle>
    <p:bodyStyle>
      <a:lvl1pPr marL="342900" indent="-342900" algn="l" rtl="0" fontAlgn="base">
        <a:spcBef>
          <a:spcPct val="20000"/>
        </a:spcBef>
        <a:spcAft>
          <a:spcPct val="0"/>
        </a:spcAft>
        <a:buClr>
          <a:schemeClr val="tx2"/>
        </a:buClr>
        <a:buSzPct val="75000"/>
        <a:buFont typeface="Monotype Sorts" pitchFamily="-84"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charset="0"/>
                <a:cs typeface="ＭＳ Ｐゴシック" charset="0"/>
              </a:defRPr>
            </a:lvl1pPr>
          </a:lstStyle>
          <a:p>
            <a:pPr fontAlgn="base">
              <a:spcBef>
                <a:spcPct val="0"/>
              </a:spcBef>
              <a:spcAft>
                <a:spcPct val="0"/>
              </a:spcAft>
              <a:defRPr/>
            </a:pPr>
            <a:fld id="{3BC97DDB-8D5E-4DBC-9F8D-C6111D2E12C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7139008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a typeface="ＭＳ Ｐゴシック" charset="0"/>
                <a:cs typeface="ＭＳ Ｐゴシック"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a typeface="ＭＳ Ｐゴシック" charset="0"/>
                <a:cs typeface="ＭＳ Ｐゴシック"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ea typeface="ＭＳ Ｐゴシック" charset="0"/>
              </a:defRPr>
            </a:lvl1pPr>
          </a:lstStyle>
          <a:p>
            <a:pPr fontAlgn="base">
              <a:spcBef>
                <a:spcPct val="0"/>
              </a:spcBef>
              <a:spcAft>
                <a:spcPct val="0"/>
              </a:spcAft>
              <a:defRPr/>
            </a:pPr>
            <a:fld id="{D9762723-0B78-48B0-9764-0ECA9A13657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25544434"/>
      </p:ext>
    </p:extLst>
  </p:cSld>
  <p:clrMap bg1="lt1" tx1="dk1" bg2="lt2" tx2="dk2" accent1="accent1" accent2="accent2" accent3="accent3" accent4="accent4" accent5="accent5" accent6="accent6" hlink="hlink" folHlink="folHlink"/>
  <p:sldLayoutIdLst>
    <p:sldLayoutId id="2147483853" r:id="rId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13"/>
          <a:srcRect/>
          <a:stretch>
            <a:fillRect/>
          </a:stretch>
        </p:blipFill>
        <p:spPr bwMode="ltGray">
          <a:xfrm>
            <a:off x="0" y="0"/>
            <a:ext cx="9144000" cy="6858000"/>
          </a:xfrm>
          <a:prstGeom prst="rect">
            <a:avLst/>
          </a:prstGeom>
          <a:noFill/>
          <a:ln w="9525">
            <a:noFill/>
            <a:miter lim="800000"/>
            <a:headEnd/>
            <a:tailEnd/>
          </a:ln>
        </p:spPr>
      </p:pic>
      <p:sp>
        <p:nvSpPr>
          <p:cNvPr id="68611"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68612"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defRPr>
            </a:lvl1pPr>
          </a:lstStyle>
          <a:p>
            <a:pPr fontAlgn="base">
              <a:spcBef>
                <a:spcPct val="0"/>
              </a:spcBef>
              <a:spcAft>
                <a:spcPct val="0"/>
              </a:spcAft>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defRPr>
            </a:lvl1pPr>
          </a:lstStyle>
          <a:p>
            <a:pPr fontAlgn="base">
              <a:spcBef>
                <a:spcPct val="0"/>
              </a:spcBef>
              <a:spcAft>
                <a:spcPct val="0"/>
              </a:spcAft>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ea typeface="ＭＳ Ｐゴシック" charset="0"/>
              </a:defRPr>
            </a:lvl1pPr>
          </a:lstStyle>
          <a:p>
            <a:pPr fontAlgn="base">
              <a:spcBef>
                <a:spcPct val="0"/>
              </a:spcBef>
              <a:spcAft>
                <a:spcPct val="0"/>
              </a:spcAft>
              <a:defRPr/>
            </a:pPr>
            <a:fld id="{8EDAEBD3-C50C-4E47-A831-3F797919B57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81491640"/>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ltGray">
          <a:xfrm>
            <a:off x="0" y="0"/>
            <a:ext cx="9144000" cy="6858000"/>
          </a:xfrm>
          <a:prstGeom prst="rect">
            <a:avLst/>
          </a:prstGeom>
          <a:noFill/>
          <a:ln w="9525">
            <a:noFill/>
            <a:miter lim="800000"/>
            <a:headEnd/>
            <a:tailEnd/>
          </a:ln>
        </p:spPr>
      </p:pic>
      <p:sp>
        <p:nvSpPr>
          <p:cNvPr id="66563"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6656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fontAlgn="base">
              <a:spcBef>
                <a:spcPct val="0"/>
              </a:spcBef>
              <a:spcAft>
                <a:spcPct val="0"/>
              </a:spcAft>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fontAlgn="base">
              <a:spcBef>
                <a:spcPct val="0"/>
              </a:spcBef>
              <a:spcAft>
                <a:spcPct val="0"/>
              </a:spcAft>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ea typeface="ＭＳ Ｐゴシック" charset="0"/>
              </a:defRPr>
            </a:lvl1pPr>
          </a:lstStyle>
          <a:p>
            <a:pPr fontAlgn="base">
              <a:spcBef>
                <a:spcPct val="0"/>
              </a:spcBef>
              <a:spcAft>
                <a:spcPct val="0"/>
              </a:spcAft>
              <a:defRPr/>
            </a:pPr>
            <a:fld id="{0C891C09-AA36-435D-9B8E-FE383AD067C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53666772"/>
      </p:ext>
    </p:extLst>
  </p:cSld>
  <p:clrMap bg1="dk2" tx1="lt1" bg2="dk1" tx2="lt2" accent1="accent1" accent2="accent2" accent3="accent3" accent4="accent4" accent5="accent5" accent6="accent6" hlink="hlink" folHlink="folHlink"/>
  <p:sldLayoutIdLst>
    <p:sldLayoutId id="2147483867"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177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EF2905AE-D988-4384-A9FE-4F234532040B}" type="slidenum">
              <a:rPr lang="en-GB" altLang="en-US"/>
              <a:pPr fontAlgn="base">
                <a:spcBef>
                  <a:spcPct val="0"/>
                </a:spcBef>
                <a:spcAft>
                  <a:spcPct val="0"/>
                </a:spcAft>
              </a:pPr>
              <a:t>‹#›</a:t>
            </a:fld>
            <a:endParaRPr lang="en-GB" altLang="en-US"/>
          </a:p>
        </p:txBody>
      </p:sp>
    </p:spTree>
    <p:extLst>
      <p:ext uri="{BB962C8B-B14F-4D97-AF65-F5344CB8AC3E}">
        <p14:creationId xmlns:p14="http://schemas.microsoft.com/office/powerpoint/2010/main" val="2379625352"/>
      </p:ext>
    </p:extLst>
  </p:cSld>
  <p:clrMap bg1="lt1" tx1="dk1" bg2="lt2" tx2="dk2" accent1="accent1" accent2="accent2" accent3="accent3" accent4="accent4" accent5="accent5" accent6="accent6" hlink="hlink" folHlink="folHlink"/>
  <p:sldLayoutIdLst>
    <p:sldLayoutId id="2147483869"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5714" name="Picture 2" descr="Expbann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fontAlgn="base">
              <a:spcBef>
                <a:spcPct val="0"/>
              </a:spcBef>
              <a:spcAft>
                <a:spcPct val="0"/>
              </a:spcAft>
            </a:pPr>
            <a:fld id="{DD8CA8F8-6647-4976-B5AB-0C8536F9A40E}" type="slidenum">
              <a:rPr lang="zh-CN" altLang="en-US">
                <a:latin typeface="Arial" panose="020B0604020202020204" pitchFamily="34" charset="0"/>
              </a:rPr>
              <a:pPr fontAlgn="base">
                <a:spcBef>
                  <a:spcPct val="0"/>
                </a:spcBef>
                <a:spcAft>
                  <a:spcPct val="0"/>
                </a:spcAft>
              </a:pPr>
              <a:t>‹#›</a:t>
            </a:fld>
            <a:endParaRPr lang="en-US" altLang="zh-CN">
              <a:latin typeface="Arial" panose="020B0604020202020204" pitchFamily="34" charset="0"/>
            </a:endParaRPr>
          </a:p>
        </p:txBody>
      </p:sp>
      <p:pic>
        <p:nvPicPr>
          <p:cNvPr id="115719" name="Picture 7" descr="EXPHOR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extLst>
      <p:ext uri="{BB962C8B-B14F-4D97-AF65-F5344CB8AC3E}">
        <p14:creationId xmlns:p14="http://schemas.microsoft.com/office/powerpoint/2010/main" val="90722241"/>
      </p:ext>
    </p:extLst>
  </p:cSld>
  <p:clrMap bg1="lt1" tx1="dk1" bg2="lt2" tx2="dk2" accent1="accent1" accent2="accent2" accent3="accent3" accent4="accent4" accent5="accent5" accent6="accent6" hlink="hlink" folHlink="folHlink"/>
  <p:sldLayoutIdLst>
    <p:sldLayoutId id="2147483871" r:id="rId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7"/>
        </a:buBlip>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00"/>
                </a:solidFill>
                <a:latin typeface="Verdana" charset="0"/>
                <a:ea typeface="Osaka" charset="0"/>
                <a:cs typeface="Osaka" charset="0"/>
              </a:defRPr>
            </a:lvl1pPr>
          </a:lstStyle>
          <a:p>
            <a:pPr fontAlgn="base">
              <a:spcBef>
                <a:spcPct val="0"/>
              </a:spcBef>
              <a:spcAft>
                <a:spcPct val="0"/>
              </a:spcAft>
              <a:defRPr/>
            </a:pPr>
            <a:endParaRPr lang="en-US"/>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00"/>
                </a:solidFill>
                <a:latin typeface="Verdana" charset="0"/>
                <a:ea typeface="Osaka" charset="0"/>
                <a:cs typeface="Osaka" charset="0"/>
              </a:defRPr>
            </a:lvl1pPr>
          </a:lstStyle>
          <a:p>
            <a:pPr fontAlgn="base">
              <a:spcBef>
                <a:spcPct val="0"/>
              </a:spcBef>
              <a:spcAft>
                <a:spcPct val="0"/>
              </a:spcAft>
              <a:defRPr/>
            </a:pPr>
            <a:endParaRPr lang="en-US"/>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00"/>
                </a:solidFill>
                <a:latin typeface="Verdana" charset="0"/>
                <a:ea typeface="Osaka" charset="0"/>
                <a:cs typeface="Osaka" charset="0"/>
              </a:defRPr>
            </a:lvl1pPr>
          </a:lstStyle>
          <a:p>
            <a:pPr fontAlgn="base">
              <a:spcBef>
                <a:spcPct val="0"/>
              </a:spcBef>
              <a:spcAft>
                <a:spcPct val="0"/>
              </a:spcAft>
              <a:defRPr/>
            </a:pPr>
            <a:fld id="{B8496BB6-FC4D-4DDB-A6E1-7EF797C17F6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50865180"/>
      </p:ext>
    </p:extLst>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pitchFamily="-84"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pitchFamily="-84" charset="2"/>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pitchFamily="-84" charset="2"/>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pitchFamily="-84" charset="2"/>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pitchFamily="-84" charset="2"/>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ea typeface="SimSun" panose="02010600030101010101" pitchFamily="2" charset="-122"/>
              </a:defRPr>
            </a:lvl1pPr>
          </a:lstStyle>
          <a:p>
            <a:pPr fontAlgn="base">
              <a:spcBef>
                <a:spcPct val="0"/>
              </a:spcBef>
              <a:spcAft>
                <a:spcPct val="0"/>
              </a:spcAft>
            </a:pPr>
            <a:fld id="{8815E034-ADD6-4A4E-964D-0844F3A50E6C}" type="slidenum">
              <a:rPr lang="zh-CN" altLang="en-US">
                <a:solidFill>
                  <a:srgbClr val="000000"/>
                </a:solidFill>
                <a:sym typeface="Arial" panose="020B0604020202020204" pitchFamily="34" charset="0"/>
              </a:rPr>
              <a:pPr fontAlgn="base">
                <a:spcBef>
                  <a:spcPct val="0"/>
                </a:spcBef>
                <a:spcAft>
                  <a:spcPct val="0"/>
                </a:spcAft>
              </a:pPr>
              <a:t>‹#›</a:t>
            </a:fld>
            <a:endParaRPr lang="en-US" altLang="zh-CN">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430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anose="020B0604020202020204" pitchFamily="34"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6963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6963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6963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6963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6963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69640"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w="9525">
            <a:noFill/>
            <a:miter lim="800000"/>
            <a:headEnd/>
            <a:tailEnd/>
          </a:ln>
        </p:spPr>
        <p:txBody>
          <a:bodyPr rot="10800000" wrap="none" anchor="ctr"/>
          <a:lstStyle/>
          <a:p>
            <a:pPr algn="ctr" fontAlgn="base">
              <a:spcBef>
                <a:spcPct val="0"/>
              </a:spcBef>
              <a:spcAft>
                <a:spcPct val="0"/>
              </a:spcAft>
              <a:defRPr/>
            </a:pPr>
            <a:endParaRPr kumimoji="1" lang="en-US" sz="2400">
              <a:solidFill>
                <a:srgbClr val="000000"/>
              </a:solidFill>
              <a:cs typeface="ＭＳ Ｐゴシック" charset="0"/>
            </a:endParaRPr>
          </a:p>
        </p:txBody>
      </p:sp>
      <p:sp>
        <p:nvSpPr>
          <p:cNvPr id="8090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809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fontAlgn="base">
              <a:spcBef>
                <a:spcPct val="0"/>
              </a:spcBef>
              <a:spcAft>
                <a:spcPct val="0"/>
              </a:spcAft>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fontAlgn="base">
              <a:spcBef>
                <a:spcPct val="0"/>
              </a:spcBef>
              <a:spcAft>
                <a:spcPct val="0"/>
              </a:spcAft>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ea typeface="ＭＳ Ｐゴシック" charset="0"/>
                <a:cs typeface="ＭＳ Ｐゴシック" charset="0"/>
              </a:defRPr>
            </a:lvl1pPr>
          </a:lstStyle>
          <a:p>
            <a:pPr fontAlgn="base">
              <a:spcBef>
                <a:spcPct val="0"/>
              </a:spcBef>
              <a:spcAft>
                <a:spcPct val="0"/>
              </a:spcAft>
              <a:defRPr/>
            </a:pPr>
            <a:fld id="{37D396DA-1E4D-4784-B7F5-54153DAF72A9}"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6007244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charset="0"/>
              </a:defRPr>
            </a:lvl1pPr>
          </a:lstStyle>
          <a:p>
            <a:pPr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charset="0"/>
              </a:defRPr>
            </a:lvl1pPr>
          </a:lstStyle>
          <a:p>
            <a:pPr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ＭＳ Ｐゴシック" charset="0"/>
                <a:cs typeface="Arial" charset="0"/>
              </a:defRPr>
            </a:lvl1pPr>
          </a:lstStyle>
          <a:p>
            <a:pPr fontAlgn="base">
              <a:spcBef>
                <a:spcPct val="0"/>
              </a:spcBef>
              <a:spcAft>
                <a:spcPct val="0"/>
              </a:spcAft>
              <a:defRPr/>
            </a:pPr>
            <a:fld id="{D878A38A-B800-4A7B-9994-3B4E9D7CB245}"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1045071764"/>
      </p:ext>
    </p:extLst>
  </p:cSld>
  <p:clrMap bg1="lt1" tx1="dk1" bg2="lt2" tx2="dk2" accent1="accent1" accent2="accent2" accent3="accent3" accent4="accent4" accent5="accent5" accent6="accent6" hlink="hlink" folHlink="folHlink"/>
  <p:sldLayoutIdLst>
    <p:sldLayoutId id="2147483897"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93186" name="Picture 2" descr="Expbanna"/>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9318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fontAlgn="base">
              <a:spcBef>
                <a:spcPct val="0"/>
              </a:spcBef>
              <a:spcAft>
                <a:spcPct val="0"/>
              </a:spcAft>
              <a:defRPr/>
            </a:pPr>
            <a:endParaRPr lang="en-US">
              <a:latin typeface="Arial" charset="0"/>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fontAlgn="base">
              <a:spcBef>
                <a:spcPct val="0"/>
              </a:spcBef>
              <a:spcAft>
                <a:spcPct val="0"/>
              </a:spcAft>
              <a:defRPr/>
            </a:pPr>
            <a:endParaRPr lang="en-US">
              <a:latin typeface="Arial" charset="0"/>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ea typeface="ＭＳ Ｐゴシック" charset="0"/>
                <a:cs typeface="ＭＳ Ｐゴシック" charset="0"/>
              </a:defRPr>
            </a:lvl1pPr>
          </a:lstStyle>
          <a:p>
            <a:pPr fontAlgn="base">
              <a:spcBef>
                <a:spcPct val="0"/>
              </a:spcBef>
              <a:spcAft>
                <a:spcPct val="0"/>
              </a:spcAft>
              <a:defRPr/>
            </a:pPr>
            <a:fld id="{374C5C6A-3CD5-4A4D-BCE9-A2F9B41827CA}" type="slidenum">
              <a:rPr lang="en-US">
                <a:latin typeface="Arial" charset="0"/>
              </a:rPr>
              <a:pPr fontAlgn="base">
                <a:spcBef>
                  <a:spcPct val="0"/>
                </a:spcBef>
                <a:spcAft>
                  <a:spcPct val="0"/>
                </a:spcAft>
                <a:defRPr/>
              </a:pPr>
              <a:t>‹#›</a:t>
            </a:fld>
            <a:endParaRPr lang="en-US">
              <a:latin typeface="Arial" charset="0"/>
            </a:endParaRPr>
          </a:p>
        </p:txBody>
      </p:sp>
      <p:pic>
        <p:nvPicPr>
          <p:cNvPr id="93191" name="Picture 7" descr="EXPHORSA"/>
          <p:cNvPicPr>
            <a:picLocks noChangeAspect="1" noChangeArrowheads="1"/>
          </p:cNvPicPr>
          <p:nvPr/>
        </p:nvPicPr>
        <p:blipFill>
          <a:blip r:embed="rId15"/>
          <a:srcRect/>
          <a:stretch>
            <a:fillRect/>
          </a:stretch>
        </p:blipFill>
        <p:spPr bwMode="auto">
          <a:xfrm>
            <a:off x="1066800" y="1574800"/>
            <a:ext cx="7772400" cy="130175"/>
          </a:xfrm>
          <a:prstGeom prst="rect">
            <a:avLst/>
          </a:prstGeom>
          <a:noFill/>
          <a:ln w="9525">
            <a:noFill/>
            <a:miter lim="800000"/>
            <a:headEnd/>
            <a:tailEnd/>
          </a:ln>
        </p:spPr>
      </p:pic>
      <p:sp>
        <p:nvSpPr>
          <p:cNvPr id="93192"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extLst>
      <p:ext uri="{BB962C8B-B14F-4D97-AF65-F5344CB8AC3E}">
        <p14:creationId xmlns:p14="http://schemas.microsoft.com/office/powerpoint/2010/main" val="64957388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01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pPr>
            <a:fld id="{A8878181-10EA-470F-AD7D-7B905E0A7E27}" type="slidenum">
              <a:rPr lang="en-GB" altLang="en-US"/>
              <a:pPr fontAlgn="base">
                <a:spcBef>
                  <a:spcPct val="0"/>
                </a:spcBef>
                <a:spcAft>
                  <a:spcPct val="0"/>
                </a:spcAft>
              </a:pPr>
              <a:t>‹#›</a:t>
            </a:fld>
            <a:endParaRPr lang="en-GB" altLang="en-US"/>
          </a:p>
        </p:txBody>
      </p:sp>
    </p:spTree>
    <p:extLst>
      <p:ext uri="{BB962C8B-B14F-4D97-AF65-F5344CB8AC3E}">
        <p14:creationId xmlns:p14="http://schemas.microsoft.com/office/powerpoint/2010/main" val="309334204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01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pPr>
            <a:fld id="{D0B2FF85-0E94-44D7-95D2-7E1B293E3FD0}" type="slidenum">
              <a:rPr lang="en-GB" altLang="en-US"/>
              <a:pPr fontAlgn="base">
                <a:spcBef>
                  <a:spcPct val="0"/>
                </a:spcBef>
                <a:spcAft>
                  <a:spcPct val="0"/>
                </a:spcAft>
              </a:pPr>
              <a:t>‹#›</a:t>
            </a:fld>
            <a:endParaRPr lang="en-GB" altLang="en-US"/>
          </a:p>
        </p:txBody>
      </p:sp>
    </p:spTree>
    <p:extLst>
      <p:ext uri="{BB962C8B-B14F-4D97-AF65-F5344CB8AC3E}">
        <p14:creationId xmlns:p14="http://schemas.microsoft.com/office/powerpoint/2010/main" val="364924723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252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252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defRPr>
            </a:lvl1pPr>
          </a:lstStyle>
          <a:p>
            <a:pPr fontAlgn="base">
              <a:spcBef>
                <a:spcPct val="0"/>
              </a:spcBef>
              <a:spcAft>
                <a:spcPct val="0"/>
              </a:spcAft>
            </a:pPr>
            <a:fld id="{28A3EF4A-CD60-4988-9D99-31BCC7E8A6F8}" type="slidenum">
              <a:rPr lang="zh-CN" altLang="en-US"/>
              <a:pPr fontAlgn="base">
                <a:spcBef>
                  <a:spcPct val="0"/>
                </a:spcBef>
                <a:spcAft>
                  <a:spcPct val="0"/>
                </a:spcAft>
              </a:pPr>
              <a:t>‹#›</a:t>
            </a:fld>
            <a:endParaRPr lang="en-US" altLang="zh-CN"/>
          </a:p>
        </p:txBody>
      </p:sp>
      <p:grpSp>
        <p:nvGrpSpPr>
          <p:cNvPr id="225288" name="Group 1032"/>
          <p:cNvGrpSpPr>
            <a:grpSpLocks/>
          </p:cNvGrpSpPr>
          <p:nvPr/>
        </p:nvGrpSpPr>
        <p:grpSpPr bwMode="auto">
          <a:xfrm>
            <a:off x="8153400" y="152400"/>
            <a:ext cx="792163" cy="1295400"/>
            <a:chOff x="5136" y="960"/>
            <a:chExt cx="528" cy="864"/>
          </a:xfrm>
        </p:grpSpPr>
        <p:sp>
          <p:nvSpPr>
            <p:cNvPr id="2252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5" name="Oval 1039"/>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6" name="Oval 1040"/>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7" name="Oval 1041"/>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8" name="Oval 1042"/>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299" name="Oval 1043"/>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0" name="Oval 1044"/>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4" name="Oval 1048"/>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8" name="Oval 1052"/>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3" name="Oval 1057"/>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7" name="Oval 1061"/>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25319" name="Oval 1063"/>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grpSp>
    </p:spTree>
    <p:extLst>
      <p:ext uri="{BB962C8B-B14F-4D97-AF65-F5344CB8AC3E}">
        <p14:creationId xmlns:p14="http://schemas.microsoft.com/office/powerpoint/2010/main" val="203313582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S PGothic" panose="020B0600070205080204" pitchFamily="34" charset="-128"/>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kumimoji="1" lang="en-US" altLang="ja-JP">
                <a:solidFill>
                  <a:srgbClr val="FFFFFF"/>
                </a:solidFill>
                <a:latin typeface="Helvetica" panose="020B0604020202020204" pitchFamily="34"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kumimoji="1" lang="en-US" altLang="ja-JP">
                <a:solidFill>
                  <a:srgbClr val="FFFFFF"/>
                </a:solidFill>
                <a:latin typeface="Helvetica" panose="020B0604020202020204" pitchFamily="34"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a:noFill/>
          </a:ln>
          <a:effectLst>
            <a:outerShdw blurRad="508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ea typeface="ＭＳ Ｐゴシック" charset="0"/>
              </a:defRPr>
            </a:lvl1pPr>
          </a:lstStyle>
          <a:p>
            <a:pPr fontAlgn="base">
              <a:spcBef>
                <a:spcPct val="0"/>
              </a:spcBef>
              <a:spcAft>
                <a:spcPct val="0"/>
              </a:spcAft>
              <a:defRPr/>
            </a:pPr>
            <a:endParaRPr lang="en-US">
              <a:solidFill>
                <a:srgbClr val="FFFFFF"/>
              </a:solidFill>
            </a:endParaRPr>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panose="020B0604020202020204" pitchFamily="34" charset="0"/>
              </a:defRPr>
            </a:lvl1pPr>
          </a:lstStyle>
          <a:p>
            <a:pPr fontAlgn="base">
              <a:spcBef>
                <a:spcPct val="0"/>
              </a:spcBef>
              <a:spcAft>
                <a:spcPct val="0"/>
              </a:spcAft>
            </a:pPr>
            <a:fld id="{7FEAAF4A-1F2F-4151-9652-9C662917B0EF}" type="slidenum">
              <a:rPr lang="zh-CN" altLang="en-US">
                <a:solidFill>
                  <a:srgbClr val="FFFFFF"/>
                </a:solidFill>
              </a:rPr>
              <a:pPr fontAlgn="base">
                <a:spcBef>
                  <a:spcPct val="0"/>
                </a:spcBef>
                <a:spcAft>
                  <a:spcPct val="0"/>
                </a:spcAft>
              </a:pPr>
              <a:t>‹#›</a:t>
            </a:fld>
            <a:endParaRPr lang="en-US" altLang="zh-CN">
              <a:solidFill>
                <a:srgbClr val="FFFFFF"/>
              </a:solidFill>
            </a:endParaRPr>
          </a:p>
        </p:txBody>
      </p:sp>
    </p:spTree>
    <p:extLst>
      <p:ext uri="{BB962C8B-B14F-4D97-AF65-F5344CB8AC3E}">
        <p14:creationId xmlns:p14="http://schemas.microsoft.com/office/powerpoint/2010/main" val="2381066454"/>
      </p:ext>
    </p:extLst>
  </p:cSld>
  <p:clrMap bg1="dk2" tx1="lt1" bg2="dk1"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kumimoji="1"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kumimoji="1"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kumimoji="1"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umimoji="1"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Wingdings" panose="05000000000000000000" pitchFamily="2" charset="2"/>
        <a:buChar char=""/>
        <a:defRPr kumimoji="1"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634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4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eaLnBrk="0" fontAlgn="base" hangingPunct="0">
              <a:spcBef>
                <a:spcPct val="0"/>
              </a:spcBef>
              <a:spcAft>
                <a:spcPct val="0"/>
              </a:spcAft>
              <a:defRPr/>
            </a:pPr>
            <a:endParaRPr lang="en-US">
              <a:solidFill>
                <a:srgbClr val="000000"/>
              </a:solidFill>
            </a:endParaRPr>
          </a:p>
        </p:txBody>
      </p:sp>
      <p:sp>
        <p:nvSpPr>
          <p:cNvPr id="174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eaLnBrk="0" fontAlgn="base" hangingPunct="0">
              <a:spcBef>
                <a:spcPct val="0"/>
              </a:spcBef>
              <a:spcAft>
                <a:spcPct val="0"/>
              </a:spcAft>
              <a:defRPr/>
            </a:pPr>
            <a:endParaRPr lang="en-US">
              <a:solidFill>
                <a:srgbClr val="000000"/>
              </a:solidFill>
            </a:endParaRPr>
          </a:p>
        </p:txBody>
      </p:sp>
      <p:sp>
        <p:nvSpPr>
          <p:cNvPr id="174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3E93DEED-9B10-4853-BECD-85D4F73D6D82}" type="slidenum">
              <a:rPr lang="zh-CN" altLang="en-US">
                <a:solidFill>
                  <a:srgbClr val="000000"/>
                </a:solidFill>
              </a:rPr>
              <a:pPr eaLnBrk="0" fontAlgn="base" hangingPunct="0">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258911021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Font typeface="Arial"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C636EC2-A38C-481C-8236-37A37FD81CCE}" type="slidenum">
              <a:rPr lang="zh-CN" altLang="en-US">
                <a:solidFill>
                  <a:srgbClr val="000000"/>
                </a:solidFill>
                <a:ea typeface="MS PGothic" panose="020B0600070205080204" pitchFamily="34" charset="-128"/>
              </a:rPr>
              <a:pPr fontAlgn="base">
                <a:spcBef>
                  <a:spcPct val="0"/>
                </a:spcBef>
                <a:spcAft>
                  <a:spcPct val="0"/>
                </a:spcAft>
              </a:pPr>
              <a:t>‹#›</a:t>
            </a:fld>
            <a:endParaRPr lang="en-US" altLang="zh-CN">
              <a:solidFill>
                <a:srgbClr val="000000"/>
              </a:solidFill>
              <a:ea typeface="MS PGothic" panose="020B0600070205080204" pitchFamily="34" charset="-128"/>
            </a:endParaRPr>
          </a:p>
        </p:txBody>
      </p:sp>
    </p:spTree>
    <p:extLst>
      <p:ext uri="{BB962C8B-B14F-4D97-AF65-F5344CB8AC3E}">
        <p14:creationId xmlns:p14="http://schemas.microsoft.com/office/powerpoint/2010/main" val="335354077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Geneva"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nvGrpSpPr>
            <p:cNvPr id="87049" name="Group 4"/>
            <p:cNvGrpSpPr>
              <a:grpSpLocks/>
            </p:cNvGrpSpPr>
            <p:nvPr/>
          </p:nvGrpSpPr>
          <p:grpSpPr bwMode="auto">
            <a:xfrm>
              <a:off x="48" y="102"/>
              <a:ext cx="96" cy="4128"/>
              <a:chOff x="48" y="102"/>
              <a:chExt cx="96" cy="4128"/>
            </a:xfrm>
          </p:grpSpPr>
          <p:sp>
            <p:nvSpPr>
              <p:cNvPr id="87050"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1"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2"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3"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4"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5"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6"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7"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8"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59"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0"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1"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2"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3"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4"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5"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6"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7"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8"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69"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0"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1"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2"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3"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4"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5"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6"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7"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sp>
            <p:nvSpPr>
              <p:cNvPr id="87078"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ndParaRPr>
              </a:p>
            </p:txBody>
          </p:sp>
        </p:grpSp>
      </p:grpSp>
      <p:sp>
        <p:nvSpPr>
          <p:cNvPr id="8704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fontAlgn="base">
              <a:spcBef>
                <a:spcPct val="0"/>
              </a:spcBef>
              <a:spcAft>
                <a:spcPct val="0"/>
              </a:spcAft>
              <a:defRPr/>
            </a:pPr>
            <a:endParaRPr lang="en-US">
              <a:solidFill>
                <a:srgbClr val="FFFFFF"/>
              </a:solidFill>
            </a:endParaRPr>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fontAlgn="base">
              <a:spcBef>
                <a:spcPct val="0"/>
              </a:spcBef>
              <a:spcAft>
                <a:spcPct val="0"/>
              </a:spcAft>
              <a:defRPr/>
            </a:pPr>
            <a:endParaRPr lang="en-US">
              <a:solidFill>
                <a:srgbClr val="FFFFFF"/>
              </a:solidFill>
            </a:endParaRPr>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panose="02020603050405020304" pitchFamily="18" charset="0"/>
              </a:defRPr>
            </a:lvl1pPr>
          </a:lstStyle>
          <a:p>
            <a:pPr fontAlgn="base">
              <a:spcBef>
                <a:spcPct val="0"/>
              </a:spcBef>
              <a:spcAft>
                <a:spcPct val="0"/>
              </a:spcAft>
            </a:pPr>
            <a:fld id="{F179AEA2-94F1-46BA-A450-D5CA533C4CDB}" type="slidenum">
              <a:rPr lang="zh-CN" altLang="en-US">
                <a:solidFill>
                  <a:srgbClr val="FFFFFF"/>
                </a:solidFill>
                <a:ea typeface="MS PGothic" panose="020B0600070205080204" pitchFamily="34" charset="-128"/>
              </a:rPr>
              <a:pPr fontAlgn="base">
                <a:spcBef>
                  <a:spcPct val="0"/>
                </a:spcBef>
                <a:spcAft>
                  <a:spcPct val="0"/>
                </a:spcAft>
              </a:pPr>
              <a:t>‹#›</a:t>
            </a:fld>
            <a:endParaRPr lang="en-US" altLang="zh-CN">
              <a:solidFill>
                <a:srgbClr val="FFFFFF"/>
              </a:solidFill>
              <a:ea typeface="MS PGothic" panose="020B0600070205080204" pitchFamily="34" charset="-128"/>
            </a:endParaRP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68820"/>
      </p:ext>
    </p:extLst>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Geneva"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Geneva"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Geneva"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Geneva"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Geneva"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Geneva" charset="0"/>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S PGothic" panose="020B0600070205080204" pitchFamily="34" charset="-128"/>
          <a:cs typeface="Geneva"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ea typeface="MS PGothic" panose="020B0600070205080204" pitchFamily="34" charset="-128"/>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6350" y="6350"/>
            <a:ext cx="9118600" cy="6832600"/>
            <a:chOff x="4" y="4"/>
            <a:chExt cx="5744" cy="4304"/>
          </a:xfrm>
        </p:grpSpPr>
        <p:sp>
          <p:nvSpPr>
            <p:cNvPr id="14131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endParaRPr>
            </a:p>
          </p:txBody>
        </p:sp>
        <p:grpSp>
          <p:nvGrpSpPr>
            <p:cNvPr id="141316" name="Group 4"/>
            <p:cNvGrpSpPr>
              <a:grpSpLocks/>
            </p:cNvGrpSpPr>
            <p:nvPr/>
          </p:nvGrpSpPr>
          <p:grpSpPr bwMode="auto">
            <a:xfrm>
              <a:off x="288" y="225"/>
              <a:ext cx="5185" cy="3895"/>
              <a:chOff x="288" y="225"/>
              <a:chExt cx="5185" cy="3895"/>
            </a:xfrm>
          </p:grpSpPr>
          <p:sp>
            <p:nvSpPr>
              <p:cNvPr id="14131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grpSp>
            <p:nvGrpSpPr>
              <p:cNvPr id="141318" name="Group 6"/>
              <p:cNvGrpSpPr>
                <a:grpSpLocks/>
              </p:cNvGrpSpPr>
              <p:nvPr/>
            </p:nvGrpSpPr>
            <p:grpSpPr bwMode="auto">
              <a:xfrm>
                <a:off x="288" y="231"/>
                <a:ext cx="86" cy="3889"/>
                <a:chOff x="288" y="231"/>
                <a:chExt cx="86" cy="3889"/>
              </a:xfrm>
            </p:grpSpPr>
            <p:sp>
              <p:nvSpPr>
                <p:cNvPr id="141319"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1320"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grpSp>
          <p:grpSp>
            <p:nvGrpSpPr>
              <p:cNvPr id="141321" name="Group 9"/>
              <p:cNvGrpSpPr>
                <a:grpSpLocks/>
              </p:cNvGrpSpPr>
              <p:nvPr/>
            </p:nvGrpSpPr>
            <p:grpSpPr bwMode="auto">
              <a:xfrm>
                <a:off x="5386" y="225"/>
                <a:ext cx="87" cy="3886"/>
                <a:chOff x="5386" y="225"/>
                <a:chExt cx="87" cy="3886"/>
              </a:xfrm>
            </p:grpSpPr>
            <p:sp>
              <p:nvSpPr>
                <p:cNvPr id="14132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132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grpSp>
          <p:sp>
            <p:nvSpPr>
              <p:cNvPr id="14132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132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zh-CN" smtClean="0"/>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extLst>
      <p:ext uri="{BB962C8B-B14F-4D97-AF65-F5344CB8AC3E}">
        <p14:creationId xmlns:p14="http://schemas.microsoft.com/office/powerpoint/2010/main" val="781603628"/>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2pPr>
      <a:lvl3pPr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3pPr>
      <a:lvl4pPr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4pPr>
      <a:lvl5pPr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5pPr>
      <a:lvl6pPr marL="457200"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6pPr>
      <a:lvl7pPr marL="914400"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7pPr>
      <a:lvl8pPr marL="1371600"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8pPr>
      <a:lvl9pPr marL="1828800" algn="ctr" rtl="0" fontAlgn="base">
        <a:spcBef>
          <a:spcPct val="0"/>
        </a:spcBef>
        <a:spcAft>
          <a:spcPct val="0"/>
        </a:spcAft>
        <a:defRPr sz="4400">
          <a:solidFill>
            <a:schemeClr val="tx2"/>
          </a:solidFill>
          <a:latin typeface="Times" panose="02020603050405020304" pitchFamily="18" charset="0"/>
          <a:ea typeface="SimSun" panose="02010600030101010101" pitchFamily="2" charset="-122"/>
        </a:defRPr>
      </a:lvl9pPr>
    </p:titleStyle>
    <p:bodyStyle>
      <a:lvl1pPr marL="342900" indent="-342900" algn="l" rtl="0" fontAlgn="base">
        <a:spcBef>
          <a:spcPct val="20000"/>
        </a:spcBef>
        <a:spcAft>
          <a:spcPct val="0"/>
        </a:spcAft>
        <a:buClr>
          <a:schemeClr val="tx2"/>
        </a:buClr>
        <a:buSzPct val="75000"/>
        <a:buFont typeface="Monotype Sorts"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10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100000"/>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F7352AF-713C-4A87-9DE6-A70E82A48CF8}"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99112904"/>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7F0A518-A63A-47FC-8D58-34DD0520A67E}"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07543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F7352AF-713C-4A87-9DE6-A70E82A48CF8}"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2541504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F7352AF-713C-4A87-9DE6-A70E82A48CF8}"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5439797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7F0A518-A63A-47FC-8D58-34DD0520A67E}"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659463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0"/>
            <a:ext cx="9144000" cy="6858000"/>
            <a:chOff x="0" y="0"/>
            <a:chExt cx="5760" cy="4320"/>
          </a:xfrm>
        </p:grpSpPr>
        <p:pic>
          <p:nvPicPr>
            <p:cNvPr id="890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FFFFFF"/>
                </a:solidFill>
              </a:endParaRPr>
            </a:p>
          </p:txBody>
        </p:sp>
        <p:sp>
          <p:nvSpPr>
            <p:cNvPr id="890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FFFFFF"/>
                </a:solidFill>
              </a:endParaRPr>
            </a:p>
          </p:txBody>
        </p:sp>
        <p:sp>
          <p:nvSpPr>
            <p:cNvPr id="890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kumimoji="1" lang="en-US" altLang="ja-JP">
                <a:solidFill>
                  <a:srgbClr val="FFFFFF"/>
                </a:solidFill>
                <a:latin typeface="Helvetica" panose="020B0604020202020204" pitchFamily="34" charset="0"/>
              </a:endParaRPr>
            </a:p>
          </p:txBody>
        </p:sp>
        <p:sp>
          <p:nvSpPr>
            <p:cNvPr id="891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kumimoji="1" lang="en-US" altLang="ja-JP">
                <a:solidFill>
                  <a:srgbClr val="FFFFFF"/>
                </a:solidFill>
                <a:latin typeface="Helvetica" panose="020B0604020202020204" pitchFamily="34" charset="0"/>
              </a:endParaRPr>
            </a:p>
          </p:txBody>
        </p:sp>
        <p:sp>
          <p:nvSpPr>
            <p:cNvPr id="891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FFFFFF"/>
                </a:solidFill>
              </a:endParaRPr>
            </a:p>
          </p:txBody>
        </p:sp>
        <p:sp>
          <p:nvSpPr>
            <p:cNvPr id="891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FFFFFF"/>
                </a:solidFill>
              </a:endParaRPr>
            </a:p>
          </p:txBody>
        </p:sp>
        <p:pic>
          <p:nvPicPr>
            <p:cNvPr id="891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609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6092" name="Rectangle 12"/>
          <p:cNvSpPr>
            <a:spLocks noGrp="1" noChangeArrowheads="1"/>
          </p:cNvSpPr>
          <p:nvPr>
            <p:ph type="body" idx="1"/>
          </p:nvPr>
        </p:nvSpPr>
        <p:spPr bwMode="auto">
          <a:xfrm>
            <a:off x="685800" y="1981200"/>
            <a:ext cx="7772400" cy="4114800"/>
          </a:xfrm>
          <a:prstGeom prst="rect">
            <a:avLst/>
          </a:prstGeom>
          <a:noFill/>
          <a:ln>
            <a:noFill/>
          </a:ln>
          <a:effectLst>
            <a:outerShdw blurRad="50800"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609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fontAlgn="base">
              <a:spcBef>
                <a:spcPct val="0"/>
              </a:spcBef>
              <a:spcAft>
                <a:spcPct val="0"/>
              </a:spcAft>
              <a:defRPr/>
            </a:pPr>
            <a:endParaRPr lang="en-US"/>
          </a:p>
        </p:txBody>
      </p:sp>
      <p:sp>
        <p:nvSpPr>
          <p:cNvPr id="132609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fontAlgn="base">
              <a:spcBef>
                <a:spcPct val="0"/>
              </a:spcBef>
              <a:spcAft>
                <a:spcPct val="0"/>
              </a:spcAft>
              <a:defRPr/>
            </a:pPr>
            <a:endParaRPr lang="en-US"/>
          </a:p>
        </p:txBody>
      </p:sp>
      <p:sp>
        <p:nvSpPr>
          <p:cNvPr id="132609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panose="020B0604020202020204" pitchFamily="34" charset="0"/>
              </a:defRPr>
            </a:lvl1pPr>
          </a:lstStyle>
          <a:p>
            <a:pPr fontAlgn="base">
              <a:spcBef>
                <a:spcPct val="0"/>
              </a:spcBef>
              <a:spcAft>
                <a:spcPct val="0"/>
              </a:spcAft>
            </a:pPr>
            <a:fld id="{3D48D1DD-4F68-48B4-8CF3-78391D41FE62}"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3033373462"/>
      </p:ext>
    </p:extLst>
  </p:cSld>
  <p:clrMap bg1="dk2" tx1="lt1" bg2="dk1"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MS PGothic" panose="020B0600070205080204" pitchFamily="34"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kumimoji="1"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Font typeface="Wingdings" panose="05000000000000000000" pitchFamily="2" charset="2"/>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Font typeface="Wingdings" panose="05000000000000000000" pitchFamily="2" charset="2"/>
        <a:buChar char=""/>
        <a:defRPr kumimoji="1"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7F0A518-A63A-47FC-8D58-34DD0520A67E}"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14054033"/>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50" y="6350"/>
            <a:ext cx="9118600" cy="6832600"/>
            <a:chOff x="4" y="4"/>
            <a:chExt cx="5744" cy="4304"/>
          </a:xfrm>
        </p:grpSpPr>
        <p:sp>
          <p:nvSpPr>
            <p:cNvPr id="102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pPr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nvGrpSpPr>
            <p:cNvPr id="1030" name="Group 4"/>
            <p:cNvGrpSpPr>
              <a:grpSpLocks/>
            </p:cNvGrpSpPr>
            <p:nvPr/>
          </p:nvGrpSpPr>
          <p:grpSpPr bwMode="auto">
            <a:xfrm>
              <a:off x="288" y="225"/>
              <a:ext cx="5185" cy="3895"/>
              <a:chOff x="288" y="225"/>
              <a:chExt cx="5185" cy="3895"/>
            </a:xfrm>
          </p:grpSpPr>
          <p:sp>
            <p:nvSpPr>
              <p:cNvPr id="103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w="12700" cap="rnd" cmpd="sng">
                <a:noFill/>
                <a:prstDash val="solid"/>
                <a:round/>
                <a:headEnd type="none" w="med" len="med"/>
                <a:tailEnd type="none" w="med" len="med"/>
              </a:ln>
            </p:spPr>
            <p:txBody>
              <a:bodyPr/>
              <a:lstStyle/>
              <a:p>
                <a:pPr eaLnBrk="0" fontAlgn="base" hangingPunct="0">
                  <a:spcBef>
                    <a:spcPct val="0"/>
                  </a:spcBef>
                  <a:spcAft>
                    <a:spcPct val="0"/>
                  </a:spcAft>
                  <a:defRPr/>
                </a:pPr>
                <a:endParaRPr lang="en-NZ" sz="2400">
                  <a:solidFill>
                    <a:srgbClr val="FFFFFF"/>
                  </a:solidFill>
                  <a:latin typeface="Arial" pitchFamily="34" charset="0"/>
                  <a:ea typeface="ＭＳ Ｐゴシック" pitchFamily="34" charset="-128"/>
                </a:endParaRPr>
              </a:p>
            </p:txBody>
          </p:sp>
          <p:grpSp>
            <p:nvGrpSpPr>
              <p:cNvPr id="1032" name="Group 6"/>
              <p:cNvGrpSpPr>
                <a:grpSpLocks/>
              </p:cNvGrpSpPr>
              <p:nvPr/>
            </p:nvGrpSpPr>
            <p:grpSpPr bwMode="auto">
              <a:xfrm>
                <a:off x="288" y="231"/>
                <a:ext cx="86" cy="3889"/>
                <a:chOff x="288" y="231"/>
                <a:chExt cx="86" cy="3889"/>
              </a:xfrm>
            </p:grpSpPr>
            <p:sp>
              <p:nvSpPr>
                <p:cNvPr id="103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w="12700" cap="rnd" cmpd="sng">
                  <a:noFill/>
                  <a:prstDash val="solid"/>
                  <a:round/>
                  <a:headEnd type="none" w="med" len="med"/>
                  <a:tailEnd type="none" w="med" len="med"/>
                </a:ln>
              </p:spPr>
              <p:txBody>
                <a:bodyPr/>
                <a:lstStyle/>
                <a:p>
                  <a:pPr eaLnBrk="0" fontAlgn="base" hangingPunct="0">
                    <a:spcBef>
                      <a:spcPct val="0"/>
                    </a:spcBef>
                    <a:spcAft>
                      <a:spcPct val="0"/>
                    </a:spcAft>
                    <a:defRPr/>
                  </a:pPr>
                  <a:endParaRPr lang="en-NZ" sz="2400">
                    <a:solidFill>
                      <a:srgbClr val="FFFFFF"/>
                    </a:solidFill>
                    <a:latin typeface="Arial" pitchFamily="34" charset="0"/>
                    <a:ea typeface="ＭＳ Ｐゴシック" pitchFamily="34" charset="-128"/>
                  </a:endParaRPr>
                </a:p>
              </p:txBody>
            </p:sp>
            <p:sp>
              <p:nvSpPr>
                <p:cNvPr id="103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w="12700" cap="rnd" cmpd="sng">
                  <a:noFill/>
                  <a:prstDash val="solid"/>
                  <a:round/>
                  <a:headEnd type="none" w="med" len="med"/>
                  <a:tailEnd type="none" w="med" len="med"/>
                </a:ln>
              </p:spPr>
              <p:txBody>
                <a:bodyPr/>
                <a:lstStyle/>
                <a:p>
                  <a:pPr eaLnBrk="0" fontAlgn="base" hangingPunct="0">
                    <a:spcBef>
                      <a:spcPct val="0"/>
                    </a:spcBef>
                    <a:spcAft>
                      <a:spcPct val="0"/>
                    </a:spcAft>
                    <a:defRPr/>
                  </a:pPr>
                  <a:endParaRPr lang="en-NZ" sz="2400">
                    <a:solidFill>
                      <a:srgbClr val="FFFFFF"/>
                    </a:solidFill>
                    <a:latin typeface="Arial" pitchFamily="34" charset="0"/>
                    <a:ea typeface="ＭＳ Ｐゴシック" pitchFamily="34" charset="-128"/>
                  </a:endParaRPr>
                </a:p>
              </p:txBody>
            </p:sp>
          </p:grpSp>
          <p:grpSp>
            <p:nvGrpSpPr>
              <p:cNvPr id="1033" name="Group 9"/>
              <p:cNvGrpSpPr>
                <a:grpSpLocks/>
              </p:cNvGrpSpPr>
              <p:nvPr/>
            </p:nvGrpSpPr>
            <p:grpSpPr bwMode="auto">
              <a:xfrm>
                <a:off x="5386" y="225"/>
                <a:ext cx="87" cy="3886"/>
                <a:chOff x="5386" y="225"/>
                <a:chExt cx="87" cy="3886"/>
              </a:xfrm>
            </p:grpSpPr>
            <p:sp>
              <p:nvSpPr>
                <p:cNvPr id="103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w="12700" cap="rnd" cmpd="sng">
                  <a:noFill/>
                  <a:prstDash val="solid"/>
                  <a:round/>
                  <a:headEnd type="none" w="med" len="med"/>
                  <a:tailEnd type="none" w="med" len="med"/>
                </a:ln>
              </p:spPr>
              <p:txBody>
                <a:bodyPr/>
                <a:lstStyle/>
                <a:p>
                  <a:pPr eaLnBrk="0" fontAlgn="base" hangingPunct="0">
                    <a:spcBef>
                      <a:spcPct val="0"/>
                    </a:spcBef>
                    <a:spcAft>
                      <a:spcPct val="0"/>
                    </a:spcAft>
                    <a:defRPr/>
                  </a:pPr>
                  <a:endParaRPr lang="en-NZ" sz="2400">
                    <a:solidFill>
                      <a:srgbClr val="FFFFFF"/>
                    </a:solidFill>
                    <a:latin typeface="Arial" pitchFamily="34" charset="0"/>
                    <a:ea typeface="ＭＳ Ｐゴシック" pitchFamily="34" charset="-128"/>
                  </a:endParaRPr>
                </a:p>
              </p:txBody>
            </p:sp>
            <p:sp>
              <p:nvSpPr>
                <p:cNvPr id="103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w="12700" cap="rnd" cmpd="sng">
                  <a:noFill/>
                  <a:prstDash val="solid"/>
                  <a:round/>
                  <a:headEnd type="none" w="med" len="med"/>
                  <a:tailEnd type="none" w="med" len="med"/>
                </a:ln>
              </p:spPr>
              <p:txBody>
                <a:bodyPr/>
                <a:lstStyle/>
                <a:p>
                  <a:pPr eaLnBrk="0" fontAlgn="base" hangingPunct="0">
                    <a:spcBef>
                      <a:spcPct val="0"/>
                    </a:spcBef>
                    <a:spcAft>
                      <a:spcPct val="0"/>
                    </a:spcAft>
                    <a:defRPr/>
                  </a:pPr>
                  <a:endParaRPr lang="en-NZ" sz="2400">
                    <a:solidFill>
                      <a:srgbClr val="FFFFFF"/>
                    </a:solidFill>
                    <a:latin typeface="Arial" pitchFamily="34" charset="0"/>
                    <a:ea typeface="ＭＳ Ｐゴシック" pitchFamily="34" charset="-128"/>
                  </a:endParaRPr>
                </a:p>
              </p:txBody>
            </p:sp>
          </p:grpSp>
          <p:sp>
            <p:nvSpPr>
              <p:cNvPr id="103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w="12700" cap="rnd" cmpd="sng">
                <a:noFill/>
                <a:prstDash val="solid"/>
                <a:round/>
                <a:headEnd type="none" w="med" len="med"/>
                <a:tailEnd type="none" w="med" len="med"/>
              </a:ln>
            </p:spPr>
            <p:txBody>
              <a:bodyPr/>
              <a:lstStyle/>
              <a:p>
                <a:pPr eaLnBrk="0" fontAlgn="base" hangingPunct="0">
                  <a:spcBef>
                    <a:spcPct val="0"/>
                  </a:spcBef>
                  <a:spcAft>
                    <a:spcPct val="0"/>
                  </a:spcAft>
                  <a:defRPr/>
                </a:pPr>
                <a:endParaRPr lang="en-NZ" sz="2400">
                  <a:solidFill>
                    <a:srgbClr val="FFFFFF"/>
                  </a:solidFill>
                  <a:latin typeface="Arial" pitchFamily="34" charset="0"/>
                  <a:ea typeface="ＭＳ Ｐゴシック" pitchFamily="34" charset="-128"/>
                </a:endParaRPr>
              </a:p>
            </p:txBody>
          </p:sp>
          <p:sp>
            <p:nvSpPr>
              <p:cNvPr id="1035" name="Rectangle 13"/>
              <p:cNvSpPr>
                <a:spLocks noChangeArrowheads="1"/>
              </p:cNvSpPr>
              <p:nvPr/>
            </p:nvSpPr>
            <p:spPr bwMode="auto">
              <a:xfrm>
                <a:off x="373" y="330"/>
                <a:ext cx="5013" cy="3690"/>
              </a:xfrm>
              <a:prstGeom prst="rect">
                <a:avLst/>
              </a:prstGeom>
              <a:solidFill>
                <a:schemeClr val="bg1"/>
              </a:solidFill>
              <a:ln w="12700">
                <a:noFill/>
                <a:miter lim="800000"/>
                <a:headEnd/>
                <a:tailEnd/>
              </a:ln>
            </p:spPr>
            <p:txBody>
              <a:bodyPr wrap="none" anchor="ctr"/>
              <a:lstStyle/>
              <a:p>
                <a:pPr eaLnBrk="0" fontAlgn="base" hangingPunct="0">
                  <a:spcBef>
                    <a:spcPct val="0"/>
                  </a:spcBef>
                  <a:spcAft>
                    <a:spcPct val="0"/>
                  </a:spcAft>
                  <a:defRPr/>
                </a:pPr>
                <a:endParaRPr lang="en-US" sz="2400">
                  <a:solidFill>
                    <a:srgbClr val="FFFFFF"/>
                  </a:solidFill>
                  <a:latin typeface="Arial" charset="0"/>
                  <a:ea typeface="ＭＳ Ｐゴシック" charset="0"/>
                  <a:cs typeface="ＭＳ Ｐゴシック" charset="0"/>
                </a:endParaRPr>
              </a:p>
            </p:txBody>
          </p:sp>
        </p:grpSp>
      </p:grpSp>
      <p:sp>
        <p:nvSpPr>
          <p:cNvPr id="113460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13460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979518"/>
      </p:ext>
    </p:extLst>
  </p:cSld>
  <p:clrMap bg1="dk2" tx1="lt1" bg2="dk1"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84" charset="2"/>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71513" y="390525"/>
            <a:ext cx="7772400" cy="159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ctr" anchorCtr="0" compatLnSpc="1">
            <a:prstTxWarp prst="textNoShape">
              <a:avLst/>
            </a:prstTxWarp>
          </a:bodyPr>
          <a:lstStyle/>
          <a:p>
            <a:pPr lvl="0"/>
            <a:r>
              <a:rPr lang="en-US">
                <a:sym typeface="Times" charset="0"/>
              </a:rPr>
              <a:t>Click to edit Master title style</a:t>
            </a:r>
          </a:p>
        </p:txBody>
      </p:sp>
      <p:sp>
        <p:nvSpPr>
          <p:cNvPr id="6146" name="Rectangle 2"/>
          <p:cNvSpPr>
            <a:spLocks noGrp="1" noChangeArrowheads="1"/>
          </p:cNvSpPr>
          <p:nvPr>
            <p:ph type="body" idx="1"/>
          </p:nvPr>
        </p:nvSpPr>
        <p:spPr bwMode="auto">
          <a:xfrm>
            <a:off x="67151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extLst>
      <p:ext uri="{BB962C8B-B14F-4D97-AF65-F5344CB8AC3E}">
        <p14:creationId xmlns:p14="http://schemas.microsoft.com/office/powerpoint/2010/main" val="2363202703"/>
      </p:ext>
    </p:extLst>
  </p:cSld>
  <p:clrMap bg1="dk2" tx1="lt1" bg2="dk1"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ransition xmlns:p14="http://schemas.microsoft.com/office/powerpoint/2010/main"/>
  <p:txStyles>
    <p:titleStyle>
      <a:lvl1pPr marL="38100" indent="-38100" algn="ctr" rtl="0" eaLnBrk="0" fontAlgn="base" hangingPunct="0">
        <a:spcBef>
          <a:spcPct val="0"/>
        </a:spcBef>
        <a:spcAft>
          <a:spcPct val="0"/>
        </a:spcAft>
        <a:defRPr sz="4400">
          <a:solidFill>
            <a:srgbClr val="FFFF00"/>
          </a:solidFill>
          <a:latin typeface="+mj-lt"/>
          <a:ea typeface="+mj-ea"/>
          <a:cs typeface="+mj-cs"/>
          <a:sym typeface="Times" panose="02020603050405020304" pitchFamily="18" charset="0"/>
        </a:defRPr>
      </a:lvl1pPr>
      <a:lvl2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panose="02020603050405020304" pitchFamily="18" charset="0"/>
        </a:defRPr>
      </a:lvl2pPr>
      <a:lvl3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panose="02020603050405020304" pitchFamily="18" charset="0"/>
        </a:defRPr>
      </a:lvl3pPr>
      <a:lvl4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panose="02020603050405020304" pitchFamily="18" charset="0"/>
        </a:defRPr>
      </a:lvl4pPr>
      <a:lvl5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panose="02020603050405020304" pitchFamily="18" charset="0"/>
        </a:defRPr>
      </a:lvl5pPr>
      <a:lvl6pPr marL="4953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6pPr>
      <a:lvl7pPr marL="9525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7pPr>
      <a:lvl8pPr marL="14097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8pPr>
      <a:lvl9pPr marL="18669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9pPr>
    </p:titleStyle>
    <p:bodyStyle>
      <a:lvl1pPr marL="381000" indent="-342900" algn="l" rtl="0" eaLnBrk="0" fontAlgn="base" hangingPunct="0">
        <a:spcBef>
          <a:spcPts val="800"/>
        </a:spcBef>
        <a:spcAft>
          <a:spcPct val="0"/>
        </a:spcAft>
        <a:buClr>
          <a:srgbClr val="FFFF00"/>
        </a:buClr>
        <a:buSzPct val="75000"/>
        <a:buFont typeface="Helvetica" panose="020B0604020202020204" pitchFamily="34" charset="0"/>
        <a:buChar char="n"/>
        <a:defRPr sz="3200">
          <a:solidFill>
            <a:schemeClr val="tx1"/>
          </a:solidFill>
          <a:latin typeface="+mn-lt"/>
          <a:ea typeface="+mn-ea"/>
          <a:cs typeface="+mn-cs"/>
          <a:sym typeface="Lucida Grande" pitchFamily="-84" charset="0"/>
        </a:defRPr>
      </a:lvl1pPr>
      <a:lvl2pPr marL="730250" indent="-285750" algn="l" rtl="0" eaLnBrk="0" fontAlgn="base" hangingPunct="0">
        <a:spcBef>
          <a:spcPts val="700"/>
        </a:spcBef>
        <a:spcAft>
          <a:spcPct val="0"/>
        </a:spcAft>
        <a:buClr>
          <a:srgbClr val="FFFFFF"/>
        </a:buClr>
        <a:buSzPct val="100000"/>
        <a:buFont typeface="Helvetica" panose="020B0604020202020204" pitchFamily="34" charset="0"/>
        <a:buChar char="–"/>
        <a:defRPr sz="2800">
          <a:solidFill>
            <a:schemeClr val="tx1"/>
          </a:solidFill>
          <a:latin typeface="+mn-lt"/>
          <a:ea typeface="+mn-ea"/>
          <a:cs typeface="+mn-cs"/>
          <a:sym typeface="Lucida Grande" pitchFamily="-84" charset="0"/>
        </a:defRPr>
      </a:lvl2pPr>
      <a:lvl3pPr marL="1130300" indent="-228600" algn="l" rtl="0" eaLnBrk="0" fontAlgn="base" hangingPunct="0">
        <a:spcBef>
          <a:spcPts val="600"/>
        </a:spcBef>
        <a:spcAft>
          <a:spcPct val="0"/>
        </a:spcAft>
        <a:buClr>
          <a:srgbClr val="FFFFFF"/>
        </a:buClr>
        <a:buSzPct val="100000"/>
        <a:buFont typeface="Helvetica" panose="020B0604020202020204" pitchFamily="34" charset="0"/>
        <a:buChar char="•"/>
        <a:defRPr sz="2400">
          <a:solidFill>
            <a:schemeClr val="tx1"/>
          </a:solidFill>
          <a:latin typeface="+mn-lt"/>
          <a:ea typeface="+mn-ea"/>
          <a:cs typeface="+mn-cs"/>
          <a:sym typeface="Lucida Grande" pitchFamily="-84" charset="0"/>
        </a:defRPr>
      </a:lvl3pPr>
      <a:lvl4pPr marL="1587500" indent="-227013" algn="l" rtl="0" eaLnBrk="0" fontAlgn="base" hangingPunct="0">
        <a:spcBef>
          <a:spcPts val="500"/>
        </a:spcBef>
        <a:spcAft>
          <a:spcPct val="0"/>
        </a:spcAft>
        <a:buClr>
          <a:srgbClr val="FFFFFF"/>
        </a:buClr>
        <a:buSzPct val="100000"/>
        <a:buFont typeface="Helvetica" panose="020B0604020202020204" pitchFamily="34" charset="0"/>
        <a:buChar char="–"/>
        <a:defRPr sz="2000">
          <a:solidFill>
            <a:schemeClr val="tx1"/>
          </a:solidFill>
          <a:latin typeface="+mn-lt"/>
          <a:ea typeface="+mn-ea"/>
          <a:cs typeface="+mn-cs"/>
          <a:sym typeface="Lucida Grande" pitchFamily="-84" charset="0"/>
        </a:defRPr>
      </a:lvl4pPr>
      <a:lvl5pPr marL="2046288" indent="-228600" algn="l" rtl="0" eaLnBrk="0" fontAlgn="base" hangingPunct="0">
        <a:spcBef>
          <a:spcPts val="500"/>
        </a:spcBef>
        <a:spcAft>
          <a:spcPct val="0"/>
        </a:spcAft>
        <a:buClr>
          <a:srgbClr val="FFFFFF"/>
        </a:buClr>
        <a:buSzPct val="100000"/>
        <a:buFont typeface="Helvetica" panose="020B0604020202020204" pitchFamily="34" charset="0"/>
        <a:buChar char="•"/>
        <a:defRPr sz="2000">
          <a:solidFill>
            <a:schemeClr val="tx1"/>
          </a:solidFill>
          <a:latin typeface="+mn-lt"/>
          <a:ea typeface="+mn-ea"/>
          <a:cs typeface="+mn-cs"/>
          <a:sym typeface="Lucida Grande" pitchFamily="-84" charset="0"/>
        </a:defRPr>
      </a:lvl5pPr>
      <a:lvl6pPr marL="25034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0"/>
                <a:cs typeface="+mn-cs"/>
              </a:defRPr>
            </a:lvl1pPr>
          </a:lstStyle>
          <a:p>
            <a:pPr fontAlgn="base">
              <a:spcBef>
                <a:spcPct val="0"/>
              </a:spcBef>
              <a:spcAft>
                <a:spcPct val="0"/>
              </a:spcAft>
              <a:defRPr/>
            </a:pPr>
            <a:endParaRPr lang="en-US">
              <a:solidFill>
                <a:srgbClr val="000000"/>
              </a:solidFill>
              <a:latin typeface="Arial"/>
            </a:endParaRPr>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mn-cs"/>
              </a:defRPr>
            </a:lvl1pPr>
          </a:lstStyle>
          <a:p>
            <a:pPr fontAlgn="base">
              <a:spcBef>
                <a:spcPct val="0"/>
              </a:spcBef>
              <a:spcAft>
                <a:spcPct val="0"/>
              </a:spcAft>
              <a:defRPr/>
            </a:pPr>
            <a:endParaRPr lang="en-US">
              <a:solidFill>
                <a:srgbClr val="000000"/>
              </a:solidFill>
              <a:latin typeface="Arial"/>
            </a:endParaRPr>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pPr>
            <a:fld id="{437ECCCF-242A-1041-A9AF-791F174BEAAC}" type="slidenum">
              <a:rPr lang="en-US" smtClean="0">
                <a:solidFill>
                  <a:srgbClr val="000000"/>
                </a:solidFill>
                <a:ea typeface="ＭＳ Ｐゴシック" charset="0"/>
                <a:cs typeface="MS PGothic" charset="0"/>
              </a:rPr>
              <a:pPr fontAlgn="base">
                <a:spcBef>
                  <a:spcPct val="0"/>
                </a:spcBef>
                <a:spcAft>
                  <a:spcPct val="0"/>
                </a:spcAft>
              </a:pPr>
              <a:t>‹#›</a:t>
            </a:fld>
            <a:endParaRPr lang="en-US" smtClean="0">
              <a:solidFill>
                <a:srgbClr val="000000"/>
              </a:solidFill>
              <a:ea typeface="ＭＳ Ｐゴシック" charset="0"/>
              <a:cs typeface="MS PGothic" charset="0"/>
            </a:endParaRPr>
          </a:p>
        </p:txBody>
      </p:sp>
    </p:spTree>
    <p:extLst>
      <p:ext uri="{BB962C8B-B14F-4D97-AF65-F5344CB8AC3E}">
        <p14:creationId xmlns:p14="http://schemas.microsoft.com/office/powerpoint/2010/main" val="73518278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F46DAE48-9028-46B3-AD19-7EA3CEF0D9BC}"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49820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ea typeface="宋体" charset="0"/>
                <a:cs typeface="Arial" charset="0"/>
              </a:defRPr>
            </a:lvl1pPr>
          </a:lstStyle>
          <a:p>
            <a:pPr fontAlgn="base">
              <a:spcBef>
                <a:spcPct val="0"/>
              </a:spcBef>
              <a:spcAft>
                <a:spcPct val="0"/>
              </a:spcAft>
              <a:defRPr/>
            </a:pPr>
            <a:fld id="{D853EF65-3FD2-5D41-BFC7-E92369F77C29}" type="slidenum">
              <a:rPr lang="zh-CN" altLang="en-US">
                <a:solidFill>
                  <a:srgbClr val="000000"/>
                </a:solidFill>
                <a:latin typeface="Arial" charset="0"/>
                <a:sym typeface="Arial" charset="0"/>
              </a:rPr>
              <a:pPr fontAlgn="base">
                <a:spcBef>
                  <a:spcPct val="0"/>
                </a:spcBef>
                <a:spcAft>
                  <a:spcPct val="0"/>
                </a:spcAft>
                <a:defRPr/>
              </a:pPr>
              <a:t>‹#›</a:t>
            </a:fld>
            <a:endParaRPr lang="en-US" altLang="zh-CN">
              <a:solidFill>
                <a:srgbClr val="000000"/>
              </a:solidFill>
              <a:latin typeface="Arial" charset="0"/>
              <a:sym typeface="Arial" charset="0"/>
            </a:endParaRPr>
          </a:p>
        </p:txBody>
      </p:sp>
    </p:spTree>
    <p:extLst>
      <p:ext uri="{BB962C8B-B14F-4D97-AF65-F5344CB8AC3E}">
        <p14:creationId xmlns:p14="http://schemas.microsoft.com/office/powerpoint/2010/main" val="185561064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ea typeface="宋体" charset="0"/>
                <a:cs typeface="Arial" charset="0"/>
              </a:defRPr>
            </a:lvl1pPr>
          </a:lstStyle>
          <a:p>
            <a:pPr fontAlgn="base">
              <a:spcBef>
                <a:spcPct val="0"/>
              </a:spcBef>
              <a:spcAft>
                <a:spcPct val="0"/>
              </a:spcAft>
              <a:defRPr/>
            </a:pPr>
            <a:fld id="{D853EF65-3FD2-5D41-BFC7-E92369F77C29}" type="slidenum">
              <a:rPr lang="zh-CN" altLang="en-US">
                <a:solidFill>
                  <a:srgbClr val="000000"/>
                </a:solidFill>
                <a:latin typeface="Arial" charset="0"/>
                <a:sym typeface="Arial" charset="0"/>
              </a:rPr>
              <a:pPr fontAlgn="base">
                <a:spcBef>
                  <a:spcPct val="0"/>
                </a:spcBef>
                <a:spcAft>
                  <a:spcPct val="0"/>
                </a:spcAft>
                <a:defRPr/>
              </a:pPr>
              <a:t>‹#›</a:t>
            </a:fld>
            <a:endParaRPr lang="en-US" altLang="zh-CN">
              <a:solidFill>
                <a:srgbClr val="000000"/>
              </a:solidFill>
              <a:latin typeface="Arial" charset="0"/>
              <a:sym typeface="Arial" charset="0"/>
            </a:endParaRPr>
          </a:p>
        </p:txBody>
      </p:sp>
    </p:spTree>
    <p:extLst>
      <p:ext uri="{BB962C8B-B14F-4D97-AF65-F5344CB8AC3E}">
        <p14:creationId xmlns:p14="http://schemas.microsoft.com/office/powerpoint/2010/main" val="1457836772"/>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C194E3A-B7B5-1B47-BF02-E57036C12F7C}" type="slidenum">
              <a:rPr lang="en-US">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7346923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Copperplate Gothic Light"/>
                <a:ea typeface="ヒラギノ角ゴ Pro W3"/>
                <a:cs typeface="ヒラギノ角ゴ Pro W3"/>
              </a:defRPr>
            </a:lvl1pPr>
          </a:lstStyle>
          <a:p>
            <a:pPr eaLnBrk="0" fontAlgn="base" hangingPunct="0">
              <a:spcBef>
                <a:spcPct val="0"/>
              </a:spcBef>
              <a:spcAft>
                <a:spcPct val="0"/>
              </a:spcAft>
              <a:defRPr/>
            </a:pPr>
            <a:endParaRPr lang="en-US"/>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pperplate Gothic Light"/>
                <a:ea typeface="ヒラギノ角ゴ Pro W3"/>
                <a:cs typeface="ヒラギノ角ゴ Pro W3"/>
              </a:defRPr>
            </a:lvl1pPr>
          </a:lstStyle>
          <a:p>
            <a:pPr eaLnBrk="0" fontAlgn="base" hangingPunct="0">
              <a:spcBef>
                <a:spcPct val="0"/>
              </a:spcBef>
              <a:spcAft>
                <a:spcPct val="0"/>
              </a:spcAft>
              <a:defRPr/>
            </a:pPr>
            <a:endParaRPr lang="en-US"/>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Copperplate Gothic Light" charset="0"/>
                <a:ea typeface="ヒラギノ角ゴ Pro W3" charset="0"/>
                <a:cs typeface="ヒラギノ角ゴ Pro W3" charset="0"/>
              </a:defRPr>
            </a:lvl1pPr>
          </a:lstStyle>
          <a:p>
            <a:pPr eaLnBrk="0" fontAlgn="base" hangingPunct="0">
              <a:spcBef>
                <a:spcPct val="0"/>
              </a:spcBef>
              <a:spcAft>
                <a:spcPct val="0"/>
              </a:spcAft>
              <a:defRPr/>
            </a:pPr>
            <a:fld id="{B65383FD-D3C8-1D4A-AE10-8CA01BBCE036}"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129625914"/>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8DE2470-7CEF-B647-B8DF-687C00CC9779}" type="slidenum">
              <a:rPr lang="en-US">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25392417"/>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ＭＳ Ｐゴシック" charset="-128"/>
                <a:cs typeface="ＭＳ Ｐゴシック" charset="-128"/>
              </a:defRPr>
            </a:lvl1pPr>
          </a:lstStyle>
          <a:p>
            <a:pPr fontAlgn="base">
              <a:spcBef>
                <a:spcPct val="0"/>
              </a:spcBef>
              <a:spcAft>
                <a:spcPct val="0"/>
              </a:spcAft>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ＭＳ Ｐゴシック" charset="-128"/>
                <a:cs typeface="ＭＳ Ｐゴシック" charset="-128"/>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fontAlgn="base">
              <a:spcBef>
                <a:spcPct val="0"/>
              </a:spcBef>
              <a:spcAft>
                <a:spcPct val="0"/>
              </a:spcAft>
            </a:pPr>
            <a:fld id="{1F9D25B2-898E-BA40-B673-78DC20E706DD}" type="slidenum">
              <a:rPr lang="en-US">
                <a:ea typeface="ＭＳ Ｐゴシック" charset="0"/>
                <a:cs typeface="MS PGothic" charset="0"/>
              </a:rPr>
              <a:pPr fontAlgn="base">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1961667587"/>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8DE2470-7CEF-B647-B8DF-687C00CC9779}" type="slidenum">
              <a:rPr lang="en-US">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3585087"/>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8DE2470-7CEF-B647-B8DF-687C00CC9779}" type="slidenum">
              <a:rPr lang="en-US">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28954116"/>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8DE2470-7CEF-B647-B8DF-687C00CC9779}" type="slidenum">
              <a:rPr lang="en-US">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2918945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fontAlgn="base">
              <a:spcBef>
                <a:spcPct val="0"/>
              </a:spcBef>
              <a:spcAft>
                <a:spcPct val="0"/>
              </a:spcAft>
              <a:defRPr/>
            </a:pPr>
            <a:endParaRPr lang="en-US">
              <a:solidFill>
                <a:srgbClr val="000000"/>
              </a:solidFill>
              <a:latin typeface="Arial" charset="0"/>
            </a:endParaRPr>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A8DE2470-7CEF-B647-B8DF-687C00CC9779}" type="slidenum">
              <a:rPr lang="en-US">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87934210"/>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A2D0951B-864A-44B5-95CB-A84E35B82C4A}"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353932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fontAlgn="base">
              <a:spcBef>
                <a:spcPct val="0"/>
              </a:spcBef>
              <a:spcAft>
                <a:spcPct val="0"/>
              </a:spcAft>
              <a:defRPr/>
            </a:pPr>
            <a:endParaRPr lang="en-US">
              <a:sym typeface="Arial"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fontAlgn="base">
              <a:spcBef>
                <a:spcPct val="0"/>
              </a:spcBef>
              <a:spcAft>
                <a:spcPct val="0"/>
              </a:spcAft>
              <a:defRPr/>
            </a:pPr>
            <a:endParaRPr lang="en-US">
              <a:sym typeface="Arial"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S PGothic" charset="0"/>
              </a:defRPr>
            </a:lvl1pPr>
          </a:lstStyle>
          <a:p>
            <a:pPr fontAlgn="base">
              <a:spcBef>
                <a:spcPct val="0"/>
              </a:spcBef>
              <a:spcAft>
                <a:spcPct val="0"/>
              </a:spcAft>
            </a:pPr>
            <a:fld id="{465AFA01-2DBC-564E-99C6-D46F4F3F0952}" type="slidenum">
              <a:rPr lang="en-US" smtClean="0">
                <a:solidFill>
                  <a:srgbClr val="000000"/>
                </a:solidFill>
                <a:latin typeface="Arial" charset="0"/>
                <a:ea typeface="ヒラギノ角ゴ ProN W3" charset="0"/>
                <a:sym typeface="Arial" charset="0"/>
              </a:rPr>
              <a:pPr fontAlgn="base">
                <a:spcBef>
                  <a:spcPct val="0"/>
                </a:spcBef>
                <a:spcAft>
                  <a:spcPct val="0"/>
                </a:spcAft>
              </a:pPr>
              <a:t>‹#›</a:t>
            </a:fld>
            <a:endParaRPr lang="en-US" smtClean="0">
              <a:solidFill>
                <a:srgbClr val="000000"/>
              </a:solidFill>
              <a:latin typeface="Arial" charset="0"/>
              <a:ea typeface="ヒラギノ角ゴ ProN W3" charset="0"/>
              <a:sym typeface="Arial" charset="0"/>
            </a:endParaRPr>
          </a:p>
        </p:txBody>
      </p:sp>
    </p:spTree>
    <p:extLst>
      <p:ext uri="{BB962C8B-B14F-4D97-AF65-F5344CB8AC3E}">
        <p14:creationId xmlns:p14="http://schemas.microsoft.com/office/powerpoint/2010/main" val="826984406"/>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2286000"/>
            <a:ext cx="9144000" cy="3581400"/>
            <a:chOff x="0" y="1968"/>
            <a:chExt cx="5760" cy="2256"/>
          </a:xfrm>
        </p:grpSpPr>
        <p:sp>
          <p:nvSpPr>
            <p:cNvPr id="1332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2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3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4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5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6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7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8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8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8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sp>
          <p:nvSpPr>
            <p:cNvPr id="1338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ea typeface="Osaka" charset="-128"/>
              </a:endParaRPr>
            </a:p>
          </p:txBody>
        </p:sp>
      </p:grpSp>
      <p:sp>
        <p:nvSpPr>
          <p:cNvPr id="1331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331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Helvetica" charset="0"/>
                <a:ea typeface="Osaka" charset="0"/>
                <a:cs typeface="Osaka" charset="0"/>
              </a:defRPr>
            </a:lvl1pPr>
          </a:lstStyle>
          <a:p>
            <a:pPr fontAlgn="base">
              <a:spcBef>
                <a:spcPct val="0"/>
              </a:spcBef>
              <a:spcAft>
                <a:spcPct val="0"/>
              </a:spcAft>
              <a:defRPr/>
            </a:pPr>
            <a:endParaRPr lang="en-US" altLang="ja-JP">
              <a:solidFill>
                <a:srgbClr val="FFFFFF"/>
              </a:solidFill>
            </a:endParaRPr>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fontAlgn="base">
              <a:spcBef>
                <a:spcPct val="0"/>
              </a:spcBef>
              <a:spcAft>
                <a:spcPct val="0"/>
              </a:spcAft>
              <a:defRPr/>
            </a:pPr>
            <a:endParaRPr lang="en-US" altLang="ja-JP">
              <a:solidFill>
                <a:srgbClr val="FFFFFF"/>
              </a:solidFill>
            </a:endParaRPr>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panose="020B0604020202020204" pitchFamily="34" charset="0"/>
                <a:ea typeface="Osaka" charset="-128"/>
              </a:defRPr>
            </a:lvl1pPr>
          </a:lstStyle>
          <a:p>
            <a:pPr fontAlgn="base">
              <a:spcBef>
                <a:spcPct val="0"/>
              </a:spcBef>
              <a:spcAft>
                <a:spcPct val="0"/>
              </a:spcAft>
            </a:pPr>
            <a:fld id="{8FDD616C-4150-4770-B1A3-D27FDB958ED3}" type="slidenum">
              <a:rPr lang="en-US" altLang="ja-JP">
                <a:solidFill>
                  <a:srgbClr val="FFFFFF"/>
                </a:solidFill>
              </a:rPr>
              <a:pPr fontAlgn="base">
                <a:spcBef>
                  <a:spcPct val="0"/>
                </a:spcBef>
                <a:spcAft>
                  <a:spcPct val="0"/>
                </a:spcAft>
              </a:pPr>
              <a:t>‹#›</a:t>
            </a:fld>
            <a:endParaRPr lang="en-US" altLang="ja-JP">
              <a:solidFill>
                <a:srgbClr val="FFFFFF"/>
              </a:solidFill>
            </a:endParaRPr>
          </a:p>
        </p:txBody>
      </p:sp>
      <p:pic>
        <p:nvPicPr>
          <p:cNvPr id="13320"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29853"/>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panose="05000000000000000000" pitchFamily="2"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panose="05000000000000000000" pitchFamily="2" charset="2"/>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panose="05000000000000000000" pitchFamily="2" charset="2"/>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panose="05000000000000000000" pitchFamily="2" charset="2"/>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panose="05000000000000000000" pitchFamily="2" charset="2"/>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3315"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smtClean="0">
                <a:solidFill>
                  <a:schemeClr val="bg2"/>
                </a:solidFill>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smtClean="0">
                <a:solidFill>
                  <a:schemeClr val="bg2"/>
                </a:solidFill>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fontAlgn="base">
              <a:spcBef>
                <a:spcPct val="0"/>
              </a:spcBef>
              <a:spcAft>
                <a:spcPct val="0"/>
              </a:spcAft>
            </a:pPr>
            <a:fld id="{2EB24723-343D-4A63-8AB6-CC743A6B8A3F}" type="slidenum">
              <a:rPr lang="zh-CN" altLang="en-US">
                <a:solidFill>
                  <a:srgbClr val="000000"/>
                </a:solidFill>
                <a:ea typeface="MS PGothic" panose="020B0600070205080204" pitchFamily="34" charset="-128"/>
              </a:rPr>
              <a:pPr fontAlgn="base">
                <a:spcBef>
                  <a:spcPct val="0"/>
                </a:spcBef>
                <a:spcAft>
                  <a:spcPct val="0"/>
                </a:spcAft>
              </a:pPr>
              <a:t>‹#›</a:t>
            </a:fld>
            <a:endParaRPr lang="en-US" altLang="zh-CN">
              <a:solidFill>
                <a:srgbClr val="000000"/>
              </a:solidFill>
              <a:ea typeface="MS PGothic" panose="020B0600070205080204" pitchFamily="34" charset="-128"/>
            </a:endParaRPr>
          </a:p>
        </p:txBody>
      </p:sp>
    </p:spTree>
    <p:extLst>
      <p:ext uri="{BB962C8B-B14F-4D97-AF65-F5344CB8AC3E}">
        <p14:creationId xmlns:p14="http://schemas.microsoft.com/office/powerpoint/2010/main" val="1973304441"/>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MS PGothic" panose="020B0600070205080204" pitchFamily="3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panose="05000000000000000000" pitchFamily="2" charset="2"/>
        <a:buChar char="l"/>
        <a:defRPr kumimoji="1" sz="3200">
          <a:solidFill>
            <a:schemeClr val="tx1"/>
          </a:solidFill>
          <a:latin typeface="+mn-lt"/>
          <a:ea typeface="MS PGothic" panose="020B0600070205080204" pitchFamily="3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panose="05000000000000000000" pitchFamily="2" charset="2"/>
        <a:buChar char="l"/>
        <a:defRPr kumimoji="1" sz="2800">
          <a:solidFill>
            <a:schemeClr val="tx1"/>
          </a:solidFill>
          <a:latin typeface="+mn-lt"/>
          <a:ea typeface="MS PGothic" panose="020B0600070205080204" pitchFamily="34"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panose="05000000000000000000" pitchFamily="2" charset="2"/>
        <a:buChar char="l"/>
        <a:defRPr kumimoji="1" sz="2400">
          <a:solidFill>
            <a:schemeClr val="tx1"/>
          </a:solidFill>
          <a:latin typeface="+mn-lt"/>
          <a:ea typeface="MS PGothic" panose="020B0600070205080204" pitchFamily="34"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panose="05000000000000000000" pitchFamily="2" charset="2"/>
        <a:buChar char="l"/>
        <a:defRPr kumimoji="1" sz="2000">
          <a:solidFill>
            <a:schemeClr val="tx1"/>
          </a:solidFill>
          <a:latin typeface="+mn-lt"/>
          <a:ea typeface="MS PGothic" panose="020B0600070205080204" pitchFamily="34"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panose="05000000000000000000" pitchFamily="2" charset="2"/>
        <a:buChar char="l"/>
        <a:defRPr kumimoji="1" sz="2000">
          <a:solidFill>
            <a:schemeClr val="tx1"/>
          </a:solidFill>
          <a:latin typeface="+mn-lt"/>
          <a:ea typeface="MS PGothic" panose="020B0600070205080204" pitchFamily="34"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112" charset="-128"/>
                <a:cs typeface="ＭＳ Ｐゴシック" pitchFamily="-112" charset="-128"/>
              </a:defRPr>
            </a:lvl1pPr>
          </a:lstStyle>
          <a:p>
            <a:pPr fontAlgn="base">
              <a:spcBef>
                <a:spcPct val="0"/>
              </a:spcBef>
              <a:spcAft>
                <a:spcPct val="0"/>
              </a:spcAft>
              <a:defRPr/>
            </a:pPr>
            <a:endParaRPr lang="en-US">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12" charset="-128"/>
                <a:cs typeface="ＭＳ Ｐゴシック" pitchFamily="-112" charset="-128"/>
              </a:defRPr>
            </a:lvl1pPr>
          </a:lstStyle>
          <a:p>
            <a:pPr fontAlgn="base">
              <a:spcBef>
                <a:spcPct val="0"/>
              </a:spcBef>
              <a:spcAft>
                <a:spcPct val="0"/>
              </a:spcAft>
              <a:defRPr/>
            </a:pPr>
            <a:endParaRPr lang="en-US">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charset="0"/>
                <a:cs typeface="ＭＳ Ｐゴシック" charset="0"/>
              </a:defRPr>
            </a:lvl1pPr>
          </a:lstStyle>
          <a:p>
            <a:pPr fontAlgn="base">
              <a:spcBef>
                <a:spcPct val="0"/>
              </a:spcBef>
              <a:spcAft>
                <a:spcPct val="0"/>
              </a:spcAft>
              <a:defRPr/>
            </a:pPr>
            <a:fld id="{11C53B0D-FF45-45FA-BE22-CADB85B98C7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982382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112" charset="-128"/>
                <a:cs typeface="ＭＳ Ｐゴシック" pitchFamily="-112" charset="-128"/>
              </a:defRPr>
            </a:lvl1pPr>
          </a:lstStyle>
          <a:p>
            <a:pPr fontAlgn="base">
              <a:spcBef>
                <a:spcPct val="0"/>
              </a:spcBef>
              <a:spcAft>
                <a:spcPct val="0"/>
              </a:spcAft>
              <a:defRPr/>
            </a:pPr>
            <a:endParaRPr lang="en-US">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12" charset="-128"/>
                <a:cs typeface="ＭＳ Ｐゴシック" pitchFamily="-112" charset="-128"/>
              </a:defRPr>
            </a:lvl1pPr>
          </a:lstStyle>
          <a:p>
            <a:pPr fontAlgn="base">
              <a:spcBef>
                <a:spcPct val="0"/>
              </a:spcBef>
              <a:spcAft>
                <a:spcPct val="0"/>
              </a:spcAft>
              <a:defRPr/>
            </a:pPr>
            <a:endParaRPr lang="en-US">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charset="0"/>
                <a:cs typeface="ＭＳ Ｐゴシック" charset="0"/>
              </a:defRPr>
            </a:lvl1pPr>
          </a:lstStyle>
          <a:p>
            <a:pPr fontAlgn="base">
              <a:spcBef>
                <a:spcPct val="0"/>
              </a:spcBef>
              <a:spcAft>
                <a:spcPct val="0"/>
              </a:spcAft>
              <a:defRPr/>
            </a:pPr>
            <a:fld id="{11C53B0D-FF45-45FA-BE22-CADB85B98C7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433725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0.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0.xml"/><Relationship Id="rId3"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32.emf"/><Relationship Id="rId1" Type="http://schemas.openxmlformats.org/officeDocument/2006/relationships/vmlDrawing" Target="../drawings/vmlDrawing1.vml"/><Relationship Id="rId2"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34.emf"/><Relationship Id="rId1" Type="http://schemas.openxmlformats.org/officeDocument/2006/relationships/vmlDrawing" Target="../drawings/vmlDrawing3.vml"/><Relationship Id="rId2"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35.emf"/><Relationship Id="rId1" Type="http://schemas.openxmlformats.org/officeDocument/2006/relationships/vmlDrawing" Target="../drawings/vmlDrawing4.vml"/><Relationship Id="rId2"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5.bin"/><Relationship Id="rId5" Type="http://schemas.openxmlformats.org/officeDocument/2006/relationships/image" Target="../media/image36.emf"/><Relationship Id="rId1" Type="http://schemas.openxmlformats.org/officeDocument/2006/relationships/vmlDrawing" Target="../drawings/vmlDrawing5.vml"/><Relationship Id="rId2"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image" Target="../media/image37.emf"/><Relationship Id="rId1" Type="http://schemas.openxmlformats.org/officeDocument/2006/relationships/vmlDrawing" Target="../drawings/vmlDrawing6.vml"/><Relationship Id="rId2"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1.xml"/><Relationship Id="rId2"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7.bin"/><Relationship Id="rId5" Type="http://schemas.openxmlformats.org/officeDocument/2006/relationships/image" Target="../media/image38.emf"/><Relationship Id="rId1" Type="http://schemas.openxmlformats.org/officeDocument/2006/relationships/vmlDrawing" Target="../drawings/vmlDrawing7.vml"/><Relationship Id="rId2"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8.bin"/><Relationship Id="rId5" Type="http://schemas.openxmlformats.org/officeDocument/2006/relationships/image" Target="../media/image39.emf"/><Relationship Id="rId1" Type="http://schemas.openxmlformats.org/officeDocument/2006/relationships/vmlDrawing" Target="../drawings/vmlDrawing8.vml"/><Relationship Id="rId2"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9.xml"/><Relationship Id="rId3"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10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2.xml"/><Relationship Id="rId3"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3.xml"/><Relationship Id="rId3"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4.xml"/><Relationship Id="rId3"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6.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image" Target="../media/image2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7.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gif"/><Relationship Id="rId1" Type="http://schemas.openxmlformats.org/officeDocument/2006/relationships/slideLayout" Target="../slideLayouts/slideLayout14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32.xml"/><Relationship Id="rId3"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33.xml"/><Relationship Id="rId3" Type="http://schemas.openxmlformats.org/officeDocument/2006/relationships/image" Target="../media/image4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34.xml"/><Relationship Id="rId3"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57.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36.xml"/><Relationship Id="rId3"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0.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39.xml"/><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notesSlide" Target="../notesSlides/notesSlide40.xml"/><Relationship Id="rId3"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4.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4.xml"/><Relationship Id="rId2" Type="http://schemas.openxmlformats.org/officeDocument/2006/relationships/notesSlide" Target="../notesSlides/notesSlide42.xml"/><Relationship Id="rId3"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3.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5.jpeg"/><Relationship Id="rId1" Type="http://schemas.openxmlformats.org/officeDocument/2006/relationships/slideLayout" Target="../slideLayouts/slideLayout210.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5.xml"/><Relationship Id="rId2" Type="http://schemas.openxmlformats.org/officeDocument/2006/relationships/notesSlide" Target="../notesSlides/notesSlide45.xml"/><Relationship Id="rId3" Type="http://schemas.openxmlformats.org/officeDocument/2006/relationships/image" Target="../media/image5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5.xml"/><Relationship Id="rId2"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1" Type="http://schemas.openxmlformats.org/officeDocument/2006/relationships/slideLayout" Target="../slideLayouts/slideLayout227.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9.bin"/><Relationship Id="rId5" Type="http://schemas.openxmlformats.org/officeDocument/2006/relationships/image" Target="../media/image60.emf"/><Relationship Id="rId1" Type="http://schemas.openxmlformats.org/officeDocument/2006/relationships/vmlDrawing" Target="../drawings/vmlDrawing9.vml"/><Relationship Id="rId2" Type="http://schemas.openxmlformats.org/officeDocument/2006/relationships/slideLayout" Target="../slideLayouts/slideLayout24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243.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49.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0.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51.xml"/><Relationship Id="rId3" Type="http://schemas.openxmlformats.org/officeDocument/2006/relationships/image" Target="../media/image2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1.xml"/><Relationship Id="rId2" Type="http://schemas.openxmlformats.org/officeDocument/2006/relationships/notesSlide" Target="../notesSlides/notesSlide52.xml"/><Relationship Id="rId3" Type="http://schemas.openxmlformats.org/officeDocument/2006/relationships/image" Target="../media/image28.jpeg"/></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jpeg"/><Relationship Id="rId5" Type="http://schemas.openxmlformats.org/officeDocument/2006/relationships/image" Target="../media/image65.jpeg"/><Relationship Id="rId1" Type="http://schemas.openxmlformats.org/officeDocument/2006/relationships/slideLayout" Target="../slideLayouts/slideLayout298.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54.xml"/><Relationship Id="rId3" Type="http://schemas.openxmlformats.org/officeDocument/2006/relationships/image" Target="../media/image6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55.xml"/><Relationship Id="rId3" Type="http://schemas.openxmlformats.org/officeDocument/2006/relationships/image" Target="../media/image6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4.xml"/><Relationship Id="rId2" Type="http://schemas.openxmlformats.org/officeDocument/2006/relationships/notesSlide" Target="../notesSlides/notesSlide56.xml"/><Relationship Id="rId3" Type="http://schemas.openxmlformats.org/officeDocument/2006/relationships/image" Target="../media/image6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4.xml"/><Relationship Id="rId2" Type="http://schemas.openxmlformats.org/officeDocument/2006/relationships/notesSlide" Target="../notesSlides/notesSlide57.xml"/><Relationship Id="rId3"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6.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2.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1.xml"/><Relationship Id="rId2" Type="http://schemas.openxmlformats.org/officeDocument/2006/relationships/notesSlide" Target="../notesSlides/notesSlide60.xml"/><Relationship Id="rId3" Type="http://schemas.openxmlformats.org/officeDocument/2006/relationships/image" Target="../media/image2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52.xml"/><Relationship Id="rId2" Type="http://schemas.openxmlformats.org/officeDocument/2006/relationships/notesSlide" Target="../notesSlides/notesSlide61.xml"/><Relationship Id="rId3" Type="http://schemas.openxmlformats.org/officeDocument/2006/relationships/image" Target="../media/image6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notesSlide" Target="../notesSlides/notesSlide62.xml"/><Relationship Id="rId3" Type="http://schemas.openxmlformats.org/officeDocument/2006/relationships/image" Target="../media/image69.jpeg"/></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474.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72.jpeg"/><Relationship Id="rId1" Type="http://schemas.openxmlformats.org/officeDocument/2006/relationships/slideLayout" Target="../slideLayouts/slideLayout485.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490.xml"/><Relationship Id="rId2" Type="http://schemas.openxmlformats.org/officeDocument/2006/relationships/notesSlide" Target="../notesSlides/notesSlide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4.xml"/><Relationship Id="rId2" Type="http://schemas.openxmlformats.org/officeDocument/2006/relationships/notesSlide" Target="../notesSlides/notesSlide5.xml"/><Relationship Id="rId3"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8.xml"/><Relationship Id="rId2" Type="http://schemas.openxmlformats.org/officeDocument/2006/relationships/notesSlide" Target="../notesSlides/notesSlide6.xml"/><Relationship Id="rId3"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8000" y="711200"/>
            <a:ext cx="8128000" cy="5422900"/>
          </a:xfrm>
          <a:prstGeom prst="rect">
            <a:avLst/>
          </a:prstGeom>
        </p:spPr>
      </p:pic>
      <p:sp>
        <p:nvSpPr>
          <p:cNvPr id="2" name="Left-Right Arrow 1"/>
          <p:cNvSpPr/>
          <p:nvPr/>
        </p:nvSpPr>
        <p:spPr bwMode="auto">
          <a:xfrm>
            <a:off x="1547664" y="260648"/>
            <a:ext cx="7596336" cy="3816424"/>
          </a:xfrm>
          <a:prstGeom prst="leftRightArrow">
            <a:avLst>
              <a:gd name="adj1" fmla="val 67396"/>
              <a:gd name="adj2" fmla="val 50000"/>
            </a:avLst>
          </a:prstGeom>
          <a:gradFill flip="none" rotWithShape="1">
            <a:gsLst>
              <a:gs pos="0">
                <a:srgbClr val="790015"/>
              </a:gs>
              <a:gs pos="100000">
                <a:schemeClr val="tx1"/>
              </a:gs>
            </a:gsLst>
            <a:path path="circle">
              <a:fillToRect l="50000" t="50000" r="50000" b="50000"/>
            </a:path>
            <a:tileRect/>
          </a:gra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charset="0"/>
              <a:ea typeface="ＭＳ Ｐゴシック" charset="0"/>
              <a:cs typeface="MS PGothic" charset="0"/>
            </a:endParaRPr>
          </a:p>
        </p:txBody>
      </p:sp>
      <p:sp>
        <p:nvSpPr>
          <p:cNvPr id="347137" name="Rectangle 2"/>
          <p:cNvSpPr>
            <a:spLocks noGrp="1" noChangeArrowheads="1"/>
          </p:cNvSpPr>
          <p:nvPr>
            <p:ph type="title"/>
          </p:nvPr>
        </p:nvSpPr>
        <p:spPr>
          <a:xfrm>
            <a:off x="2143098" y="980728"/>
            <a:ext cx="6456885" cy="2304256"/>
          </a:xfrm>
        </p:spPr>
        <p:txBody>
          <a:bodyPr/>
          <a:lstStyle/>
          <a:p>
            <a:r>
              <a:rPr lang="zh-TW" altLang="en-US" sz="7200" dirty="0" smtClean="0">
                <a:solidFill>
                  <a:schemeClr val="bg1"/>
                </a:solidFill>
              </a:rPr>
              <a:t>复习讲道程序</a:t>
            </a:r>
            <a:endParaRPr lang="en-US" sz="7200" kern="10" dirty="0">
              <a:ln w="9525">
                <a:solidFill>
                  <a:srgbClr val="008000"/>
                </a:solidFill>
                <a:round/>
                <a:headEnd/>
                <a:tailEnd/>
              </a:ln>
              <a:solidFill>
                <a:schemeClr val="bg1"/>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891354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41" name="Rectangle 5"/>
          <p:cNvSpPr>
            <a:spLocks noChangeArrowheads="1"/>
          </p:cNvSpPr>
          <p:nvPr/>
        </p:nvSpPr>
        <p:spPr bwMode="auto">
          <a:xfrm rot="16200000">
            <a:off x="5133181" y="2786856"/>
            <a:ext cx="6742113" cy="10064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eaLnBrk="0" fontAlgn="base" hangingPunct="0">
              <a:spcBef>
                <a:spcPct val="0"/>
              </a:spcBef>
              <a:spcAft>
                <a:spcPct val="0"/>
              </a:spcAft>
              <a:defRPr/>
            </a:pPr>
            <a:r>
              <a:rPr lang="zh-CN" altLang="en-US" sz="6000" b="1" dirty="0">
                <a:solidFill>
                  <a:srgbClr val="FFFFFF"/>
                </a:solidFill>
                <a:effectLst>
                  <a:glow rad="279400">
                    <a:srgbClr val="000000">
                      <a:alpha val="75000"/>
                    </a:srgbClr>
                  </a:glow>
                </a:effectLst>
              </a:rPr>
              <a:t>结论</a:t>
            </a:r>
            <a:endParaRPr lang="en-US" sz="6000" b="1" dirty="0">
              <a:solidFill>
                <a:srgbClr val="FFFFFF"/>
              </a:solidFill>
              <a:effectLst>
                <a:glow rad="279400">
                  <a:srgbClr val="000000">
                    <a:alpha val="75000"/>
                  </a:srgbClr>
                </a:glow>
              </a:effectLst>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smtClean="0">
                <a:solidFill>
                  <a:srgbClr val="FFFFFF"/>
                </a:solidFill>
              </a:rPr>
              <a:t>74</a:t>
            </a:r>
            <a:endParaRPr lang="en-US" smtClean="0">
              <a:solidFill>
                <a:srgbClr val="FFFFFF"/>
              </a:solidFill>
            </a:endParaRPr>
          </a:p>
        </p:txBody>
      </p:sp>
      <p:sp>
        <p:nvSpPr>
          <p:cNvPr id="12" name="Rectangle 11"/>
          <p:cNvSpPr>
            <a:spLocks noChangeArrowheads="1"/>
          </p:cNvSpPr>
          <p:nvPr/>
        </p:nvSpPr>
        <p:spPr bwMode="auto">
          <a:xfrm>
            <a:off x="381000" y="533400"/>
            <a:ext cx="839869" cy="5184576"/>
          </a:xfrm>
          <a:prstGeom prst="rect">
            <a:avLst/>
          </a:prstGeom>
          <a:noFill/>
          <a:ln>
            <a:noFill/>
          </a:ln>
          <a:effectLst/>
          <a:extLst/>
        </p:spPr>
        <p:txBody>
          <a:bodyPr/>
          <a:lstStyle/>
          <a:p>
            <a:pPr fontAlgn="base">
              <a:spcBef>
                <a:spcPct val="20000"/>
              </a:spcBef>
              <a:spcAft>
                <a:spcPct val="0"/>
              </a:spcAft>
              <a:defRPr/>
            </a:pPr>
            <a:r>
              <a:rPr lang="en-US" sz="3600" b="1" i="1" dirty="0">
                <a:solidFill>
                  <a:srgbClr val="FFFFFF"/>
                </a:solidFill>
                <a:effectLst>
                  <a:glow rad="279400">
                    <a:srgbClr val="000000">
                      <a:alpha val="89000"/>
                    </a:srgbClr>
                  </a:glow>
                </a:effectLst>
              </a:rPr>
              <a:t>S</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T</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A</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I</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N</a:t>
            </a:r>
            <a:endParaRPr lang="en-US" sz="3200" b="1" dirty="0">
              <a:solidFill>
                <a:srgbClr val="FFFFFF"/>
              </a:solidFill>
              <a:effectLst>
                <a:glow rad="279400">
                  <a:srgbClr val="000000">
                    <a:alpha val="89000"/>
                  </a:srgbClr>
                </a:glow>
              </a:effectLst>
            </a:endParaRPr>
          </a:p>
        </p:txBody>
      </p:sp>
      <p:sp>
        <p:nvSpPr>
          <p:cNvPr id="11" name="Rectangle 11"/>
          <p:cNvSpPr>
            <a:spLocks noChangeArrowheads="1"/>
          </p:cNvSpPr>
          <p:nvPr/>
        </p:nvSpPr>
        <p:spPr bwMode="auto">
          <a:xfrm>
            <a:off x="381000" y="533400"/>
            <a:ext cx="8763000" cy="6629400"/>
          </a:xfrm>
          <a:prstGeom prst="rect">
            <a:avLst/>
          </a:prstGeom>
          <a:noFill/>
          <a:ln>
            <a:noFill/>
          </a:ln>
          <a:effectLst/>
          <a:extLst/>
        </p:spPr>
        <p:txBody>
          <a:bodyPr/>
          <a:lstStyle/>
          <a:p>
            <a:pPr fontAlgn="base">
              <a:spcBef>
                <a:spcPct val="20000"/>
              </a:spcBef>
              <a:spcAft>
                <a:spcPct val="0"/>
              </a:spcAft>
              <a:defRPr/>
            </a:pPr>
            <a:r>
              <a:rPr lang="en-US" sz="3600" b="1" i="1" dirty="0">
                <a:solidFill>
                  <a:srgbClr val="FFFF00"/>
                </a:solidFill>
                <a:effectLst>
                  <a:glow rad="279400">
                    <a:srgbClr val="000000">
                      <a:alpha val="89000"/>
                    </a:srgbClr>
                  </a:glow>
                </a:effectLst>
              </a:rPr>
              <a:t>S</a:t>
            </a:r>
            <a:r>
              <a:rPr lang="en-US" sz="3600" b="1" i="1" dirty="0">
                <a:solidFill>
                  <a:srgbClr val="FFFFFF"/>
                </a:solidFill>
                <a:effectLst>
                  <a:glow rad="279400">
                    <a:srgbClr val="000000">
                      <a:alpha val="89000"/>
                    </a:srgbClr>
                  </a:glow>
                </a:effectLst>
              </a:rPr>
              <a:t>tate your MI (or restate it)</a:t>
            </a:r>
            <a:r>
              <a:rPr lang="zh-CN" altLang="en-US" sz="3600" b="1" i="1" dirty="0">
                <a:solidFill>
                  <a:srgbClr val="FFFFFF"/>
                </a:solidFill>
                <a:effectLst>
                  <a:outerShdw blurRad="38100" dist="38100" dir="2700000" algn="tl">
                    <a:srgbClr val="808080"/>
                  </a:outerShdw>
                </a:effectLst>
              </a:rPr>
              <a:t> </a:t>
            </a:r>
            <a:r>
              <a:rPr lang="en-GB" altLang="zh-CN" sz="3600" b="1" i="1" dirty="0">
                <a:solidFill>
                  <a:srgbClr val="FFFFFF"/>
                </a:solidFill>
                <a:effectLst>
                  <a:outerShdw blurRad="38100" dist="38100" dir="2700000" algn="tl">
                    <a:srgbClr val="808080"/>
                  </a:outerShdw>
                </a:effectLst>
              </a:rPr>
              <a:t>	</a:t>
            </a:r>
          </a:p>
          <a:p>
            <a:pPr fontAlgn="base">
              <a:spcBef>
                <a:spcPct val="20000"/>
              </a:spcBef>
              <a:spcAft>
                <a:spcPct val="0"/>
              </a:spcAft>
              <a:defRPr/>
            </a:pP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－陈诉梗概</a:t>
            </a: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（或</a:t>
            </a: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重诉它）</a:t>
            </a:r>
            <a:endParaRPr lang="en-US" sz="3200" b="1" i="1" dirty="0">
              <a:solidFill>
                <a:srgbClr val="FFFFFF"/>
              </a:solidFill>
              <a:effectLst>
                <a:outerShdw blurRad="38100" dist="38100" dir="2700000" algn="tl">
                  <a:srgbClr val="808080"/>
                </a:outerShd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T</a:t>
            </a:r>
            <a:r>
              <a:rPr lang="en-US" sz="3600" b="1" i="1" dirty="0">
                <a:solidFill>
                  <a:srgbClr val="FFFFFF"/>
                </a:solidFill>
                <a:effectLst>
                  <a:glow rad="279400">
                    <a:srgbClr val="000000">
                      <a:alpha val="89000"/>
                    </a:srgbClr>
                  </a:glow>
                </a:effectLst>
              </a:rPr>
              <a:t>ell the Main Points </a:t>
            </a:r>
          </a:p>
          <a:p>
            <a:pPr fontAlgn="base">
              <a:spcBef>
                <a:spcPct val="20000"/>
              </a:spcBef>
              <a:spcAft>
                <a:spcPct val="0"/>
              </a:spcAft>
              <a:defRPr/>
            </a:pPr>
            <a:r>
              <a:rPr lang="zh-CN" altLang="en-US" sz="3600" b="1" i="1" dirty="0">
                <a:solidFill>
                  <a:srgbClr val="FFFFFF"/>
                </a:solidFill>
                <a:effectLst>
                  <a:outerShdw blurRad="38100" dist="38100" dir="2700000" algn="tl">
                    <a:srgbClr val="808080"/>
                  </a:outerShdw>
                </a:effectLst>
              </a:rPr>
              <a:t>－</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详述</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要点</a:t>
            </a:r>
            <a:endParaRPr lang="en-US" sz="3600" b="1" i="1" dirty="0">
              <a:solidFill>
                <a:srgbClr val="FFFF00"/>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A</a:t>
            </a:r>
            <a:r>
              <a:rPr lang="en-US" sz="3600" b="1" i="1" dirty="0">
                <a:solidFill>
                  <a:srgbClr val="FFFFFF"/>
                </a:solidFill>
                <a:effectLst>
                  <a:glow rad="279400">
                    <a:srgbClr val="000000">
                      <a:alpha val="89000"/>
                    </a:srgbClr>
                  </a:glow>
                </a:effectLst>
              </a:rPr>
              <a:t>pply or exhort obedience</a:t>
            </a:r>
          </a:p>
          <a:p>
            <a:pPr fontAlgn="base">
              <a:spcBef>
                <a:spcPct val="20000"/>
              </a:spcBef>
              <a:spcAft>
                <a:spcPct val="0"/>
              </a:spcAft>
              <a:defRPr/>
            </a:pPr>
            <a:r>
              <a:rPr lang="zh-CN" altLang="en-US" sz="3600" b="1" i="1" dirty="0">
                <a:solidFill>
                  <a:srgbClr val="FFFFFF"/>
                </a:solidFill>
                <a:effectLst>
                  <a:glow rad="279400">
                    <a:srgbClr val="000000">
                      <a:alpha val="89000"/>
                    </a:srgbClr>
                  </a:glow>
                </a:effectLst>
              </a:rPr>
              <a:t>－</a:t>
            </a:r>
            <a:r>
              <a:rPr lang="zh-CN" altLang="en-US" sz="3600" b="1" i="1" dirty="0">
                <a:solidFill>
                  <a:srgbClr val="FFFFFF"/>
                </a:solidFill>
                <a:effectLst>
                  <a:outerShdw blurRad="38100" dist="38100" dir="2700000" algn="tl">
                    <a:srgbClr val="808080"/>
                  </a:outerShdw>
                </a:effectLst>
              </a:rPr>
              <a:t>采取顺服的例子或勉励的例子</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I</a:t>
            </a:r>
            <a:r>
              <a:rPr lang="en-US" sz="3600" b="1" i="1" dirty="0">
                <a:solidFill>
                  <a:srgbClr val="FFFFFF"/>
                </a:solidFill>
                <a:effectLst>
                  <a:glow rad="279400">
                    <a:srgbClr val="000000">
                      <a:alpha val="89000"/>
                    </a:srgbClr>
                  </a:glow>
                </a:effectLst>
              </a:rPr>
              <a:t>nclude Variety</a:t>
            </a:r>
          </a:p>
          <a:p>
            <a:pPr fontAlgn="base">
              <a:spcBef>
                <a:spcPct val="20000"/>
              </a:spcBef>
              <a:spcAft>
                <a:spcPct val="0"/>
              </a:spcAft>
              <a:defRPr/>
            </a:pPr>
            <a:r>
              <a:rPr lang="zh-CN" altLang="en-US" sz="3600" b="1" i="1" dirty="0">
                <a:solidFill>
                  <a:srgbClr val="FFFFFF"/>
                </a:solidFill>
                <a:effectLst>
                  <a:outerShdw blurRad="38100" dist="38100" dir="2700000" algn="tl">
                    <a:srgbClr val="808080"/>
                  </a:outerShdw>
                </a:effectLst>
              </a:rPr>
              <a:t>－</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包括不同的结论</a:t>
            </a:r>
            <a:endParaRPr lang="en-US" sz="3600" b="1" i="1" dirty="0">
              <a:solidFill>
                <a:srgbClr val="FFFFFF"/>
              </a:solidFill>
              <a:effectLst>
                <a:outerShdw blurRad="38100" dist="38100" dir="2700000" algn="tl">
                  <a:srgbClr val="808080"/>
                </a:outerShd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N</a:t>
            </a:r>
            <a:r>
              <a:rPr lang="en-US" sz="3600" b="1" i="1" dirty="0">
                <a:solidFill>
                  <a:srgbClr val="FFFFFF"/>
                </a:solidFill>
                <a:effectLst>
                  <a:glow rad="279400">
                    <a:srgbClr val="000000">
                      <a:alpha val="89000"/>
                    </a:srgbClr>
                  </a:glow>
                </a:effectLst>
              </a:rPr>
              <a:t>ever announce a conclusion </a:t>
            </a:r>
          </a:p>
          <a:p>
            <a:pPr fontAlgn="base">
              <a:spcAft>
                <a:spcPct val="0"/>
              </a:spcAft>
              <a:defRPr/>
            </a:pPr>
            <a:r>
              <a:rPr lang="zh-CN" altLang="en-US" sz="3200" b="1" i="1" dirty="0">
                <a:solidFill>
                  <a:srgbClr val="FFFFFF"/>
                </a:solidFill>
                <a:effectLst>
                  <a:outerShdw blurRad="38100" dist="38100" dir="2700000" algn="tl">
                    <a:srgbClr val="808080"/>
                  </a:outerShdw>
                </a:effectLst>
              </a:rPr>
              <a:t>－</a:t>
            </a: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不要宣布结论</a:t>
            </a:r>
            <a:endParaRPr lang="en-US" sz="3200" b="1" i="1" dirty="0">
              <a:solidFill>
                <a:srgbClr val="FFFFFF"/>
              </a:solidFill>
              <a:effectLst>
                <a:outerShdw blurRad="38100" dist="38100" dir="2700000" algn="tl">
                  <a:srgbClr val="808080"/>
                </a:outerShdw>
              </a:effectLst>
            </a:endParaRPr>
          </a:p>
          <a:p>
            <a:pPr fontAlgn="base">
              <a:spcBef>
                <a:spcPct val="20000"/>
              </a:spcBef>
              <a:spcAft>
                <a:spcPct val="0"/>
              </a:spcAft>
              <a:defRPr/>
            </a:pPr>
            <a:endParaRPr lang="en-US" sz="3200" b="1" dirty="0">
              <a:solidFill>
                <a:srgbClr val="FFFFFF"/>
              </a:solidFill>
              <a:effectLst>
                <a:glow rad="279400">
                  <a:srgbClr val="000000">
                    <a:alpha val="89000"/>
                  </a:srgbClr>
                </a:glow>
              </a:effectLst>
            </a:endParaRPr>
          </a:p>
        </p:txBody>
      </p:sp>
      <p:sp>
        <p:nvSpPr>
          <p:cNvPr id="13" name="Rectangle 12"/>
          <p:cNvSpPr>
            <a:spLocks noChangeArrowheads="1"/>
          </p:cNvSpPr>
          <p:nvPr/>
        </p:nvSpPr>
        <p:spPr bwMode="auto">
          <a:xfrm>
            <a:off x="5562600" y="0"/>
            <a:ext cx="2971800" cy="609600"/>
          </a:xfrm>
          <a:prstGeom prst="rect">
            <a:avLst/>
          </a:prstGeom>
          <a:solidFill>
            <a:srgbClr val="FF0000"/>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rPr>
              <a:t>STAIN</a:t>
            </a:r>
            <a:endParaRPr lang="en-US" sz="3200" b="1">
              <a:solidFill>
                <a:srgbClr val="FFFFFF"/>
              </a:solidFill>
            </a:endParaRPr>
          </a:p>
        </p:txBody>
      </p:sp>
      <p:sp>
        <p:nvSpPr>
          <p:cNvPr id="176135" name="Title 2"/>
          <p:cNvSpPr>
            <a:spLocks noGrp="1"/>
          </p:cNvSpPr>
          <p:nvPr>
            <p:ph type="ctrTitle"/>
          </p:nvPr>
        </p:nvSpPr>
        <p:spPr>
          <a:xfrm>
            <a:off x="0" y="-228600"/>
            <a:ext cx="5334000" cy="1012825"/>
          </a:xfrm>
        </p:spPr>
        <p:txBody>
          <a:bodyPr/>
          <a:lstStyle/>
          <a:p>
            <a:r>
              <a:rPr lang="zh-CN" altLang="en-US" smtClean="0">
                <a:solidFill>
                  <a:schemeClr val="bg1"/>
                </a:solidFill>
              </a:rPr>
              <a:t>检讨结论</a:t>
            </a:r>
            <a:endParaRPr lang="en-US" altLang="en-US" smtClean="0">
              <a:solidFill>
                <a:schemeClr val="bg1"/>
              </a:solidFill>
            </a:endParaRPr>
          </a:p>
        </p:txBody>
      </p:sp>
    </p:spTree>
    <p:extLst>
      <p:ext uri="{BB962C8B-B14F-4D97-AF65-F5344CB8AC3E}">
        <p14:creationId xmlns:p14="http://schemas.microsoft.com/office/powerpoint/2010/main" val="2594169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457200" y="685800"/>
            <a:ext cx="8229600" cy="2362200"/>
          </a:xfrm>
        </p:spPr>
        <p:txBody>
          <a:bodyPr/>
          <a:lstStyle/>
          <a:p>
            <a:pPr eaLnBrk="1" hangingPunct="1"/>
            <a:r>
              <a:rPr kumimoji="0" lang="zh-CN" altLang="en-US" sz="7200" smtClean="0">
                <a:latin typeface="SimHei" panose="02010609060101010101" pitchFamily="49" charset="-122"/>
                <a:ea typeface="SimHei" panose="02010609060101010101" pitchFamily="49" charset="-122"/>
              </a:rPr>
              <a:t>解经大纲</a:t>
            </a:r>
          </a:p>
        </p:txBody>
      </p:sp>
      <p:sp>
        <p:nvSpPr>
          <p:cNvPr id="101380"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zh-CN" b="1">
                <a:solidFill>
                  <a:srgbClr val="FFFFFF"/>
                </a:solidFill>
                <a:latin typeface="Arial" panose="020B0604020202020204" pitchFamily="34" charset="0"/>
                <a:ea typeface="Osaka" charset="-128"/>
              </a:rPr>
              <a:t>31</a:t>
            </a:r>
            <a:endParaRPr lang="en-US" altLang="zh-CN">
              <a:solidFill>
                <a:srgbClr val="FFFFFF"/>
              </a:solidFill>
              <a:latin typeface="Arial" panose="020B0604020202020204" pitchFamily="34" charset="0"/>
              <a:ea typeface="Osaka" charset="-128"/>
            </a:endParaRPr>
          </a:p>
        </p:txBody>
      </p:sp>
      <p:sp>
        <p:nvSpPr>
          <p:cNvPr id="238595" name="Rectangle 5"/>
          <p:cNvSpPr>
            <a:spLocks noGrp="1" noChangeArrowheads="1"/>
          </p:cNvSpPr>
          <p:nvPr>
            <p:ph type="subTitle" idx="1"/>
          </p:nvPr>
        </p:nvSpPr>
        <p:spPr/>
        <p:txBody>
          <a:bodyPr/>
          <a:lstStyle/>
          <a:p>
            <a:pPr eaLnBrk="1" hangingPunct="1">
              <a:buFont typeface="Wingdings" panose="05000000000000000000" pitchFamily="2" charset="2"/>
              <a:buNone/>
            </a:pPr>
            <a:r>
              <a:rPr kumimoji="0" lang="zh-CN" altLang="en-US" sz="4800" b="1" smtClean="0">
                <a:latin typeface="SimHei" panose="02010609060101010101" pitchFamily="49" charset="-122"/>
                <a:ea typeface="SimHei" panose="02010609060101010101" pitchFamily="49" charset="-122"/>
              </a:rPr>
              <a:t>如何根据经文</a:t>
            </a:r>
            <a:r>
              <a:rPr kumimoji="0" lang="en-US" altLang="zh-CN" sz="4800" b="1" smtClean="0">
                <a:latin typeface="SimHei" panose="02010609060101010101" pitchFamily="49" charset="-122"/>
                <a:ea typeface="SimHei" panose="02010609060101010101" pitchFamily="49" charset="-122"/>
              </a:rPr>
              <a:t/>
            </a:r>
            <a:br>
              <a:rPr kumimoji="0" lang="en-US" altLang="zh-CN" sz="4800" b="1" smtClean="0">
                <a:latin typeface="SimHei" panose="02010609060101010101" pitchFamily="49" charset="-122"/>
                <a:ea typeface="SimHei" panose="02010609060101010101" pitchFamily="49" charset="-122"/>
              </a:rPr>
            </a:br>
            <a:r>
              <a:rPr kumimoji="0" lang="zh-CN" altLang="en-US" sz="4800" b="1" smtClean="0">
                <a:latin typeface="SimHei" panose="02010609060101010101" pitchFamily="49" charset="-122"/>
                <a:ea typeface="SimHei" panose="02010609060101010101" pitchFamily="49" charset="-122"/>
              </a:rPr>
              <a:t>撰写大纲</a:t>
            </a:r>
          </a:p>
        </p:txBody>
      </p:sp>
      <p:sp>
        <p:nvSpPr>
          <p:cNvPr id="238596" name="Text Box 5"/>
          <p:cNvSpPr txBox="1">
            <a:spLocks noChangeArrowheads="1"/>
          </p:cNvSpPr>
          <p:nvPr/>
        </p:nvSpPr>
        <p:spPr bwMode="auto">
          <a:xfrm>
            <a:off x="4038600" y="6096000"/>
            <a:ext cx="5029200" cy="762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zh-CN" altLang="en-US">
                <a:solidFill>
                  <a:srgbClr val="FFFFFF"/>
                </a:solidFill>
                <a:latin typeface="SimHei" panose="02010609060101010101" pitchFamily="49" charset="-122"/>
                <a:ea typeface="SimHei" panose="02010609060101010101" pitchFamily="49" charset="-122"/>
              </a:rPr>
              <a:t>顾力凯博士</a:t>
            </a:r>
            <a:r>
              <a:rPr lang="en-US" altLang="zh-CN">
                <a:solidFill>
                  <a:srgbClr val="FFFFFF"/>
                </a:solidFill>
                <a:latin typeface="SimHei" panose="02010609060101010101" pitchFamily="49" charset="-122"/>
                <a:cs typeface="Arial" panose="020B0604020202020204" pitchFamily="34" charset="0"/>
              </a:rPr>
              <a:t> </a:t>
            </a:r>
            <a:r>
              <a:rPr lang="zh-CN" altLang="en-US">
                <a:solidFill>
                  <a:srgbClr val="FFFFFF"/>
                </a:solidFill>
                <a:latin typeface="SimHei" panose="02010609060101010101" pitchFamily="49" charset="-122"/>
                <a:ea typeface="SimHei" panose="02010609060101010101" pitchFamily="49" charset="-122"/>
              </a:rPr>
              <a:t>新加坡神学院</a:t>
            </a:r>
            <a:endParaRPr lang="en-US" altLang="ja-JP">
              <a:solidFill>
                <a:srgbClr val="FFFFFF"/>
              </a:solidFill>
              <a:latin typeface="SimHei" panose="02010609060101010101" pitchFamily="49" charset="-122"/>
              <a:cs typeface="Arial" panose="020B0604020202020204" pitchFamily="34" charset="0"/>
            </a:endParaRPr>
          </a:p>
          <a:p>
            <a:pPr algn="ctr" fontAlgn="base">
              <a:spcBef>
                <a:spcPct val="0"/>
              </a:spcBef>
              <a:spcAft>
                <a:spcPct val="0"/>
              </a:spcAft>
            </a:pPr>
            <a:r>
              <a:rPr lang="en-US" altLang="zh-CN" sz="2000">
                <a:solidFill>
                  <a:srgbClr val="FFFFFF"/>
                </a:solidFill>
                <a:latin typeface="Arial" panose="020B0604020202020204" pitchFamily="34" charset="0"/>
                <a:cs typeface="Arial" panose="020B0604020202020204" pitchFamily="34" charset="0"/>
              </a:rPr>
              <a:t>www.biblestudydownloads.com</a:t>
            </a:r>
          </a:p>
        </p:txBody>
      </p:sp>
    </p:spTree>
    <p:extLst>
      <p:ext uri="{BB962C8B-B14F-4D97-AF65-F5344CB8AC3E}">
        <p14:creationId xmlns:p14="http://schemas.microsoft.com/office/powerpoint/2010/main" val="3563696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kumimoji="0" lang="zh-CN" altLang="en-US" b="1" smtClean="0">
                <a:latin typeface="SimHei" panose="02010609060101010101" pitchFamily="49" charset="-122"/>
                <a:ea typeface="SimHei" panose="02010609060101010101" pitchFamily="49" charset="-122"/>
              </a:rPr>
              <a:t>组成中心意思</a:t>
            </a:r>
            <a:r>
              <a:rPr kumimoji="0" lang="en-US" altLang="zh-CN" b="1" smtClean="0">
                <a:latin typeface="SimHei" panose="02010609060101010101" pitchFamily="49" charset="-122"/>
                <a:ea typeface="SimHei" panose="02010609060101010101" pitchFamily="49" charset="-122"/>
              </a:rPr>
              <a:t>(</a:t>
            </a:r>
            <a:r>
              <a:rPr kumimoji="0" lang="zh-CN" altLang="en-US" b="1" smtClean="0">
                <a:latin typeface="SimHei" panose="02010609060101010101" pitchFamily="49" charset="-122"/>
                <a:ea typeface="SimHei" panose="02010609060101010101" pitchFamily="49" charset="-122"/>
              </a:rPr>
              <a:t>信息中心主题</a:t>
            </a:r>
            <a:r>
              <a:rPr kumimoji="0" lang="en-US" altLang="zh-CN" b="1" smtClean="0">
                <a:latin typeface="SimHei" panose="02010609060101010101" pitchFamily="49" charset="-122"/>
                <a:ea typeface="SimHei" panose="02010609060101010101" pitchFamily="49" charset="-122"/>
              </a:rPr>
              <a:t>)</a:t>
            </a:r>
            <a:endParaRPr kumimoji="0" lang="en-US" altLang="zh-CN" smtClean="0">
              <a:latin typeface="SimHei" panose="02010609060101010101" pitchFamily="49" charset="-122"/>
              <a:ea typeface="SimHei" panose="02010609060101010101" pitchFamily="49" charset="-122"/>
            </a:endParaRPr>
          </a:p>
        </p:txBody>
      </p:sp>
      <p:sp>
        <p:nvSpPr>
          <p:cNvPr id="189443"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panose="05000000000000000000" pitchFamily="2" charset="2"/>
              <a:buNone/>
            </a:pPr>
            <a:r>
              <a:rPr kumimoji="0" lang="zh-CN" altLang="en-US" b="1" smtClean="0">
                <a:latin typeface="SimHei" panose="02010609060101010101" pitchFamily="49" charset="-122"/>
                <a:ea typeface="SimHei" panose="02010609060101010101" pitchFamily="49" charset="-122"/>
              </a:rPr>
              <a:t>主题</a:t>
            </a:r>
            <a:endParaRPr kumimoji="0" lang="en-US" altLang="zh-CN" b="1" smtClean="0">
              <a:latin typeface="SimHei" panose="02010609060101010101" pitchFamily="49" charset="-122"/>
              <a:ea typeface="SimHei" panose="02010609060101010101" pitchFamily="49" charset="-122"/>
            </a:endParaRPr>
          </a:p>
          <a:p>
            <a:pPr algn="ctr">
              <a:buFont typeface="Wingdings" panose="05000000000000000000" pitchFamily="2" charset="2"/>
              <a:buNone/>
            </a:pPr>
            <a:r>
              <a:rPr kumimoji="0" lang="en-US" altLang="zh-CN" b="1" smtClean="0">
                <a:latin typeface="SimHei" panose="02010609060101010101" pitchFamily="49" charset="-122"/>
                <a:ea typeface="SimHei" panose="02010609060101010101" pitchFamily="49" charset="-122"/>
              </a:rPr>
              <a:t>(Subject)</a:t>
            </a:r>
          </a:p>
        </p:txBody>
      </p:sp>
      <p:sp>
        <p:nvSpPr>
          <p:cNvPr id="189444" name="Rectangle 4"/>
          <p:cNvSpPr>
            <a:spLocks noChangeArrowheads="1"/>
          </p:cNvSpPr>
          <p:nvPr/>
        </p:nvSpPr>
        <p:spPr bwMode="auto">
          <a:xfrm>
            <a:off x="4643438" y="1905000"/>
            <a:ext cx="3286125" cy="1295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lnSpc>
                <a:spcPct val="90000"/>
              </a:lnSpc>
              <a:spcBef>
                <a:spcPct val="20000"/>
              </a:spcBef>
              <a:spcAft>
                <a:spcPct val="0"/>
              </a:spcAft>
              <a:buClr>
                <a:srgbClr val="FF9900"/>
              </a:buClr>
              <a:buSzPct val="65000"/>
              <a:buFont typeface="Wingdings" panose="05000000000000000000" pitchFamily="2" charset="2"/>
              <a:buNone/>
            </a:pPr>
            <a:r>
              <a:rPr lang="zh-CN" altLang="en-US" sz="3200" b="1">
                <a:solidFill>
                  <a:srgbClr val="FFFFFF"/>
                </a:solidFill>
                <a:latin typeface="SimHei" panose="02010609060101010101" pitchFamily="49" charset="-122"/>
                <a:ea typeface="SimHei" panose="02010609060101010101" pitchFamily="49" charset="-122"/>
              </a:rPr>
              <a:t>补语</a:t>
            </a:r>
            <a:r>
              <a:rPr lang="en-US" altLang="ja-JP" sz="3200" b="1">
                <a:solidFill>
                  <a:srgbClr val="FFFFFF"/>
                </a:solidFill>
                <a:latin typeface="SimHei" panose="02010609060101010101" pitchFamily="49" charset="-122"/>
                <a:ea typeface="SimHei" panose="02010609060101010101" pitchFamily="49" charset="-122"/>
              </a:rPr>
              <a:t>(Complement)</a:t>
            </a:r>
            <a:endParaRPr lang="en-US" altLang="zh-CN" sz="3200" b="1">
              <a:solidFill>
                <a:srgbClr val="FFFFFF"/>
              </a:solidFill>
              <a:latin typeface="SimHei" panose="02010609060101010101" pitchFamily="49" charset="-122"/>
              <a:ea typeface="SimHei" panose="02010609060101010101" pitchFamily="49" charset="-122"/>
            </a:endParaRPr>
          </a:p>
        </p:txBody>
      </p:sp>
      <p:grpSp>
        <p:nvGrpSpPr>
          <p:cNvPr id="2" name="Group 10"/>
          <p:cNvGrpSpPr>
            <a:grpSpLocks/>
          </p:cNvGrpSpPr>
          <p:nvPr/>
        </p:nvGrpSpPr>
        <p:grpSpPr bwMode="auto">
          <a:xfrm>
            <a:off x="3886200" y="2133600"/>
            <a:ext cx="762000" cy="762000"/>
            <a:chOff x="2304" y="1344"/>
            <a:chExt cx="480" cy="480"/>
          </a:xfrm>
        </p:grpSpPr>
        <p:sp>
          <p:nvSpPr>
            <p:cNvPr id="92171" name="Rectangle 8"/>
            <p:cNvSpPr>
              <a:spLocks noChangeArrowheads="1"/>
            </p:cNvSpPr>
            <p:nvPr/>
          </p:nvSpPr>
          <p:spPr bwMode="auto">
            <a:xfrm>
              <a:off x="2496" y="1344"/>
              <a:ext cx="96"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SimHei" panose="02010609060101010101" pitchFamily="49" charset="-122"/>
                <a:ea typeface="SimHei" panose="02010609060101010101" pitchFamily="49" charset="-122"/>
              </a:endParaRPr>
            </a:p>
          </p:txBody>
        </p:sp>
        <p:sp>
          <p:nvSpPr>
            <p:cNvPr id="92172" name="Rectangle 9"/>
            <p:cNvSpPr>
              <a:spLocks noChangeArrowheads="1"/>
            </p:cNvSpPr>
            <p:nvPr/>
          </p:nvSpPr>
          <p:spPr bwMode="auto">
            <a:xfrm rot="5400000">
              <a:off x="2496" y="1344"/>
              <a:ext cx="96"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SimHei" panose="02010609060101010101" pitchFamily="49" charset="-122"/>
                <a:ea typeface="SimHei" panose="02010609060101010101" pitchFamily="49" charset="-122"/>
              </a:endParaRPr>
            </a:p>
          </p:txBody>
        </p:sp>
      </p:gr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SimHei" panose="02010609060101010101" pitchFamily="49" charset="-122"/>
              <a:ea typeface="SimHei" panose="02010609060101010101" pitchFamily="49" charset="-122"/>
            </a:endParaRPr>
          </a:p>
        </p:txBody>
      </p:sp>
      <p:sp>
        <p:nvSpPr>
          <p:cNvPr id="189452" name="Text Box 12"/>
          <p:cNvSpPr txBox="1">
            <a:spLocks noChangeArrowheads="1"/>
          </p:cNvSpPr>
          <p:nvPr/>
        </p:nvSpPr>
        <p:spPr bwMode="auto">
          <a:xfrm>
            <a:off x="1371600" y="3570288"/>
            <a:ext cx="903288" cy="5238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2800" b="1" u="sng">
                <a:solidFill>
                  <a:srgbClr val="FFFFFF"/>
                </a:solidFill>
                <a:latin typeface="SimHei" panose="02010609060101010101" pitchFamily="49" charset="-122"/>
                <a:ea typeface="SimHei" panose="02010609060101010101" pitchFamily="49" charset="-122"/>
              </a:rPr>
              <a:t>问题</a:t>
            </a:r>
          </a:p>
        </p:txBody>
      </p:sp>
      <p:sp>
        <p:nvSpPr>
          <p:cNvPr id="189453" name="Text Box 13"/>
          <p:cNvSpPr txBox="1">
            <a:spLocks noChangeArrowheads="1"/>
          </p:cNvSpPr>
          <p:nvPr/>
        </p:nvSpPr>
        <p:spPr bwMode="auto">
          <a:xfrm>
            <a:off x="5900738" y="3581400"/>
            <a:ext cx="903287" cy="5238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2800" b="1" u="sng">
                <a:solidFill>
                  <a:srgbClr val="FFFFFF"/>
                </a:solidFill>
                <a:latin typeface="SimHei" panose="02010609060101010101" pitchFamily="49" charset="-122"/>
                <a:ea typeface="SimHei" panose="02010609060101010101" pitchFamily="49" charset="-122"/>
              </a:rPr>
              <a:t>答案</a:t>
            </a:r>
          </a:p>
        </p:txBody>
      </p:sp>
      <p:sp>
        <p:nvSpPr>
          <p:cNvPr id="189454" name="Text Box 14"/>
          <p:cNvSpPr txBox="1">
            <a:spLocks noChangeArrowheads="1"/>
          </p:cNvSpPr>
          <p:nvPr/>
        </p:nvSpPr>
        <p:spPr bwMode="auto">
          <a:xfrm>
            <a:off x="1371600" y="4191000"/>
            <a:ext cx="3352800" cy="8302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人应该赞美上帝的原因是</a:t>
            </a:r>
            <a:r>
              <a:rPr lang="en-US" altLang="ja-JP" b="1">
                <a:solidFill>
                  <a:srgbClr val="FFFFFF"/>
                </a:solidFill>
                <a:latin typeface="SimHei" panose="02010609060101010101" pitchFamily="49" charset="-122"/>
                <a:ea typeface="SimHei" panose="02010609060101010101" pitchFamily="49" charset="-122"/>
              </a:rPr>
              <a:t>…</a:t>
            </a:r>
            <a:endParaRPr lang="en-US" altLang="zh-CN" b="1">
              <a:solidFill>
                <a:srgbClr val="FFFFFF"/>
              </a:solidFill>
              <a:latin typeface="SimHei" panose="02010609060101010101" pitchFamily="49" charset="-122"/>
              <a:ea typeface="SimHei" panose="02010609060101010101" pitchFamily="49" charset="-122"/>
            </a:endParaRPr>
          </a:p>
        </p:txBody>
      </p:sp>
      <p:sp>
        <p:nvSpPr>
          <p:cNvPr id="189455" name="Text Box 15"/>
          <p:cNvSpPr txBox="1">
            <a:spLocks noChangeArrowheads="1"/>
          </p:cNvSpPr>
          <p:nvPr/>
        </p:nvSpPr>
        <p:spPr bwMode="auto">
          <a:xfrm>
            <a:off x="1371600" y="5273675"/>
            <a:ext cx="3352800" cy="8302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一个人的品德的考验</a:t>
            </a:r>
            <a:r>
              <a:rPr lang="en-US" altLang="zh-CN" b="1">
                <a:solidFill>
                  <a:srgbClr val="FFFFFF"/>
                </a:solidFill>
                <a:latin typeface="SimHei" panose="02010609060101010101" pitchFamily="49" charset="-122"/>
                <a:ea typeface="SimHei" panose="02010609060101010101" pitchFamily="49" charset="-122"/>
              </a:rPr>
              <a:t/>
            </a:r>
            <a:br>
              <a:rPr lang="en-US" altLang="zh-CN" b="1">
                <a:solidFill>
                  <a:srgbClr val="FFFFFF"/>
                </a:solidFill>
                <a:latin typeface="SimHei" panose="02010609060101010101" pitchFamily="49" charset="-122"/>
                <a:ea typeface="SimHei" panose="02010609060101010101" pitchFamily="49" charset="-122"/>
              </a:rPr>
            </a:br>
            <a:r>
              <a:rPr lang="zh-CN" altLang="en-US" b="1">
                <a:solidFill>
                  <a:srgbClr val="FFFFFF"/>
                </a:solidFill>
                <a:latin typeface="SimHei" panose="02010609060101010101" pitchFamily="49" charset="-122"/>
                <a:ea typeface="SimHei" panose="02010609060101010101" pitchFamily="49" charset="-122"/>
              </a:rPr>
              <a:t>是</a:t>
            </a:r>
            <a:r>
              <a:rPr lang="en-US" altLang="ja-JP" b="1">
                <a:solidFill>
                  <a:srgbClr val="FFFFFF"/>
                </a:solidFill>
                <a:latin typeface="SimHei" panose="02010609060101010101" pitchFamily="49" charset="-122"/>
                <a:ea typeface="SimHei" panose="02010609060101010101" pitchFamily="49" charset="-122"/>
              </a:rPr>
              <a:t>…</a:t>
            </a:r>
            <a:endParaRPr lang="en-US" altLang="zh-CN" b="1">
              <a:solidFill>
                <a:srgbClr val="FFFFFF"/>
              </a:solidFill>
              <a:latin typeface="SimHei" panose="02010609060101010101" pitchFamily="49" charset="-122"/>
              <a:ea typeface="SimHei" panose="02010609060101010101" pitchFamily="49" charset="-122"/>
            </a:endParaRPr>
          </a:p>
        </p:txBody>
      </p:sp>
      <p:sp>
        <p:nvSpPr>
          <p:cNvPr id="92170" name="Text Box 16"/>
          <p:cNvSpPr txBox="1">
            <a:spLocks noChangeArrowheads="1"/>
          </p:cNvSpPr>
          <p:nvPr/>
        </p:nvSpPr>
        <p:spPr bwMode="auto">
          <a:xfrm>
            <a:off x="8543925" y="7620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b="1">
                <a:solidFill>
                  <a:srgbClr val="000000"/>
                </a:solidFill>
                <a:latin typeface="SimHei" panose="02010609060101010101" pitchFamily="49" charset="-122"/>
                <a:ea typeface="SimHei" panose="02010609060101010101" pitchFamily="49" charset="-122"/>
              </a:rPr>
              <a:t>29</a:t>
            </a:r>
            <a:endParaRPr lang="en-US" altLang="zh-CN">
              <a:solidFill>
                <a:srgbClr val="0000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02225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 calcmode="lin" valueType="num">
                                      <p:cBhvr>
                                        <p:cTn id="13"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 calcmode="lin" valueType="num">
                                      <p:cBhvr>
                                        <p:cTn id="19"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89452"/>
                                        </p:tgtEl>
                                        <p:attrNameLst>
                                          <p:attrName>style.visibility</p:attrName>
                                        </p:attrNameLst>
                                      </p:cBhvr>
                                      <p:to>
                                        <p:strVal val="visible"/>
                                      </p:to>
                                    </p:set>
                                    <p:anim calcmode="lin" valueType="num">
                                      <p:cBhvr>
                                        <p:cTn id="27" dur="1000" fill="hold"/>
                                        <p:tgtEl>
                                          <p:spTgt spid="189452"/>
                                        </p:tgtEl>
                                        <p:attrNameLst>
                                          <p:attrName>ppt_w</p:attrName>
                                        </p:attrNameLst>
                                      </p:cBhvr>
                                      <p:tavLst>
                                        <p:tav tm="0">
                                          <p:val>
                                            <p:fltVal val="0"/>
                                          </p:val>
                                        </p:tav>
                                        <p:tav tm="100000">
                                          <p:val>
                                            <p:strVal val="#ppt_w"/>
                                          </p:val>
                                        </p:tav>
                                      </p:tavLst>
                                    </p:anim>
                                    <p:anim calcmode="lin" valueType="num">
                                      <p:cBhvr>
                                        <p:cTn id="28" dur="1000" fill="hold"/>
                                        <p:tgtEl>
                                          <p:spTgt spid="189452"/>
                                        </p:tgtEl>
                                        <p:attrNameLst>
                                          <p:attrName>ppt_h</p:attrName>
                                        </p:attrNameLst>
                                      </p:cBhvr>
                                      <p:tavLst>
                                        <p:tav tm="0">
                                          <p:val>
                                            <p:fltVal val="0"/>
                                          </p:val>
                                        </p:tav>
                                        <p:tav tm="100000">
                                          <p:val>
                                            <p:strVal val="#ppt_h"/>
                                          </p:val>
                                        </p:tav>
                                      </p:tavLst>
                                    </p:anim>
                                    <p:anim calcmode="lin" valueType="num">
                                      <p:cBhvr>
                                        <p:cTn id="29"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89444"/>
                                        </p:tgtEl>
                                        <p:attrNameLst>
                                          <p:attrName>style.visibility</p:attrName>
                                        </p:attrNameLst>
                                      </p:cBhvr>
                                      <p:to>
                                        <p:strVal val="visible"/>
                                      </p:to>
                                    </p:set>
                                    <p:anim calcmode="lin" valueType="num">
                                      <p:cBhvr>
                                        <p:cTn id="43" dur="1000" fill="hold"/>
                                        <p:tgtEl>
                                          <p:spTgt spid="189444"/>
                                        </p:tgtEl>
                                        <p:attrNameLst>
                                          <p:attrName>ppt_w</p:attrName>
                                        </p:attrNameLst>
                                      </p:cBhvr>
                                      <p:tavLst>
                                        <p:tav tm="0">
                                          <p:val>
                                            <p:fltVal val="0"/>
                                          </p:val>
                                        </p:tav>
                                        <p:tav tm="100000">
                                          <p:val>
                                            <p:strVal val="#ppt_w"/>
                                          </p:val>
                                        </p:tav>
                                      </p:tavLst>
                                    </p:anim>
                                    <p:anim calcmode="lin" valueType="num">
                                      <p:cBhvr>
                                        <p:cTn id="44" dur="1000" fill="hold"/>
                                        <p:tgtEl>
                                          <p:spTgt spid="189444"/>
                                        </p:tgtEl>
                                        <p:attrNameLst>
                                          <p:attrName>ppt_h</p:attrName>
                                        </p:attrNameLst>
                                      </p:cBhvr>
                                      <p:tavLst>
                                        <p:tav tm="0">
                                          <p:val>
                                            <p:fltVal val="0"/>
                                          </p:val>
                                        </p:tav>
                                        <p:tav tm="100000">
                                          <p:val>
                                            <p:strVal val="#ppt_h"/>
                                          </p:val>
                                        </p:tav>
                                      </p:tavLst>
                                    </p:anim>
                                    <p:anim calcmode="lin" valueType="num">
                                      <p:cBhvr>
                                        <p:cTn id="45"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89453"/>
                                        </p:tgtEl>
                                        <p:attrNameLst>
                                          <p:attrName>style.visibility</p:attrName>
                                        </p:attrNameLst>
                                      </p:cBhvr>
                                      <p:to>
                                        <p:strVal val="visible"/>
                                      </p:to>
                                    </p:set>
                                    <p:anim calcmode="lin" valueType="num">
                                      <p:cBhvr>
                                        <p:cTn id="51" dur="1000" fill="hold"/>
                                        <p:tgtEl>
                                          <p:spTgt spid="189453"/>
                                        </p:tgtEl>
                                        <p:attrNameLst>
                                          <p:attrName>ppt_w</p:attrName>
                                        </p:attrNameLst>
                                      </p:cBhvr>
                                      <p:tavLst>
                                        <p:tav tm="0">
                                          <p:val>
                                            <p:fltVal val="0"/>
                                          </p:val>
                                        </p:tav>
                                        <p:tav tm="100000">
                                          <p:val>
                                            <p:strVal val="#ppt_w"/>
                                          </p:val>
                                        </p:tav>
                                      </p:tavLst>
                                    </p:anim>
                                    <p:anim calcmode="lin" valueType="num">
                                      <p:cBhvr>
                                        <p:cTn id="52" dur="1000" fill="hold"/>
                                        <p:tgtEl>
                                          <p:spTgt spid="189453"/>
                                        </p:tgtEl>
                                        <p:attrNameLst>
                                          <p:attrName>ppt_h</p:attrName>
                                        </p:attrNameLst>
                                      </p:cBhvr>
                                      <p:tavLst>
                                        <p:tav tm="0">
                                          <p:val>
                                            <p:fltVal val="0"/>
                                          </p:val>
                                        </p:tav>
                                        <p:tav tm="100000">
                                          <p:val>
                                            <p:strVal val="#ppt_h"/>
                                          </p:val>
                                        </p:tav>
                                      </p:tavLst>
                                    </p:anim>
                                    <p:anim calcmode="lin" valueType="num">
                                      <p:cBhvr>
                                        <p:cTn id="53"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89451"/>
                                        </p:tgtEl>
                                        <p:attrNameLst>
                                          <p:attrName>style.visibility</p:attrName>
                                        </p:attrNameLst>
                                      </p:cBhvr>
                                      <p:to>
                                        <p:strVal val="visible"/>
                                      </p:to>
                                    </p:set>
                                    <p:anim calcmode="lin" valueType="num">
                                      <p:cBhvr>
                                        <p:cTn id="59" dur="1000" fill="hold"/>
                                        <p:tgtEl>
                                          <p:spTgt spid="189451"/>
                                        </p:tgtEl>
                                        <p:attrNameLst>
                                          <p:attrName>ppt_w</p:attrName>
                                        </p:attrNameLst>
                                      </p:cBhvr>
                                      <p:tavLst>
                                        <p:tav tm="0">
                                          <p:val>
                                            <p:fltVal val="0"/>
                                          </p:val>
                                        </p:tav>
                                        <p:tav tm="100000">
                                          <p:val>
                                            <p:strVal val="#ppt_w"/>
                                          </p:val>
                                        </p:tav>
                                      </p:tavLst>
                                    </p:anim>
                                    <p:anim calcmode="lin" valueType="num">
                                      <p:cBhvr>
                                        <p:cTn id="60" dur="1000" fill="hold"/>
                                        <p:tgtEl>
                                          <p:spTgt spid="189451"/>
                                        </p:tgtEl>
                                        <p:attrNameLst>
                                          <p:attrName>ppt_h</p:attrName>
                                        </p:attrNameLst>
                                      </p:cBhvr>
                                      <p:tavLst>
                                        <p:tav tm="0">
                                          <p:val>
                                            <p:fltVal val="0"/>
                                          </p:val>
                                        </p:tav>
                                        <p:tav tm="100000">
                                          <p:val>
                                            <p:strVal val="#ppt_h"/>
                                          </p:val>
                                        </p:tav>
                                      </p:tavLst>
                                    </p:anim>
                                    <p:anim calcmode="lin" valueType="num">
                                      <p:cBhvr>
                                        <p:cTn id="61"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89454"/>
                                        </p:tgtEl>
                                        <p:attrNameLst>
                                          <p:attrName>style.visibility</p:attrName>
                                        </p:attrNameLst>
                                      </p:cBhvr>
                                      <p:to>
                                        <p:strVal val="visible"/>
                                      </p:to>
                                    </p:set>
                                    <p:anim calcmode="lin" valueType="num">
                                      <p:cBhvr>
                                        <p:cTn id="67" dur="1000" fill="hold"/>
                                        <p:tgtEl>
                                          <p:spTgt spid="189454"/>
                                        </p:tgtEl>
                                        <p:attrNameLst>
                                          <p:attrName>ppt_w</p:attrName>
                                        </p:attrNameLst>
                                      </p:cBhvr>
                                      <p:tavLst>
                                        <p:tav tm="0">
                                          <p:val>
                                            <p:fltVal val="0"/>
                                          </p:val>
                                        </p:tav>
                                        <p:tav tm="100000">
                                          <p:val>
                                            <p:strVal val="#ppt_w"/>
                                          </p:val>
                                        </p:tav>
                                      </p:tavLst>
                                    </p:anim>
                                    <p:anim calcmode="lin" valueType="num">
                                      <p:cBhvr>
                                        <p:cTn id="68" dur="1000" fill="hold"/>
                                        <p:tgtEl>
                                          <p:spTgt spid="189454"/>
                                        </p:tgtEl>
                                        <p:attrNameLst>
                                          <p:attrName>ppt_h</p:attrName>
                                        </p:attrNameLst>
                                      </p:cBhvr>
                                      <p:tavLst>
                                        <p:tav tm="0">
                                          <p:val>
                                            <p:fltVal val="0"/>
                                          </p:val>
                                        </p:tav>
                                        <p:tav tm="100000">
                                          <p:val>
                                            <p:strVal val="#ppt_h"/>
                                          </p:val>
                                        </p:tav>
                                      </p:tavLst>
                                    </p:anim>
                                    <p:anim calcmode="lin" valueType="num">
                                      <p:cBhvr>
                                        <p:cTn id="69"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89455"/>
                                        </p:tgtEl>
                                        <p:attrNameLst>
                                          <p:attrName>style.visibility</p:attrName>
                                        </p:attrNameLst>
                                      </p:cBhvr>
                                      <p:to>
                                        <p:strVal val="visible"/>
                                      </p:to>
                                    </p:set>
                                    <p:anim calcmode="lin" valueType="num">
                                      <p:cBhvr>
                                        <p:cTn id="75" dur="1000" fill="hold"/>
                                        <p:tgtEl>
                                          <p:spTgt spid="189455"/>
                                        </p:tgtEl>
                                        <p:attrNameLst>
                                          <p:attrName>ppt_w</p:attrName>
                                        </p:attrNameLst>
                                      </p:cBhvr>
                                      <p:tavLst>
                                        <p:tav tm="0">
                                          <p:val>
                                            <p:fltVal val="0"/>
                                          </p:val>
                                        </p:tav>
                                        <p:tav tm="100000">
                                          <p:val>
                                            <p:strVal val="#ppt_w"/>
                                          </p:val>
                                        </p:tav>
                                      </p:tavLst>
                                    </p:anim>
                                    <p:anim calcmode="lin" valueType="num">
                                      <p:cBhvr>
                                        <p:cTn id="76" dur="1000" fill="hold"/>
                                        <p:tgtEl>
                                          <p:spTgt spid="189455"/>
                                        </p:tgtEl>
                                        <p:attrNameLst>
                                          <p:attrName>ppt_h</p:attrName>
                                        </p:attrNameLst>
                                      </p:cBhvr>
                                      <p:tavLst>
                                        <p:tav tm="0">
                                          <p:val>
                                            <p:fltVal val="0"/>
                                          </p:val>
                                        </p:tav>
                                        <p:tav tm="100000">
                                          <p:val>
                                            <p:strVal val="#ppt_h"/>
                                          </p:val>
                                        </p:tav>
                                      </p:tavLst>
                                    </p:anim>
                                    <p:anim calcmode="lin" valueType="num">
                                      <p:cBhvr>
                                        <p:cTn id="77"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p:bldP spid="189444" grpId="0" animBg="1"/>
      <p:bldP spid="189451" grpId="0" animBg="1"/>
      <p:bldP spid="189452" grpId="0"/>
      <p:bldP spid="189453" grpId="0"/>
      <p:bldP spid="189454" grpId="0"/>
      <p:bldP spid="1894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19479" name="Text Box 23"/>
          <p:cNvSpPr txBox="1">
            <a:spLocks noChangeArrowheads="1"/>
          </p:cNvSpPr>
          <p:nvPr/>
        </p:nvSpPr>
        <p:spPr bwMode="auto">
          <a:xfrm>
            <a:off x="974725" y="4133850"/>
            <a:ext cx="6950075" cy="1552575"/>
          </a:xfrm>
          <a:prstGeom prst="rect">
            <a:avLst/>
          </a:prstGeom>
          <a:solidFill>
            <a:srgbClr val="FF0000"/>
          </a:solidFill>
          <a:ln w="9525">
            <a:noFill/>
            <a:miter lim="800000"/>
            <a:headEnd/>
            <a:tailEnd/>
          </a:ln>
          <a:effectLst>
            <a:outerShdw blurRad="63500" dist="35921" dir="2700000" algn="ctr" rotWithShape="0">
              <a:srgbClr val="000000">
                <a:alpha val="74998"/>
              </a:srgbClr>
            </a:outerShdw>
          </a:effectLst>
        </p:spPr>
        <p:txBody>
          <a:bodyPr>
            <a:spAutoFit/>
          </a:bodyPr>
          <a:lstStyle/>
          <a:p>
            <a:pPr eaLnBrk="0" fontAlgn="base" hangingPunct="0">
              <a:spcBef>
                <a:spcPct val="0"/>
              </a:spcBef>
              <a:spcAft>
                <a:spcPct val="0"/>
              </a:spcAft>
            </a:pPr>
            <a:r>
              <a:rPr lang="zh-CN" altLang="en-US" sz="2400" b="1">
                <a:solidFill>
                  <a:srgbClr val="FFFFFF"/>
                </a:solidFill>
                <a:effectLst>
                  <a:outerShdw blurRad="38100" dist="38100" dir="2700000" algn="tl">
                    <a:srgbClr val="000000"/>
                  </a:outerShdw>
                </a:effectLst>
                <a:ea typeface="ＭＳ Ｐゴシック" pitchFamily="34" charset="-128"/>
              </a:rPr>
              <a:t>警告</a:t>
            </a:r>
            <a:r>
              <a:rPr lang="en-US" altLang="zh-CN" sz="2400" b="1">
                <a:solidFill>
                  <a:srgbClr val="FFFFFF"/>
                </a:solidFill>
                <a:effectLst>
                  <a:outerShdw blurRad="38100" dist="38100" dir="2700000" algn="tl">
                    <a:srgbClr val="000000"/>
                  </a:outerShdw>
                </a:effectLst>
                <a:ea typeface="ＭＳ Ｐゴシック" pitchFamily="34" charset="-128"/>
              </a:rPr>
              <a:t>:</a:t>
            </a:r>
          </a:p>
          <a:p>
            <a:pPr eaLnBrk="0" fontAlgn="base" hangingPunct="0">
              <a:spcBef>
                <a:spcPct val="0"/>
              </a:spcBef>
              <a:spcAft>
                <a:spcPct val="0"/>
              </a:spcAft>
            </a:pPr>
            <a:r>
              <a:rPr lang="zh-CN" altLang="en-US" sz="2400" b="1">
                <a:solidFill>
                  <a:srgbClr val="FFFFFF"/>
                </a:solidFill>
                <a:effectLst>
                  <a:outerShdw blurRad="38100" dist="38100" dir="2700000" algn="tl">
                    <a:srgbClr val="000000"/>
                  </a:outerShdw>
                </a:effectLst>
                <a:ea typeface="ＭＳ Ｐゴシック" pitchFamily="34" charset="-128"/>
              </a:rPr>
              <a:t>用此四点格式写句子迫使你的总结非常清晰</a:t>
            </a:r>
            <a:r>
              <a:rPr lang="en-US" altLang="zh-CN" sz="2400" b="1">
                <a:solidFill>
                  <a:srgbClr val="FFFFFF"/>
                </a:solidFill>
                <a:effectLst>
                  <a:outerShdw blurRad="38100" dist="38100" dir="2700000" algn="tl">
                    <a:srgbClr val="000000"/>
                  </a:outerShdw>
                </a:effectLst>
                <a:ea typeface="ＭＳ Ｐゴシック" pitchFamily="34" charset="-128"/>
              </a:rPr>
              <a:t>!</a:t>
            </a:r>
          </a:p>
          <a:p>
            <a:pPr eaLnBrk="0" fontAlgn="base" hangingPunct="0">
              <a:spcBef>
                <a:spcPct val="0"/>
              </a:spcBef>
              <a:spcAft>
                <a:spcPct val="0"/>
              </a:spcAft>
            </a:pPr>
            <a:endParaRPr lang="en-US" altLang="zh-CN" sz="2400" b="1">
              <a:solidFill>
                <a:srgbClr val="FFFFFF"/>
              </a:solidFill>
              <a:effectLst>
                <a:outerShdw blurRad="38100" dist="38100" dir="2700000" algn="tl">
                  <a:srgbClr val="000000"/>
                </a:outerShdw>
              </a:effectLst>
              <a:ea typeface="ＭＳ Ｐゴシック" pitchFamily="34" charset="-128"/>
            </a:endParaRPr>
          </a:p>
          <a:p>
            <a:pPr eaLnBrk="0" fontAlgn="base" hangingPunct="0">
              <a:spcBef>
                <a:spcPct val="0"/>
              </a:spcBef>
              <a:spcAft>
                <a:spcPct val="0"/>
              </a:spcAft>
            </a:pPr>
            <a:r>
              <a:rPr lang="zh-CN" altLang="en-US" sz="2400" b="1">
                <a:solidFill>
                  <a:srgbClr val="FFFFFF"/>
                </a:solidFill>
                <a:effectLst>
                  <a:outerShdw blurRad="38100" dist="38100" dir="2700000" algn="tl">
                    <a:srgbClr val="000000"/>
                  </a:outerShdw>
                </a:effectLst>
                <a:ea typeface="ＭＳ Ｐゴシック" pitchFamily="34" charset="-128"/>
              </a:rPr>
              <a:t>你有可能很清楚却不正确</a:t>
            </a:r>
            <a:r>
              <a:rPr lang="en-US" altLang="zh-CN" sz="2400" b="1">
                <a:solidFill>
                  <a:srgbClr val="FFFFFF"/>
                </a:solidFill>
                <a:effectLst>
                  <a:outerShdw blurRad="38100" dist="38100" dir="2700000" algn="tl">
                    <a:srgbClr val="000000"/>
                  </a:outerShdw>
                </a:effectLst>
                <a:ea typeface="ＭＳ Ｐゴシック" pitchFamily="34" charset="-128"/>
              </a:rPr>
              <a:t>——</a:t>
            </a:r>
            <a:r>
              <a:rPr lang="zh-CN" altLang="en-US" sz="2400" b="1">
                <a:solidFill>
                  <a:srgbClr val="FFFFFF"/>
                </a:solidFill>
                <a:effectLst>
                  <a:outerShdw blurRad="38100" dist="38100" dir="2700000" algn="tl">
                    <a:srgbClr val="000000"/>
                  </a:outerShdw>
                </a:effectLst>
                <a:ea typeface="ＭＳ Ｐゴシック" pitchFamily="34" charset="-128"/>
              </a:rPr>
              <a:t>因此需要好的释经法</a:t>
            </a:r>
            <a:endParaRPr lang="en-US" altLang="zh-CN" sz="2400" b="1">
              <a:solidFill>
                <a:srgbClr val="FFFFFF"/>
              </a:solidFill>
              <a:ea typeface="ＭＳ Ｐゴシック" pitchFamily="34" charset="-128"/>
            </a:endParaRPr>
          </a:p>
        </p:txBody>
      </p:sp>
      <p:sp>
        <p:nvSpPr>
          <p:cNvPr id="19459" name="Text Box 3"/>
          <p:cNvSpPr txBox="1">
            <a:spLocks noChangeArrowheads="1"/>
          </p:cNvSpPr>
          <p:nvPr/>
        </p:nvSpPr>
        <p:spPr bwMode="auto">
          <a:xfrm>
            <a:off x="533400" y="1295400"/>
            <a:ext cx="3352800" cy="1077913"/>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p>
            <a:pPr algn="ctr" fontAlgn="base">
              <a:spcBef>
                <a:spcPct val="50000"/>
              </a:spcBef>
              <a:spcAft>
                <a:spcPct val="0"/>
              </a:spcAft>
              <a:defRPr/>
            </a:pPr>
            <a:r>
              <a:rPr lang="zh-CN" altLang="en-US" sz="3200" b="1" dirty="0">
                <a:solidFill>
                  <a:srgbClr val="FFFFFF"/>
                </a:solidFill>
                <a:latin typeface="Times New Roman" charset="0"/>
                <a:ea typeface="ＭＳ Ｐゴシック" pitchFamily="-112" charset="-128"/>
                <a:cs typeface="ＭＳ Ｐゴシック" pitchFamily="-112" charset="-128"/>
              </a:rPr>
              <a:t>主题</a:t>
            </a:r>
            <a:r>
              <a:rPr lang="en-US" sz="3200" b="1" dirty="0">
                <a:solidFill>
                  <a:srgbClr val="FFFFFF"/>
                </a:solidFill>
                <a:latin typeface="Times New Roman" charset="0"/>
                <a:ea typeface="ＭＳ Ｐゴシック" pitchFamily="-112" charset="-128"/>
                <a:cs typeface="ＭＳ Ｐゴシック" pitchFamily="-112" charset="-128"/>
              </a:rPr>
              <a:t/>
            </a:r>
            <a:br>
              <a:rPr lang="en-US" sz="3200" b="1" dirty="0">
                <a:solidFill>
                  <a:srgbClr val="FFFFFF"/>
                </a:solidFill>
                <a:latin typeface="Times New Roman" charset="0"/>
                <a:ea typeface="ＭＳ Ｐゴシック" pitchFamily="-112" charset="-128"/>
                <a:cs typeface="ＭＳ Ｐゴシック" pitchFamily="-112" charset="-128"/>
              </a:rPr>
            </a:br>
            <a:r>
              <a:rPr lang="en-US" sz="3200" b="1" dirty="0">
                <a:solidFill>
                  <a:srgbClr val="FFFFFF"/>
                </a:solidFill>
                <a:latin typeface="Times New Roman" charset="0"/>
                <a:ea typeface="ＭＳ Ｐゴシック" pitchFamily="-112" charset="-128"/>
                <a:cs typeface="ＭＳ Ｐゴシック" pitchFamily="-112" charset="-128"/>
              </a:rPr>
              <a:t>(Z</a:t>
            </a:r>
            <a:r>
              <a:rPr lang="en-US" sz="2000" b="1" dirty="0">
                <a:solidFill>
                  <a:srgbClr val="FFFFFF"/>
                </a:solidFill>
                <a:latin typeface="Times New Roman" charset="0"/>
                <a:ea typeface="ＭＳ Ｐゴシック" pitchFamily="-112" charset="-128"/>
                <a:cs typeface="ＭＳ Ｐゴシック" pitchFamily="-112" charset="-128"/>
              </a:rPr>
              <a:t>1</a:t>
            </a:r>
            <a:r>
              <a:rPr lang="en-US" sz="3200" b="1" dirty="0">
                <a:solidFill>
                  <a:srgbClr val="FFFFFF"/>
                </a:solidFill>
                <a:latin typeface="Times New Roman" charset="0"/>
                <a:ea typeface="ＭＳ Ｐゴシック" pitchFamily="-112" charset="-128"/>
                <a:cs typeface="ＭＳ Ｐゴシック" pitchFamily="-112" charset="-128"/>
              </a:rPr>
              <a:t>+X)</a:t>
            </a:r>
          </a:p>
        </p:txBody>
      </p:sp>
      <p:sp>
        <p:nvSpPr>
          <p:cNvPr id="19461" name="Rectangle 5"/>
          <p:cNvSpPr>
            <a:spLocks noGrp="1" noChangeArrowheads="1"/>
          </p:cNvSpPr>
          <p:nvPr>
            <p:ph type="title" idx="4294967295"/>
          </p:nvPr>
        </p:nvSpPr>
        <p:spPr>
          <a:xfrm>
            <a:off x="457200" y="274638"/>
            <a:ext cx="76200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zh-CN" alt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什么是</a:t>
            </a:r>
            <a:r>
              <a:rPr lang="en-US" altLang="zh-CN"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a:t>
            </a:r>
            <a:r>
              <a:rPr 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Z</a:t>
            </a:r>
            <a:r>
              <a:rPr lang="en-US" sz="28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1</a:t>
            </a:r>
            <a:r>
              <a:rPr lang="en-US" sz="40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+X+Z</a:t>
            </a:r>
            <a:r>
              <a:rPr lang="en-US" sz="28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2</a:t>
            </a:r>
            <a:r>
              <a:rPr lang="en-US" sz="40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+Y </a:t>
            </a:r>
            <a:r>
              <a:rPr lang="zh-CN" alt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格式</a:t>
            </a:r>
            <a:r>
              <a:rPr 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endParaRPr lang="en-US" sz="8000" b="1" dirty="0">
              <a:latin typeface="Times" charset="0"/>
              <a:ea typeface="ＭＳ Ｐゴシック" charset="0"/>
              <a:cs typeface="ＭＳ Ｐゴシック" charset="0"/>
            </a:endParaRPr>
          </a:p>
        </p:txBody>
      </p:sp>
      <p:sp>
        <p:nvSpPr>
          <p:cNvPr id="19462"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smtClean="0">
                <a:solidFill>
                  <a:srgbClr val="FFFFFF"/>
                </a:solidFill>
                <a:effectLst>
                  <a:outerShdw blurRad="38100" dist="38100" dir="2700000" algn="tl">
                    <a:srgbClr val="808080"/>
                  </a:outerShdw>
                </a:effectLst>
                <a:latin typeface="Times New Roman" charset="0"/>
              </a:rPr>
              <a:t>33</a:t>
            </a:r>
            <a:endParaRPr lang="en-US" b="1" smtClean="0">
              <a:solidFill>
                <a:srgbClr val="FFFFFF"/>
              </a:solidFill>
              <a:effectLst>
                <a:outerShdw blurRad="38100" dist="38100" dir="2700000" algn="tl">
                  <a:srgbClr val="808080"/>
                </a:outerShdw>
              </a:effectLst>
            </a:endParaRPr>
          </a:p>
        </p:txBody>
      </p:sp>
      <p:sp>
        <p:nvSpPr>
          <p:cNvPr id="19464" name="Text Box 8"/>
          <p:cNvSpPr txBox="1">
            <a:spLocks noChangeArrowheads="1"/>
          </p:cNvSpPr>
          <p:nvPr/>
        </p:nvSpPr>
        <p:spPr bwMode="auto">
          <a:xfrm>
            <a:off x="4648200" y="1295400"/>
            <a:ext cx="4130675" cy="1077913"/>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p>
            <a:pPr algn="ctr" fontAlgn="base">
              <a:spcBef>
                <a:spcPct val="50000"/>
              </a:spcBef>
              <a:spcAft>
                <a:spcPct val="0"/>
              </a:spcAft>
              <a:defRPr/>
            </a:pPr>
            <a:r>
              <a:rPr lang="zh-CN" altLang="en-US" sz="3200" b="1" dirty="0">
                <a:solidFill>
                  <a:srgbClr val="FFFFFF"/>
                </a:solidFill>
                <a:latin typeface="Times New Roman" charset="0"/>
                <a:ea typeface="ＭＳ Ｐゴシック" pitchFamily="-112" charset="-128"/>
                <a:cs typeface="ＭＳ Ｐゴシック" pitchFamily="-112" charset="-128"/>
              </a:rPr>
              <a:t>补足</a:t>
            </a:r>
            <a:r>
              <a:rPr lang="en-US" sz="3200" b="1" dirty="0">
                <a:solidFill>
                  <a:srgbClr val="FFFFFF"/>
                </a:solidFill>
                <a:latin typeface="Times New Roman" charset="0"/>
                <a:ea typeface="ＭＳ Ｐゴシック" pitchFamily="-112" charset="-128"/>
                <a:cs typeface="ＭＳ Ｐゴシック" pitchFamily="-112" charset="-128"/>
              </a:rPr>
              <a:t/>
            </a:r>
            <a:br>
              <a:rPr lang="en-US" sz="3200" b="1" dirty="0">
                <a:solidFill>
                  <a:srgbClr val="FFFFFF"/>
                </a:solidFill>
                <a:latin typeface="Times New Roman" charset="0"/>
                <a:ea typeface="ＭＳ Ｐゴシック" pitchFamily="-112" charset="-128"/>
                <a:cs typeface="ＭＳ Ｐゴシック" pitchFamily="-112" charset="-128"/>
              </a:rPr>
            </a:br>
            <a:r>
              <a:rPr lang="en-US" sz="3200" b="1" dirty="0">
                <a:solidFill>
                  <a:srgbClr val="FFFFFF"/>
                </a:solidFill>
                <a:latin typeface="Times New Roman" charset="0"/>
                <a:ea typeface="ＭＳ Ｐゴシック" pitchFamily="-112" charset="-128"/>
                <a:cs typeface="ＭＳ Ｐゴシック" pitchFamily="-112" charset="-128"/>
              </a:rPr>
              <a:t>(Z</a:t>
            </a:r>
            <a:r>
              <a:rPr lang="en-US" sz="2000" b="1" dirty="0">
                <a:solidFill>
                  <a:srgbClr val="FFFFFF"/>
                </a:solidFill>
                <a:latin typeface="Times New Roman" charset="0"/>
                <a:ea typeface="ＭＳ Ｐゴシック" pitchFamily="-112" charset="-128"/>
                <a:cs typeface="ＭＳ Ｐゴシック" pitchFamily="-112" charset="-128"/>
              </a:rPr>
              <a:t>2</a:t>
            </a:r>
            <a:r>
              <a:rPr lang="en-US" sz="3200" b="1" dirty="0">
                <a:solidFill>
                  <a:srgbClr val="FFFFFF"/>
                </a:solidFill>
                <a:latin typeface="Times New Roman" charset="0"/>
                <a:ea typeface="ＭＳ Ｐゴシック" pitchFamily="-112" charset="-128"/>
                <a:cs typeface="ＭＳ Ｐゴシック" pitchFamily="-112" charset="-128"/>
              </a:rPr>
              <a:t>+Y)</a:t>
            </a:r>
          </a:p>
        </p:txBody>
      </p:sp>
      <p:grpSp>
        <p:nvGrpSpPr>
          <p:cNvPr id="2" name="Group 11"/>
          <p:cNvGrpSpPr>
            <a:grpSpLocks/>
          </p:cNvGrpSpPr>
          <p:nvPr/>
        </p:nvGrpSpPr>
        <p:grpSpPr bwMode="auto">
          <a:xfrm>
            <a:off x="0" y="2590800"/>
            <a:ext cx="2057400" cy="1600200"/>
            <a:chOff x="0" y="1632"/>
            <a:chExt cx="1296" cy="1008"/>
          </a:xfrm>
          <a:solidFill>
            <a:srgbClr val="FFFF00"/>
          </a:solidFill>
        </p:grpSpPr>
        <p:sp>
          <p:nvSpPr>
            <p:cNvPr id="90130" name="AutoShape 9"/>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eaLnBrk="0" fontAlgn="base" hangingPunct="0">
                <a:spcBef>
                  <a:spcPct val="0"/>
                </a:spcBef>
                <a:spcAft>
                  <a:spcPct val="0"/>
                </a:spcAft>
                <a:defRPr/>
              </a:pPr>
              <a:endParaRPr lang="en-US" sz="2400">
                <a:solidFill>
                  <a:srgbClr val="000000"/>
                </a:solidFill>
                <a:ea typeface="ＭＳ Ｐゴシック" charset="-128"/>
                <a:cs typeface="ＭＳ Ｐゴシック" charset="-128"/>
              </a:endParaRPr>
            </a:p>
          </p:txBody>
        </p:sp>
        <p:sp>
          <p:nvSpPr>
            <p:cNvPr id="90131" name="Text Box 10"/>
            <p:cNvSpPr txBox="1">
              <a:spLocks noChangeArrowheads="1"/>
            </p:cNvSpPr>
            <p:nvPr/>
          </p:nvSpPr>
          <p:spPr bwMode="auto">
            <a:xfrm>
              <a:off x="276" y="1753"/>
              <a:ext cx="698" cy="75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defRPr/>
              </a:pPr>
              <a:r>
                <a:rPr lang="en-US" sz="2400" b="1" dirty="0">
                  <a:solidFill>
                    <a:srgbClr val="000000"/>
                  </a:solidFill>
                  <a:ea typeface="ＭＳ Ｐゴシック" charset="-128"/>
                  <a:cs typeface="ＭＳ Ｐゴシック" charset="-128"/>
                </a:rPr>
                <a:t>“</a:t>
              </a:r>
              <a:r>
                <a:rPr lang="zh-CN" altLang="en-US" sz="2400" b="1" dirty="0">
                  <a:solidFill>
                    <a:srgbClr val="000000"/>
                  </a:solidFill>
                  <a:ea typeface="ＭＳ Ｐゴシック" charset="-128"/>
                  <a:cs typeface="ＭＳ Ｐゴシック" charset="-128"/>
                </a:rPr>
                <a:t>冠词</a:t>
              </a:r>
              <a:r>
                <a:rPr lang="en-US" sz="2400" b="1" dirty="0">
                  <a:solidFill>
                    <a:srgbClr val="000000"/>
                  </a:solidFill>
                  <a:ea typeface="ＭＳ Ｐゴシック" charset="-128"/>
                  <a:cs typeface="ＭＳ Ｐゴシック" charset="-128"/>
                </a:rPr>
                <a:t>”</a:t>
              </a:r>
              <a:br>
                <a:rPr lang="en-US" sz="2400" b="1" dirty="0">
                  <a:solidFill>
                    <a:srgbClr val="000000"/>
                  </a:solidFill>
                  <a:ea typeface="ＭＳ Ｐゴシック" charset="-128"/>
                  <a:cs typeface="ＭＳ Ｐゴシック" charset="-128"/>
                </a:rPr>
              </a:br>
              <a:r>
                <a:rPr lang="en-US" sz="2400" b="1" dirty="0">
                  <a:solidFill>
                    <a:srgbClr val="000000"/>
                  </a:solidFill>
                  <a:ea typeface="ＭＳ Ｐゴシック" charset="-128"/>
                  <a:cs typeface="ＭＳ Ｐゴシック" charset="-128"/>
                </a:rPr>
                <a:t>+</a:t>
              </a:r>
              <a:br>
                <a:rPr lang="en-US" sz="2400" b="1" dirty="0">
                  <a:solidFill>
                    <a:srgbClr val="000000"/>
                  </a:solidFill>
                  <a:ea typeface="ＭＳ Ｐゴシック" charset="-128"/>
                  <a:cs typeface="ＭＳ Ｐゴシック" charset="-128"/>
                </a:rPr>
              </a:br>
              <a:r>
                <a:rPr lang="zh-CN" altLang="en-US" sz="2400" b="1" dirty="0">
                  <a:solidFill>
                    <a:srgbClr val="000000"/>
                  </a:solidFill>
                  <a:ea typeface="ＭＳ Ｐゴシック" charset="-128"/>
                  <a:cs typeface="ＭＳ Ｐゴシック" charset="-128"/>
                </a:rPr>
                <a:t>定语</a:t>
              </a:r>
              <a:endParaRPr lang="en-US" sz="2400" b="1" dirty="0">
                <a:solidFill>
                  <a:srgbClr val="000000"/>
                </a:solidFill>
                <a:ea typeface="ＭＳ Ｐゴシック" charset="-128"/>
                <a:cs typeface="ＭＳ Ｐゴシック" charset="-128"/>
              </a:endParaRPr>
            </a:p>
          </p:txBody>
        </p:sp>
      </p:grpSp>
      <p:grpSp>
        <p:nvGrpSpPr>
          <p:cNvPr id="3" name="Group 12"/>
          <p:cNvGrpSpPr>
            <a:grpSpLocks/>
          </p:cNvGrpSpPr>
          <p:nvPr/>
        </p:nvGrpSpPr>
        <p:grpSpPr bwMode="auto">
          <a:xfrm>
            <a:off x="4584700" y="2587625"/>
            <a:ext cx="2057400" cy="1600200"/>
            <a:chOff x="0" y="1632"/>
            <a:chExt cx="1296" cy="1008"/>
          </a:xfrm>
          <a:solidFill>
            <a:srgbClr val="FFFF00"/>
          </a:solidFill>
        </p:grpSpPr>
        <p:sp>
          <p:nvSpPr>
            <p:cNvPr id="90128" name="AutoShape 13"/>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eaLnBrk="0" fontAlgn="base" hangingPunct="0">
                <a:spcBef>
                  <a:spcPct val="0"/>
                </a:spcBef>
                <a:spcAft>
                  <a:spcPct val="0"/>
                </a:spcAft>
                <a:defRPr/>
              </a:pPr>
              <a:endParaRPr lang="en-US" sz="2400">
                <a:solidFill>
                  <a:srgbClr val="000000"/>
                </a:solidFill>
                <a:ea typeface="ＭＳ Ｐゴシック" charset="-128"/>
                <a:cs typeface="ＭＳ Ｐゴシック" charset="-128"/>
              </a:endParaRPr>
            </a:p>
          </p:txBody>
        </p:sp>
        <p:sp>
          <p:nvSpPr>
            <p:cNvPr id="90129" name="Text Box 14"/>
            <p:cNvSpPr txBox="1">
              <a:spLocks noChangeArrowheads="1"/>
            </p:cNvSpPr>
            <p:nvPr/>
          </p:nvSpPr>
          <p:spPr bwMode="auto">
            <a:xfrm>
              <a:off x="78" y="1753"/>
              <a:ext cx="1086" cy="52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defRPr/>
              </a:pPr>
              <a:r>
                <a:rPr lang="en-US" sz="2400" b="1" dirty="0">
                  <a:solidFill>
                    <a:srgbClr val="000000"/>
                  </a:solidFill>
                  <a:ea typeface="ＭＳ Ｐゴシック" charset="-128"/>
                  <a:cs typeface="ＭＳ Ｐゴシック" charset="-128"/>
                </a:rPr>
                <a:t>“</a:t>
              </a:r>
              <a:r>
                <a:rPr lang="zh-CN" altLang="en-US" sz="2400" b="1" dirty="0">
                  <a:solidFill>
                    <a:srgbClr val="000000"/>
                  </a:solidFill>
                  <a:ea typeface="ＭＳ Ｐゴシック" charset="-128"/>
                  <a:cs typeface="ＭＳ Ｐゴシック" charset="-128"/>
                </a:rPr>
                <a:t>是</a:t>
              </a:r>
              <a:r>
                <a:rPr lang="en-US" sz="2400" b="1" dirty="0">
                  <a:solidFill>
                    <a:srgbClr val="000000"/>
                  </a:solidFill>
                  <a:ea typeface="ＭＳ Ｐゴシック" charset="-128"/>
                  <a:cs typeface="ＭＳ Ｐゴシック" charset="-128"/>
                </a:rPr>
                <a:t>” +</a:t>
              </a:r>
              <a:br>
                <a:rPr lang="en-US" sz="2400" b="1" dirty="0">
                  <a:solidFill>
                    <a:srgbClr val="000000"/>
                  </a:solidFill>
                  <a:ea typeface="ＭＳ Ｐゴシック" charset="-128"/>
                  <a:cs typeface="ＭＳ Ｐゴシック" charset="-128"/>
                </a:rPr>
              </a:br>
              <a:r>
                <a:rPr lang="zh-CN" altLang="en-US" sz="2400" b="1" dirty="0">
                  <a:solidFill>
                    <a:srgbClr val="000000"/>
                  </a:solidFill>
                  <a:ea typeface="ＭＳ Ｐゴシック" charset="-128"/>
                  <a:cs typeface="ＭＳ Ｐゴシック" charset="-128"/>
                </a:rPr>
                <a:t>相称的定语</a:t>
              </a:r>
              <a:endParaRPr lang="en-US" sz="2400" b="1" dirty="0">
                <a:solidFill>
                  <a:srgbClr val="000000"/>
                </a:solidFill>
                <a:ea typeface="ＭＳ Ｐゴシック" charset="-128"/>
                <a:cs typeface="ＭＳ Ｐゴシック" charset="-128"/>
              </a:endParaRPr>
            </a:p>
          </p:txBody>
        </p:sp>
      </p:grpSp>
      <p:grpSp>
        <p:nvGrpSpPr>
          <p:cNvPr id="4" name="Group 21"/>
          <p:cNvGrpSpPr>
            <a:grpSpLocks/>
          </p:cNvGrpSpPr>
          <p:nvPr/>
        </p:nvGrpSpPr>
        <p:grpSpPr bwMode="auto">
          <a:xfrm>
            <a:off x="2136775" y="2595563"/>
            <a:ext cx="2057400" cy="1600200"/>
            <a:chOff x="1344" y="1632"/>
            <a:chExt cx="1296" cy="1008"/>
          </a:xfrm>
          <a:solidFill>
            <a:schemeClr val="bg1"/>
          </a:solidFill>
        </p:grpSpPr>
        <p:sp>
          <p:nvSpPr>
            <p:cNvPr id="90126" name="AutoShape 16"/>
            <p:cNvSpPr>
              <a:spLocks noChangeArrowheads="1"/>
            </p:cNvSpPr>
            <p:nvPr/>
          </p:nvSpPr>
          <p:spPr bwMode="auto">
            <a:xfrm rot="10800000">
              <a:off x="1344" y="1632"/>
              <a:ext cx="1296" cy="1008"/>
            </a:xfrm>
            <a:prstGeom prst="wedgeEllipseCallout">
              <a:avLst>
                <a:gd name="adj1" fmla="val 30861"/>
                <a:gd name="adj2" fmla="val 72912"/>
              </a:avLst>
            </a:prstGeom>
            <a:grpFill/>
            <a:ln w="9525">
              <a:solidFill>
                <a:schemeClr val="tx1"/>
              </a:solidFill>
              <a:miter lim="800000"/>
              <a:headEnd/>
              <a:tailEnd/>
            </a:ln>
          </p:spPr>
          <p:txBody>
            <a:bodyPr rot="10800000" wrap="none" anchor="ctr"/>
            <a:lstStyle/>
            <a:p>
              <a:pPr algn="ctr" eaLnBrk="0" fontAlgn="base" hangingPunct="0">
                <a:spcBef>
                  <a:spcPct val="0"/>
                </a:spcBef>
                <a:spcAft>
                  <a:spcPct val="0"/>
                </a:spcAft>
                <a:defRPr/>
              </a:pPr>
              <a:endParaRPr lang="en-US" sz="2400">
                <a:solidFill>
                  <a:srgbClr val="000000"/>
                </a:solidFill>
                <a:ea typeface="ＭＳ Ｐゴシック" charset="-128"/>
                <a:cs typeface="ＭＳ Ｐゴシック" charset="-128"/>
              </a:endParaRPr>
            </a:p>
          </p:txBody>
        </p:sp>
        <p:sp>
          <p:nvSpPr>
            <p:cNvPr id="90127" name="Text Box 17"/>
            <p:cNvSpPr txBox="1">
              <a:spLocks noChangeArrowheads="1"/>
            </p:cNvSpPr>
            <p:nvPr/>
          </p:nvSpPr>
          <p:spPr bwMode="auto">
            <a:xfrm>
              <a:off x="1728" y="1920"/>
              <a:ext cx="512" cy="291"/>
            </a:xfrm>
            <a:prstGeom prst="rect">
              <a:avLst/>
            </a:prstGeom>
            <a:grpFill/>
            <a:ln w="9525">
              <a:noFill/>
              <a:miter lim="800000"/>
              <a:headEnd/>
              <a:tailEnd/>
            </a:ln>
          </p:spPr>
          <p:txBody>
            <a:bodyPr wrap="none">
              <a:spAutoFit/>
            </a:bodyPr>
            <a:lstStyle/>
            <a:p>
              <a:pPr algn="ctr" eaLnBrk="0" fontAlgn="base" hangingPunct="0">
                <a:spcBef>
                  <a:spcPct val="0"/>
                </a:spcBef>
                <a:spcAft>
                  <a:spcPct val="0"/>
                </a:spcAft>
                <a:defRPr/>
              </a:pPr>
              <a:r>
                <a:rPr lang="zh-CN" altLang="en-US" sz="2400" b="1" dirty="0">
                  <a:solidFill>
                    <a:srgbClr val="000000"/>
                  </a:solidFill>
                  <a:ea typeface="ＭＳ Ｐゴシック" charset="-128"/>
                  <a:cs typeface="ＭＳ Ｐゴシック" charset="-128"/>
                </a:rPr>
                <a:t>主题</a:t>
              </a:r>
              <a:endParaRPr lang="en-US" sz="2400" b="1" dirty="0">
                <a:solidFill>
                  <a:srgbClr val="000000"/>
                </a:solidFill>
                <a:ea typeface="ＭＳ Ｐゴシック" charset="-128"/>
                <a:cs typeface="ＭＳ Ｐゴシック" charset="-128"/>
              </a:endParaRPr>
            </a:p>
          </p:txBody>
        </p:sp>
      </p:grpSp>
      <p:grpSp>
        <p:nvGrpSpPr>
          <p:cNvPr id="5" name="Group 22"/>
          <p:cNvGrpSpPr>
            <a:grpSpLocks/>
          </p:cNvGrpSpPr>
          <p:nvPr/>
        </p:nvGrpSpPr>
        <p:grpSpPr bwMode="auto">
          <a:xfrm>
            <a:off x="6672263" y="2528887"/>
            <a:ext cx="2057400" cy="1600201"/>
            <a:chOff x="4224" y="1584"/>
            <a:chExt cx="1296" cy="1008"/>
          </a:xfrm>
          <a:solidFill>
            <a:schemeClr val="bg1"/>
          </a:solidFill>
        </p:grpSpPr>
        <p:sp>
          <p:nvSpPr>
            <p:cNvPr id="90124" name="AutoShape 19"/>
            <p:cNvSpPr>
              <a:spLocks noChangeArrowheads="1"/>
            </p:cNvSpPr>
            <p:nvPr/>
          </p:nvSpPr>
          <p:spPr bwMode="auto">
            <a:xfrm rot="10800000">
              <a:off x="4224" y="1584"/>
              <a:ext cx="1296" cy="1008"/>
            </a:xfrm>
            <a:prstGeom prst="wedgeEllipseCallout">
              <a:avLst>
                <a:gd name="adj1" fmla="val 33949"/>
                <a:gd name="adj2" fmla="val 64977"/>
              </a:avLst>
            </a:prstGeom>
            <a:grpFill/>
            <a:ln w="9525">
              <a:solidFill>
                <a:schemeClr val="tx1"/>
              </a:solidFill>
              <a:miter lim="800000"/>
              <a:headEnd/>
              <a:tailEnd/>
            </a:ln>
          </p:spPr>
          <p:txBody>
            <a:bodyPr rot="10800000" wrap="none" anchor="ctr"/>
            <a:lstStyle/>
            <a:p>
              <a:pPr algn="ctr" eaLnBrk="0" fontAlgn="base" hangingPunct="0">
                <a:spcBef>
                  <a:spcPct val="0"/>
                </a:spcBef>
                <a:spcAft>
                  <a:spcPct val="0"/>
                </a:spcAft>
                <a:defRPr/>
              </a:pPr>
              <a:endParaRPr lang="en-US" sz="2400">
                <a:solidFill>
                  <a:srgbClr val="000000"/>
                </a:solidFill>
                <a:ea typeface="ＭＳ Ｐゴシック" charset="-128"/>
                <a:cs typeface="ＭＳ Ｐゴシック" charset="-128"/>
              </a:endParaRPr>
            </a:p>
          </p:txBody>
        </p:sp>
        <p:sp>
          <p:nvSpPr>
            <p:cNvPr id="90125" name="Text Box 20"/>
            <p:cNvSpPr txBox="1">
              <a:spLocks noChangeArrowheads="1"/>
            </p:cNvSpPr>
            <p:nvPr/>
          </p:nvSpPr>
          <p:spPr bwMode="auto">
            <a:xfrm>
              <a:off x="4564" y="1920"/>
              <a:ext cx="706" cy="291"/>
            </a:xfrm>
            <a:prstGeom prst="rect">
              <a:avLst/>
            </a:prstGeom>
            <a:grpFill/>
            <a:ln w="9525">
              <a:noFill/>
              <a:miter lim="800000"/>
              <a:headEnd/>
              <a:tailEnd/>
            </a:ln>
          </p:spPr>
          <p:txBody>
            <a:bodyPr wrap="none">
              <a:spAutoFit/>
            </a:bodyPr>
            <a:lstStyle/>
            <a:p>
              <a:pPr algn="ctr" eaLnBrk="0" fontAlgn="base" hangingPunct="0">
                <a:spcBef>
                  <a:spcPct val="0"/>
                </a:spcBef>
                <a:spcAft>
                  <a:spcPct val="0"/>
                </a:spcAft>
                <a:defRPr/>
              </a:pPr>
              <a:r>
                <a:rPr lang="zh-CN" altLang="en-US" sz="2400" b="1" dirty="0">
                  <a:solidFill>
                    <a:srgbClr val="000000"/>
                  </a:solidFill>
                  <a:ea typeface="ＭＳ Ｐゴシック" charset="-128"/>
                  <a:cs typeface="ＭＳ Ｐゴシック" charset="-128"/>
                </a:rPr>
                <a:t>副主题</a:t>
              </a:r>
              <a:endParaRPr lang="en-US" sz="2400" b="1" dirty="0">
                <a:solidFill>
                  <a:srgbClr val="000000"/>
                </a:solidFill>
                <a:ea typeface="ＭＳ Ｐゴシック" charset="-128"/>
                <a:cs typeface="ＭＳ Ｐゴシック" charset="-128"/>
              </a:endParaRPr>
            </a:p>
          </p:txBody>
        </p:sp>
      </p:grpSp>
    </p:spTree>
    <p:extLst>
      <p:ext uri="{BB962C8B-B14F-4D97-AF65-F5344CB8AC3E}">
        <p14:creationId xmlns:p14="http://schemas.microsoft.com/office/powerpoint/2010/main" val="4124232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9479"/>
                                        </p:tgtEl>
                                        <p:attrNameLst>
                                          <p:attrName>style.visibility</p:attrName>
                                        </p:attrNameLst>
                                      </p:cBhvr>
                                      <p:to>
                                        <p:strVal val="visible"/>
                                      </p:to>
                                    </p:set>
                                    <p:animEffect transition="in" filter="wipe(down)">
                                      <p:cBhvr>
                                        <p:cTn id="27" dur="580">
                                          <p:stCondLst>
                                            <p:cond delay="0"/>
                                          </p:stCondLst>
                                        </p:cTn>
                                        <p:tgtEl>
                                          <p:spTgt spid="19479"/>
                                        </p:tgtEl>
                                      </p:cBhvr>
                                    </p:animEffect>
                                    <p:anim calcmode="lin" valueType="num">
                                      <p:cBhvr>
                                        <p:cTn id="28"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79"/>
                                        </p:tgtEl>
                                      </p:cBhvr>
                                      <p:to x="100000" y="60000"/>
                                    </p:animScale>
                                    <p:animScale>
                                      <p:cBhvr>
                                        <p:cTn id="34" dur="166" decel="50000">
                                          <p:stCondLst>
                                            <p:cond delay="676"/>
                                          </p:stCondLst>
                                        </p:cTn>
                                        <p:tgtEl>
                                          <p:spTgt spid="19479"/>
                                        </p:tgtEl>
                                      </p:cBhvr>
                                      <p:to x="100000" y="100000"/>
                                    </p:animScale>
                                    <p:animScale>
                                      <p:cBhvr>
                                        <p:cTn id="35" dur="26">
                                          <p:stCondLst>
                                            <p:cond delay="1312"/>
                                          </p:stCondLst>
                                        </p:cTn>
                                        <p:tgtEl>
                                          <p:spTgt spid="19479"/>
                                        </p:tgtEl>
                                      </p:cBhvr>
                                      <p:to x="100000" y="80000"/>
                                    </p:animScale>
                                    <p:animScale>
                                      <p:cBhvr>
                                        <p:cTn id="36" dur="166" decel="50000">
                                          <p:stCondLst>
                                            <p:cond delay="1338"/>
                                          </p:stCondLst>
                                        </p:cTn>
                                        <p:tgtEl>
                                          <p:spTgt spid="19479"/>
                                        </p:tgtEl>
                                      </p:cBhvr>
                                      <p:to x="100000" y="100000"/>
                                    </p:animScale>
                                    <p:animScale>
                                      <p:cBhvr>
                                        <p:cTn id="37" dur="26">
                                          <p:stCondLst>
                                            <p:cond delay="1642"/>
                                          </p:stCondLst>
                                        </p:cTn>
                                        <p:tgtEl>
                                          <p:spTgt spid="19479"/>
                                        </p:tgtEl>
                                      </p:cBhvr>
                                      <p:to x="100000" y="90000"/>
                                    </p:animScale>
                                    <p:animScale>
                                      <p:cBhvr>
                                        <p:cTn id="38" dur="166" decel="50000">
                                          <p:stCondLst>
                                            <p:cond delay="1668"/>
                                          </p:stCondLst>
                                        </p:cTn>
                                        <p:tgtEl>
                                          <p:spTgt spid="19479"/>
                                        </p:tgtEl>
                                      </p:cBhvr>
                                      <p:to x="100000" y="100000"/>
                                    </p:animScale>
                                    <p:animScale>
                                      <p:cBhvr>
                                        <p:cTn id="39" dur="26">
                                          <p:stCondLst>
                                            <p:cond delay="1808"/>
                                          </p:stCondLst>
                                        </p:cTn>
                                        <p:tgtEl>
                                          <p:spTgt spid="19479"/>
                                        </p:tgtEl>
                                      </p:cBhvr>
                                      <p:to x="100000" y="95000"/>
                                    </p:animScale>
                                    <p:animScale>
                                      <p:cBhvr>
                                        <p:cTn id="40" dur="166" decel="50000">
                                          <p:stCondLst>
                                            <p:cond delay="1834"/>
                                          </p:stCondLst>
                                        </p:cTn>
                                        <p:tgtEl>
                                          <p:spTgt spid="19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26" name="Text Box 4"/>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33</a:t>
            </a:r>
          </a:p>
        </p:txBody>
      </p:sp>
      <p:sp>
        <p:nvSpPr>
          <p:cNvPr id="85027" name="Rectangle 5"/>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例一：</a:t>
            </a:r>
            <a:r>
              <a:rPr lang="en-US" altLang="zh-CN" b="1" smtClean="0">
                <a:solidFill>
                  <a:srgbClr val="FF0000"/>
                </a:solidFill>
                <a:ea typeface="ＭＳ Ｐゴシック" pitchFamily="34" charset="-128"/>
              </a:rPr>
              <a:t> </a:t>
            </a:r>
            <a:r>
              <a:rPr lang="en-US" altLang="ja-JP" b="1" smtClean="0">
                <a:solidFill>
                  <a:srgbClr val="FF0000"/>
                </a:solidFill>
                <a:ea typeface="ＭＳ Ｐゴシック" pitchFamily="34" charset="-128"/>
              </a:rPr>
              <a:t>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85025" name="Object 33"/>
          <p:cNvGraphicFramePr>
            <a:graphicFrameLocks noChangeAspect="1"/>
          </p:cNvGraphicFramePr>
          <p:nvPr/>
        </p:nvGraphicFramePr>
        <p:xfrm>
          <a:off x="534988" y="1882775"/>
          <a:ext cx="8228012" cy="4129088"/>
        </p:xfrm>
        <a:graphic>
          <a:graphicData uri="http://schemas.openxmlformats.org/presentationml/2006/ole">
            <mc:AlternateContent xmlns:mc="http://schemas.openxmlformats.org/markup-compatibility/2006">
              <mc:Choice xmlns:v="urn:schemas-microsoft-com:vml" Requires="v">
                <p:oleObj spid="_x0000_s1060" name="Document" r:id="rId4" imgW="5970240" imgH="2989440" progId="">
                  <p:embed/>
                </p:oleObj>
              </mc:Choice>
              <mc:Fallback>
                <p:oleObj name="Document" r:id="rId4" imgW="5970240" imgH="2989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882775"/>
                        <a:ext cx="8228012" cy="41290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21514" name="Rectangle 10"/>
          <p:cNvSpPr>
            <a:spLocks noChangeArrowheads="1"/>
          </p:cNvSpPr>
          <p:nvPr/>
        </p:nvSpPr>
        <p:spPr bwMode="auto">
          <a:xfrm>
            <a:off x="6324600" y="30480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15" name="Rectangle 11"/>
          <p:cNvSpPr>
            <a:spLocks noChangeArrowheads="1"/>
          </p:cNvSpPr>
          <p:nvPr/>
        </p:nvSpPr>
        <p:spPr bwMode="auto">
          <a:xfrm>
            <a:off x="2916238" y="3048000"/>
            <a:ext cx="2087562"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16" name="Rectangle 12"/>
          <p:cNvSpPr>
            <a:spLocks noChangeArrowheads="1"/>
          </p:cNvSpPr>
          <p:nvPr/>
        </p:nvSpPr>
        <p:spPr bwMode="auto">
          <a:xfrm>
            <a:off x="0" y="30480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17" name="Rectangle 13"/>
          <p:cNvSpPr>
            <a:spLocks noChangeArrowheads="1"/>
          </p:cNvSpPr>
          <p:nvPr/>
        </p:nvSpPr>
        <p:spPr bwMode="auto">
          <a:xfrm>
            <a:off x="4953000" y="30480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18" name="Rectangle 14"/>
          <p:cNvSpPr>
            <a:spLocks noChangeArrowheads="1"/>
          </p:cNvSpPr>
          <p:nvPr/>
        </p:nvSpPr>
        <p:spPr bwMode="auto">
          <a:xfrm>
            <a:off x="6324600" y="4437063"/>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19" name="Rectangle 15"/>
          <p:cNvSpPr>
            <a:spLocks noChangeArrowheads="1"/>
          </p:cNvSpPr>
          <p:nvPr/>
        </p:nvSpPr>
        <p:spPr bwMode="auto">
          <a:xfrm>
            <a:off x="2916238" y="4437063"/>
            <a:ext cx="2160587"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20" name="Rectangle 16"/>
          <p:cNvSpPr>
            <a:spLocks noChangeArrowheads="1"/>
          </p:cNvSpPr>
          <p:nvPr/>
        </p:nvSpPr>
        <p:spPr bwMode="auto">
          <a:xfrm>
            <a:off x="0" y="4437063"/>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21521" name="Rectangle 17"/>
          <p:cNvSpPr>
            <a:spLocks noChangeArrowheads="1"/>
          </p:cNvSpPr>
          <p:nvPr/>
        </p:nvSpPr>
        <p:spPr bwMode="auto">
          <a:xfrm>
            <a:off x="4953000" y="4437063"/>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Tree>
    <p:extLst>
      <p:ext uri="{BB962C8B-B14F-4D97-AF65-F5344CB8AC3E}">
        <p14:creationId xmlns:p14="http://schemas.microsoft.com/office/powerpoint/2010/main" val="2103678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1516"/>
                                        </p:tgtEl>
                                      </p:cBhvr>
                                    </p:animEffect>
                                    <p:set>
                                      <p:cBhvr>
                                        <p:cTn id="7" dur="1" fill="hold">
                                          <p:stCondLst>
                                            <p:cond delay="499"/>
                                          </p:stCondLst>
                                        </p:cTn>
                                        <p:tgtEl>
                                          <p:spTgt spid="215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1517"/>
                                        </p:tgtEl>
                                      </p:cBhvr>
                                    </p:animEffect>
                                    <p:set>
                                      <p:cBhvr>
                                        <p:cTn id="17" dur="1" fill="hold">
                                          <p:stCondLst>
                                            <p:cond delay="499"/>
                                          </p:stCondLst>
                                        </p:cTn>
                                        <p:tgtEl>
                                          <p:spTgt spid="215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1514"/>
                                        </p:tgtEl>
                                      </p:cBhvr>
                                    </p:animEffect>
                                    <p:set>
                                      <p:cBhvr>
                                        <p:cTn id="22" dur="1" fill="hold">
                                          <p:stCondLst>
                                            <p:cond delay="499"/>
                                          </p:stCondLst>
                                        </p:cTn>
                                        <p:tgtEl>
                                          <p:spTgt spid="215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1520"/>
                                        </p:tgtEl>
                                      </p:cBhvr>
                                    </p:animEffect>
                                    <p:set>
                                      <p:cBhvr>
                                        <p:cTn id="27" dur="1" fill="hold">
                                          <p:stCondLst>
                                            <p:cond delay="499"/>
                                          </p:stCondLst>
                                        </p:cTn>
                                        <p:tgtEl>
                                          <p:spTgt spid="2152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21519"/>
                                        </p:tgtEl>
                                      </p:cBhvr>
                                    </p:animEffect>
                                    <p:set>
                                      <p:cBhvr>
                                        <p:cTn id="32" dur="1" fill="hold">
                                          <p:stCondLst>
                                            <p:cond delay="499"/>
                                          </p:stCondLst>
                                        </p:cTn>
                                        <p:tgtEl>
                                          <p:spTgt spid="215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1521"/>
                                        </p:tgtEl>
                                      </p:cBhvr>
                                    </p:animEffect>
                                    <p:set>
                                      <p:cBhvr>
                                        <p:cTn id="37" dur="1" fill="hold">
                                          <p:stCondLst>
                                            <p:cond delay="499"/>
                                          </p:stCondLst>
                                        </p:cTn>
                                        <p:tgtEl>
                                          <p:spTgt spid="215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21518"/>
                                        </p:tgtEl>
                                      </p:cBhvr>
                                    </p:animEffect>
                                    <p:set>
                                      <p:cBhvr>
                                        <p:cTn id="42" dur="1" fill="hold">
                                          <p:stCondLst>
                                            <p:cond delay="499"/>
                                          </p:stCondLst>
                                        </p:cTn>
                                        <p:tgtEl>
                                          <p:spTgt spid="21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P spid="21517" grpId="0" animBg="1"/>
      <p:bldP spid="21518" grpId="0" animBg="1"/>
      <p:bldP spid="21519" grpId="0" animBg="1"/>
      <p:bldP spid="21520" grpId="0" animBg="1"/>
      <p:bldP spid="215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74"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33</a:t>
            </a:r>
          </a:p>
        </p:txBody>
      </p:sp>
      <p:sp>
        <p:nvSpPr>
          <p:cNvPr id="87075"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例二：</a:t>
            </a:r>
            <a:r>
              <a:rPr lang="en-US" altLang="ja-JP" b="1" smtClean="0">
                <a:solidFill>
                  <a:srgbClr val="FF0000"/>
                </a:solidFill>
                <a:ea typeface="ＭＳ Ｐゴシック" pitchFamily="34" charset="-128"/>
              </a:rPr>
              <a:t> 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87073" name="Object 33"/>
          <p:cNvGraphicFramePr>
            <a:graphicFrameLocks noChangeAspect="1"/>
          </p:cNvGraphicFramePr>
          <p:nvPr/>
        </p:nvGraphicFramePr>
        <p:xfrm>
          <a:off x="533400" y="1541463"/>
          <a:ext cx="8228013" cy="4325937"/>
        </p:xfrm>
        <a:graphic>
          <a:graphicData uri="http://schemas.openxmlformats.org/presentationml/2006/ole">
            <mc:AlternateContent xmlns:mc="http://schemas.openxmlformats.org/markup-compatibility/2006">
              <mc:Choice xmlns:v="urn:schemas-microsoft-com:vml" Requires="v">
                <p:oleObj spid="_x0000_s2084" name="Document" r:id="rId4" imgW="5970240" imgH="3126600" progId="Word.Document.8">
                  <p:embed/>
                </p:oleObj>
              </mc:Choice>
              <mc:Fallback>
                <p:oleObj name="Document" r:id="rId4" imgW="5970240" imgH="3126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41463"/>
                        <a:ext cx="8228013" cy="43259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16773" name="Rectangle 5"/>
          <p:cNvSpPr>
            <a:spLocks noChangeArrowheads="1"/>
          </p:cNvSpPr>
          <p:nvPr/>
        </p:nvSpPr>
        <p:spPr bwMode="auto">
          <a:xfrm>
            <a:off x="6324600" y="23622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16774" name="Rectangle 6"/>
          <p:cNvSpPr>
            <a:spLocks noChangeArrowheads="1"/>
          </p:cNvSpPr>
          <p:nvPr/>
        </p:nvSpPr>
        <p:spPr bwMode="auto">
          <a:xfrm>
            <a:off x="2916238" y="2349500"/>
            <a:ext cx="2181225"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16775" name="Rectangle 7"/>
          <p:cNvSpPr>
            <a:spLocks noChangeArrowheads="1"/>
          </p:cNvSpPr>
          <p:nvPr/>
        </p:nvSpPr>
        <p:spPr bwMode="auto">
          <a:xfrm>
            <a:off x="0" y="23622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16776" name="Rectangle 8"/>
          <p:cNvSpPr>
            <a:spLocks noChangeArrowheads="1"/>
          </p:cNvSpPr>
          <p:nvPr/>
        </p:nvSpPr>
        <p:spPr bwMode="auto">
          <a:xfrm>
            <a:off x="4953000" y="23622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16777" name="Rectangle 9"/>
          <p:cNvSpPr>
            <a:spLocks noChangeArrowheads="1"/>
          </p:cNvSpPr>
          <p:nvPr/>
        </p:nvSpPr>
        <p:spPr bwMode="auto">
          <a:xfrm>
            <a:off x="6324600" y="39624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16778" name="Rectangle 10"/>
          <p:cNvSpPr>
            <a:spLocks noChangeArrowheads="1"/>
          </p:cNvSpPr>
          <p:nvPr/>
        </p:nvSpPr>
        <p:spPr bwMode="auto">
          <a:xfrm>
            <a:off x="2895600" y="3962400"/>
            <a:ext cx="2108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FFFFFF"/>
              </a:solidFill>
              <a:ea typeface="ＭＳ Ｐゴシック" pitchFamily="34" charset="-128"/>
            </a:endParaRPr>
          </a:p>
        </p:txBody>
      </p:sp>
      <p:sp>
        <p:nvSpPr>
          <p:cNvPr id="416779" name="Rectangle 11"/>
          <p:cNvSpPr>
            <a:spLocks noChangeArrowheads="1"/>
          </p:cNvSpPr>
          <p:nvPr/>
        </p:nvSpPr>
        <p:spPr bwMode="auto">
          <a:xfrm>
            <a:off x="0" y="39624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FFFFFF"/>
              </a:solidFill>
              <a:ea typeface="ＭＳ Ｐゴシック" pitchFamily="34" charset="-128"/>
            </a:endParaRPr>
          </a:p>
        </p:txBody>
      </p:sp>
      <p:sp>
        <p:nvSpPr>
          <p:cNvPr id="416780" name="Rectangle 12"/>
          <p:cNvSpPr>
            <a:spLocks noChangeArrowheads="1"/>
          </p:cNvSpPr>
          <p:nvPr/>
        </p:nvSpPr>
        <p:spPr bwMode="auto">
          <a:xfrm>
            <a:off x="4953000" y="39624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Tree>
    <p:extLst>
      <p:ext uri="{BB962C8B-B14F-4D97-AF65-F5344CB8AC3E}">
        <p14:creationId xmlns:p14="http://schemas.microsoft.com/office/powerpoint/2010/main" val="18321428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16775"/>
                                        </p:tgtEl>
                                      </p:cBhvr>
                                    </p:animEffect>
                                    <p:set>
                                      <p:cBhvr>
                                        <p:cTn id="7" dur="1" fill="hold">
                                          <p:stCondLst>
                                            <p:cond delay="499"/>
                                          </p:stCondLst>
                                        </p:cTn>
                                        <p:tgtEl>
                                          <p:spTgt spid="4167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16774"/>
                                        </p:tgtEl>
                                      </p:cBhvr>
                                    </p:animEffect>
                                    <p:set>
                                      <p:cBhvr>
                                        <p:cTn id="12" dur="1" fill="hold">
                                          <p:stCondLst>
                                            <p:cond delay="499"/>
                                          </p:stCondLst>
                                        </p:cTn>
                                        <p:tgtEl>
                                          <p:spTgt spid="4167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16776"/>
                                        </p:tgtEl>
                                      </p:cBhvr>
                                    </p:animEffect>
                                    <p:set>
                                      <p:cBhvr>
                                        <p:cTn id="17" dur="1" fill="hold">
                                          <p:stCondLst>
                                            <p:cond delay="499"/>
                                          </p:stCondLst>
                                        </p:cTn>
                                        <p:tgtEl>
                                          <p:spTgt spid="4167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16773"/>
                                        </p:tgtEl>
                                      </p:cBhvr>
                                    </p:animEffect>
                                    <p:set>
                                      <p:cBhvr>
                                        <p:cTn id="22" dur="1" fill="hold">
                                          <p:stCondLst>
                                            <p:cond delay="499"/>
                                          </p:stCondLst>
                                        </p:cTn>
                                        <p:tgtEl>
                                          <p:spTgt spid="41677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16779"/>
                                        </p:tgtEl>
                                      </p:cBhvr>
                                    </p:animEffect>
                                    <p:set>
                                      <p:cBhvr>
                                        <p:cTn id="27" dur="1" fill="hold">
                                          <p:stCondLst>
                                            <p:cond delay="499"/>
                                          </p:stCondLst>
                                        </p:cTn>
                                        <p:tgtEl>
                                          <p:spTgt spid="4167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16778"/>
                                        </p:tgtEl>
                                      </p:cBhvr>
                                    </p:animEffect>
                                    <p:set>
                                      <p:cBhvr>
                                        <p:cTn id="32" dur="1" fill="hold">
                                          <p:stCondLst>
                                            <p:cond delay="499"/>
                                          </p:stCondLst>
                                        </p:cTn>
                                        <p:tgtEl>
                                          <p:spTgt spid="41677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16780"/>
                                        </p:tgtEl>
                                      </p:cBhvr>
                                    </p:animEffect>
                                    <p:set>
                                      <p:cBhvr>
                                        <p:cTn id="37" dur="1" fill="hold">
                                          <p:stCondLst>
                                            <p:cond delay="499"/>
                                          </p:stCondLst>
                                        </p:cTn>
                                        <p:tgtEl>
                                          <p:spTgt spid="4167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16777"/>
                                        </p:tgtEl>
                                      </p:cBhvr>
                                    </p:animEffect>
                                    <p:set>
                                      <p:cBhvr>
                                        <p:cTn id="42" dur="1" fill="hold">
                                          <p:stCondLst>
                                            <p:cond delay="499"/>
                                          </p:stCondLst>
                                        </p:cTn>
                                        <p:tgtEl>
                                          <p:spTgt spid="416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4" grpId="0" animBg="1"/>
      <p:bldP spid="416775" grpId="0" animBg="1"/>
      <p:bldP spid="416776" grpId="0" animBg="1"/>
      <p:bldP spid="416777" grpId="0" animBg="1"/>
      <p:bldP spid="416778" grpId="0" animBg="1"/>
      <p:bldP spid="416779" grpId="0" animBg="1"/>
      <p:bldP spid="4167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33</a:t>
            </a:r>
          </a:p>
        </p:txBody>
      </p:sp>
      <p:sp>
        <p:nvSpPr>
          <p:cNvPr id="89123"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例三：</a:t>
            </a:r>
            <a:r>
              <a:rPr lang="en-US" altLang="ja-JP" b="1" smtClean="0">
                <a:solidFill>
                  <a:srgbClr val="FF0000"/>
                </a:solidFill>
                <a:ea typeface="ＭＳ Ｐゴシック" pitchFamily="34" charset="-128"/>
              </a:rPr>
              <a:t> 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89121" name="Object 33"/>
          <p:cNvGraphicFramePr>
            <a:graphicFrameLocks noChangeAspect="1"/>
          </p:cNvGraphicFramePr>
          <p:nvPr/>
        </p:nvGraphicFramePr>
        <p:xfrm>
          <a:off x="539750" y="1628775"/>
          <a:ext cx="8228013" cy="3990975"/>
        </p:xfrm>
        <a:graphic>
          <a:graphicData uri="http://schemas.openxmlformats.org/presentationml/2006/ole">
            <mc:AlternateContent xmlns:mc="http://schemas.openxmlformats.org/markup-compatibility/2006">
              <mc:Choice xmlns:v="urn:schemas-microsoft-com:vml" Requires="v">
                <p:oleObj spid="_x0000_s3108" name="Document" r:id="rId4" imgW="5970240" imgH="2532240" progId="Word.Document.8">
                  <p:embed/>
                </p:oleObj>
              </mc:Choice>
              <mc:Fallback>
                <p:oleObj name="Document" r:id="rId4" imgW="5970240" imgH="25322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28775"/>
                        <a:ext cx="8228013" cy="399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69" name="Rectangle 5"/>
          <p:cNvSpPr>
            <a:spLocks noChangeArrowheads="1"/>
          </p:cNvSpPr>
          <p:nvPr/>
        </p:nvSpPr>
        <p:spPr bwMode="auto">
          <a:xfrm>
            <a:off x="6324600" y="24384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0" name="Rectangle 6"/>
          <p:cNvSpPr>
            <a:spLocks noChangeArrowheads="1"/>
          </p:cNvSpPr>
          <p:nvPr/>
        </p:nvSpPr>
        <p:spPr bwMode="auto">
          <a:xfrm>
            <a:off x="2895600" y="2438400"/>
            <a:ext cx="2108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1" name="Rectangle 7"/>
          <p:cNvSpPr>
            <a:spLocks noChangeArrowheads="1"/>
          </p:cNvSpPr>
          <p:nvPr/>
        </p:nvSpPr>
        <p:spPr bwMode="auto">
          <a:xfrm>
            <a:off x="0" y="24384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2" name="Rectangle 8"/>
          <p:cNvSpPr>
            <a:spLocks noChangeArrowheads="1"/>
          </p:cNvSpPr>
          <p:nvPr/>
        </p:nvSpPr>
        <p:spPr bwMode="auto">
          <a:xfrm>
            <a:off x="4953000" y="24384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3" name="Rectangle 9"/>
          <p:cNvSpPr>
            <a:spLocks noChangeArrowheads="1"/>
          </p:cNvSpPr>
          <p:nvPr/>
        </p:nvSpPr>
        <p:spPr bwMode="auto">
          <a:xfrm>
            <a:off x="6324600" y="40386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4" name="Rectangle 10"/>
          <p:cNvSpPr>
            <a:spLocks noChangeArrowheads="1"/>
          </p:cNvSpPr>
          <p:nvPr/>
        </p:nvSpPr>
        <p:spPr bwMode="auto">
          <a:xfrm>
            <a:off x="2895600" y="4038600"/>
            <a:ext cx="2108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5" name="Rectangle 11"/>
          <p:cNvSpPr>
            <a:spLocks noChangeArrowheads="1"/>
          </p:cNvSpPr>
          <p:nvPr/>
        </p:nvSpPr>
        <p:spPr bwMode="auto">
          <a:xfrm>
            <a:off x="0" y="40386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
        <p:nvSpPr>
          <p:cNvPr id="420876" name="Rectangle 12"/>
          <p:cNvSpPr>
            <a:spLocks noChangeArrowheads="1"/>
          </p:cNvSpPr>
          <p:nvPr/>
        </p:nvSpPr>
        <p:spPr bwMode="auto">
          <a:xfrm>
            <a:off x="4953000" y="40386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altLang="zh-CN" sz="2400">
              <a:solidFill>
                <a:srgbClr val="000000"/>
              </a:solidFill>
              <a:ea typeface="ＭＳ Ｐゴシック" pitchFamily="34" charset="-128"/>
            </a:endParaRPr>
          </a:p>
        </p:txBody>
      </p:sp>
    </p:spTree>
    <p:extLst>
      <p:ext uri="{BB962C8B-B14F-4D97-AF65-F5344CB8AC3E}">
        <p14:creationId xmlns:p14="http://schemas.microsoft.com/office/powerpoint/2010/main" val="27492980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20871"/>
                                        </p:tgtEl>
                                      </p:cBhvr>
                                    </p:animEffect>
                                    <p:set>
                                      <p:cBhvr>
                                        <p:cTn id="7" dur="1" fill="hold">
                                          <p:stCondLst>
                                            <p:cond delay="499"/>
                                          </p:stCondLst>
                                        </p:cTn>
                                        <p:tgtEl>
                                          <p:spTgt spid="4208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20870"/>
                                        </p:tgtEl>
                                      </p:cBhvr>
                                    </p:animEffect>
                                    <p:set>
                                      <p:cBhvr>
                                        <p:cTn id="12" dur="1" fill="hold">
                                          <p:stCondLst>
                                            <p:cond delay="499"/>
                                          </p:stCondLst>
                                        </p:cTn>
                                        <p:tgtEl>
                                          <p:spTgt spid="4208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20872"/>
                                        </p:tgtEl>
                                      </p:cBhvr>
                                    </p:animEffect>
                                    <p:set>
                                      <p:cBhvr>
                                        <p:cTn id="17" dur="1" fill="hold">
                                          <p:stCondLst>
                                            <p:cond delay="499"/>
                                          </p:stCondLst>
                                        </p:cTn>
                                        <p:tgtEl>
                                          <p:spTgt spid="4208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20869"/>
                                        </p:tgtEl>
                                      </p:cBhvr>
                                    </p:animEffect>
                                    <p:set>
                                      <p:cBhvr>
                                        <p:cTn id="22" dur="1" fill="hold">
                                          <p:stCondLst>
                                            <p:cond delay="499"/>
                                          </p:stCondLst>
                                        </p:cTn>
                                        <p:tgtEl>
                                          <p:spTgt spid="42086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20875"/>
                                        </p:tgtEl>
                                      </p:cBhvr>
                                    </p:animEffect>
                                    <p:set>
                                      <p:cBhvr>
                                        <p:cTn id="27" dur="1" fill="hold">
                                          <p:stCondLst>
                                            <p:cond delay="499"/>
                                          </p:stCondLst>
                                        </p:cTn>
                                        <p:tgtEl>
                                          <p:spTgt spid="42087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20874"/>
                                        </p:tgtEl>
                                      </p:cBhvr>
                                    </p:animEffect>
                                    <p:set>
                                      <p:cBhvr>
                                        <p:cTn id="32" dur="1" fill="hold">
                                          <p:stCondLst>
                                            <p:cond delay="499"/>
                                          </p:stCondLst>
                                        </p:cTn>
                                        <p:tgtEl>
                                          <p:spTgt spid="4208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20876"/>
                                        </p:tgtEl>
                                      </p:cBhvr>
                                    </p:animEffect>
                                    <p:set>
                                      <p:cBhvr>
                                        <p:cTn id="37" dur="1" fill="hold">
                                          <p:stCondLst>
                                            <p:cond delay="499"/>
                                          </p:stCondLst>
                                        </p:cTn>
                                        <p:tgtEl>
                                          <p:spTgt spid="42087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20873"/>
                                        </p:tgtEl>
                                      </p:cBhvr>
                                    </p:animEffect>
                                    <p:set>
                                      <p:cBhvr>
                                        <p:cTn id="42" dur="1" fill="hold">
                                          <p:stCondLst>
                                            <p:cond delay="499"/>
                                          </p:stCondLst>
                                        </p:cTn>
                                        <p:tgtEl>
                                          <p:spTgt spid="420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P spid="420875" grpId="0" animBg="1"/>
      <p:bldP spid="4208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8"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33</a:t>
            </a:r>
          </a:p>
        </p:txBody>
      </p:sp>
      <p:sp>
        <p:nvSpPr>
          <p:cNvPr id="91169"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检查</a:t>
            </a:r>
            <a:r>
              <a:rPr lang="ja-JP" altLang="en-US" b="1" smtClean="0">
                <a:solidFill>
                  <a:srgbClr val="FF0000"/>
                </a:solidFill>
                <a:ea typeface="ＭＳ Ｐゴシック" pitchFamily="34" charset="-128"/>
              </a:rPr>
              <a:t> </a:t>
            </a:r>
            <a:r>
              <a:rPr lang="en-US" altLang="ja-JP" b="1" smtClean="0">
                <a:solidFill>
                  <a:srgbClr val="FF0000"/>
                </a:solidFill>
                <a:ea typeface="ＭＳ Ｐゴシック" pitchFamily="34" charset="-128"/>
              </a:rPr>
              <a:t>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91167" name="Object 31"/>
          <p:cNvGraphicFramePr>
            <a:graphicFrameLocks noChangeAspect="1"/>
          </p:cNvGraphicFramePr>
          <p:nvPr/>
        </p:nvGraphicFramePr>
        <p:xfrm>
          <a:off x="534988" y="1878013"/>
          <a:ext cx="8228012" cy="4133850"/>
        </p:xfrm>
        <a:graphic>
          <a:graphicData uri="http://schemas.openxmlformats.org/presentationml/2006/ole">
            <mc:AlternateContent xmlns:mc="http://schemas.openxmlformats.org/markup-compatibility/2006">
              <mc:Choice xmlns:v="urn:schemas-microsoft-com:vml" Requires="v">
                <p:oleObj spid="_x0000_s4132" name="Document" r:id="rId4" imgW="5970240" imgH="2989440" progId="Word.Document.8">
                  <p:embed/>
                </p:oleObj>
              </mc:Choice>
              <mc:Fallback>
                <p:oleObj name="Document" r:id="rId4" imgW="5970240" imgH="29894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878013"/>
                        <a:ext cx="8228012" cy="4133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24973" name="Line 13"/>
          <p:cNvSpPr>
            <a:spLocks noChangeShapeType="1"/>
          </p:cNvSpPr>
          <p:nvPr/>
        </p:nvSpPr>
        <p:spPr bwMode="auto">
          <a:xfrm flipV="1">
            <a:off x="457200" y="3276600"/>
            <a:ext cx="1905000" cy="91440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4974" name="Line 14"/>
          <p:cNvSpPr>
            <a:spLocks noChangeShapeType="1"/>
          </p:cNvSpPr>
          <p:nvPr/>
        </p:nvSpPr>
        <p:spPr bwMode="auto">
          <a:xfrm>
            <a:off x="5003800" y="3573463"/>
            <a:ext cx="381000" cy="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4975" name="Line 15"/>
          <p:cNvSpPr>
            <a:spLocks noChangeShapeType="1"/>
          </p:cNvSpPr>
          <p:nvPr/>
        </p:nvSpPr>
        <p:spPr bwMode="auto">
          <a:xfrm flipV="1">
            <a:off x="468313" y="4508500"/>
            <a:ext cx="1981200" cy="68580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4976" name="Line 16"/>
          <p:cNvSpPr>
            <a:spLocks noChangeShapeType="1"/>
          </p:cNvSpPr>
          <p:nvPr/>
        </p:nvSpPr>
        <p:spPr bwMode="auto">
          <a:xfrm>
            <a:off x="5003800" y="4581525"/>
            <a:ext cx="385763" cy="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4977" name="Line 17"/>
          <p:cNvSpPr>
            <a:spLocks noChangeShapeType="1"/>
          </p:cNvSpPr>
          <p:nvPr/>
        </p:nvSpPr>
        <p:spPr bwMode="auto">
          <a:xfrm>
            <a:off x="533400" y="3200400"/>
            <a:ext cx="1981200" cy="114300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4978" name="Line 18"/>
          <p:cNvSpPr>
            <a:spLocks noChangeShapeType="1"/>
          </p:cNvSpPr>
          <p:nvPr/>
        </p:nvSpPr>
        <p:spPr bwMode="auto">
          <a:xfrm>
            <a:off x="611188" y="4365625"/>
            <a:ext cx="1524000" cy="91440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Tree>
    <p:extLst>
      <p:ext uri="{BB962C8B-B14F-4D97-AF65-F5344CB8AC3E}">
        <p14:creationId xmlns:p14="http://schemas.microsoft.com/office/powerpoint/2010/main" val="27057841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73"/>
                                        </p:tgtEl>
                                        <p:attrNameLst>
                                          <p:attrName>style.visibility</p:attrName>
                                        </p:attrNameLst>
                                      </p:cBhvr>
                                      <p:to>
                                        <p:strVal val="visible"/>
                                      </p:to>
                                    </p:set>
                                    <p:animEffect transition="in" filter="wipe(left)">
                                      <p:cBhvr>
                                        <p:cTn id="7" dur="1000"/>
                                        <p:tgtEl>
                                          <p:spTgt spid="4249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4977"/>
                                        </p:tgtEl>
                                        <p:attrNameLst>
                                          <p:attrName>style.visibility</p:attrName>
                                        </p:attrNameLst>
                                      </p:cBhvr>
                                      <p:to>
                                        <p:strVal val="visible"/>
                                      </p:to>
                                    </p:set>
                                    <p:animEffect transition="in" filter="wipe(left)">
                                      <p:cBhvr>
                                        <p:cTn id="10" dur="1000"/>
                                        <p:tgtEl>
                                          <p:spTgt spid="4249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4974"/>
                                        </p:tgtEl>
                                        <p:attrNameLst>
                                          <p:attrName>style.visibility</p:attrName>
                                        </p:attrNameLst>
                                      </p:cBhvr>
                                      <p:to>
                                        <p:strVal val="visible"/>
                                      </p:to>
                                    </p:set>
                                    <p:animEffect transition="in" filter="wipe(left)">
                                      <p:cBhvr>
                                        <p:cTn id="15" dur="1000"/>
                                        <p:tgtEl>
                                          <p:spTgt spid="424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4975"/>
                                        </p:tgtEl>
                                        <p:attrNameLst>
                                          <p:attrName>style.visibility</p:attrName>
                                        </p:attrNameLst>
                                      </p:cBhvr>
                                      <p:to>
                                        <p:strVal val="visible"/>
                                      </p:to>
                                    </p:set>
                                    <p:animEffect transition="in" filter="wipe(left)">
                                      <p:cBhvr>
                                        <p:cTn id="20" dur="1000"/>
                                        <p:tgtEl>
                                          <p:spTgt spid="42497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4978"/>
                                        </p:tgtEl>
                                        <p:attrNameLst>
                                          <p:attrName>style.visibility</p:attrName>
                                        </p:attrNameLst>
                                      </p:cBhvr>
                                      <p:to>
                                        <p:strVal val="visible"/>
                                      </p:to>
                                    </p:set>
                                    <p:animEffect transition="in" filter="wipe(left)">
                                      <p:cBhvr>
                                        <p:cTn id="23" dur="1000"/>
                                        <p:tgtEl>
                                          <p:spTgt spid="424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4976"/>
                                        </p:tgtEl>
                                        <p:attrNameLst>
                                          <p:attrName>style.visibility</p:attrName>
                                        </p:attrNameLst>
                                      </p:cBhvr>
                                      <p:to>
                                        <p:strVal val="visible"/>
                                      </p:to>
                                    </p:set>
                                    <p:animEffect transition="in" filter="wipe(left)">
                                      <p:cBhvr>
                                        <p:cTn id="28" dur="1000"/>
                                        <p:tgtEl>
                                          <p:spTgt spid="42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3" grpId="0" animBg="1"/>
      <p:bldP spid="424974" grpId="0" animBg="1"/>
      <p:bldP spid="424975" grpId="0" animBg="1"/>
      <p:bldP spid="424976" grpId="0" animBg="1"/>
      <p:bldP spid="424977" grpId="0" animBg="1"/>
      <p:bldP spid="4249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4"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33</a:t>
            </a:r>
          </a:p>
        </p:txBody>
      </p:sp>
      <p:sp>
        <p:nvSpPr>
          <p:cNvPr id="93215"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检查</a:t>
            </a:r>
            <a:r>
              <a:rPr lang="ja-JP" altLang="en-US" b="1" smtClean="0">
                <a:solidFill>
                  <a:srgbClr val="FF0000"/>
                </a:solidFill>
                <a:ea typeface="ＭＳ Ｐゴシック" pitchFamily="34" charset="-128"/>
              </a:rPr>
              <a:t> </a:t>
            </a:r>
            <a:r>
              <a:rPr lang="en-US" altLang="ja-JP" b="1" smtClean="0">
                <a:solidFill>
                  <a:srgbClr val="FF0000"/>
                </a:solidFill>
                <a:ea typeface="ＭＳ Ｐゴシック" pitchFamily="34" charset="-128"/>
              </a:rPr>
              <a:t>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93213" name="Object 29"/>
          <p:cNvGraphicFramePr>
            <a:graphicFrameLocks noChangeAspect="1"/>
          </p:cNvGraphicFramePr>
          <p:nvPr/>
        </p:nvGraphicFramePr>
        <p:xfrm>
          <a:off x="533400" y="1670050"/>
          <a:ext cx="8228013" cy="3492500"/>
        </p:xfrm>
        <a:graphic>
          <a:graphicData uri="http://schemas.openxmlformats.org/presentationml/2006/ole">
            <mc:AlternateContent xmlns:mc="http://schemas.openxmlformats.org/markup-compatibility/2006">
              <mc:Choice xmlns:v="urn:schemas-microsoft-com:vml" Requires="v">
                <p:oleObj spid="_x0000_s5156" name="Document" r:id="rId4" imgW="5970240" imgH="2532240" progId="Word.Document.8">
                  <p:embed/>
                </p:oleObj>
              </mc:Choice>
              <mc:Fallback>
                <p:oleObj name="Document" r:id="rId4" imgW="5970240" imgH="25322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0050"/>
                        <a:ext cx="8228013" cy="34925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22925" name="Line 13"/>
          <p:cNvSpPr>
            <a:spLocks noChangeShapeType="1"/>
          </p:cNvSpPr>
          <p:nvPr/>
        </p:nvSpPr>
        <p:spPr bwMode="auto">
          <a:xfrm>
            <a:off x="250825" y="2708275"/>
            <a:ext cx="2133600" cy="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2926" name="Line 14"/>
          <p:cNvSpPr>
            <a:spLocks noChangeShapeType="1"/>
          </p:cNvSpPr>
          <p:nvPr/>
        </p:nvSpPr>
        <p:spPr bwMode="auto">
          <a:xfrm>
            <a:off x="5003800" y="2708275"/>
            <a:ext cx="431800" cy="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2927" name="Line 15"/>
          <p:cNvSpPr>
            <a:spLocks noChangeShapeType="1"/>
          </p:cNvSpPr>
          <p:nvPr/>
        </p:nvSpPr>
        <p:spPr bwMode="auto">
          <a:xfrm>
            <a:off x="323850" y="4149725"/>
            <a:ext cx="2133600" cy="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
        <p:nvSpPr>
          <p:cNvPr id="422928" name="Line 16"/>
          <p:cNvSpPr>
            <a:spLocks noChangeShapeType="1"/>
          </p:cNvSpPr>
          <p:nvPr/>
        </p:nvSpPr>
        <p:spPr bwMode="auto">
          <a:xfrm>
            <a:off x="5003800" y="4149725"/>
            <a:ext cx="431800" cy="0"/>
          </a:xfrm>
          <a:prstGeom prst="line">
            <a:avLst/>
          </a:prstGeom>
          <a:noFill/>
          <a:ln w="38100">
            <a:solidFill>
              <a:srgbClr val="FFFF00"/>
            </a:solidFill>
            <a:round/>
            <a:headEnd/>
            <a:tailEnd/>
          </a:ln>
        </p:spPr>
        <p:txBody>
          <a:bodyPr wrap="none" anchor="ctr"/>
          <a:lstStyle/>
          <a:p>
            <a:pPr fontAlgn="base">
              <a:spcBef>
                <a:spcPct val="0"/>
              </a:spcBef>
              <a:spcAft>
                <a:spcPct val="0"/>
              </a:spcAft>
            </a:pPr>
            <a:endParaRPr lang="zh-CN" altLang="en-US" sz="2400">
              <a:solidFill>
                <a:srgbClr val="000000"/>
              </a:solidFill>
              <a:ea typeface="ＭＳ Ｐゴシック" pitchFamily="34" charset="-128"/>
            </a:endParaRPr>
          </a:p>
        </p:txBody>
      </p:sp>
    </p:spTree>
    <p:extLst>
      <p:ext uri="{BB962C8B-B14F-4D97-AF65-F5344CB8AC3E}">
        <p14:creationId xmlns:p14="http://schemas.microsoft.com/office/powerpoint/2010/main" val="31032722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25"/>
                                        </p:tgtEl>
                                        <p:attrNameLst>
                                          <p:attrName>style.visibility</p:attrName>
                                        </p:attrNameLst>
                                      </p:cBhvr>
                                      <p:to>
                                        <p:strVal val="visible"/>
                                      </p:to>
                                    </p:set>
                                    <p:animEffect transition="in" filter="wipe(left)">
                                      <p:cBhvr>
                                        <p:cTn id="7" dur="1000"/>
                                        <p:tgtEl>
                                          <p:spTgt spid="422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26"/>
                                        </p:tgtEl>
                                        <p:attrNameLst>
                                          <p:attrName>style.visibility</p:attrName>
                                        </p:attrNameLst>
                                      </p:cBhvr>
                                      <p:to>
                                        <p:strVal val="visible"/>
                                      </p:to>
                                    </p:set>
                                    <p:animEffect transition="in" filter="wipe(left)">
                                      <p:cBhvr>
                                        <p:cTn id="12" dur="1000"/>
                                        <p:tgtEl>
                                          <p:spTgt spid="422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7"/>
                                        </p:tgtEl>
                                        <p:attrNameLst>
                                          <p:attrName>style.visibility</p:attrName>
                                        </p:attrNameLst>
                                      </p:cBhvr>
                                      <p:to>
                                        <p:strVal val="visible"/>
                                      </p:to>
                                    </p:set>
                                    <p:animEffect transition="in" filter="wipe(left)">
                                      <p:cBhvr>
                                        <p:cTn id="17" dur="1000"/>
                                        <p:tgtEl>
                                          <p:spTgt spid="4229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8"/>
                                        </p:tgtEl>
                                        <p:attrNameLst>
                                          <p:attrName>style.visibility</p:attrName>
                                        </p:attrNameLst>
                                      </p:cBhvr>
                                      <p:to>
                                        <p:strVal val="visible"/>
                                      </p:to>
                                    </p:set>
                                    <p:animEffect transition="in" filter="wipe(left)">
                                      <p:cBhvr>
                                        <p:cTn id="22" dur="1000"/>
                                        <p:tgtEl>
                                          <p:spTgt spid="4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5" grpId="0" animBg="1"/>
      <p:bldP spid="422926" grpId="0" animBg="1"/>
      <p:bldP spid="422927" grpId="0" animBg="1"/>
      <p:bldP spid="4229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34</a:t>
            </a:r>
          </a:p>
        </p:txBody>
      </p:sp>
      <p:sp>
        <p:nvSpPr>
          <p:cNvPr id="95260"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smtClean="0">
                <a:solidFill>
                  <a:srgbClr val="FF0000"/>
                </a:solidFill>
                <a:ea typeface="ＭＳ Ｐゴシック" pitchFamily="34" charset="-128"/>
              </a:rPr>
              <a:t>讲道的问题及限定语</a:t>
            </a:r>
            <a:endParaRPr lang="zh-CN" altLang="en-US" sz="3600" b="1" smtClean="0">
              <a:solidFill>
                <a:srgbClr val="FF0000"/>
              </a:solidFill>
              <a:ea typeface="ＭＳ Ｐゴシック" pitchFamily="34" charset="-128"/>
            </a:endParaRPr>
          </a:p>
        </p:txBody>
      </p:sp>
      <p:graphicFrame>
        <p:nvGraphicFramePr>
          <p:cNvPr id="95258" name="Object 26"/>
          <p:cNvGraphicFramePr>
            <a:graphicFrameLocks noChangeAspect="1"/>
          </p:cNvGraphicFramePr>
          <p:nvPr/>
        </p:nvGraphicFramePr>
        <p:xfrm>
          <a:off x="1524000" y="1201738"/>
          <a:ext cx="7415213" cy="1847850"/>
        </p:xfrm>
        <a:graphic>
          <a:graphicData uri="http://schemas.openxmlformats.org/presentationml/2006/ole">
            <mc:AlternateContent xmlns:mc="http://schemas.openxmlformats.org/markup-compatibility/2006">
              <mc:Choice xmlns:v="urn:schemas-microsoft-com:vml" Requires="v">
                <p:oleObj spid="_x0000_s6180" name="Document" r:id="rId4" imgW="5604480" imgH="1334520" progId="Word.Document.8">
                  <p:embed/>
                </p:oleObj>
              </mc:Choice>
              <mc:Fallback>
                <p:oleObj name="Document" r:id="rId4" imgW="5604480" imgH="13345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738"/>
                        <a:ext cx="7415213" cy="1847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95261" name="WordArt 9" descr="Narrow vertical"/>
          <p:cNvSpPr>
            <a:spLocks noChangeArrowheads="1" noChangeShapeType="1" noTextEdit="1"/>
          </p:cNvSpPr>
          <p:nvPr/>
        </p:nvSpPr>
        <p:spPr bwMode="auto">
          <a:xfrm rot="-1730300">
            <a:off x="76200" y="1066800"/>
            <a:ext cx="1727200" cy="1084263"/>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谁</a:t>
            </a:r>
          </a:p>
        </p:txBody>
      </p:sp>
    </p:spTree>
    <p:extLst>
      <p:ext uri="{BB962C8B-B14F-4D97-AF65-F5344CB8AC3E}">
        <p14:creationId xmlns:p14="http://schemas.microsoft.com/office/powerpoint/2010/main" val="2577841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p:cNvSpPr>
          <p:nvPr/>
        </p:nvSpPr>
        <p:spPr bwMode="auto">
          <a:xfrm>
            <a:off x="228600" y="1143000"/>
            <a:ext cx="2832100" cy="6604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fontAlgn="base">
              <a:spcBef>
                <a:spcPts val="2250"/>
              </a:spcBef>
              <a:spcAft>
                <a:spcPct val="0"/>
              </a:spcAft>
              <a:defRPr/>
            </a:pPr>
            <a:r>
              <a:rPr lang="zh-CN" altLang="en-US" sz="4800" dirty="0">
                <a:solidFill>
                  <a:srgbClr val="FFFFFF"/>
                </a:solidFill>
                <a:latin typeface="Arial Bold" charset="0"/>
                <a:ea typeface="ヒラギノ角ゴ ProN W6" charset="0"/>
                <a:cs typeface="ヒラギノ角ゴ ProN W6" charset="0"/>
                <a:sym typeface="Arial Bold" charset="0"/>
              </a:rPr>
              <a:t>定义</a:t>
            </a:r>
          </a:p>
        </p:txBody>
      </p:sp>
      <p:sp>
        <p:nvSpPr>
          <p:cNvPr id="8195" name="Rectangle 3"/>
          <p:cNvSpPr>
            <a:spLocks/>
          </p:cNvSpPr>
          <p:nvPr/>
        </p:nvSpPr>
        <p:spPr bwMode="auto">
          <a:xfrm>
            <a:off x="3276600" y="1052513"/>
            <a:ext cx="2908300" cy="489743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fontAlgn="base">
              <a:spcBef>
                <a:spcPts val="2250"/>
              </a:spcBef>
              <a:spcAft>
                <a:spcPct val="0"/>
              </a:spcAft>
              <a:defRPr/>
            </a:pPr>
            <a:r>
              <a:rPr lang="en-US" altLang="zh-CN" sz="4400" dirty="0">
                <a:solidFill>
                  <a:srgbClr val="000000"/>
                </a:solidFill>
                <a:latin typeface="Arial Bold" charset="0"/>
                <a:ea typeface="ヒラギノ角ゴ ProN W6" charset="0"/>
                <a:cs typeface="ヒラギノ角ゴ ProN W6" charset="0"/>
                <a:sym typeface="Arial Bold" charset="0"/>
              </a:rPr>
              <a:t>"</a:t>
            </a:r>
            <a:r>
              <a:rPr lang="zh-CN" altLang="en-US" sz="4400" dirty="0">
                <a:solidFill>
                  <a:srgbClr val="000000"/>
                </a:solidFill>
                <a:latin typeface="Arial Bold" charset="0"/>
                <a:ea typeface="ヒラギノ角ゴ ProN W6" charset="0"/>
                <a:cs typeface="ヒラギノ角ゴ ProN W6" charset="0"/>
                <a:sym typeface="Arial Bold" charset="0"/>
              </a:rPr>
              <a:t>释经讲道是对</a:t>
            </a:r>
            <a:r>
              <a:rPr lang="zh-CN" altLang="en-US" sz="4400" dirty="0">
                <a:solidFill>
                  <a:srgbClr val="FF0000"/>
                </a:solidFill>
                <a:latin typeface="Arial Bold" charset="0"/>
                <a:ea typeface="ヒラギノ角ゴ ProN W6" charset="0"/>
                <a:cs typeface="ヒラギノ角ゴ ProN W6" charset="0"/>
                <a:sym typeface="Arial Bold" charset="0"/>
              </a:rPr>
              <a:t>一段经文的解释从而引导会众正确和实际</a:t>
            </a:r>
            <a:r>
              <a:rPr lang="zh-CN" altLang="en-US" sz="4400" dirty="0">
                <a:solidFill>
                  <a:srgbClr val="000000"/>
                </a:solidFill>
                <a:latin typeface="Arial Bold" charset="0"/>
                <a:ea typeface="ヒラギノ角ゴ ProN W6" charset="0"/>
                <a:cs typeface="ヒラギノ角ゴ ProN W6" charset="0"/>
                <a:sym typeface="Arial Bold" charset="0"/>
              </a:rPr>
              <a:t>应用这段经文</a:t>
            </a:r>
            <a:r>
              <a:rPr lang="en-US" altLang="zh-CN" sz="4400" dirty="0">
                <a:solidFill>
                  <a:srgbClr val="000000"/>
                </a:solidFill>
                <a:latin typeface="Arial Bold" charset="0"/>
                <a:ea typeface="ヒラギノ角ゴ ProN W6" charset="0"/>
                <a:cs typeface="ヒラギノ角ゴ ProN W6" charset="0"/>
                <a:sym typeface="Arial Bold" charset="0"/>
              </a:rPr>
              <a:t>."</a:t>
            </a:r>
            <a:endParaRPr lang="zh-CN" altLang="en-US" sz="4400" dirty="0">
              <a:solidFill>
                <a:srgbClr val="000000"/>
              </a:solidFill>
              <a:latin typeface="Arial Bold" charset="0"/>
              <a:ea typeface="ヒラギノ角ゴ ProN W6" charset="0"/>
              <a:cs typeface="ヒラギノ角ゴ ProN W6" charset="0"/>
              <a:sym typeface="Arial Bold" charset="0"/>
            </a:endParaRPr>
          </a:p>
        </p:txBody>
      </p:sp>
      <p:sp>
        <p:nvSpPr>
          <p:cNvPr id="8196" name="Rectangle 4"/>
          <p:cNvSpPr>
            <a:spLocks noGrp="1" noChangeArrowheads="1"/>
          </p:cNvSpPr>
          <p:nvPr>
            <p:ph type="title"/>
          </p:nvPr>
        </p:nvSpPr>
        <p:spPr>
          <a:xfrm>
            <a:off x="0" y="0"/>
            <a:ext cx="8458200" cy="685800"/>
          </a:xfrm>
        </p:spPr>
        <p:txBody>
          <a:bodyPr rIns="132080"/>
          <a:lstStyle/>
          <a:p>
            <a:pPr indent="0" eaLnBrk="1" hangingPunct="1">
              <a:defRPr/>
            </a:pPr>
            <a:r>
              <a:rPr lang="zh-CN" altLang="en-US" sz="4000" dirty="0" smtClean="0">
                <a:solidFill>
                  <a:srgbClr val="FFFFFF"/>
                </a:solidFill>
              </a:rPr>
              <a:t>什么样的讲道符合释经性质</a:t>
            </a:r>
            <a:r>
              <a:rPr lang="en-US" altLang="zh-CN" sz="4000" dirty="0" smtClean="0">
                <a:solidFill>
                  <a:srgbClr val="FFFFFF"/>
                </a:solidFill>
              </a:rPr>
              <a:t>?</a:t>
            </a:r>
          </a:p>
        </p:txBody>
      </p:sp>
      <p:sp>
        <p:nvSpPr>
          <p:cNvPr id="41989" name="Rectangle 5"/>
          <p:cNvSpPr>
            <a:spLocks/>
          </p:cNvSpPr>
          <p:nvPr/>
        </p:nvSpPr>
        <p:spPr bwMode="auto">
          <a:xfrm>
            <a:off x="6172200" y="5791200"/>
            <a:ext cx="2679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fontAlgn="base">
              <a:spcBef>
                <a:spcPct val="0"/>
              </a:spcBef>
              <a:spcAft>
                <a:spcPct val="0"/>
              </a:spcAft>
            </a:pPr>
            <a:r>
              <a:rPr lang="en-US" altLang="zh-CN" sz="2400" smtClean="0">
                <a:solidFill>
                  <a:srgbClr val="FFFFFF"/>
                </a:solidFill>
                <a:latin typeface="Arial" charset="0"/>
                <a:ea typeface="ヒラギノ角ゴ ProN W3" charset="0"/>
                <a:cs typeface="Arial" charset="0"/>
                <a:sym typeface="Arial" charset="0"/>
              </a:rPr>
              <a:t>Walter Liefeld, </a:t>
            </a:r>
            <a:br>
              <a:rPr lang="en-US" altLang="zh-CN" sz="2400" smtClean="0">
                <a:solidFill>
                  <a:srgbClr val="FFFFFF"/>
                </a:solidFill>
                <a:latin typeface="Arial" charset="0"/>
                <a:ea typeface="ヒラギノ角ゴ ProN W3" charset="0"/>
                <a:cs typeface="Arial" charset="0"/>
                <a:sym typeface="Arial" charset="0"/>
              </a:rPr>
            </a:br>
            <a:r>
              <a:rPr lang="en-US" altLang="zh-CN" sz="2400" smtClean="0">
                <a:solidFill>
                  <a:srgbClr val="FFFFFF"/>
                </a:solidFill>
                <a:latin typeface="Arial Italic" charset="0"/>
                <a:ea typeface="ヒラギノ角ゴ ProN W3" charset="0"/>
                <a:cs typeface="Arial Italic" charset="0"/>
                <a:sym typeface="Arial Italic" charset="0"/>
              </a:rPr>
              <a:t>NT Exposition</a:t>
            </a:r>
            <a:r>
              <a:rPr lang="en-US" altLang="zh-CN" sz="2400" smtClean="0">
                <a:solidFill>
                  <a:srgbClr val="FFFFFF"/>
                </a:solidFill>
                <a:latin typeface="Arial" charset="0"/>
                <a:ea typeface="ヒラギノ角ゴ ProN W3" charset="0"/>
                <a:cs typeface="Arial" charset="0"/>
                <a:sym typeface="Arial" charset="0"/>
              </a:rPr>
              <a:t>, 6</a:t>
            </a:r>
          </a:p>
        </p:txBody>
      </p:sp>
      <p:sp>
        <p:nvSpPr>
          <p:cNvPr id="8198" name="Rectangle 6"/>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fontAlgn="base">
              <a:spcBef>
                <a:spcPct val="0"/>
              </a:spcBef>
              <a:spcAft>
                <a:spcPct val="0"/>
              </a:spcAft>
              <a:defRPr/>
            </a:pPr>
            <a:r>
              <a:rPr lang="en-US" altLang="zh-CN" sz="2400">
                <a:solidFill>
                  <a:srgbClr val="F9F9F9"/>
                </a:solidFill>
                <a:latin typeface="Arial Bold" charset="0"/>
                <a:ea typeface="宋体" charset="0"/>
                <a:cs typeface="Arial Bold" charset="0"/>
                <a:sym typeface="Arial Bold" charset="0"/>
              </a:rPr>
              <a:t>1</a:t>
            </a:r>
          </a:p>
        </p:txBody>
      </p:sp>
    </p:spTree>
    <p:extLst>
      <p:ext uri="{BB962C8B-B14F-4D97-AF65-F5344CB8AC3E}">
        <p14:creationId xmlns:p14="http://schemas.microsoft.com/office/powerpoint/2010/main" val="186941272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36028" presetClass="entr" presetSubtype="810340426" fill="hold" grpId="0" nodeType="click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36028" presetClass="entr" presetSubtype="810340426" fill="hold" grpId="0" nodeType="clickEffect">
                                  <p:stCondLst>
                                    <p:cond delay="0"/>
                                  </p:stCondLst>
                                  <p:childTnLst>
                                    <p:set>
                                      <p:cBhvr>
                                        <p:cTn id="10"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7"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34</a:t>
            </a:r>
          </a:p>
        </p:txBody>
      </p:sp>
      <p:sp>
        <p:nvSpPr>
          <p:cNvPr id="97308"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smtClean="0">
                <a:solidFill>
                  <a:srgbClr val="FF0000"/>
                </a:solidFill>
                <a:ea typeface="ＭＳ Ｐゴシック" pitchFamily="34" charset="-128"/>
              </a:rPr>
              <a:t>讲道的问题及限定语</a:t>
            </a:r>
            <a:endParaRPr lang="zh-CN" altLang="en-US" sz="3600" b="1" smtClean="0">
              <a:solidFill>
                <a:srgbClr val="FF0000"/>
              </a:solidFill>
              <a:ea typeface="ＭＳ Ｐゴシック" pitchFamily="34" charset="-128"/>
            </a:endParaRPr>
          </a:p>
        </p:txBody>
      </p:sp>
      <p:graphicFrame>
        <p:nvGraphicFramePr>
          <p:cNvPr id="97306" name="Object 26"/>
          <p:cNvGraphicFramePr>
            <a:graphicFrameLocks noChangeAspect="1"/>
          </p:cNvGraphicFramePr>
          <p:nvPr/>
        </p:nvGraphicFramePr>
        <p:xfrm>
          <a:off x="900113" y="765175"/>
          <a:ext cx="7415212" cy="6424613"/>
        </p:xfrm>
        <a:graphic>
          <a:graphicData uri="http://schemas.openxmlformats.org/presentationml/2006/ole">
            <mc:AlternateContent xmlns:mc="http://schemas.openxmlformats.org/markup-compatibility/2006">
              <mc:Choice xmlns:v="urn:schemas-microsoft-com:vml" Requires="v">
                <p:oleObj spid="_x0000_s7204" name="文档" r:id="rId4" imgW="5604480" imgH="5028480" progId="Word.Document.8">
                  <p:embed/>
                </p:oleObj>
              </mc:Choice>
              <mc:Fallback>
                <p:oleObj name="文档" r:id="rId4" imgW="5604480" imgH="5028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765175"/>
                        <a:ext cx="7415212" cy="642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09" name="WordArt 5" descr="Narrow vertical"/>
          <p:cNvSpPr>
            <a:spLocks noChangeArrowheads="1" noChangeShapeType="1" noTextEdit="1"/>
          </p:cNvSpPr>
          <p:nvPr/>
        </p:nvSpPr>
        <p:spPr bwMode="auto">
          <a:xfrm rot="-1730300">
            <a:off x="-36513" y="549275"/>
            <a:ext cx="1727201" cy="1084263"/>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什么</a:t>
            </a:r>
          </a:p>
        </p:txBody>
      </p:sp>
    </p:spTree>
    <p:extLst>
      <p:ext uri="{BB962C8B-B14F-4D97-AF65-F5344CB8AC3E}">
        <p14:creationId xmlns:p14="http://schemas.microsoft.com/office/powerpoint/2010/main" val="3856046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59"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a:solidFill>
                  <a:srgbClr val="FFFFFF"/>
                </a:solidFill>
                <a:ea typeface="ＭＳ Ｐゴシック" pitchFamily="34" charset="-128"/>
              </a:rPr>
              <a:t>34</a:t>
            </a:r>
          </a:p>
        </p:txBody>
      </p:sp>
      <p:sp>
        <p:nvSpPr>
          <p:cNvPr id="99360"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smtClean="0">
                <a:solidFill>
                  <a:srgbClr val="FF0000"/>
                </a:solidFill>
                <a:ea typeface="ＭＳ Ｐゴシック" pitchFamily="34" charset="-128"/>
              </a:rPr>
              <a:t>讲道的问题及限定语</a:t>
            </a:r>
            <a:endParaRPr lang="zh-CN" altLang="en-US" sz="3600" b="1" smtClean="0">
              <a:solidFill>
                <a:srgbClr val="FF0000"/>
              </a:solidFill>
              <a:ea typeface="ＭＳ Ｐゴシック" pitchFamily="34" charset="-128"/>
            </a:endParaRPr>
          </a:p>
        </p:txBody>
      </p:sp>
      <p:graphicFrame>
        <p:nvGraphicFramePr>
          <p:cNvPr id="99358" name="Object 30"/>
          <p:cNvGraphicFramePr>
            <a:graphicFrameLocks noChangeAspect="1"/>
          </p:cNvGraphicFramePr>
          <p:nvPr/>
        </p:nvGraphicFramePr>
        <p:xfrm>
          <a:off x="1524000" y="1201738"/>
          <a:ext cx="7415213" cy="1847850"/>
        </p:xfrm>
        <a:graphic>
          <a:graphicData uri="http://schemas.openxmlformats.org/presentationml/2006/ole">
            <mc:AlternateContent xmlns:mc="http://schemas.openxmlformats.org/markup-compatibility/2006">
              <mc:Choice xmlns:v="urn:schemas-microsoft-com:vml" Requires="v">
                <p:oleObj spid="_x0000_s8228" name="Document" r:id="rId4" imgW="5604480" imgH="1334520" progId="Word.Document.8">
                  <p:embed/>
                </p:oleObj>
              </mc:Choice>
              <mc:Fallback>
                <p:oleObj name="Document" r:id="rId4" imgW="5604480" imgH="13345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738"/>
                        <a:ext cx="7415213" cy="1847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45445" name="WordArt 5" descr="Narrow vertical"/>
          <p:cNvSpPr>
            <a:spLocks noChangeArrowheads="1" noChangeShapeType="1" noTextEdit="1"/>
          </p:cNvSpPr>
          <p:nvPr/>
        </p:nvSpPr>
        <p:spPr bwMode="auto">
          <a:xfrm rot="-1730300">
            <a:off x="155575" y="1373188"/>
            <a:ext cx="1538288" cy="806450"/>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哪里</a:t>
            </a:r>
          </a:p>
        </p:txBody>
      </p:sp>
      <p:sp>
        <p:nvSpPr>
          <p:cNvPr id="445446" name="WordArt 6" descr="Narrow vertical"/>
          <p:cNvSpPr>
            <a:spLocks noChangeArrowheads="1" noChangeShapeType="1" noTextEdit="1"/>
          </p:cNvSpPr>
          <p:nvPr/>
        </p:nvSpPr>
        <p:spPr bwMode="auto">
          <a:xfrm rot="-1730300">
            <a:off x="0" y="2276475"/>
            <a:ext cx="1566863" cy="847725"/>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何时</a:t>
            </a:r>
          </a:p>
        </p:txBody>
      </p:sp>
      <p:sp>
        <p:nvSpPr>
          <p:cNvPr id="445447" name="WordArt 7" descr="Narrow vertical"/>
          <p:cNvSpPr>
            <a:spLocks noChangeArrowheads="1" noChangeShapeType="1" noTextEdit="1"/>
          </p:cNvSpPr>
          <p:nvPr/>
        </p:nvSpPr>
        <p:spPr bwMode="auto">
          <a:xfrm rot="-1730300">
            <a:off x="57150" y="3271838"/>
            <a:ext cx="1657350" cy="863600"/>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为什么</a:t>
            </a:r>
          </a:p>
        </p:txBody>
      </p:sp>
      <p:sp>
        <p:nvSpPr>
          <p:cNvPr id="445448" name="WordArt 8" descr="Narrow vertical"/>
          <p:cNvSpPr>
            <a:spLocks noChangeArrowheads="1" noChangeShapeType="1" noTextEdit="1"/>
          </p:cNvSpPr>
          <p:nvPr/>
        </p:nvSpPr>
        <p:spPr bwMode="auto">
          <a:xfrm rot="-1730300">
            <a:off x="79375" y="4273550"/>
            <a:ext cx="1612900" cy="782638"/>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如何</a:t>
            </a:r>
          </a:p>
        </p:txBody>
      </p:sp>
      <p:sp>
        <p:nvSpPr>
          <p:cNvPr id="445449" name="WordArt 9" descr="Narrow vertical"/>
          <p:cNvSpPr>
            <a:spLocks noChangeArrowheads="1" noChangeShapeType="1" noTextEdit="1"/>
          </p:cNvSpPr>
          <p:nvPr/>
        </p:nvSpPr>
        <p:spPr bwMode="auto">
          <a:xfrm rot="-1730300">
            <a:off x="-3175" y="4337050"/>
            <a:ext cx="4699000" cy="1303338"/>
          </a:xfrm>
          <a:prstGeom prst="rect">
            <a:avLst/>
          </a:prstGeom>
        </p:spPr>
        <p:txBody>
          <a:bodyPr wrap="none" fromWordArt="1">
            <a:prstTxWarp prst="textCurveUp">
              <a:avLst>
                <a:gd name="adj" fmla="val 40356"/>
              </a:avLst>
            </a:prstTxWarp>
          </a:bodyPr>
          <a:lstStyle/>
          <a:p>
            <a:pPr algn="ctr" fontAlgn="base">
              <a:spcBef>
                <a:spcPct val="0"/>
              </a:spcBef>
              <a:spcAft>
                <a:spcPct val="0"/>
              </a:spcAft>
            </a:pP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a typeface="ＭＳ Ｐゴシック" pitchFamily="34" charset="-128"/>
              </a:rPr>
              <a:t>在什么景况下</a:t>
            </a:r>
          </a:p>
        </p:txBody>
      </p:sp>
    </p:spTree>
    <p:extLst>
      <p:ext uri="{BB962C8B-B14F-4D97-AF65-F5344CB8AC3E}">
        <p14:creationId xmlns:p14="http://schemas.microsoft.com/office/powerpoint/2010/main" val="39209131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animEffect transition="in" filter="fade">
                                      <p:cBhvr>
                                        <p:cTn id="7" dur="770" decel="100000"/>
                                        <p:tgtEl>
                                          <p:spTgt spid="445445"/>
                                        </p:tgtEl>
                                      </p:cBhvr>
                                    </p:animEffect>
                                    <p:animScale>
                                      <p:cBhvr>
                                        <p:cTn id="8" dur="770" decel="100000"/>
                                        <p:tgtEl>
                                          <p:spTgt spid="445445"/>
                                        </p:tgtEl>
                                      </p:cBhvr>
                                      <p:from x="10000" y="10000"/>
                                      <p:to x="200000" y="450000"/>
                                    </p:animScale>
                                    <p:animScale>
                                      <p:cBhvr>
                                        <p:cTn id="9" dur="1230" accel="100000" fill="hold">
                                          <p:stCondLst>
                                            <p:cond delay="770"/>
                                          </p:stCondLst>
                                        </p:cTn>
                                        <p:tgtEl>
                                          <p:spTgt spid="445445"/>
                                        </p:tgtEl>
                                      </p:cBhvr>
                                      <p:from x="200000" y="450000"/>
                                      <p:to x="100000" y="100000"/>
                                    </p:animScale>
                                    <p:set>
                                      <p:cBhvr>
                                        <p:cTn id="10" dur="770" fill="hold"/>
                                        <p:tgtEl>
                                          <p:spTgt spid="445445"/>
                                        </p:tgtEl>
                                        <p:attrNameLst>
                                          <p:attrName>ppt_x</p:attrName>
                                        </p:attrNameLst>
                                      </p:cBhvr>
                                      <p:to>
                                        <p:strVal val="(0.5)"/>
                                      </p:to>
                                    </p:set>
                                    <p:anim from="(0.5)" to="(#ppt_x)" calcmode="lin" valueType="num">
                                      <p:cBhvr>
                                        <p:cTn id="11" dur="1230" accel="100000" fill="hold">
                                          <p:stCondLst>
                                            <p:cond delay="770"/>
                                          </p:stCondLst>
                                        </p:cTn>
                                        <p:tgtEl>
                                          <p:spTgt spid="445445"/>
                                        </p:tgtEl>
                                        <p:attrNameLst>
                                          <p:attrName>ppt_x</p:attrName>
                                        </p:attrNameLst>
                                      </p:cBhvr>
                                    </p:anim>
                                    <p:set>
                                      <p:cBhvr>
                                        <p:cTn id="12" dur="770" fill="hold"/>
                                        <p:tgtEl>
                                          <p:spTgt spid="445445"/>
                                        </p:tgtEl>
                                        <p:attrNameLst>
                                          <p:attrName>ppt_y</p:attrName>
                                        </p:attrNameLst>
                                      </p:cBhvr>
                                      <p:to>
                                        <p:strVal val="(#ppt_y+0.4)"/>
                                      </p:to>
                                    </p:set>
                                    <p:anim from="(#ppt_y+0.4)" to="(#ppt_y)" calcmode="lin" valueType="num">
                                      <p:cBhvr>
                                        <p:cTn id="13" dur="1230" accel="100000" fill="hold">
                                          <p:stCondLst>
                                            <p:cond delay="770"/>
                                          </p:stCondLst>
                                        </p:cTn>
                                        <p:tgtEl>
                                          <p:spTgt spid="44544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45446"/>
                                        </p:tgtEl>
                                        <p:attrNameLst>
                                          <p:attrName>style.visibility</p:attrName>
                                        </p:attrNameLst>
                                      </p:cBhvr>
                                      <p:to>
                                        <p:strVal val="visible"/>
                                      </p:to>
                                    </p:set>
                                    <p:animEffect transition="in" filter="fade">
                                      <p:cBhvr>
                                        <p:cTn id="18" dur="770" decel="100000"/>
                                        <p:tgtEl>
                                          <p:spTgt spid="445446"/>
                                        </p:tgtEl>
                                      </p:cBhvr>
                                    </p:animEffect>
                                    <p:animScale>
                                      <p:cBhvr>
                                        <p:cTn id="19" dur="770" decel="100000"/>
                                        <p:tgtEl>
                                          <p:spTgt spid="445446"/>
                                        </p:tgtEl>
                                      </p:cBhvr>
                                      <p:from x="10000" y="10000"/>
                                      <p:to x="200000" y="450000"/>
                                    </p:animScale>
                                    <p:animScale>
                                      <p:cBhvr>
                                        <p:cTn id="20" dur="1230" accel="100000" fill="hold">
                                          <p:stCondLst>
                                            <p:cond delay="770"/>
                                          </p:stCondLst>
                                        </p:cTn>
                                        <p:tgtEl>
                                          <p:spTgt spid="445446"/>
                                        </p:tgtEl>
                                      </p:cBhvr>
                                      <p:from x="200000" y="450000"/>
                                      <p:to x="100000" y="100000"/>
                                    </p:animScale>
                                    <p:set>
                                      <p:cBhvr>
                                        <p:cTn id="21" dur="770" fill="hold"/>
                                        <p:tgtEl>
                                          <p:spTgt spid="445446"/>
                                        </p:tgtEl>
                                        <p:attrNameLst>
                                          <p:attrName>ppt_x</p:attrName>
                                        </p:attrNameLst>
                                      </p:cBhvr>
                                      <p:to>
                                        <p:strVal val="(0.5)"/>
                                      </p:to>
                                    </p:set>
                                    <p:anim from="(0.5)" to="(#ppt_x)" calcmode="lin" valueType="num">
                                      <p:cBhvr>
                                        <p:cTn id="22" dur="1230" accel="100000" fill="hold">
                                          <p:stCondLst>
                                            <p:cond delay="770"/>
                                          </p:stCondLst>
                                        </p:cTn>
                                        <p:tgtEl>
                                          <p:spTgt spid="445446"/>
                                        </p:tgtEl>
                                        <p:attrNameLst>
                                          <p:attrName>ppt_x</p:attrName>
                                        </p:attrNameLst>
                                      </p:cBhvr>
                                    </p:anim>
                                    <p:set>
                                      <p:cBhvr>
                                        <p:cTn id="23" dur="770" fill="hold"/>
                                        <p:tgtEl>
                                          <p:spTgt spid="445446"/>
                                        </p:tgtEl>
                                        <p:attrNameLst>
                                          <p:attrName>ppt_y</p:attrName>
                                        </p:attrNameLst>
                                      </p:cBhvr>
                                      <p:to>
                                        <p:strVal val="(#ppt_y+0.4)"/>
                                      </p:to>
                                    </p:set>
                                    <p:anim from="(#ppt_y+0.4)" to="(#ppt_y)" calcmode="lin" valueType="num">
                                      <p:cBhvr>
                                        <p:cTn id="24" dur="1230" accel="100000" fill="hold">
                                          <p:stCondLst>
                                            <p:cond delay="770"/>
                                          </p:stCondLst>
                                        </p:cTn>
                                        <p:tgtEl>
                                          <p:spTgt spid="44544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445447"/>
                                        </p:tgtEl>
                                        <p:attrNameLst>
                                          <p:attrName>style.visibility</p:attrName>
                                        </p:attrNameLst>
                                      </p:cBhvr>
                                      <p:to>
                                        <p:strVal val="visible"/>
                                      </p:to>
                                    </p:set>
                                    <p:animEffect transition="in" filter="fade">
                                      <p:cBhvr>
                                        <p:cTn id="29" dur="770" decel="100000"/>
                                        <p:tgtEl>
                                          <p:spTgt spid="445447"/>
                                        </p:tgtEl>
                                      </p:cBhvr>
                                    </p:animEffect>
                                    <p:animScale>
                                      <p:cBhvr>
                                        <p:cTn id="30" dur="770" decel="100000"/>
                                        <p:tgtEl>
                                          <p:spTgt spid="445447"/>
                                        </p:tgtEl>
                                      </p:cBhvr>
                                      <p:from x="10000" y="10000"/>
                                      <p:to x="200000" y="450000"/>
                                    </p:animScale>
                                    <p:animScale>
                                      <p:cBhvr>
                                        <p:cTn id="31" dur="1230" accel="100000" fill="hold">
                                          <p:stCondLst>
                                            <p:cond delay="770"/>
                                          </p:stCondLst>
                                        </p:cTn>
                                        <p:tgtEl>
                                          <p:spTgt spid="445447"/>
                                        </p:tgtEl>
                                      </p:cBhvr>
                                      <p:from x="200000" y="450000"/>
                                      <p:to x="100000" y="100000"/>
                                    </p:animScale>
                                    <p:set>
                                      <p:cBhvr>
                                        <p:cTn id="32" dur="770" fill="hold"/>
                                        <p:tgtEl>
                                          <p:spTgt spid="445447"/>
                                        </p:tgtEl>
                                        <p:attrNameLst>
                                          <p:attrName>ppt_x</p:attrName>
                                        </p:attrNameLst>
                                      </p:cBhvr>
                                      <p:to>
                                        <p:strVal val="(0.5)"/>
                                      </p:to>
                                    </p:set>
                                    <p:anim from="(0.5)" to="(#ppt_x)" calcmode="lin" valueType="num">
                                      <p:cBhvr>
                                        <p:cTn id="33" dur="1230" accel="100000" fill="hold">
                                          <p:stCondLst>
                                            <p:cond delay="770"/>
                                          </p:stCondLst>
                                        </p:cTn>
                                        <p:tgtEl>
                                          <p:spTgt spid="445447"/>
                                        </p:tgtEl>
                                        <p:attrNameLst>
                                          <p:attrName>ppt_x</p:attrName>
                                        </p:attrNameLst>
                                      </p:cBhvr>
                                    </p:anim>
                                    <p:set>
                                      <p:cBhvr>
                                        <p:cTn id="34" dur="770" fill="hold"/>
                                        <p:tgtEl>
                                          <p:spTgt spid="445447"/>
                                        </p:tgtEl>
                                        <p:attrNameLst>
                                          <p:attrName>ppt_y</p:attrName>
                                        </p:attrNameLst>
                                      </p:cBhvr>
                                      <p:to>
                                        <p:strVal val="(#ppt_y+0.4)"/>
                                      </p:to>
                                    </p:set>
                                    <p:anim from="(#ppt_y+0.4)" to="(#ppt_y)" calcmode="lin" valueType="num">
                                      <p:cBhvr>
                                        <p:cTn id="35" dur="1230" accel="100000" fill="hold">
                                          <p:stCondLst>
                                            <p:cond delay="770"/>
                                          </p:stCondLst>
                                        </p:cTn>
                                        <p:tgtEl>
                                          <p:spTgt spid="445447"/>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445448"/>
                                        </p:tgtEl>
                                        <p:attrNameLst>
                                          <p:attrName>style.visibility</p:attrName>
                                        </p:attrNameLst>
                                      </p:cBhvr>
                                      <p:to>
                                        <p:strVal val="visible"/>
                                      </p:to>
                                    </p:set>
                                    <p:animEffect transition="in" filter="fade">
                                      <p:cBhvr>
                                        <p:cTn id="40" dur="770" decel="100000"/>
                                        <p:tgtEl>
                                          <p:spTgt spid="445448"/>
                                        </p:tgtEl>
                                      </p:cBhvr>
                                    </p:animEffect>
                                    <p:animScale>
                                      <p:cBhvr>
                                        <p:cTn id="41" dur="770" decel="100000"/>
                                        <p:tgtEl>
                                          <p:spTgt spid="445448"/>
                                        </p:tgtEl>
                                      </p:cBhvr>
                                      <p:from x="10000" y="10000"/>
                                      <p:to x="200000" y="450000"/>
                                    </p:animScale>
                                    <p:animScale>
                                      <p:cBhvr>
                                        <p:cTn id="42" dur="1230" accel="100000" fill="hold">
                                          <p:stCondLst>
                                            <p:cond delay="770"/>
                                          </p:stCondLst>
                                        </p:cTn>
                                        <p:tgtEl>
                                          <p:spTgt spid="445448"/>
                                        </p:tgtEl>
                                      </p:cBhvr>
                                      <p:from x="200000" y="450000"/>
                                      <p:to x="100000" y="100000"/>
                                    </p:animScale>
                                    <p:set>
                                      <p:cBhvr>
                                        <p:cTn id="43" dur="770" fill="hold"/>
                                        <p:tgtEl>
                                          <p:spTgt spid="445448"/>
                                        </p:tgtEl>
                                        <p:attrNameLst>
                                          <p:attrName>ppt_x</p:attrName>
                                        </p:attrNameLst>
                                      </p:cBhvr>
                                      <p:to>
                                        <p:strVal val="(0.5)"/>
                                      </p:to>
                                    </p:set>
                                    <p:anim from="(0.5)" to="(#ppt_x)" calcmode="lin" valueType="num">
                                      <p:cBhvr>
                                        <p:cTn id="44" dur="1230" accel="100000" fill="hold">
                                          <p:stCondLst>
                                            <p:cond delay="770"/>
                                          </p:stCondLst>
                                        </p:cTn>
                                        <p:tgtEl>
                                          <p:spTgt spid="445448"/>
                                        </p:tgtEl>
                                        <p:attrNameLst>
                                          <p:attrName>ppt_x</p:attrName>
                                        </p:attrNameLst>
                                      </p:cBhvr>
                                    </p:anim>
                                    <p:set>
                                      <p:cBhvr>
                                        <p:cTn id="45" dur="770" fill="hold"/>
                                        <p:tgtEl>
                                          <p:spTgt spid="445448"/>
                                        </p:tgtEl>
                                        <p:attrNameLst>
                                          <p:attrName>ppt_y</p:attrName>
                                        </p:attrNameLst>
                                      </p:cBhvr>
                                      <p:to>
                                        <p:strVal val="(#ppt_y+0.4)"/>
                                      </p:to>
                                    </p:set>
                                    <p:anim from="(#ppt_y+0.4)" to="(#ppt_y)" calcmode="lin" valueType="num">
                                      <p:cBhvr>
                                        <p:cTn id="46" dur="1230" accel="100000" fill="hold">
                                          <p:stCondLst>
                                            <p:cond delay="770"/>
                                          </p:stCondLst>
                                        </p:cTn>
                                        <p:tgtEl>
                                          <p:spTgt spid="445448"/>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445449"/>
                                        </p:tgtEl>
                                        <p:attrNameLst>
                                          <p:attrName>style.visibility</p:attrName>
                                        </p:attrNameLst>
                                      </p:cBhvr>
                                      <p:to>
                                        <p:strVal val="visible"/>
                                      </p:to>
                                    </p:set>
                                    <p:animEffect transition="in" filter="fade">
                                      <p:cBhvr>
                                        <p:cTn id="51" dur="770" decel="100000"/>
                                        <p:tgtEl>
                                          <p:spTgt spid="445449"/>
                                        </p:tgtEl>
                                      </p:cBhvr>
                                    </p:animEffect>
                                    <p:animScale>
                                      <p:cBhvr>
                                        <p:cTn id="52" dur="770" decel="100000"/>
                                        <p:tgtEl>
                                          <p:spTgt spid="445449"/>
                                        </p:tgtEl>
                                      </p:cBhvr>
                                      <p:from x="10000" y="10000"/>
                                      <p:to x="200000" y="450000"/>
                                    </p:animScale>
                                    <p:animScale>
                                      <p:cBhvr>
                                        <p:cTn id="53" dur="1230" accel="100000" fill="hold">
                                          <p:stCondLst>
                                            <p:cond delay="770"/>
                                          </p:stCondLst>
                                        </p:cTn>
                                        <p:tgtEl>
                                          <p:spTgt spid="445449"/>
                                        </p:tgtEl>
                                      </p:cBhvr>
                                      <p:from x="200000" y="450000"/>
                                      <p:to x="100000" y="100000"/>
                                    </p:animScale>
                                    <p:set>
                                      <p:cBhvr>
                                        <p:cTn id="54" dur="770" fill="hold"/>
                                        <p:tgtEl>
                                          <p:spTgt spid="445449"/>
                                        </p:tgtEl>
                                        <p:attrNameLst>
                                          <p:attrName>ppt_x</p:attrName>
                                        </p:attrNameLst>
                                      </p:cBhvr>
                                      <p:to>
                                        <p:strVal val="(0.5)"/>
                                      </p:to>
                                    </p:set>
                                    <p:anim from="(0.5)" to="(#ppt_x)" calcmode="lin" valueType="num">
                                      <p:cBhvr>
                                        <p:cTn id="55" dur="1230" accel="100000" fill="hold">
                                          <p:stCondLst>
                                            <p:cond delay="770"/>
                                          </p:stCondLst>
                                        </p:cTn>
                                        <p:tgtEl>
                                          <p:spTgt spid="445449"/>
                                        </p:tgtEl>
                                        <p:attrNameLst>
                                          <p:attrName>ppt_x</p:attrName>
                                        </p:attrNameLst>
                                      </p:cBhvr>
                                    </p:anim>
                                    <p:set>
                                      <p:cBhvr>
                                        <p:cTn id="56" dur="770" fill="hold"/>
                                        <p:tgtEl>
                                          <p:spTgt spid="445449"/>
                                        </p:tgtEl>
                                        <p:attrNameLst>
                                          <p:attrName>ppt_y</p:attrName>
                                        </p:attrNameLst>
                                      </p:cBhvr>
                                      <p:to>
                                        <p:strVal val="(#ppt_y+0.4)"/>
                                      </p:to>
                                    </p:set>
                                    <p:anim from="(#ppt_y+0.4)" to="(#ppt_y)" calcmode="lin" valueType="num">
                                      <p:cBhvr>
                                        <p:cTn id="57" dur="1230" accel="100000" fill="hold">
                                          <p:stCondLst>
                                            <p:cond delay="770"/>
                                          </p:stCondLst>
                                        </p:cTn>
                                        <p:tgtEl>
                                          <p:spTgt spid="44544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animBg="1"/>
      <p:bldP spid="445446" grpId="0" animBg="1"/>
      <p:bldP spid="445447" grpId="0" animBg="1"/>
      <p:bldP spid="445448" grpId="0" animBg="1"/>
      <p:bldP spid="4454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77859" name="Text Box 3"/>
          <p:cNvSpPr txBox="1">
            <a:spLocks noChangeArrowheads="1"/>
          </p:cNvSpPr>
          <p:nvPr/>
        </p:nvSpPr>
        <p:spPr bwMode="auto">
          <a:xfrm>
            <a:off x="381000" y="1981200"/>
            <a:ext cx="8534400" cy="3724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fontAlgn="base">
              <a:spcBef>
                <a:spcPct val="50000"/>
              </a:spcBef>
              <a:spcAft>
                <a:spcPct val="0"/>
              </a:spcAft>
            </a:pPr>
            <a:r>
              <a:rPr lang="zh-CN" altLang="en-US" sz="2800" b="1">
                <a:solidFill>
                  <a:srgbClr val="FFFFFF"/>
                </a:solidFill>
                <a:ea typeface="ＭＳ Ｐゴシック" pitchFamily="34" charset="-128"/>
                <a:cs typeface="Arial" charset="0"/>
              </a:rPr>
              <a:t>在经文中寻找主要连接词 </a:t>
            </a:r>
            <a:r>
              <a:rPr lang="en-US" altLang="zh-CN"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例如：</a:t>
            </a:r>
            <a:r>
              <a:rPr lang="ja-JP" altLang="en-US"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和</a:t>
            </a:r>
            <a:r>
              <a:rPr lang="ja-JP" altLang="en-US" sz="2800" b="1">
                <a:solidFill>
                  <a:srgbClr val="FFFFFF"/>
                </a:solidFill>
                <a:ea typeface="ＭＳ Ｐゴシック" pitchFamily="34" charset="-128"/>
                <a:cs typeface="Arial" charset="0"/>
              </a:rPr>
              <a:t>”</a:t>
            </a:r>
            <a:r>
              <a:rPr lang="en-US" altLang="ja-JP" sz="2800" b="1">
                <a:solidFill>
                  <a:srgbClr val="FFFFFF"/>
                </a:solidFill>
                <a:ea typeface="ＭＳ Ｐゴシック" pitchFamily="34" charset="-128"/>
                <a:cs typeface="Arial" charset="0"/>
              </a:rPr>
              <a:t> </a:t>
            </a:r>
            <a:r>
              <a:rPr lang="ja-JP" altLang="en-US"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但是</a:t>
            </a:r>
            <a:r>
              <a:rPr lang="ja-JP" altLang="en-US" sz="2800" b="1">
                <a:solidFill>
                  <a:srgbClr val="FFFFFF"/>
                </a:solidFill>
                <a:ea typeface="ＭＳ Ｐゴシック" pitchFamily="34" charset="-128"/>
                <a:cs typeface="Arial" charset="0"/>
              </a:rPr>
              <a:t>”</a:t>
            </a:r>
            <a:r>
              <a:rPr lang="en-US" altLang="ja-JP" sz="2800" b="1">
                <a:solidFill>
                  <a:srgbClr val="FFFFFF"/>
                </a:solidFill>
                <a:ea typeface="ＭＳ Ｐゴシック" pitchFamily="34" charset="-128"/>
                <a:cs typeface="Arial" charset="0"/>
              </a:rPr>
              <a:t> </a:t>
            </a:r>
            <a:r>
              <a:rPr lang="ja-JP" altLang="en-US"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所以</a:t>
            </a:r>
            <a:r>
              <a:rPr lang="ja-JP" altLang="en-US" sz="2800" b="1">
                <a:solidFill>
                  <a:srgbClr val="FFFFFF"/>
                </a:solidFill>
                <a:ea typeface="ＭＳ Ｐゴシック" pitchFamily="34" charset="-128"/>
                <a:cs typeface="Arial" charset="0"/>
              </a:rPr>
              <a:t>”</a:t>
            </a:r>
            <a:r>
              <a:rPr lang="en-US" altLang="ja-JP" sz="2800" b="1">
                <a:solidFill>
                  <a:srgbClr val="FFFFFF"/>
                </a:solidFill>
                <a:ea typeface="ＭＳ Ｐゴシック" pitchFamily="34" charset="-128"/>
                <a:cs typeface="Arial" charset="0"/>
              </a:rPr>
              <a:t> </a:t>
            </a:r>
            <a:r>
              <a:rPr lang="ja-JP" altLang="en-US"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因为</a:t>
            </a:r>
            <a:r>
              <a:rPr lang="ja-JP" altLang="en-US" sz="2800" b="1">
                <a:solidFill>
                  <a:srgbClr val="FFFFFF"/>
                </a:solidFill>
                <a:ea typeface="ＭＳ Ｐゴシック" pitchFamily="34" charset="-128"/>
                <a:cs typeface="Arial" charset="0"/>
              </a:rPr>
              <a:t>”</a:t>
            </a:r>
            <a:r>
              <a:rPr lang="en-US" altLang="ja-JP" sz="2800" b="1">
                <a:solidFill>
                  <a:srgbClr val="FFFFFF"/>
                </a:solidFill>
                <a:ea typeface="ＭＳ Ｐゴシック" pitchFamily="34" charset="-128"/>
                <a:cs typeface="Arial" charset="0"/>
              </a:rPr>
              <a:t> </a:t>
            </a:r>
            <a:r>
              <a:rPr lang="zh-CN" altLang="en-US" sz="2800" b="1">
                <a:solidFill>
                  <a:srgbClr val="FFFFFF"/>
                </a:solidFill>
                <a:ea typeface="ＭＳ Ｐゴシック" pitchFamily="34" charset="-128"/>
                <a:cs typeface="Arial" charset="0"/>
              </a:rPr>
              <a:t>等</a:t>
            </a:r>
            <a:r>
              <a:rPr lang="en-US" altLang="ja-JP" sz="2800" b="1">
                <a:solidFill>
                  <a:srgbClr val="FFFFFF"/>
                </a:solidFill>
                <a:ea typeface="ＭＳ Ｐゴシック" pitchFamily="34" charset="-128"/>
                <a:cs typeface="Arial" charset="0"/>
              </a:rPr>
              <a:t>)</a:t>
            </a:r>
            <a:r>
              <a:rPr lang="zh-CN" altLang="ja-JP" sz="2800" b="1">
                <a:solidFill>
                  <a:srgbClr val="FFFFFF"/>
                </a:solidFill>
                <a:ea typeface="ＭＳ Ｐゴシック" pitchFamily="34" charset="-128"/>
                <a:cs typeface="Arial" charset="0"/>
              </a:rPr>
              <a:t>。</a:t>
            </a:r>
            <a:endParaRPr lang="en-US" altLang="ja-JP" sz="2800" b="1">
              <a:solidFill>
                <a:srgbClr val="FFFFFF"/>
              </a:solidFill>
              <a:ea typeface="ＭＳ Ｐゴシック" pitchFamily="34" charset="-128"/>
              <a:cs typeface="Arial" charset="0"/>
            </a:endParaRPr>
          </a:p>
          <a:p>
            <a:pPr fontAlgn="base">
              <a:spcBef>
                <a:spcPct val="50000"/>
              </a:spcBef>
              <a:spcAft>
                <a:spcPct val="0"/>
              </a:spcAft>
            </a:pPr>
            <a:r>
              <a:rPr lang="zh-CN" altLang="en-US" sz="2800" b="1">
                <a:solidFill>
                  <a:srgbClr val="FFFFFF"/>
                </a:solidFill>
                <a:ea typeface="ＭＳ Ｐゴシック" pitchFamily="34" charset="-128"/>
                <a:cs typeface="Arial" charset="0"/>
              </a:rPr>
              <a:t>以正确的方式连接 </a:t>
            </a:r>
            <a:r>
              <a:rPr lang="en-US" altLang="zh-CN" sz="2800" b="1">
                <a:solidFill>
                  <a:srgbClr val="FFFFFF"/>
                </a:solidFill>
                <a:ea typeface="ＭＳ Ｐゴシック" pitchFamily="34" charset="-128"/>
                <a:cs typeface="Arial" charset="0"/>
              </a:rPr>
              <a:t>Z</a:t>
            </a:r>
            <a:r>
              <a:rPr lang="en-US" altLang="zh-CN" sz="2800" b="1" baseline="-25000">
                <a:solidFill>
                  <a:srgbClr val="FFFFFF"/>
                </a:solidFill>
                <a:ea typeface="ＭＳ Ｐゴシック" pitchFamily="34" charset="-128"/>
                <a:cs typeface="Arial" charset="0"/>
              </a:rPr>
              <a:t>1</a:t>
            </a:r>
            <a:r>
              <a:rPr lang="en-US" altLang="zh-CN" sz="2800" b="1">
                <a:solidFill>
                  <a:srgbClr val="FFFFFF"/>
                </a:solidFill>
                <a:ea typeface="ＭＳ Ｐゴシック" pitchFamily="34" charset="-128"/>
                <a:cs typeface="Arial" charset="0"/>
              </a:rPr>
              <a:t> </a:t>
            </a:r>
            <a:r>
              <a:rPr lang="zh-CN" altLang="en-US" sz="2800" b="1">
                <a:solidFill>
                  <a:srgbClr val="FFFFFF"/>
                </a:solidFill>
                <a:ea typeface="ＭＳ Ｐゴシック" pitchFamily="34" charset="-128"/>
                <a:cs typeface="Arial" charset="0"/>
              </a:rPr>
              <a:t>和 </a:t>
            </a:r>
            <a:r>
              <a:rPr lang="en-US" altLang="zh-CN" sz="2800" b="1">
                <a:solidFill>
                  <a:srgbClr val="FFFFFF"/>
                </a:solidFill>
                <a:ea typeface="ＭＳ Ｐゴシック" pitchFamily="34" charset="-128"/>
                <a:cs typeface="Arial" charset="0"/>
              </a:rPr>
              <a:t>Z</a:t>
            </a:r>
            <a:r>
              <a:rPr lang="en-US" altLang="zh-CN" sz="2800" b="1" baseline="-25000">
                <a:solidFill>
                  <a:srgbClr val="FFFFFF"/>
                </a:solidFill>
                <a:ea typeface="ＭＳ Ｐゴシック" pitchFamily="34" charset="-128"/>
                <a:cs typeface="Arial" charset="0"/>
              </a:rPr>
              <a:t>2</a:t>
            </a:r>
            <a:r>
              <a:rPr lang="en-US" altLang="zh-CN" sz="2800" b="1">
                <a:solidFill>
                  <a:srgbClr val="FFFFFF"/>
                </a:solidFill>
                <a:ea typeface="ＭＳ Ｐゴシック" pitchFamily="34" charset="-128"/>
                <a:cs typeface="Arial" charset="0"/>
              </a:rPr>
              <a:t>.</a:t>
            </a:r>
          </a:p>
          <a:p>
            <a:pPr fontAlgn="base">
              <a:spcBef>
                <a:spcPct val="50000"/>
              </a:spcBef>
              <a:spcAft>
                <a:spcPct val="0"/>
              </a:spcAft>
            </a:pPr>
            <a:r>
              <a:rPr lang="ja-JP" altLang="en-US"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穿上神的全副军装</a:t>
            </a:r>
            <a:r>
              <a:rPr lang="zh-CN" altLang="en-US" sz="2800" b="1">
                <a:solidFill>
                  <a:srgbClr val="FFFF00"/>
                </a:solidFill>
                <a:ea typeface="ＭＳ Ｐゴシック" pitchFamily="34" charset="-128"/>
                <a:cs typeface="Arial" charset="0"/>
              </a:rPr>
              <a:t>以至于</a:t>
            </a:r>
            <a:r>
              <a:rPr lang="zh-CN" altLang="en-US" sz="2800" b="1">
                <a:solidFill>
                  <a:srgbClr val="FFFFFF"/>
                </a:solidFill>
                <a:ea typeface="ＭＳ Ｐゴシック" pitchFamily="34" charset="-128"/>
                <a:cs typeface="Arial" charset="0"/>
              </a:rPr>
              <a:t>使你可以抵挡那恶者的计谋。</a:t>
            </a:r>
            <a:r>
              <a:rPr lang="ja-JP" altLang="en-US" sz="2800" b="1">
                <a:solidFill>
                  <a:srgbClr val="FFFFFF"/>
                </a:solidFill>
                <a:ea typeface="ＭＳ Ｐゴシック" pitchFamily="34" charset="-128"/>
                <a:cs typeface="Arial" charset="0"/>
              </a:rPr>
              <a:t>”</a:t>
            </a:r>
            <a:r>
              <a:rPr lang="en-US" altLang="ja-JP" sz="2800" b="1">
                <a:solidFill>
                  <a:srgbClr val="FFFFFF"/>
                </a:solidFill>
                <a:ea typeface="ＭＳ Ｐゴシック" pitchFamily="34" charset="-128"/>
                <a:cs typeface="Arial" charset="0"/>
              </a:rPr>
              <a:t> </a:t>
            </a:r>
          </a:p>
          <a:p>
            <a:pPr fontAlgn="base">
              <a:spcBef>
                <a:spcPct val="50000"/>
              </a:spcBef>
              <a:spcAft>
                <a:spcPct val="0"/>
              </a:spcAft>
            </a:pPr>
            <a:r>
              <a:rPr lang="ja-JP" altLang="en-US" sz="2800" b="1">
                <a:solidFill>
                  <a:srgbClr val="FFFFFF"/>
                </a:solidFill>
                <a:ea typeface="ＭＳ Ｐゴシック" pitchFamily="34" charset="-128"/>
                <a:cs typeface="Arial" charset="0"/>
              </a:rPr>
              <a:t>“</a:t>
            </a:r>
            <a:r>
              <a:rPr lang="zh-CN" altLang="en-US" sz="2800" b="1">
                <a:solidFill>
                  <a:srgbClr val="FFFFFF"/>
                </a:solidFill>
                <a:ea typeface="ＭＳ Ｐゴシック" pitchFamily="34" charset="-128"/>
                <a:cs typeface="Arial" charset="0"/>
              </a:rPr>
              <a:t>要有固定的属灵操练</a:t>
            </a:r>
            <a:r>
              <a:rPr lang="zh-CN" altLang="en-US" sz="2800" b="1">
                <a:solidFill>
                  <a:srgbClr val="FFFF00"/>
                </a:solidFill>
                <a:ea typeface="ＭＳ Ｐゴシック" pitchFamily="34" charset="-128"/>
                <a:cs typeface="Arial" charset="0"/>
              </a:rPr>
              <a:t>原因是</a:t>
            </a:r>
            <a:r>
              <a:rPr lang="zh-CN" altLang="en-US" sz="2800" b="1">
                <a:solidFill>
                  <a:srgbClr val="FFFFFF"/>
                </a:solidFill>
                <a:ea typeface="ＭＳ Ｐゴシック" pitchFamily="34" charset="-128"/>
                <a:cs typeface="Arial" charset="0"/>
              </a:rPr>
              <a:t>我们可以抵挡魔鬼的攻击。</a:t>
            </a:r>
            <a:r>
              <a:rPr lang="ja-JP" altLang="en-US" sz="2800" b="1">
                <a:solidFill>
                  <a:srgbClr val="FFFFFF"/>
                </a:solidFill>
                <a:ea typeface="ＭＳ Ｐゴシック" pitchFamily="34" charset="-128"/>
                <a:cs typeface="Arial" charset="0"/>
              </a:rPr>
              <a:t>”</a:t>
            </a:r>
            <a:endParaRPr lang="zh-CN" altLang="en-US" sz="2800" b="1">
              <a:solidFill>
                <a:srgbClr val="FFFFFF"/>
              </a:solidFill>
              <a:ea typeface="ＭＳ Ｐゴシック" pitchFamily="34" charset="-128"/>
              <a:cs typeface="Arial" charset="0"/>
            </a:endParaRPr>
          </a:p>
        </p:txBody>
      </p:sp>
      <p:sp>
        <p:nvSpPr>
          <p:cNvPr id="122883" name="Text Box 4"/>
          <p:cNvSpPr txBox="1">
            <a:spLocks noChangeArrowheads="1"/>
          </p:cNvSpPr>
          <p:nvPr/>
        </p:nvSpPr>
        <p:spPr bwMode="auto">
          <a:xfrm>
            <a:off x="8534400" y="76200"/>
            <a:ext cx="533400" cy="40005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a:solidFill>
                  <a:srgbClr val="FFFFFF"/>
                </a:solidFill>
                <a:ea typeface="ＭＳ Ｐゴシック" pitchFamily="34" charset="-128"/>
                <a:cs typeface="Arial" charset="0"/>
              </a:rPr>
              <a:t>34</a:t>
            </a:r>
          </a:p>
        </p:txBody>
      </p:sp>
      <p:sp>
        <p:nvSpPr>
          <p:cNvPr id="122884" name="Rectangle 5"/>
          <p:cNvSpPr>
            <a:spLocks noGrp="1" noChangeArrowheads="1"/>
          </p:cNvSpPr>
          <p:nvPr>
            <p:ph type="title" idx="4294967295"/>
          </p:nvPr>
        </p:nvSpPr>
        <p:spPr>
          <a:xfrm>
            <a:off x="304800" y="381000"/>
            <a:ext cx="7924800" cy="1371600"/>
          </a:xfrm>
          <a:solidFill>
            <a:schemeClr val="accent1"/>
          </a:solidFill>
        </p:spPr>
        <p:txBody>
          <a:bodyPr/>
          <a:lstStyle/>
          <a:p>
            <a:pPr eaLnBrk="1" hangingPunct="1"/>
            <a:r>
              <a:rPr lang="zh-CN" altLang="en-US" sz="4000" b="1" smtClean="0">
                <a:solidFill>
                  <a:srgbClr val="FF0000"/>
                </a:solidFill>
                <a:ea typeface="ＭＳ Ｐゴシック" pitchFamily="34" charset="-128"/>
                <a:cs typeface="Arial" charset="0"/>
              </a:rPr>
              <a:t>该如何知道使用哪一个限定语</a:t>
            </a:r>
            <a:r>
              <a:rPr lang="en-US" altLang="ja-JP" sz="4000" b="1" smtClean="0">
                <a:solidFill>
                  <a:srgbClr val="FF0000"/>
                </a:solidFill>
                <a:ea typeface="ＭＳ Ｐゴシック" pitchFamily="34" charset="-128"/>
                <a:cs typeface="Arial" charset="0"/>
              </a:rPr>
              <a:t>?</a:t>
            </a:r>
            <a:endParaRPr lang="en-US" altLang="zh-CN" sz="4000" smtClean="0">
              <a:ea typeface="ＭＳ Ｐゴシック" pitchFamily="34" charset="-128"/>
              <a:cs typeface="Arial" charset="0"/>
            </a:endParaRPr>
          </a:p>
        </p:txBody>
      </p:sp>
    </p:spTree>
    <p:extLst>
      <p:ext uri="{BB962C8B-B14F-4D97-AF65-F5344CB8AC3E}">
        <p14:creationId xmlns:p14="http://schemas.microsoft.com/office/powerpoint/2010/main" val="16951321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p:cTn id="13" dur="500" fill="hold"/>
                                        <p:tgtEl>
                                          <p:spTgt spid="3778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7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p:cTn id="19" dur="500" fill="hold"/>
                                        <p:tgtEl>
                                          <p:spTgt spid="3778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7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p:cTn id="25" dur="500" fill="hold"/>
                                        <p:tgtEl>
                                          <p:spTgt spid="3778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78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effectLst>
                  <a:outerShdw blurRad="38100" dist="38100" dir="2700000" algn="tl">
                    <a:srgbClr val="000000"/>
                  </a:outerShdw>
                </a:effectLst>
                <a:latin typeface="黑体" pitchFamily="49" charset="-122"/>
                <a:ea typeface="黑体" pitchFamily="49" charset="-122"/>
              </a:rPr>
              <a:t>准备释经讲道的过程</a:t>
            </a:r>
          </a:p>
        </p:txBody>
      </p:sp>
      <p:sp>
        <p:nvSpPr>
          <p:cNvPr id="18125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黑体" pitchFamily="49" charset="-122"/>
                <a:ea typeface="黑体" pitchFamily="49" charset="-122"/>
              </a:rPr>
              <a:t>取自</a:t>
            </a:r>
            <a:r>
              <a:rPr lang="en-US" altLang="zh-CN"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en-US" altLang="ja-JP" b="1">
                <a:solidFill>
                  <a:srgbClr val="FFFF00"/>
                </a:solidFill>
                <a:effectLst>
                  <a:outerShdw blurRad="38100" dist="38100" dir="2700000" algn="tl">
                    <a:srgbClr val="000000"/>
                  </a:outerShdw>
                </a:effectLst>
                <a:latin typeface="Arial" charset="0"/>
                <a:ea typeface="黑体" pitchFamily="49" charset="-122"/>
                <a:cs typeface="Arial" charset="0"/>
              </a:rPr>
              <a:t>Ramesh Richard</a:t>
            </a:r>
            <a:r>
              <a:rPr lang="fr-FR" altLang="ja-JP"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zh-CN" altLang="en-US" b="1">
                <a:solidFill>
                  <a:srgbClr val="FFFF00"/>
                </a:solidFill>
                <a:effectLst>
                  <a:outerShdw blurRad="38100" dist="38100" dir="2700000" algn="tl">
                    <a:srgbClr val="000000"/>
                  </a:outerShdw>
                </a:effectLst>
                <a:latin typeface="黑体" pitchFamily="49" charset="-122"/>
                <a:ea typeface="黑体" pitchFamily="49" charset="-122"/>
              </a:rPr>
              <a:t>的</a:t>
            </a:r>
            <a:r>
              <a:rPr lang="en-US" altLang="ja-JP" b="1">
                <a:solidFill>
                  <a:srgbClr val="FFFF00"/>
                </a:solidFill>
                <a:effectLst>
                  <a:outerShdw blurRad="38100" dist="38100" dir="2700000" algn="tl">
                    <a:srgbClr val="000000"/>
                  </a:outerShdw>
                </a:effectLst>
                <a:latin typeface="黑体" pitchFamily="49" charset="-122"/>
                <a:ea typeface="黑体" pitchFamily="49" charset="-122"/>
              </a:rPr>
              <a:t> </a:t>
            </a:r>
            <a:r>
              <a:rPr lang="en-US" altLang="ja-JP" b="1">
                <a:solidFill>
                  <a:srgbClr val="FFFF00"/>
                </a:solidFill>
                <a:effectLst>
                  <a:outerShdw blurRad="38100" dist="38100" dir="2700000" algn="tl">
                    <a:srgbClr val="000000"/>
                  </a:outerShdw>
                </a:effectLst>
                <a:latin typeface="Arial" charset="0"/>
                <a:ea typeface="黑体" pitchFamily="49" charset="-122"/>
              </a:rPr>
              <a:t>“</a:t>
            </a:r>
            <a:r>
              <a:rPr lang="ja-JP" altLang="en-US" b="1" i="1">
                <a:solidFill>
                  <a:srgbClr val="FFFF00"/>
                </a:solidFill>
                <a:effectLst>
                  <a:outerShdw blurRad="38100" dist="38100" dir="2700000" algn="tl">
                    <a:srgbClr val="000000"/>
                  </a:outerShdw>
                </a:effectLst>
                <a:latin typeface="Arial" charset="0"/>
                <a:ea typeface="黑体" pitchFamily="49" charset="-122"/>
              </a:rPr>
              <a:t>释经讲道七阶”</a:t>
            </a:r>
            <a:endParaRPr lang="zh-CN" altLang="en-US" b="1" i="1">
              <a:solidFill>
                <a:srgbClr val="FFFF00"/>
              </a:solidFill>
              <a:effectLst>
                <a:outerShdw blurRad="38100" dist="38100" dir="2700000" algn="tl">
                  <a:srgbClr val="000000"/>
                </a:outerShdw>
              </a:effectLst>
              <a:latin typeface="Arial" charset="0"/>
              <a:ea typeface="黑体" pitchFamily="49" charset="-122"/>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研读</a:t>
            </a:r>
          </a:p>
        </p:txBody>
      </p:sp>
      <p:sp>
        <p:nvSpPr>
          <p:cNvPr id="18125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18126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经文</a:t>
            </a:r>
            <a:r>
              <a:rPr lang="en-US" altLang="en-US" sz="2400" b="1">
                <a:solidFill>
                  <a:srgbClr val="FFFF00"/>
                </a:solidFill>
                <a:effectLst>
                  <a:outerShdw blurRad="38100" dist="38100" dir="2700000" algn="tl">
                    <a:srgbClr val="000000"/>
                  </a:outerShdw>
                </a:effectLst>
                <a:latin typeface="黑体" pitchFamily="49" charset="-122"/>
                <a:ea typeface="黑体" pitchFamily="49" charset="-122"/>
              </a:rPr>
              <a:t>主旨</a:t>
            </a:r>
            <a:endParaRPr lang="zh-CN" altLang="en-US" sz="2400" b="1">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8126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6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脑</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心</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骨干</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400" b="1" i="1">
                <a:solidFill>
                  <a:srgbClr val="FDE3BA"/>
                </a:solidFill>
                <a:effectLst>
                  <a:outerShdw blurRad="38100" dist="38100" dir="2700000" algn="tl">
                    <a:srgbClr val="000000"/>
                  </a:outerShdw>
                </a:effectLst>
                <a:latin typeface="黑体" pitchFamily="49" charset="-122"/>
                <a:ea typeface="黑体" pitchFamily="49" charset="-122"/>
              </a:rPr>
              <a:t>肉</a:t>
            </a:r>
          </a:p>
        </p:txBody>
      </p:sp>
      <p:sp>
        <p:nvSpPr>
          <p:cNvPr id="18127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2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3.1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3.2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4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5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6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7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信息大纲</a:t>
            </a:r>
            <a:endPar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8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清晰</a:t>
            </a:r>
            <a:endParaRPr lang="en-US" altLang="ja-JP"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9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前言</a:t>
            </a: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10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参考</a:t>
            </a:r>
            <a:r>
              <a:rPr lang="en-US" altLang="zh-CN" sz="1400" b="1">
                <a:solidFill>
                  <a:srgbClr val="FFFFFF"/>
                </a:solidFill>
                <a:effectLst>
                  <a:outerShdw blurRad="38100" dist="38100" dir="2700000" algn="tl">
                    <a:srgbClr val="000000"/>
                  </a:outerShdw>
                </a:effectLst>
                <a:latin typeface="黑体" pitchFamily="49" charset="-122"/>
                <a:ea typeface="黑体" pitchFamily="49" charset="-122"/>
                <a:cs typeface="Arial" charset="0"/>
              </a:rPr>
              <a:t> </a:t>
            </a:r>
            <a:r>
              <a:rPr lang="en-US" altLang="ja-JP" sz="1400" b="1">
                <a:solidFill>
                  <a:srgbClr val="FFFFFF"/>
                </a:solidFill>
                <a:effectLst>
                  <a:outerShdw blurRad="38100" dist="38100" dir="2700000" algn="tl">
                    <a:srgbClr val="000000"/>
                  </a:outerShdw>
                </a:effectLst>
                <a:latin typeface="Arial" charset="0"/>
                <a:ea typeface="黑体" pitchFamily="49" charset="-122"/>
                <a:cs typeface="Arial" charset="0"/>
              </a:rPr>
              <a:t>Haddon Robinson, </a:t>
            </a:r>
            <a:r>
              <a:rPr lang="en-US" altLang="ja-JP" sz="1400" b="1" i="1">
                <a:solidFill>
                  <a:srgbClr val="FFFFFF"/>
                </a:solidFill>
                <a:effectLst>
                  <a:outerShdw blurRad="38100" dist="38100" dir="2700000" algn="tl">
                    <a:srgbClr val="000000"/>
                  </a:outerShdw>
                </a:effectLst>
                <a:latin typeface="Arial" charset="0"/>
                <a:ea typeface="黑体" pitchFamily="49" charset="-122"/>
                <a:cs typeface="Arial" charset="0"/>
              </a:rPr>
              <a:t>Biblical Preaching</a:t>
            </a:r>
            <a:r>
              <a:rPr lang="en-US" altLang="ja-JP" sz="1400" b="1">
                <a:solidFill>
                  <a:srgbClr val="FFFFFF"/>
                </a:solidFill>
                <a:effectLst>
                  <a:outerShdw blurRad="38100" dist="38100" dir="2700000" algn="tl">
                    <a:srgbClr val="000000"/>
                  </a:outerShdw>
                </a:effectLst>
                <a:latin typeface="Arial" charset="0"/>
                <a:ea typeface="黑体" pitchFamily="49" charset="-122"/>
                <a:cs typeface="Arial" charset="0"/>
              </a:rPr>
              <a:t> (notes, 105)</a:t>
            </a:r>
            <a:r>
              <a:rPr lang="en-US" altLang="ja-JP" sz="1400" b="1">
                <a:solidFill>
                  <a:srgbClr val="FFFFFF"/>
                </a:solidFill>
                <a:effectLst>
                  <a:outerShdw blurRad="38100" dist="38100" dir="2700000" algn="tl">
                    <a:srgbClr val="000000"/>
                  </a:outerShdw>
                </a:effectLst>
                <a:latin typeface="黑体" pitchFamily="49" charset="-122"/>
                <a:ea typeface="黑体" pitchFamily="49" charset="-122"/>
                <a:cs typeface="Arial" charset="0"/>
              </a:rPr>
              <a:t>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的</a:t>
            </a: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10</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个步骤（白色字体）</a:t>
            </a:r>
          </a:p>
        </p:txBody>
      </p:sp>
      <p:sp>
        <p:nvSpPr>
          <p:cNvPr id="181288" name="Text Box 40"/>
          <p:cNvSpPr txBox="1">
            <a:spLocks noChangeArrowheads="1"/>
          </p:cNvSpPr>
          <p:nvPr/>
        </p:nvSpPr>
        <p:spPr bwMode="auto">
          <a:xfrm>
            <a:off x="7010400" y="0"/>
            <a:ext cx="2057400" cy="457200"/>
          </a:xfrm>
          <a:prstGeom prst="rect">
            <a:avLst/>
          </a:prstGeom>
          <a:noFill/>
          <a:ln w="12700">
            <a:noFill/>
            <a:miter lim="800000"/>
            <a:headEnd/>
            <a:tailEnd/>
          </a:ln>
        </p:spPr>
        <p:txBody>
          <a:bodyPr>
            <a:spAutoFit/>
          </a:bodyPr>
          <a:lstStyle/>
          <a:p>
            <a:pPr algn="r" eaLnBrk="0" fontAlgn="base" hangingPunct="0">
              <a:spcBef>
                <a:spcPct val="0"/>
              </a:spcBef>
              <a:spcAft>
                <a:spcPct val="0"/>
              </a:spcAft>
            </a:pPr>
            <a:r>
              <a:rPr lang="en-US" altLang="zh-CN" sz="2400" b="1">
                <a:solidFill>
                  <a:srgbClr val="00084D"/>
                </a:solidFill>
                <a:latin typeface="Times New Roman" pitchFamily="18" charset="0"/>
                <a:ea typeface="ＭＳ Ｐゴシック" pitchFamily="34" charset="-128"/>
                <a:cs typeface="Arial" charset="0"/>
              </a:rPr>
              <a:t>27-28, 251</a:t>
            </a:r>
            <a:endParaRPr lang="en-US" altLang="zh-CN" sz="2400">
              <a:solidFill>
                <a:srgbClr val="00084D"/>
              </a:solidFill>
              <a:latin typeface="Times New Roman" pitchFamily="18" charset="0"/>
              <a:ea typeface="ＭＳ Ｐゴシック" pitchFamily="34" charset="-128"/>
              <a:cs typeface="Arial" charset="0"/>
            </a:endParaRPr>
          </a:p>
        </p:txBody>
      </p:sp>
      <p:sp>
        <p:nvSpPr>
          <p:cNvPr id="42" name="Oval 41"/>
          <p:cNvSpPr>
            <a:spLocks noChangeArrowheads="1"/>
          </p:cNvSpPr>
          <p:nvPr/>
        </p:nvSpPr>
        <p:spPr bwMode="auto">
          <a:xfrm>
            <a:off x="2411413" y="2349500"/>
            <a:ext cx="3962400" cy="1447800"/>
          </a:xfrm>
          <a:prstGeom prst="ellipse">
            <a:avLst/>
          </a:prstGeom>
          <a:noFill/>
          <a:ln w="76200">
            <a:solidFill>
              <a:srgbClr val="FF0000"/>
            </a:solidFill>
            <a:round/>
            <a:headEnd/>
            <a:tailEnd/>
          </a:ln>
        </p:spPr>
        <p:txBody>
          <a:bodyP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438293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5"/>
          <p:cNvPicPr>
            <a:picLocks noChangeAspect="1" noChangeArrowheads="1"/>
          </p:cNvPicPr>
          <p:nvPr/>
        </p:nvPicPr>
        <p:blipFill>
          <a:blip r:embed="rId3">
            <a:lum bright="-12000"/>
          </a:blip>
          <a:srcRect/>
          <a:stretch>
            <a:fillRect/>
          </a:stretch>
        </p:blipFill>
        <p:spPr bwMode="auto">
          <a:xfrm>
            <a:off x="0" y="6350"/>
            <a:ext cx="9144000" cy="6845300"/>
          </a:xfrm>
          <a:prstGeom prst="rect">
            <a:avLst/>
          </a:prstGeom>
          <a:noFill/>
          <a:ln w="9525">
            <a:noFill/>
            <a:miter lim="800000"/>
            <a:headEnd/>
            <a:tailEnd/>
          </a:ln>
        </p:spPr>
      </p:pic>
      <p:pic>
        <p:nvPicPr>
          <p:cNvPr id="41989" name="Picture 5"/>
          <p:cNvPicPr>
            <a:picLocks noChangeAspect="1" noChangeArrowheads="1"/>
          </p:cNvPicPr>
          <p:nvPr/>
        </p:nvPicPr>
        <p:blipFill>
          <a:blip r:embed="rId3">
            <a:lum bright="60000"/>
          </a:blip>
          <a:srcRect/>
          <a:stretch>
            <a:fillRect/>
          </a:stretch>
        </p:blipFill>
        <p:spPr bwMode="auto">
          <a:xfrm>
            <a:off x="0" y="12700"/>
            <a:ext cx="9144000" cy="6845300"/>
          </a:xfrm>
          <a:prstGeom prst="rect">
            <a:avLst/>
          </a:prstGeom>
          <a:noFill/>
          <a:ln w="9525">
            <a:noFill/>
            <a:miter lim="800000"/>
            <a:headEnd/>
            <a:tailEnd/>
          </a:ln>
        </p:spPr>
      </p:pic>
      <p:sp>
        <p:nvSpPr>
          <p:cNvPr id="114691" name="Rectangle 10"/>
          <p:cNvSpPr>
            <a:spLocks noGrp="1" noChangeArrowheads="1"/>
          </p:cNvSpPr>
          <p:nvPr>
            <p:ph type="title" idx="4294967295"/>
          </p:nvPr>
        </p:nvSpPr>
        <p:spPr>
          <a:xfrm>
            <a:off x="0" y="0"/>
            <a:ext cx="4953000" cy="1371600"/>
          </a:xfrm>
          <a:solidFill>
            <a:schemeClr val="tx2"/>
          </a:solidFill>
        </p:spPr>
        <p:txBody>
          <a:bodyPr/>
          <a:lstStyle/>
          <a:p>
            <a:pPr eaLnBrk="1" hangingPunct="1"/>
            <a:r>
              <a:rPr lang="zh-CN" altLang="en-US" smtClean="0">
                <a:solidFill>
                  <a:srgbClr val="FFFFFF"/>
                </a:solidFill>
                <a:ea typeface="ＭＳ Ｐゴシック" pitchFamily="34" charset="-128"/>
              </a:rPr>
              <a:t>定义回顾</a:t>
            </a:r>
          </a:p>
        </p:txBody>
      </p:sp>
      <p:sp>
        <p:nvSpPr>
          <p:cNvPr id="41995" name="Text Box 11"/>
          <p:cNvSpPr txBox="1">
            <a:spLocks noChangeArrowheads="1"/>
          </p:cNvSpPr>
          <p:nvPr/>
        </p:nvSpPr>
        <p:spPr bwMode="auto">
          <a:xfrm>
            <a:off x="228600" y="2170113"/>
            <a:ext cx="8915400" cy="519112"/>
          </a:xfrm>
          <a:prstGeom prst="rect">
            <a:avLst/>
          </a:prstGeom>
          <a:noFill/>
          <a:ln w="9525">
            <a:noFill/>
            <a:miter lim="800000"/>
            <a:headEnd/>
            <a:tailEnd/>
          </a:ln>
        </p:spPr>
        <p:txBody>
          <a:bodyPr>
            <a:spAutoFit/>
          </a:bodyPr>
          <a:lstStyle/>
          <a:p>
            <a:pPr eaLnBrk="0" fontAlgn="base" hangingPunct="0">
              <a:spcBef>
                <a:spcPct val="0"/>
              </a:spcBef>
              <a:spcAft>
                <a:spcPct val="0"/>
              </a:spcAft>
            </a:pPr>
            <a:r>
              <a:rPr lang="zh-CN" altLang="en-US" sz="2800" b="1">
                <a:solidFill>
                  <a:srgbClr val="000000"/>
                </a:solidFill>
                <a:ea typeface="ＭＳ Ｐゴシック" pitchFamily="34" charset="-128"/>
                <a:cs typeface="Arial" charset="0"/>
              </a:rPr>
              <a:t>步骤</a:t>
            </a:r>
            <a:r>
              <a:rPr lang="en-US" altLang="ja-JP" sz="2800" b="1">
                <a:solidFill>
                  <a:srgbClr val="000000"/>
                </a:solidFill>
                <a:ea typeface="ＭＳ Ｐゴシック" pitchFamily="34" charset="-128"/>
                <a:cs typeface="Arial" charset="0"/>
              </a:rPr>
              <a:t> 3: </a:t>
            </a:r>
            <a:r>
              <a:rPr lang="zh-CN" altLang="en-US" sz="2800" b="1" u="sng">
                <a:solidFill>
                  <a:srgbClr val="000000"/>
                </a:solidFill>
                <a:ea typeface="ＭＳ Ｐゴシック" pitchFamily="34" charset="-128"/>
                <a:cs typeface="Arial" charset="0"/>
              </a:rPr>
              <a:t>释经思想</a:t>
            </a:r>
            <a:r>
              <a:rPr lang="zh-CN" altLang="en-US" sz="2800" b="1">
                <a:solidFill>
                  <a:srgbClr val="000000"/>
                </a:solidFill>
                <a:ea typeface="ＭＳ Ｐゴシック" pitchFamily="34" charset="-128"/>
                <a:cs typeface="Arial" charset="0"/>
              </a:rPr>
              <a:t>是给</a:t>
            </a:r>
            <a:r>
              <a:rPr lang="zh-CN" altLang="en-US" sz="2800" b="1" i="1">
                <a:solidFill>
                  <a:srgbClr val="000000"/>
                </a:solidFill>
                <a:ea typeface="ＭＳ Ｐゴシック" pitchFamily="34" charset="-128"/>
                <a:cs typeface="Arial" charset="0"/>
              </a:rPr>
              <a:t>圣经</a:t>
            </a:r>
            <a:r>
              <a:rPr lang="zh-CN" altLang="en-US" sz="2800" b="1">
                <a:solidFill>
                  <a:srgbClr val="000000"/>
                </a:solidFill>
                <a:ea typeface="ＭＳ Ｐゴシック" pitchFamily="34" charset="-128"/>
                <a:cs typeface="Arial" charset="0"/>
              </a:rPr>
              <a:t>听众的信息总结。</a:t>
            </a:r>
          </a:p>
        </p:txBody>
      </p:sp>
      <p:sp>
        <p:nvSpPr>
          <p:cNvPr id="41996" name="Text Box 12"/>
          <p:cNvSpPr txBox="1">
            <a:spLocks noChangeArrowheads="1"/>
          </p:cNvSpPr>
          <p:nvPr/>
        </p:nvSpPr>
        <p:spPr bwMode="auto">
          <a:xfrm>
            <a:off x="228600" y="3359150"/>
            <a:ext cx="8915400" cy="9461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zh-CN" altLang="en-US" sz="2800" b="1">
                <a:solidFill>
                  <a:srgbClr val="000000"/>
                </a:solidFill>
                <a:ea typeface="ＭＳ Ｐゴシック" pitchFamily="34" charset="-128"/>
                <a:cs typeface="Arial" charset="0"/>
              </a:rPr>
              <a:t>步骤</a:t>
            </a:r>
            <a:r>
              <a:rPr lang="en-US" altLang="zh-CN" sz="2800" b="1">
                <a:solidFill>
                  <a:srgbClr val="000000"/>
                </a:solidFill>
                <a:ea typeface="ＭＳ Ｐゴシック" pitchFamily="34" charset="-128"/>
                <a:cs typeface="Arial" charset="0"/>
              </a:rPr>
              <a:t> </a:t>
            </a:r>
            <a:r>
              <a:rPr lang="en-US" altLang="ja-JP" sz="2800" b="1">
                <a:solidFill>
                  <a:srgbClr val="000000"/>
                </a:solidFill>
                <a:ea typeface="ＭＳ Ｐゴシック" pitchFamily="34" charset="-128"/>
                <a:cs typeface="Arial" charset="0"/>
              </a:rPr>
              <a:t>4: </a:t>
            </a:r>
            <a:r>
              <a:rPr lang="zh-CN" altLang="en-US" sz="2800" b="1" u="sng">
                <a:solidFill>
                  <a:srgbClr val="000000"/>
                </a:solidFill>
                <a:ea typeface="ＭＳ Ｐゴシック" pitchFamily="34" charset="-128"/>
                <a:cs typeface="Arial" charset="0"/>
              </a:rPr>
              <a:t>讲道的目的</a:t>
            </a:r>
            <a:r>
              <a:rPr lang="zh-CN" altLang="en-US" sz="2800" b="1">
                <a:solidFill>
                  <a:srgbClr val="000000"/>
                </a:solidFill>
                <a:ea typeface="ＭＳ Ｐゴシック" pitchFamily="34" charset="-128"/>
                <a:cs typeface="Arial" charset="0"/>
              </a:rPr>
              <a:t>（要求听者回应）是通过讲道思想所带出来的希望听者行为改变的一个果效。</a:t>
            </a:r>
          </a:p>
        </p:txBody>
      </p:sp>
      <p:sp>
        <p:nvSpPr>
          <p:cNvPr id="41997" name="Text Box 13"/>
          <p:cNvSpPr txBox="1">
            <a:spLocks noChangeArrowheads="1"/>
          </p:cNvSpPr>
          <p:nvPr/>
        </p:nvSpPr>
        <p:spPr bwMode="auto">
          <a:xfrm>
            <a:off x="228600" y="4941888"/>
            <a:ext cx="8915400" cy="519112"/>
          </a:xfrm>
          <a:prstGeom prst="rect">
            <a:avLst/>
          </a:prstGeom>
          <a:noFill/>
          <a:ln w="9525">
            <a:noFill/>
            <a:miter lim="800000"/>
            <a:headEnd/>
            <a:tailEnd/>
          </a:ln>
        </p:spPr>
        <p:txBody>
          <a:bodyPr>
            <a:spAutoFit/>
          </a:bodyPr>
          <a:lstStyle/>
          <a:p>
            <a:pPr eaLnBrk="0" fontAlgn="base" hangingPunct="0">
              <a:spcBef>
                <a:spcPct val="0"/>
              </a:spcBef>
              <a:spcAft>
                <a:spcPct val="0"/>
              </a:spcAft>
            </a:pPr>
            <a:r>
              <a:rPr lang="zh-CN" altLang="en-US" sz="2800" b="1">
                <a:solidFill>
                  <a:srgbClr val="000000"/>
                </a:solidFill>
                <a:ea typeface="ＭＳ Ｐゴシック" pitchFamily="34" charset="-128"/>
                <a:cs typeface="Arial" charset="0"/>
              </a:rPr>
              <a:t>步骤</a:t>
            </a:r>
            <a:r>
              <a:rPr lang="en-US" altLang="ja-JP" sz="2800" b="1">
                <a:solidFill>
                  <a:srgbClr val="000000"/>
                </a:solidFill>
                <a:ea typeface="ＭＳ Ｐゴシック" pitchFamily="34" charset="-128"/>
                <a:cs typeface="Arial" charset="0"/>
              </a:rPr>
              <a:t> 5: </a:t>
            </a:r>
            <a:r>
              <a:rPr lang="zh-CN" altLang="en-US" sz="2800" b="1" u="sng">
                <a:solidFill>
                  <a:srgbClr val="000000"/>
                </a:solidFill>
                <a:ea typeface="ＭＳ Ｐゴシック" pitchFamily="34" charset="-128"/>
                <a:cs typeface="Arial" charset="0"/>
              </a:rPr>
              <a:t>讲道思想</a:t>
            </a:r>
            <a:r>
              <a:rPr lang="zh-CN" altLang="en-US" sz="2800" b="1">
                <a:solidFill>
                  <a:srgbClr val="000000"/>
                </a:solidFill>
                <a:ea typeface="ＭＳ Ｐゴシック" pitchFamily="34" charset="-128"/>
                <a:cs typeface="Arial" charset="0"/>
              </a:rPr>
              <a:t>是给现代听众的信息总结。</a:t>
            </a:r>
          </a:p>
        </p:txBody>
      </p:sp>
      <p:sp>
        <p:nvSpPr>
          <p:cNvPr id="41998" name="Text Box 14"/>
          <p:cNvSpPr txBox="1">
            <a:spLocks noChangeArrowheads="1"/>
          </p:cNvSpPr>
          <p:nvPr/>
        </p:nvSpPr>
        <p:spPr bwMode="auto">
          <a:xfrm>
            <a:off x="8620125" y="0"/>
            <a:ext cx="523875" cy="457200"/>
          </a:xfrm>
          <a:prstGeom prst="rect">
            <a:avLst/>
          </a:prstGeom>
          <a:solidFill>
            <a:srgbClr val="0D0D0D"/>
          </a:solidFill>
          <a:ln w="9525">
            <a:noFill/>
            <a:miter lim="800000"/>
            <a:headEnd/>
            <a:tailEnd/>
          </a:ln>
          <a:effectLst>
            <a:outerShdw dist="35921" dir="2700000" algn="ctr" rotWithShape="0">
              <a:schemeClr val="tx2">
                <a:alpha val="74997"/>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a:solidFill>
                  <a:srgbClr val="FFFFFF"/>
                </a:solidFill>
              </a:rPr>
              <a:t>40</a:t>
            </a:r>
            <a:endParaRPr lang="en-US">
              <a:solidFill>
                <a:srgbClr val="FFFFFF"/>
              </a:solidFill>
            </a:endParaRPr>
          </a:p>
        </p:txBody>
      </p:sp>
      <p:pic>
        <p:nvPicPr>
          <p:cNvPr id="114696" name="Picture 8" descr="reconciliation 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0"/>
            <a:ext cx="3048000" cy="2205038"/>
          </a:xfrm>
          <a:prstGeom prst="rect">
            <a:avLst/>
          </a:prstGeom>
          <a:noFill/>
          <a:ln w="9525">
            <a:noFill/>
            <a:miter lim="800000"/>
            <a:headEnd/>
            <a:tailEnd/>
          </a:ln>
        </p:spPr>
      </p:pic>
    </p:spTree>
    <p:extLst>
      <p:ext uri="{BB962C8B-B14F-4D97-AF65-F5344CB8AC3E}">
        <p14:creationId xmlns:p14="http://schemas.microsoft.com/office/powerpoint/2010/main" val="32456226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ctrTitle"/>
          </p:nvPr>
        </p:nvSpPr>
        <p:spPr>
          <a:xfrm>
            <a:off x="0" y="304800"/>
            <a:ext cx="8675688" cy="1219200"/>
          </a:xfrm>
          <a:effectLst>
            <a:outerShdw blurRad="63500" dist="35921" dir="2700000" algn="ctr" rotWithShape="0">
              <a:srgbClr val="FFFFFF">
                <a:alpha val="74997"/>
              </a:srgbClr>
            </a:outerShdw>
          </a:effectLst>
        </p:spPr>
        <p:txBody>
          <a:bodyPr/>
          <a:lstStyle/>
          <a:p>
            <a:pPr eaLnBrk="1" hangingPunct="1">
              <a:defRPr/>
            </a:pPr>
            <a:r>
              <a:rPr lang="zh-CN" altLang="en-US" sz="4000" dirty="0" smtClean="0">
                <a:latin typeface="PerryGothic Regular" charset="0"/>
                <a:ea typeface="ＭＳ Ｐゴシック" charset="0"/>
                <a:cs typeface="ＭＳ Ｐゴシック" charset="0"/>
              </a:rPr>
              <a:t>讲道目的例证</a:t>
            </a:r>
            <a:endParaRPr lang="en-US" dirty="0">
              <a:latin typeface="PerryGothic Regular" charset="0"/>
              <a:ea typeface="ＭＳ Ｐゴシック" charset="0"/>
              <a:cs typeface="ＭＳ Ｐゴシック" charset="0"/>
            </a:endParaRPr>
          </a:p>
        </p:txBody>
      </p:sp>
      <p:pic>
        <p:nvPicPr>
          <p:cNvPr id="619524" name="Picture 4"/>
          <p:cNvPicPr>
            <a:picLocks noChangeAspect="1" noChangeArrowheads="1"/>
          </p:cNvPicPr>
          <p:nvPr/>
        </p:nvPicPr>
        <p:blipFill>
          <a:blip r:embed="rId3"/>
          <a:srcRect/>
          <a:stretch>
            <a:fillRect/>
          </a:stretch>
        </p:blipFill>
        <p:spPr bwMode="auto">
          <a:xfrm>
            <a:off x="-76200" y="1676400"/>
            <a:ext cx="2609850" cy="3657600"/>
          </a:xfrm>
          <a:prstGeom prst="rect">
            <a:avLst/>
          </a:prstGeom>
          <a:noFill/>
          <a:ln w="9525">
            <a:noFill/>
            <a:miter lim="800000"/>
            <a:headEnd/>
            <a:tailEnd/>
          </a:ln>
        </p:spPr>
      </p:pic>
      <p:sp>
        <p:nvSpPr>
          <p:cNvPr id="619526" name="Text Box 6"/>
          <p:cNvSpPr txBox="1">
            <a:spLocks noChangeArrowheads="1"/>
          </p:cNvSpPr>
          <p:nvPr/>
        </p:nvSpPr>
        <p:spPr bwMode="auto">
          <a:xfrm>
            <a:off x="228600" y="2057400"/>
            <a:ext cx="1524000" cy="1754188"/>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知道</a:t>
            </a:r>
            <a:endParaRPr lang="en-US" altLang="zh-CN" sz="3600" b="1" dirty="0">
              <a:solidFill>
                <a:srgbClr val="FFFFFF"/>
              </a:solidFill>
              <a:ea typeface="ＭＳ Ｐゴシック" charset="-128"/>
              <a:cs typeface="ＭＳ Ｐゴシック" charset="-128"/>
            </a:endParaRPr>
          </a:p>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感到</a:t>
            </a:r>
          </a:p>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行动</a:t>
            </a:r>
            <a:endParaRPr lang="en-US" sz="3600" b="1" dirty="0">
              <a:solidFill>
                <a:srgbClr val="FFFFFF"/>
              </a:solidFill>
              <a:ea typeface="ＭＳ Ｐゴシック" charset="-128"/>
              <a:cs typeface="ＭＳ Ｐゴシック" charset="-128"/>
            </a:endParaRPr>
          </a:p>
        </p:txBody>
      </p:sp>
      <p:sp>
        <p:nvSpPr>
          <p:cNvPr id="619527" name="Text Box 7"/>
          <p:cNvSpPr txBox="1">
            <a:spLocks noChangeArrowheads="1"/>
          </p:cNvSpPr>
          <p:nvPr/>
        </p:nvSpPr>
        <p:spPr bwMode="auto">
          <a:xfrm>
            <a:off x="2819400" y="1752600"/>
            <a:ext cx="4740275" cy="579438"/>
          </a:xfrm>
          <a:prstGeom prst="rect">
            <a:avLst/>
          </a:prstGeom>
          <a:noFill/>
          <a:ln w="9525">
            <a:noFill/>
            <a:miter lim="800000"/>
            <a:headEnd/>
            <a:tailEnd/>
          </a:ln>
        </p:spPr>
        <p:txBody>
          <a:bodyPr>
            <a:spAutoFit/>
          </a:bodyPr>
          <a:lstStyle/>
          <a:p>
            <a:pPr eaLnBrk="0" fontAlgn="base" hangingPunct="0">
              <a:spcBef>
                <a:spcPct val="0"/>
              </a:spcBef>
              <a:spcAft>
                <a:spcPct val="0"/>
              </a:spcAft>
            </a:pP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听者将会</a:t>
            </a:r>
            <a:r>
              <a:rPr lang="en-US" altLang="ja-JP" sz="3200" b="1">
                <a:solidFill>
                  <a:srgbClr val="000000"/>
                </a:solidFill>
                <a:ea typeface="ＭＳ Ｐゴシック" pitchFamily="34" charset="-128"/>
              </a:rPr>
              <a:t>…</a:t>
            </a:r>
            <a:r>
              <a:rPr lang="ja-JP" altLang="en-US" sz="3200" b="1">
                <a:solidFill>
                  <a:srgbClr val="000000"/>
                </a:solidFill>
                <a:ea typeface="ＭＳ Ｐゴシック" pitchFamily="34" charset="-128"/>
              </a:rPr>
              <a:t>”</a:t>
            </a:r>
            <a:endParaRPr lang="en-US" altLang="zh-CN" sz="3200" b="1">
              <a:solidFill>
                <a:srgbClr val="000000"/>
              </a:solidFill>
              <a:ea typeface="ＭＳ Ｐゴシック" pitchFamily="34" charset="-128"/>
            </a:endParaRPr>
          </a:p>
        </p:txBody>
      </p:sp>
      <p:sp>
        <p:nvSpPr>
          <p:cNvPr id="619528" name="Text Box 8"/>
          <p:cNvSpPr txBox="1">
            <a:spLocks noChangeArrowheads="1"/>
          </p:cNvSpPr>
          <p:nvPr/>
        </p:nvSpPr>
        <p:spPr bwMode="auto">
          <a:xfrm>
            <a:off x="2971800" y="2438400"/>
            <a:ext cx="5486400" cy="3046413"/>
          </a:xfrm>
          <a:prstGeom prst="rect">
            <a:avLst/>
          </a:prstGeom>
          <a:noFill/>
          <a:ln w="9525">
            <a:noFill/>
            <a:miter lim="800000"/>
            <a:headEnd/>
            <a:tailEnd/>
          </a:ln>
        </p:spPr>
        <p:txBody>
          <a:bodyPr>
            <a:spAutoFit/>
          </a:bodyPr>
          <a:lstStyle/>
          <a:p>
            <a:pPr marL="450850" indent="-450850" eaLnBrk="0" fontAlgn="base" hangingPunct="0">
              <a:spcBef>
                <a:spcPct val="0"/>
              </a:spcBef>
              <a:spcAft>
                <a:spcPct val="0"/>
              </a:spcAft>
            </a:pPr>
            <a:r>
              <a:rPr lang="en-US" altLang="zh-CN" sz="3200" b="1">
                <a:solidFill>
                  <a:srgbClr val="000000"/>
                </a:solidFill>
                <a:ea typeface="ＭＳ Ｐゴシック" pitchFamily="34" charset="-128"/>
              </a:rPr>
              <a:t>•	</a:t>
            </a: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感谢并欣赏母亲在他们生命中所做的”</a:t>
            </a:r>
            <a:r>
              <a:rPr lang="en-US" altLang="ja-JP" sz="3200" b="1">
                <a:solidFill>
                  <a:srgbClr val="000000"/>
                </a:solidFill>
                <a:ea typeface="ＭＳ Ｐゴシック" pitchFamily="34" charset="-128"/>
              </a:rPr>
              <a:t> (86</a:t>
            </a:r>
            <a:r>
              <a:rPr lang="zh-CN" altLang="en-US" sz="3200" b="1">
                <a:solidFill>
                  <a:srgbClr val="000000"/>
                </a:solidFill>
                <a:ea typeface="ＭＳ Ｐゴシック" pitchFamily="34" charset="-128"/>
              </a:rPr>
              <a:t>页</a:t>
            </a:r>
            <a:r>
              <a:rPr lang="en-US" altLang="ja-JP" sz="3200" b="1">
                <a:solidFill>
                  <a:srgbClr val="000000"/>
                </a:solidFill>
                <a:ea typeface="ＭＳ Ｐゴシック" pitchFamily="34" charset="-128"/>
              </a:rPr>
              <a:t>)</a:t>
            </a:r>
          </a:p>
          <a:p>
            <a:pPr marL="450850" indent="-450850" eaLnBrk="0" fontAlgn="base" hangingPunct="0">
              <a:spcBef>
                <a:spcPct val="0"/>
              </a:spcBef>
              <a:spcAft>
                <a:spcPct val="0"/>
              </a:spcAft>
            </a:pPr>
            <a:endParaRPr lang="en-US" altLang="zh-CN" sz="3200" b="1">
              <a:solidFill>
                <a:srgbClr val="000000"/>
              </a:solidFill>
              <a:ea typeface="ＭＳ Ｐゴシック" pitchFamily="34" charset="-128"/>
            </a:endParaRPr>
          </a:p>
          <a:p>
            <a:pPr marL="450850" indent="-450850" eaLnBrk="0" fontAlgn="base" hangingPunct="0">
              <a:spcBef>
                <a:spcPct val="0"/>
              </a:spcBef>
              <a:spcAft>
                <a:spcPct val="0"/>
              </a:spcAft>
            </a:pPr>
            <a:r>
              <a:rPr lang="en-US" altLang="zh-CN" sz="3200" b="1">
                <a:solidFill>
                  <a:srgbClr val="000000"/>
                </a:solidFill>
                <a:ea typeface="ＭＳ Ｐゴシック" pitchFamily="34" charset="-128"/>
              </a:rPr>
              <a:t>•	</a:t>
            </a: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以谦卑服侍人而乐</a:t>
            </a:r>
            <a:r>
              <a:rPr lang="ja-JP" altLang="en-US" sz="3200" b="1">
                <a:solidFill>
                  <a:srgbClr val="000000"/>
                </a:solidFill>
                <a:ea typeface="ＭＳ Ｐゴシック" pitchFamily="34" charset="-128"/>
              </a:rPr>
              <a:t>”</a:t>
            </a:r>
            <a:r>
              <a:rPr lang="en-US" altLang="ja-JP" sz="3200" b="1">
                <a:solidFill>
                  <a:srgbClr val="000000"/>
                </a:solidFill>
                <a:ea typeface="ＭＳ Ｐゴシック" pitchFamily="34" charset="-128"/>
              </a:rPr>
              <a:t> (148</a:t>
            </a:r>
            <a:r>
              <a:rPr lang="zh-CN" altLang="en-US" sz="3200" b="1">
                <a:solidFill>
                  <a:srgbClr val="000000"/>
                </a:solidFill>
                <a:ea typeface="ＭＳ Ｐゴシック" pitchFamily="34" charset="-128"/>
              </a:rPr>
              <a:t>页</a:t>
            </a:r>
            <a:r>
              <a:rPr lang="en-US" altLang="ja-JP" sz="3200" b="1">
                <a:solidFill>
                  <a:srgbClr val="000000"/>
                </a:solidFill>
                <a:ea typeface="ＭＳ Ｐゴシック" pitchFamily="34" charset="-128"/>
              </a:rPr>
              <a:t>)</a:t>
            </a:r>
          </a:p>
          <a:p>
            <a:pPr marL="450850" indent="-450850" eaLnBrk="0" fontAlgn="base" hangingPunct="0">
              <a:spcBef>
                <a:spcPct val="0"/>
              </a:spcBef>
              <a:spcAft>
                <a:spcPct val="0"/>
              </a:spcAft>
            </a:pPr>
            <a:endParaRPr lang="zh-CN" altLang="en-US" sz="3200" b="1">
              <a:solidFill>
                <a:srgbClr val="000000"/>
              </a:solidFill>
              <a:ea typeface="ＭＳ Ｐゴシック" pitchFamily="34" charset="-128"/>
            </a:endParaRPr>
          </a:p>
        </p:txBody>
      </p:sp>
      <p:sp>
        <p:nvSpPr>
          <p:cNvPr id="619530" name="Text Box 10"/>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1">
                <a:alpha val="74997"/>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a:solidFill>
                  <a:srgbClr val="FFFFFF"/>
                </a:solidFill>
              </a:rPr>
              <a:t>40</a:t>
            </a:r>
            <a:endParaRPr lang="en-US">
              <a:solidFill>
                <a:srgbClr val="000000"/>
              </a:solidFill>
            </a:endParaRPr>
          </a:p>
        </p:txBody>
      </p:sp>
      <p:sp>
        <p:nvSpPr>
          <p:cNvPr id="619532" name="Rectangle 12"/>
          <p:cNvSpPr>
            <a:spLocks noChangeArrowheads="1"/>
          </p:cNvSpPr>
          <p:nvPr/>
        </p:nvSpPr>
        <p:spPr bwMode="auto">
          <a:xfrm>
            <a:off x="-33338" y="5329238"/>
            <a:ext cx="2590801" cy="1524000"/>
          </a:xfrm>
          <a:prstGeom prst="rect">
            <a:avLst/>
          </a:prstGeom>
          <a:solidFill>
            <a:schemeClr val="tx2"/>
          </a:solidFill>
          <a:ln w="9525">
            <a:noFill/>
            <a:miter lim="800000"/>
            <a:headEnd/>
            <a:tailEnd/>
          </a:ln>
        </p:spPr>
        <p:txBody>
          <a:bodyPr lIns="92075" tIns="46038" rIns="92075" bIns="46038" anchor="ctr"/>
          <a:lstStyle/>
          <a:p>
            <a:pPr algn="ctr" fontAlgn="base">
              <a:lnSpc>
                <a:spcPct val="90000"/>
              </a:lnSpc>
              <a:spcBef>
                <a:spcPct val="20000"/>
              </a:spcBef>
              <a:spcAft>
                <a:spcPct val="0"/>
              </a:spcAft>
              <a:buClr>
                <a:srgbClr val="000000"/>
              </a:buClr>
              <a:buSzPct val="80000"/>
              <a:buFont typeface="Wingdings" pitchFamily="2" charset="2"/>
              <a:buNone/>
            </a:pPr>
            <a:r>
              <a:rPr lang="zh-CN" altLang="en-US" sz="4600" b="1">
                <a:solidFill>
                  <a:srgbClr val="FFFFFF"/>
                </a:solidFill>
                <a:ea typeface="ＭＳ Ｐゴシック" pitchFamily="34" charset="-128"/>
              </a:rPr>
              <a:t>要求听者回应</a:t>
            </a:r>
          </a:p>
        </p:txBody>
      </p:sp>
    </p:spTree>
    <p:extLst>
      <p:ext uri="{BB962C8B-B14F-4D97-AF65-F5344CB8AC3E}">
        <p14:creationId xmlns:p14="http://schemas.microsoft.com/office/powerpoint/2010/main" val="3246976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9524"/>
                                        </p:tgtEl>
                                        <p:attrNameLst>
                                          <p:attrName>style.visibility</p:attrName>
                                        </p:attrNameLst>
                                      </p:cBhvr>
                                      <p:to>
                                        <p:strVal val="visible"/>
                                      </p:to>
                                    </p:set>
                                    <p:animEffect transition="in" filter="dissolve">
                                      <p:cBhvr>
                                        <p:cTn id="7" dur="500"/>
                                        <p:tgtEl>
                                          <p:spTgt spid="619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9532"/>
                                        </p:tgtEl>
                                        <p:attrNameLst>
                                          <p:attrName>style.visibility</p:attrName>
                                        </p:attrNameLst>
                                      </p:cBhvr>
                                      <p:to>
                                        <p:strVal val="visible"/>
                                      </p:to>
                                    </p:set>
                                    <p:animEffect transition="in" filter="dissolve">
                                      <p:cBhvr>
                                        <p:cTn id="12" dur="500"/>
                                        <p:tgtEl>
                                          <p:spTgt spid="619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9526"/>
                                        </p:tgtEl>
                                        <p:attrNameLst>
                                          <p:attrName>style.visibility</p:attrName>
                                        </p:attrNameLst>
                                      </p:cBhvr>
                                      <p:to>
                                        <p:strVal val="visible"/>
                                      </p:to>
                                    </p:set>
                                    <p:animEffect transition="in" filter="dissolve">
                                      <p:cBhvr>
                                        <p:cTn id="17" dur="500"/>
                                        <p:tgtEl>
                                          <p:spTgt spid="6195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9527"/>
                                        </p:tgtEl>
                                        <p:attrNameLst>
                                          <p:attrName>style.visibility</p:attrName>
                                        </p:attrNameLst>
                                      </p:cBhvr>
                                      <p:to>
                                        <p:strVal val="visible"/>
                                      </p:to>
                                    </p:set>
                                    <p:animEffect transition="in" filter="dissolve">
                                      <p:cBhvr>
                                        <p:cTn id="22" dur="500"/>
                                        <p:tgtEl>
                                          <p:spTgt spid="6195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19528">
                                            <p:txEl>
                                              <p:pRg st="0" end="0"/>
                                            </p:txEl>
                                          </p:spTgt>
                                        </p:tgtEl>
                                        <p:attrNameLst>
                                          <p:attrName>style.visibility</p:attrName>
                                        </p:attrNameLst>
                                      </p:cBhvr>
                                      <p:to>
                                        <p:strVal val="visible"/>
                                      </p:to>
                                    </p:set>
                                    <p:anim calcmode="lin" valueType="num">
                                      <p:cBhvr>
                                        <p:cTn id="27" dur="1000" fill="hold"/>
                                        <p:tgtEl>
                                          <p:spTgt spid="619528">
                                            <p:txEl>
                                              <p:pRg st="0" end="0"/>
                                            </p:txEl>
                                          </p:spTgt>
                                        </p:tgtEl>
                                        <p:attrNameLst>
                                          <p:attrName>ppt_x</p:attrName>
                                        </p:attrNameLst>
                                      </p:cBhvr>
                                      <p:tavLst>
                                        <p:tav tm="0">
                                          <p:val>
                                            <p:strVal val="#ppt_x-.2"/>
                                          </p:val>
                                        </p:tav>
                                        <p:tav tm="100000">
                                          <p:val>
                                            <p:strVal val="#ppt_x"/>
                                          </p:val>
                                        </p:tav>
                                      </p:tavLst>
                                    </p:anim>
                                    <p:anim calcmode="lin" valueType="num">
                                      <p:cBhvr>
                                        <p:cTn id="28" dur="1000" fill="hold"/>
                                        <p:tgtEl>
                                          <p:spTgt spid="619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1952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19528">
                                            <p:txEl>
                                              <p:pRg st="2" end="2"/>
                                            </p:txEl>
                                          </p:spTgt>
                                        </p:tgtEl>
                                        <p:attrNameLst>
                                          <p:attrName>style.visibility</p:attrName>
                                        </p:attrNameLst>
                                      </p:cBhvr>
                                      <p:to>
                                        <p:strVal val="visible"/>
                                      </p:to>
                                    </p:set>
                                    <p:anim calcmode="lin" valueType="num">
                                      <p:cBhvr>
                                        <p:cTn id="34" dur="1000" fill="hold"/>
                                        <p:tgtEl>
                                          <p:spTgt spid="619528">
                                            <p:txEl>
                                              <p:pRg st="2" end="2"/>
                                            </p:txEl>
                                          </p:spTgt>
                                        </p:tgtEl>
                                        <p:attrNameLst>
                                          <p:attrName>ppt_x</p:attrName>
                                        </p:attrNameLst>
                                      </p:cBhvr>
                                      <p:tavLst>
                                        <p:tav tm="0">
                                          <p:val>
                                            <p:strVal val="#ppt_x-.2"/>
                                          </p:val>
                                        </p:tav>
                                        <p:tav tm="100000">
                                          <p:val>
                                            <p:strVal val="#ppt_x"/>
                                          </p:val>
                                        </p:tav>
                                      </p:tavLst>
                                    </p:anim>
                                    <p:anim calcmode="lin" valueType="num">
                                      <p:cBhvr>
                                        <p:cTn id="35" dur="1000" fill="hold"/>
                                        <p:tgtEl>
                                          <p:spTgt spid="61952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195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6" grpId="0"/>
      <p:bldP spid="619527" grpId="0"/>
      <p:bldP spid="619528" grpId="0" build="p"/>
      <p:bldP spid="6195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ctrTitle"/>
          </p:nvPr>
        </p:nvSpPr>
        <p:spPr>
          <a:xfrm>
            <a:off x="152400" y="304800"/>
            <a:ext cx="8523288" cy="1219200"/>
          </a:xfrm>
          <a:effectLst>
            <a:outerShdw blurRad="63500" dist="35921" dir="2700000" algn="ctr" rotWithShape="0">
              <a:srgbClr val="FFFFFF">
                <a:alpha val="74997"/>
              </a:srgbClr>
            </a:outerShdw>
          </a:effectLst>
        </p:spPr>
        <p:txBody>
          <a:bodyPr/>
          <a:lstStyle/>
          <a:p>
            <a:pPr eaLnBrk="1" hangingPunct="1">
              <a:defRPr/>
            </a:pPr>
            <a:r>
              <a:rPr lang="zh-CN" altLang="en-US" sz="4000" dirty="0">
                <a:latin typeface="PerryGothic Regular" charset="0"/>
                <a:ea typeface="ＭＳ Ｐゴシック" charset="0"/>
                <a:cs typeface="ＭＳ Ｐゴシック" charset="0"/>
              </a:rPr>
              <a:t>讲道目的例证</a:t>
            </a:r>
            <a:endParaRPr lang="en-US" dirty="0">
              <a:latin typeface="PerryGothic Regular" charset="0"/>
              <a:ea typeface="ＭＳ Ｐゴシック" charset="0"/>
              <a:cs typeface="ＭＳ Ｐゴシック" charset="0"/>
            </a:endParaRPr>
          </a:p>
        </p:txBody>
      </p:sp>
      <p:pic>
        <p:nvPicPr>
          <p:cNvPr id="118786" name="Picture 4"/>
          <p:cNvPicPr>
            <a:picLocks noChangeAspect="1" noChangeArrowheads="1"/>
          </p:cNvPicPr>
          <p:nvPr/>
        </p:nvPicPr>
        <p:blipFill>
          <a:blip r:embed="rId3"/>
          <a:srcRect/>
          <a:stretch>
            <a:fillRect/>
          </a:stretch>
        </p:blipFill>
        <p:spPr bwMode="auto">
          <a:xfrm>
            <a:off x="0" y="1676400"/>
            <a:ext cx="2609850" cy="3657600"/>
          </a:xfrm>
          <a:prstGeom prst="rect">
            <a:avLst/>
          </a:prstGeom>
          <a:noFill/>
          <a:ln w="9525">
            <a:noFill/>
            <a:miter lim="800000"/>
            <a:headEnd/>
            <a:tailEnd/>
          </a:ln>
        </p:spPr>
      </p:pic>
      <p:sp>
        <p:nvSpPr>
          <p:cNvPr id="1220613" name="Text Box 5"/>
          <p:cNvSpPr txBox="1">
            <a:spLocks noChangeArrowheads="1"/>
          </p:cNvSpPr>
          <p:nvPr/>
        </p:nvSpPr>
        <p:spPr bwMode="auto">
          <a:xfrm>
            <a:off x="228600" y="2057400"/>
            <a:ext cx="1524000" cy="17399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知道</a:t>
            </a:r>
            <a:endParaRPr lang="en-US" altLang="zh-CN" sz="3600" b="1" dirty="0">
              <a:solidFill>
                <a:srgbClr val="FFFFFF"/>
              </a:solidFill>
              <a:ea typeface="ＭＳ Ｐゴシック" charset="-128"/>
              <a:cs typeface="ＭＳ Ｐゴシック" charset="-128"/>
            </a:endParaRPr>
          </a:p>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感到</a:t>
            </a:r>
          </a:p>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行动</a:t>
            </a:r>
            <a:endParaRPr lang="en-US" sz="3600" b="1" dirty="0">
              <a:solidFill>
                <a:srgbClr val="FFFFFF"/>
              </a:solidFill>
              <a:ea typeface="ＭＳ Ｐゴシック" charset="-128"/>
              <a:cs typeface="ＭＳ Ｐゴシック" charset="-128"/>
            </a:endParaRPr>
          </a:p>
        </p:txBody>
      </p:sp>
      <p:sp>
        <p:nvSpPr>
          <p:cNvPr id="118788" name="Text Box 6"/>
          <p:cNvSpPr txBox="1">
            <a:spLocks noChangeArrowheads="1"/>
          </p:cNvSpPr>
          <p:nvPr/>
        </p:nvSpPr>
        <p:spPr bwMode="auto">
          <a:xfrm>
            <a:off x="2819400" y="1752600"/>
            <a:ext cx="4740275" cy="579438"/>
          </a:xfrm>
          <a:prstGeom prst="rect">
            <a:avLst/>
          </a:prstGeom>
          <a:noFill/>
          <a:ln w="9525">
            <a:noFill/>
            <a:miter lim="800000"/>
            <a:headEnd/>
            <a:tailEnd/>
          </a:ln>
        </p:spPr>
        <p:txBody>
          <a:bodyPr>
            <a:spAutoFit/>
          </a:bodyPr>
          <a:lstStyle/>
          <a:p>
            <a:pPr eaLnBrk="0" fontAlgn="base" hangingPunct="0">
              <a:spcBef>
                <a:spcPct val="0"/>
              </a:spcBef>
              <a:spcAft>
                <a:spcPct val="0"/>
              </a:spcAft>
            </a:pP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听者将会</a:t>
            </a:r>
            <a:r>
              <a:rPr lang="en-US" altLang="ja-JP" sz="3200" b="1">
                <a:solidFill>
                  <a:srgbClr val="000000"/>
                </a:solidFill>
                <a:ea typeface="ＭＳ Ｐゴシック" pitchFamily="34" charset="-128"/>
              </a:rPr>
              <a:t>…</a:t>
            </a:r>
            <a:r>
              <a:rPr lang="ja-JP" altLang="en-US" sz="3200" b="1">
                <a:solidFill>
                  <a:srgbClr val="000000"/>
                </a:solidFill>
                <a:ea typeface="ＭＳ Ｐゴシック" pitchFamily="34" charset="-128"/>
              </a:rPr>
              <a:t>”</a:t>
            </a:r>
            <a:endParaRPr lang="en-US" altLang="zh-CN" sz="3200" b="1">
              <a:solidFill>
                <a:srgbClr val="000000"/>
              </a:solidFill>
              <a:ea typeface="ＭＳ Ｐゴシック" pitchFamily="34" charset="-128"/>
            </a:endParaRPr>
          </a:p>
        </p:txBody>
      </p:sp>
      <p:sp>
        <p:nvSpPr>
          <p:cNvPr id="118789" name="Text Box 7"/>
          <p:cNvSpPr txBox="1">
            <a:spLocks noChangeArrowheads="1"/>
          </p:cNvSpPr>
          <p:nvPr/>
        </p:nvSpPr>
        <p:spPr bwMode="auto">
          <a:xfrm>
            <a:off x="2971800" y="2438400"/>
            <a:ext cx="5848350" cy="1554163"/>
          </a:xfrm>
          <a:prstGeom prst="rect">
            <a:avLst/>
          </a:prstGeom>
          <a:noFill/>
          <a:ln w="9525">
            <a:noFill/>
            <a:miter lim="800000"/>
            <a:headEnd/>
            <a:tailEnd/>
          </a:ln>
        </p:spPr>
        <p:txBody>
          <a:bodyPr>
            <a:spAutoFit/>
          </a:bodyPr>
          <a:lstStyle/>
          <a:p>
            <a:pPr marL="450850" indent="-450850" eaLnBrk="0" fontAlgn="base" hangingPunct="0">
              <a:spcBef>
                <a:spcPct val="0"/>
              </a:spcBef>
              <a:spcAft>
                <a:spcPct val="0"/>
              </a:spcAft>
            </a:pPr>
            <a:r>
              <a:rPr lang="en-US" altLang="zh-CN" sz="3200" b="1">
                <a:solidFill>
                  <a:srgbClr val="000000"/>
                </a:solidFill>
                <a:ea typeface="ＭＳ Ｐゴシック" pitchFamily="34" charset="-128"/>
              </a:rPr>
              <a:t>•	</a:t>
            </a: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在宣教中看上帝为首要并愿为着实践大使命献上自己</a:t>
            </a:r>
            <a:r>
              <a:rPr lang="ja-JP" altLang="en-US" sz="3200" b="1">
                <a:solidFill>
                  <a:srgbClr val="000000"/>
                </a:solidFill>
                <a:ea typeface="ＭＳ Ｐゴシック" pitchFamily="34" charset="-128"/>
              </a:rPr>
              <a:t>”</a:t>
            </a:r>
            <a:r>
              <a:rPr lang="en-US" altLang="ja-JP" sz="3200" b="1">
                <a:solidFill>
                  <a:srgbClr val="000000"/>
                </a:solidFill>
                <a:ea typeface="ＭＳ Ｐゴシック" pitchFamily="34" charset="-128"/>
              </a:rPr>
              <a:t> </a:t>
            </a:r>
            <a:br>
              <a:rPr lang="en-US" altLang="ja-JP" sz="3200" b="1">
                <a:solidFill>
                  <a:srgbClr val="000000"/>
                </a:solidFill>
                <a:ea typeface="ＭＳ Ｐゴシック" pitchFamily="34" charset="-128"/>
              </a:rPr>
            </a:br>
            <a:r>
              <a:rPr lang="en-US" altLang="ja-JP" sz="3200" b="1">
                <a:solidFill>
                  <a:srgbClr val="000000"/>
                </a:solidFill>
                <a:ea typeface="ＭＳ Ｐゴシック" pitchFamily="34" charset="-128"/>
              </a:rPr>
              <a:t>(156</a:t>
            </a:r>
            <a:r>
              <a:rPr lang="zh-CN" altLang="en-US" sz="3200" b="1">
                <a:solidFill>
                  <a:srgbClr val="000000"/>
                </a:solidFill>
                <a:ea typeface="ＭＳ Ｐゴシック" pitchFamily="34" charset="-128"/>
              </a:rPr>
              <a:t>页</a:t>
            </a:r>
            <a:r>
              <a:rPr lang="en-US" altLang="ja-JP" sz="3200" b="1">
                <a:solidFill>
                  <a:srgbClr val="000000"/>
                </a:solidFill>
                <a:ea typeface="ＭＳ Ｐゴシック" pitchFamily="34" charset="-128"/>
              </a:rPr>
              <a:t>)</a:t>
            </a:r>
            <a:endParaRPr lang="en-US" altLang="zh-CN" sz="3200" b="1">
              <a:solidFill>
                <a:srgbClr val="000000"/>
              </a:solidFill>
              <a:ea typeface="ＭＳ Ｐゴシック" pitchFamily="34" charset="-128"/>
            </a:endParaRPr>
          </a:p>
        </p:txBody>
      </p:sp>
      <p:sp>
        <p:nvSpPr>
          <p:cNvPr id="1220616" name="Text Box 8"/>
          <p:cNvSpPr txBox="1">
            <a:spLocks noChangeArrowheads="1"/>
          </p:cNvSpPr>
          <p:nvPr/>
        </p:nvSpPr>
        <p:spPr bwMode="auto">
          <a:xfrm>
            <a:off x="8467725" y="152400"/>
            <a:ext cx="523875" cy="457200"/>
          </a:xfrm>
          <a:prstGeom prst="rect">
            <a:avLst/>
          </a:prstGeom>
          <a:noFill/>
          <a:ln w="9525">
            <a:noFill/>
            <a:miter lim="800000"/>
            <a:headEnd/>
            <a:tailEnd/>
          </a:ln>
          <a:effectLst>
            <a:outerShdw dist="35921" dir="2700000" algn="ctr" rotWithShape="0">
              <a:schemeClr val="tx1">
                <a:alpha val="74997"/>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a:solidFill>
                  <a:srgbClr val="FFFFFF"/>
                </a:solidFill>
              </a:rPr>
              <a:t>40</a:t>
            </a:r>
            <a:endParaRPr lang="en-US">
              <a:solidFill>
                <a:srgbClr val="000000"/>
              </a:solidFill>
            </a:endParaRPr>
          </a:p>
        </p:txBody>
      </p:sp>
      <p:sp>
        <p:nvSpPr>
          <p:cNvPr id="118791" name="Rectangle 9"/>
          <p:cNvSpPr>
            <a:spLocks noChangeArrowheads="1"/>
          </p:cNvSpPr>
          <p:nvPr/>
        </p:nvSpPr>
        <p:spPr bwMode="auto">
          <a:xfrm>
            <a:off x="0" y="5334000"/>
            <a:ext cx="2590800" cy="1524000"/>
          </a:xfrm>
          <a:prstGeom prst="rect">
            <a:avLst/>
          </a:prstGeom>
          <a:solidFill>
            <a:schemeClr val="tx2"/>
          </a:solidFill>
          <a:ln w="9525">
            <a:noFill/>
            <a:miter lim="800000"/>
            <a:headEnd/>
            <a:tailEnd/>
          </a:ln>
        </p:spPr>
        <p:txBody>
          <a:bodyPr lIns="92075" tIns="46038" rIns="92075" bIns="46038" anchor="ctr"/>
          <a:lstStyle/>
          <a:p>
            <a:pPr algn="ctr" fontAlgn="base">
              <a:lnSpc>
                <a:spcPct val="90000"/>
              </a:lnSpc>
              <a:spcBef>
                <a:spcPct val="20000"/>
              </a:spcBef>
              <a:spcAft>
                <a:spcPct val="0"/>
              </a:spcAft>
              <a:buClr>
                <a:srgbClr val="000000"/>
              </a:buClr>
              <a:buSzPct val="80000"/>
              <a:buFont typeface="Wingdings" pitchFamily="2" charset="2"/>
              <a:buNone/>
            </a:pPr>
            <a:r>
              <a:rPr lang="zh-CN" altLang="en-US" sz="4600" b="1">
                <a:solidFill>
                  <a:srgbClr val="FFFFFF"/>
                </a:solidFill>
                <a:ea typeface="ＭＳ Ｐゴシック" pitchFamily="34" charset="-128"/>
              </a:rPr>
              <a:t>要求听者回应</a:t>
            </a:r>
          </a:p>
        </p:txBody>
      </p:sp>
    </p:spTree>
    <p:extLst>
      <p:ext uri="{BB962C8B-B14F-4D97-AF65-F5344CB8AC3E}">
        <p14:creationId xmlns:p14="http://schemas.microsoft.com/office/powerpoint/2010/main" val="253947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ctrTitle"/>
          </p:nvPr>
        </p:nvSpPr>
        <p:spPr>
          <a:xfrm>
            <a:off x="76200" y="304800"/>
            <a:ext cx="8599488" cy="1219200"/>
          </a:xfrm>
          <a:effectLst>
            <a:outerShdw blurRad="63500" dist="35921" dir="2700000" algn="ctr" rotWithShape="0">
              <a:srgbClr val="FFFFFF">
                <a:alpha val="74997"/>
              </a:srgbClr>
            </a:outerShdw>
          </a:effectLst>
        </p:spPr>
        <p:txBody>
          <a:bodyPr/>
          <a:lstStyle/>
          <a:p>
            <a:pPr eaLnBrk="1" hangingPunct="1">
              <a:defRPr/>
            </a:pPr>
            <a:r>
              <a:rPr lang="zh-CN" altLang="en-US" sz="4000" dirty="0">
                <a:latin typeface="PerryGothic Regular" charset="0"/>
                <a:ea typeface="ＭＳ Ｐゴシック" charset="0"/>
                <a:cs typeface="ＭＳ Ｐゴシック" charset="0"/>
              </a:rPr>
              <a:t>讲道目的例证</a:t>
            </a:r>
            <a:endParaRPr lang="en-US" dirty="0">
              <a:latin typeface="PerryGothic Regular" charset="0"/>
              <a:ea typeface="ＭＳ Ｐゴシック" charset="0"/>
              <a:cs typeface="ＭＳ Ｐゴシック" charset="0"/>
            </a:endParaRPr>
          </a:p>
        </p:txBody>
      </p:sp>
      <p:sp>
        <p:nvSpPr>
          <p:cNvPr id="120834" name="Rectangle 3"/>
          <p:cNvSpPr>
            <a:spLocks noGrp="1" noChangeArrowheads="1"/>
          </p:cNvSpPr>
          <p:nvPr>
            <p:ph type="subTitle" idx="1"/>
          </p:nvPr>
        </p:nvSpPr>
        <p:spPr>
          <a:xfrm>
            <a:off x="0" y="5334000"/>
            <a:ext cx="2590800" cy="1524000"/>
          </a:xfrm>
          <a:solidFill>
            <a:schemeClr val="tx2"/>
          </a:solidFill>
        </p:spPr>
        <p:txBody>
          <a:bodyPr/>
          <a:lstStyle/>
          <a:p>
            <a:pPr algn="ctr" eaLnBrk="1" hangingPunct="1">
              <a:buFont typeface="Wingdings" pitchFamily="2" charset="2"/>
              <a:buNone/>
            </a:pPr>
            <a:r>
              <a:rPr lang="zh-CN" altLang="en-US" sz="4600" b="1" smtClean="0">
                <a:solidFill>
                  <a:srgbClr val="FFFFFF"/>
                </a:solidFill>
                <a:ea typeface="ＭＳ Ｐゴシック" pitchFamily="34" charset="-128"/>
              </a:rPr>
              <a:t>要求听者回应</a:t>
            </a:r>
          </a:p>
        </p:txBody>
      </p:sp>
      <p:pic>
        <p:nvPicPr>
          <p:cNvPr id="120835" name="Picture 4"/>
          <p:cNvPicPr>
            <a:picLocks noChangeAspect="1" noChangeArrowheads="1"/>
          </p:cNvPicPr>
          <p:nvPr/>
        </p:nvPicPr>
        <p:blipFill>
          <a:blip r:embed="rId3"/>
          <a:srcRect/>
          <a:stretch>
            <a:fillRect/>
          </a:stretch>
        </p:blipFill>
        <p:spPr bwMode="auto">
          <a:xfrm>
            <a:off x="0" y="1676400"/>
            <a:ext cx="2609850" cy="3657600"/>
          </a:xfrm>
          <a:prstGeom prst="rect">
            <a:avLst/>
          </a:prstGeom>
          <a:noFill/>
          <a:ln w="9525">
            <a:noFill/>
            <a:miter lim="800000"/>
            <a:headEnd/>
            <a:tailEnd/>
          </a:ln>
        </p:spPr>
      </p:pic>
      <p:sp>
        <p:nvSpPr>
          <p:cNvPr id="1222661" name="Text Box 5"/>
          <p:cNvSpPr txBox="1">
            <a:spLocks noChangeArrowheads="1"/>
          </p:cNvSpPr>
          <p:nvPr/>
        </p:nvSpPr>
        <p:spPr bwMode="auto">
          <a:xfrm>
            <a:off x="228600" y="2057400"/>
            <a:ext cx="1524000" cy="17399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知道</a:t>
            </a:r>
            <a:endParaRPr lang="en-US" altLang="zh-CN" sz="3600" b="1" dirty="0">
              <a:solidFill>
                <a:srgbClr val="FFFFFF"/>
              </a:solidFill>
              <a:ea typeface="ＭＳ Ｐゴシック" charset="-128"/>
              <a:cs typeface="ＭＳ Ｐゴシック" charset="-128"/>
            </a:endParaRPr>
          </a:p>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感到</a:t>
            </a:r>
          </a:p>
          <a:p>
            <a:pPr eaLnBrk="0" fontAlgn="base" hangingPunct="0">
              <a:spcBef>
                <a:spcPct val="0"/>
              </a:spcBef>
              <a:spcAft>
                <a:spcPct val="0"/>
              </a:spcAft>
              <a:defRPr/>
            </a:pPr>
            <a:r>
              <a:rPr lang="zh-CN" altLang="en-US" sz="3600" b="1" dirty="0">
                <a:solidFill>
                  <a:srgbClr val="FFFFFF"/>
                </a:solidFill>
                <a:ea typeface="ＭＳ Ｐゴシック" charset="-128"/>
                <a:cs typeface="ＭＳ Ｐゴシック" charset="-128"/>
              </a:rPr>
              <a:t>行动</a:t>
            </a:r>
            <a:endParaRPr lang="en-US" sz="3600" b="1" dirty="0">
              <a:solidFill>
                <a:srgbClr val="FFFFFF"/>
              </a:solidFill>
              <a:ea typeface="ＭＳ Ｐゴシック" charset="-128"/>
              <a:cs typeface="ＭＳ Ｐゴシック" charset="-128"/>
            </a:endParaRPr>
          </a:p>
        </p:txBody>
      </p:sp>
      <p:sp>
        <p:nvSpPr>
          <p:cNvPr id="120837" name="Text Box 6"/>
          <p:cNvSpPr txBox="1">
            <a:spLocks noChangeArrowheads="1"/>
          </p:cNvSpPr>
          <p:nvPr/>
        </p:nvSpPr>
        <p:spPr bwMode="auto">
          <a:xfrm>
            <a:off x="2819400" y="1752600"/>
            <a:ext cx="4740275" cy="579438"/>
          </a:xfrm>
          <a:prstGeom prst="rect">
            <a:avLst/>
          </a:prstGeom>
          <a:noFill/>
          <a:ln w="9525">
            <a:noFill/>
            <a:miter lim="800000"/>
            <a:headEnd/>
            <a:tailEnd/>
          </a:ln>
        </p:spPr>
        <p:txBody>
          <a:bodyPr>
            <a:spAutoFit/>
          </a:bodyPr>
          <a:lstStyle/>
          <a:p>
            <a:pPr eaLnBrk="0" fontAlgn="base" hangingPunct="0">
              <a:spcBef>
                <a:spcPct val="0"/>
              </a:spcBef>
              <a:spcAft>
                <a:spcPct val="0"/>
              </a:spcAft>
            </a:pP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听者将会</a:t>
            </a:r>
            <a:r>
              <a:rPr lang="en-US" altLang="ja-JP" sz="3200" b="1">
                <a:solidFill>
                  <a:srgbClr val="000000"/>
                </a:solidFill>
                <a:ea typeface="ＭＳ Ｐゴシック" pitchFamily="34" charset="-128"/>
              </a:rPr>
              <a:t>…</a:t>
            </a:r>
            <a:r>
              <a:rPr lang="ja-JP" altLang="en-US" sz="3200" b="1">
                <a:solidFill>
                  <a:srgbClr val="000000"/>
                </a:solidFill>
                <a:ea typeface="ＭＳ Ｐゴシック" pitchFamily="34" charset="-128"/>
              </a:rPr>
              <a:t>”</a:t>
            </a:r>
            <a:endParaRPr lang="en-US" altLang="zh-CN" sz="3200" b="1">
              <a:solidFill>
                <a:srgbClr val="000000"/>
              </a:solidFill>
              <a:ea typeface="ＭＳ Ｐゴシック" pitchFamily="34" charset="-128"/>
            </a:endParaRPr>
          </a:p>
        </p:txBody>
      </p:sp>
      <p:sp>
        <p:nvSpPr>
          <p:cNvPr id="120838" name="Text Box 7"/>
          <p:cNvSpPr txBox="1">
            <a:spLocks noChangeArrowheads="1"/>
          </p:cNvSpPr>
          <p:nvPr/>
        </p:nvSpPr>
        <p:spPr bwMode="auto">
          <a:xfrm>
            <a:off x="2971800" y="2438400"/>
            <a:ext cx="5715000" cy="2062163"/>
          </a:xfrm>
          <a:prstGeom prst="rect">
            <a:avLst/>
          </a:prstGeom>
          <a:noFill/>
          <a:ln w="9525">
            <a:noFill/>
            <a:miter lim="800000"/>
            <a:headEnd/>
            <a:tailEnd/>
          </a:ln>
        </p:spPr>
        <p:txBody>
          <a:bodyPr>
            <a:spAutoFit/>
          </a:bodyPr>
          <a:lstStyle/>
          <a:p>
            <a:pPr marL="450850" indent="-450850" eaLnBrk="0" fontAlgn="base" hangingPunct="0">
              <a:spcBef>
                <a:spcPct val="0"/>
              </a:spcBef>
              <a:spcAft>
                <a:spcPct val="0"/>
              </a:spcAft>
            </a:pPr>
            <a:r>
              <a:rPr lang="en-US" altLang="zh-CN" sz="3200" b="1">
                <a:solidFill>
                  <a:srgbClr val="000000"/>
                </a:solidFill>
                <a:ea typeface="ＭＳ Ｐゴシック" pitchFamily="34" charset="-128"/>
              </a:rPr>
              <a:t>•	</a:t>
            </a:r>
            <a:r>
              <a:rPr lang="ja-JP" altLang="en-US" sz="3200" b="1">
                <a:solidFill>
                  <a:srgbClr val="000000"/>
                </a:solidFill>
                <a:ea typeface="ＭＳ Ｐゴシック" pitchFamily="34" charset="-128"/>
              </a:rPr>
              <a:t>“</a:t>
            </a:r>
            <a:r>
              <a:rPr lang="zh-CN" altLang="en-US" sz="3200" b="1">
                <a:solidFill>
                  <a:srgbClr val="000000"/>
                </a:solidFill>
                <a:ea typeface="ＭＳ Ｐゴシック" pitchFamily="34" charset="-128"/>
              </a:rPr>
              <a:t>躲避影响个人属灵生命甚至对教会有不好的影响的事</a:t>
            </a:r>
            <a:r>
              <a:rPr lang="ja-JP" altLang="en-US" sz="3200" b="1">
                <a:solidFill>
                  <a:srgbClr val="000000"/>
                </a:solidFill>
                <a:ea typeface="ＭＳ Ｐゴシック" pitchFamily="34" charset="-128"/>
              </a:rPr>
              <a:t>”</a:t>
            </a:r>
            <a:r>
              <a:rPr lang="en-US" altLang="ja-JP" sz="3200" b="1">
                <a:solidFill>
                  <a:srgbClr val="000000"/>
                </a:solidFill>
                <a:ea typeface="ＭＳ Ｐゴシック" pitchFamily="34" charset="-128"/>
              </a:rPr>
              <a:t> (170</a:t>
            </a:r>
            <a:r>
              <a:rPr lang="zh-CN" altLang="en-US" sz="3200" b="1">
                <a:solidFill>
                  <a:srgbClr val="000000"/>
                </a:solidFill>
                <a:ea typeface="ＭＳ Ｐゴシック" pitchFamily="34" charset="-128"/>
              </a:rPr>
              <a:t>页</a:t>
            </a:r>
            <a:r>
              <a:rPr lang="en-US" altLang="ja-JP" sz="3200" b="1">
                <a:solidFill>
                  <a:srgbClr val="000000"/>
                </a:solidFill>
                <a:ea typeface="ＭＳ Ｐゴシック" pitchFamily="34" charset="-128"/>
              </a:rPr>
              <a:t>)</a:t>
            </a:r>
          </a:p>
          <a:p>
            <a:pPr marL="450850" indent="-450850" eaLnBrk="0" fontAlgn="base" hangingPunct="0">
              <a:spcBef>
                <a:spcPct val="0"/>
              </a:spcBef>
              <a:spcAft>
                <a:spcPct val="0"/>
              </a:spcAft>
            </a:pPr>
            <a:endParaRPr lang="zh-CN" altLang="en-US" sz="3200" b="1">
              <a:solidFill>
                <a:srgbClr val="000000"/>
              </a:solidFill>
              <a:ea typeface="ＭＳ Ｐゴシック" pitchFamily="34" charset="-128"/>
            </a:endParaRPr>
          </a:p>
        </p:txBody>
      </p:sp>
      <p:sp>
        <p:nvSpPr>
          <p:cNvPr id="1222664" name="Text Box 8"/>
          <p:cNvSpPr txBox="1">
            <a:spLocks noChangeArrowheads="1"/>
          </p:cNvSpPr>
          <p:nvPr/>
        </p:nvSpPr>
        <p:spPr bwMode="auto">
          <a:xfrm>
            <a:off x="8518525" y="39688"/>
            <a:ext cx="523875" cy="457200"/>
          </a:xfrm>
          <a:prstGeom prst="rect">
            <a:avLst/>
          </a:prstGeom>
          <a:noFill/>
          <a:ln w="9525">
            <a:noFill/>
            <a:miter lim="800000"/>
            <a:headEnd/>
            <a:tailEnd/>
          </a:ln>
          <a:effectLst>
            <a:outerShdw dist="35921" dir="2700000" algn="ctr" rotWithShape="0">
              <a:schemeClr val="tx1">
                <a:alpha val="74997"/>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a:solidFill>
                  <a:srgbClr val="FFFFFF"/>
                </a:solidFill>
              </a:rPr>
              <a:t>40</a:t>
            </a:r>
            <a:endParaRPr lang="en-US">
              <a:solidFill>
                <a:srgbClr val="000000"/>
              </a:solidFill>
            </a:endParaRPr>
          </a:p>
        </p:txBody>
      </p:sp>
    </p:spTree>
    <p:extLst>
      <p:ext uri="{BB962C8B-B14F-4D97-AF65-F5344CB8AC3E}">
        <p14:creationId xmlns:p14="http://schemas.microsoft.com/office/powerpoint/2010/main" val="3166857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DSS"/>
          <p:cNvPicPr>
            <a:picLocks noChangeAspect="1" noChangeArrowheads="1"/>
          </p:cNvPicPr>
          <p:nvPr/>
        </p:nvPicPr>
        <p:blipFill>
          <a:blip r:embed="rId3">
            <a:lum bright="-36000"/>
          </a:blip>
          <a:srcRect/>
          <a:stretch>
            <a:fillRect/>
          </a:stretch>
        </p:blipFill>
        <p:spPr bwMode="auto">
          <a:xfrm>
            <a:off x="-228600" y="-100013"/>
            <a:ext cx="9372600" cy="6900863"/>
          </a:xfrm>
          <a:prstGeom prst="rect">
            <a:avLst/>
          </a:prstGeom>
          <a:noFill/>
          <a:ln w="9525">
            <a:noFill/>
            <a:miter lim="800000"/>
            <a:headEnd/>
            <a:tailEnd/>
          </a:ln>
        </p:spPr>
      </p:pic>
      <p:sp>
        <p:nvSpPr>
          <p:cNvPr id="33795" name="Text Box 3"/>
          <p:cNvSpPr txBox="1">
            <a:spLocks noChangeArrowheads="1"/>
          </p:cNvSpPr>
          <p:nvPr/>
        </p:nvSpPr>
        <p:spPr bwMode="auto">
          <a:xfrm>
            <a:off x="29718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经文</a:t>
            </a:r>
            <a:endParaRPr lang="en-US" sz="4000" b="1" u="sng" dirty="0" smtClean="0">
              <a:solidFill>
                <a:srgbClr val="FFFFFF"/>
              </a:solidFill>
              <a:latin typeface="Times New Roman" charset="0"/>
            </a:endParaRPr>
          </a:p>
        </p:txBody>
      </p:sp>
      <p:sp>
        <p:nvSpPr>
          <p:cNvPr id="33796" name="Rectangle 4"/>
          <p:cNvSpPr>
            <a:spLocks noGrp="1" noChangeArrowheads="1"/>
          </p:cNvSpPr>
          <p:nvPr>
            <p:ph type="title" idx="4294967295"/>
          </p:nvPr>
        </p:nvSpPr>
        <p:spPr>
          <a:xfrm>
            <a:off x="-304800" y="457200"/>
            <a:ext cx="9448800" cy="685800"/>
          </a:xfrm>
          <a:solidFill>
            <a:schemeClr val="tx2"/>
          </a:solidFill>
          <a:effectLst>
            <a:outerShdw blurRad="63500" dist="35921" dir="2700000" algn="ctr" rotWithShape="0">
              <a:schemeClr val="tx2">
                <a:alpha val="74997"/>
              </a:schemeClr>
            </a:outerShdw>
          </a:effectLst>
        </p:spPr>
        <p:txBody>
          <a:bodyPr/>
          <a:lstStyle/>
          <a:p>
            <a:pPr eaLnBrk="1" hangingPunct="1"/>
            <a:r>
              <a:rPr lang="zh-CN" altLang="en-US" smtClean="0">
                <a:solidFill>
                  <a:schemeClr val="bg1"/>
                </a:solidFill>
                <a:ea typeface="ＭＳ Ｐゴシック" pitchFamily="34" charset="-128"/>
              </a:rPr>
              <a:t>释经和讲道思想的对比</a:t>
            </a:r>
          </a:p>
        </p:txBody>
      </p:sp>
      <p:sp>
        <p:nvSpPr>
          <p:cNvPr id="33797" name="Text Box 5"/>
          <p:cNvSpPr txBox="1">
            <a:spLocks noChangeArrowheads="1"/>
          </p:cNvSpPr>
          <p:nvPr/>
        </p:nvSpPr>
        <p:spPr bwMode="auto">
          <a:xfrm>
            <a:off x="5888038" y="1279525"/>
            <a:ext cx="2341562"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讲章</a:t>
            </a:r>
            <a:endParaRPr lang="en-US" sz="4000" b="1" u="sng" dirty="0" smtClean="0">
              <a:solidFill>
                <a:srgbClr val="FFFFFF"/>
              </a:solidFill>
              <a:latin typeface="Times New Roman" charset="0"/>
            </a:endParaRPr>
          </a:p>
        </p:txBody>
      </p:sp>
      <p:sp>
        <p:nvSpPr>
          <p:cNvPr id="33798" name="Text Box 6"/>
          <p:cNvSpPr txBox="1">
            <a:spLocks noChangeArrowheads="1"/>
          </p:cNvSpPr>
          <p:nvPr/>
        </p:nvSpPr>
        <p:spPr bwMode="auto">
          <a:xfrm>
            <a:off x="2971800" y="22701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第一</a:t>
            </a:r>
            <a:endParaRPr lang="en-US" sz="3600" b="1" dirty="0" smtClean="0">
              <a:solidFill>
                <a:srgbClr val="FFFFFF"/>
              </a:solidFill>
              <a:latin typeface="Times New Roman" charset="0"/>
            </a:endParaRPr>
          </a:p>
        </p:txBody>
      </p:sp>
      <p:sp>
        <p:nvSpPr>
          <p:cNvPr id="33799" name="Text Box 7"/>
          <p:cNvSpPr txBox="1">
            <a:spLocks noChangeArrowheads="1"/>
          </p:cNvSpPr>
          <p:nvPr/>
        </p:nvSpPr>
        <p:spPr bwMode="auto">
          <a:xfrm>
            <a:off x="5888038" y="2270125"/>
            <a:ext cx="2341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第二</a:t>
            </a:r>
            <a:endParaRPr lang="en-US" sz="3600" b="1" dirty="0" smtClean="0">
              <a:solidFill>
                <a:srgbClr val="FFFFFF"/>
              </a:solidFill>
              <a:latin typeface="Times New Roman" charset="0"/>
            </a:endParaRPr>
          </a:p>
        </p:txBody>
      </p:sp>
      <p:sp>
        <p:nvSpPr>
          <p:cNvPr id="33800" name="Text Box 8"/>
          <p:cNvSpPr txBox="1">
            <a:spLocks noChangeArrowheads="1"/>
          </p:cNvSpPr>
          <p:nvPr/>
        </p:nvSpPr>
        <p:spPr bwMode="auto">
          <a:xfrm>
            <a:off x="2971800" y="32607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研读</a:t>
            </a:r>
            <a:endParaRPr lang="en-US" sz="3600" b="1" dirty="0" smtClean="0">
              <a:solidFill>
                <a:srgbClr val="FFFFFF"/>
              </a:solidFill>
              <a:latin typeface="Times New Roman" charset="0"/>
            </a:endParaRPr>
          </a:p>
        </p:txBody>
      </p:sp>
      <p:sp>
        <p:nvSpPr>
          <p:cNvPr id="33801" name="Text Box 9"/>
          <p:cNvSpPr txBox="1">
            <a:spLocks noChangeArrowheads="1"/>
          </p:cNvSpPr>
          <p:nvPr/>
        </p:nvSpPr>
        <p:spPr bwMode="auto">
          <a:xfrm>
            <a:off x="5888038" y="3260725"/>
            <a:ext cx="2341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讲台</a:t>
            </a:r>
            <a:endParaRPr lang="en-US" sz="3600" b="1" dirty="0" smtClean="0">
              <a:solidFill>
                <a:srgbClr val="FFFFFF"/>
              </a:solidFill>
              <a:latin typeface="Times New Roman" charset="0"/>
            </a:endParaRPr>
          </a:p>
        </p:txBody>
      </p:sp>
      <p:sp>
        <p:nvSpPr>
          <p:cNvPr id="33802" name="Text Box 10"/>
          <p:cNvSpPr txBox="1">
            <a:spLocks noChangeArrowheads="1"/>
          </p:cNvSpPr>
          <p:nvPr/>
        </p:nvSpPr>
        <p:spPr bwMode="auto">
          <a:xfrm>
            <a:off x="2971800" y="4267200"/>
            <a:ext cx="24384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观察</a:t>
            </a:r>
            <a:r>
              <a:rPr lang="en-US" altLang="zh-CN" sz="3600" b="1">
                <a:solidFill>
                  <a:srgbClr val="FFFFFF"/>
                </a:solidFill>
                <a:ea typeface="ＭＳ Ｐゴシック" pitchFamily="34" charset="-128"/>
              </a:rPr>
              <a:t>/</a:t>
            </a:r>
            <a:r>
              <a:rPr lang="zh-CN" altLang="en-US" sz="3600" b="1">
                <a:solidFill>
                  <a:srgbClr val="FFFFFF"/>
                </a:solidFill>
                <a:ea typeface="ＭＳ Ｐゴシック" pitchFamily="34" charset="-128"/>
              </a:rPr>
              <a:t>解读</a:t>
            </a:r>
            <a:endParaRPr lang="zh-CN" altLang="en-US" sz="2800" b="1" i="1">
              <a:solidFill>
                <a:srgbClr val="FFFFFF"/>
              </a:solidFill>
              <a:latin typeface="Times New Roman" pitchFamily="18" charset="0"/>
              <a:ea typeface="ＭＳ Ｐゴシック" pitchFamily="34" charset="-128"/>
            </a:endParaRPr>
          </a:p>
        </p:txBody>
      </p:sp>
      <p:sp>
        <p:nvSpPr>
          <p:cNvPr id="33803" name="Text Box 11"/>
          <p:cNvSpPr txBox="1">
            <a:spLocks noChangeArrowheads="1"/>
          </p:cNvSpPr>
          <p:nvPr/>
        </p:nvSpPr>
        <p:spPr bwMode="auto">
          <a:xfrm>
            <a:off x="5888038" y="4267200"/>
            <a:ext cx="2341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smtClean="0">
                <a:solidFill>
                  <a:srgbClr val="FFFFFF"/>
                </a:solidFill>
              </a:rPr>
              <a:t>应</a:t>
            </a:r>
            <a:r>
              <a:rPr lang="zh-CN" altLang="en-US" sz="3600" b="1" dirty="0" smtClean="0">
                <a:solidFill>
                  <a:srgbClr val="FFFFFF"/>
                </a:solidFill>
              </a:rPr>
              <a:t>用</a:t>
            </a:r>
            <a:endParaRPr lang="en-US" sz="2800" b="1" i="1" dirty="0" smtClean="0">
              <a:solidFill>
                <a:srgbClr val="FFFFFF"/>
              </a:solidFill>
              <a:latin typeface="Times New Roman" charset="0"/>
            </a:endParaRPr>
          </a:p>
        </p:txBody>
      </p:sp>
      <p:sp>
        <p:nvSpPr>
          <p:cNvPr id="33804" name="Text Box 12"/>
          <p:cNvSpPr txBox="1">
            <a:spLocks noChangeArrowheads="1"/>
          </p:cNvSpPr>
          <p:nvPr/>
        </p:nvSpPr>
        <p:spPr bwMode="auto">
          <a:xfrm>
            <a:off x="2971800" y="5257800"/>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准确性</a:t>
            </a:r>
            <a:endParaRPr lang="en-US" sz="3600" b="1" dirty="0" smtClean="0">
              <a:solidFill>
                <a:srgbClr val="FFFFFF"/>
              </a:solidFill>
              <a:latin typeface="Times New Roman" charset="0"/>
            </a:endParaRPr>
          </a:p>
        </p:txBody>
      </p:sp>
      <p:sp>
        <p:nvSpPr>
          <p:cNvPr id="33805" name="Text Box 13"/>
          <p:cNvSpPr txBox="1">
            <a:spLocks noChangeArrowheads="1"/>
          </p:cNvSpPr>
          <p:nvPr/>
        </p:nvSpPr>
        <p:spPr bwMode="auto">
          <a:xfrm>
            <a:off x="5888038" y="5257800"/>
            <a:ext cx="2722562"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latin typeface="Times New Roman" pitchFamily="18" charset="0"/>
                <a:ea typeface="ＭＳ Ｐゴシック" pitchFamily="34" charset="-128"/>
              </a:rPr>
              <a:t>相关性</a:t>
            </a:r>
          </a:p>
        </p:txBody>
      </p:sp>
      <p:sp>
        <p:nvSpPr>
          <p:cNvPr id="33806"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a:solidFill>
                  <a:srgbClr val="FFFFFF"/>
                </a:solidFill>
              </a:rPr>
              <a:t>40</a:t>
            </a:r>
            <a:endParaRPr lang="en-US" b="1" i="1">
              <a:solidFill>
                <a:srgbClr val="FFFFFF"/>
              </a:solidFill>
              <a:latin typeface="Times New Roman" charset="0"/>
            </a:endParaRPr>
          </a:p>
        </p:txBody>
      </p:sp>
      <p:sp>
        <p:nvSpPr>
          <p:cNvPr id="33807" name="Text Box 15"/>
          <p:cNvSpPr txBox="1">
            <a:spLocks noChangeArrowheads="1"/>
          </p:cNvSpPr>
          <p:nvPr/>
        </p:nvSpPr>
        <p:spPr bwMode="auto">
          <a:xfrm>
            <a:off x="4572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问题</a:t>
            </a:r>
            <a:endParaRPr lang="en-US" sz="4000" b="1" u="sng" dirty="0" smtClean="0">
              <a:solidFill>
                <a:srgbClr val="FFFFFF"/>
              </a:solidFill>
              <a:latin typeface="Times New Roman" charset="0"/>
            </a:endParaRPr>
          </a:p>
        </p:txBody>
      </p:sp>
      <p:sp>
        <p:nvSpPr>
          <p:cNvPr id="33808" name="Text Box 16"/>
          <p:cNvSpPr txBox="1">
            <a:spLocks noChangeArrowheads="1"/>
          </p:cNvSpPr>
          <p:nvPr/>
        </p:nvSpPr>
        <p:spPr bwMode="auto">
          <a:xfrm>
            <a:off x="457200" y="22701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顺序</a:t>
            </a:r>
            <a:endParaRPr lang="en-US" sz="3600" b="1" dirty="0" smtClean="0">
              <a:solidFill>
                <a:srgbClr val="FFFFFF"/>
              </a:solidFill>
              <a:latin typeface="Times New Roman" charset="0"/>
            </a:endParaRPr>
          </a:p>
        </p:txBody>
      </p:sp>
      <p:sp>
        <p:nvSpPr>
          <p:cNvPr id="33809" name="Text Box 17"/>
          <p:cNvSpPr txBox="1">
            <a:spLocks noChangeArrowheads="1"/>
          </p:cNvSpPr>
          <p:nvPr/>
        </p:nvSpPr>
        <p:spPr bwMode="auto">
          <a:xfrm>
            <a:off x="457200" y="32607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地点</a:t>
            </a:r>
            <a:endParaRPr lang="en-US" sz="3600" b="1" dirty="0" smtClean="0">
              <a:solidFill>
                <a:srgbClr val="FFFFFF"/>
              </a:solidFill>
              <a:latin typeface="Times New Roman" charset="0"/>
            </a:endParaRPr>
          </a:p>
        </p:txBody>
      </p:sp>
      <p:sp>
        <p:nvSpPr>
          <p:cNvPr id="33810" name="Text Box 18"/>
          <p:cNvSpPr txBox="1">
            <a:spLocks noChangeArrowheads="1"/>
          </p:cNvSpPr>
          <p:nvPr/>
        </p:nvSpPr>
        <p:spPr bwMode="auto">
          <a:xfrm>
            <a:off x="457200" y="4267200"/>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步骤</a:t>
            </a:r>
            <a:endParaRPr lang="en-US" sz="3600" b="1" dirty="0" smtClean="0">
              <a:solidFill>
                <a:srgbClr val="FFFFFF"/>
              </a:solidFill>
              <a:latin typeface="Times New Roman" charset="0"/>
            </a:endParaRPr>
          </a:p>
        </p:txBody>
      </p:sp>
      <p:sp>
        <p:nvSpPr>
          <p:cNvPr id="33811" name="Text Box 19"/>
          <p:cNvSpPr txBox="1">
            <a:spLocks noChangeArrowheads="1"/>
          </p:cNvSpPr>
          <p:nvPr/>
        </p:nvSpPr>
        <p:spPr bwMode="auto">
          <a:xfrm>
            <a:off x="457200" y="5257800"/>
            <a:ext cx="24384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latin typeface="Times New Roman" pitchFamily="18" charset="0"/>
                <a:ea typeface="ＭＳ Ｐゴシック" pitchFamily="34" charset="-128"/>
              </a:rPr>
              <a:t>重点</a:t>
            </a:r>
          </a:p>
        </p:txBody>
      </p:sp>
    </p:spTree>
    <p:extLst>
      <p:ext uri="{BB962C8B-B14F-4D97-AF65-F5344CB8AC3E}">
        <p14:creationId xmlns:p14="http://schemas.microsoft.com/office/powerpoint/2010/main" val="1105789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798"/>
                                        </p:tgtEl>
                                        <p:attrNameLst>
                                          <p:attrName>style.visibility</p:attrName>
                                        </p:attrNameLst>
                                      </p:cBhvr>
                                      <p:to>
                                        <p:strVal val="visible"/>
                                      </p:to>
                                    </p:set>
                                    <p:anim calcmode="lin" valueType="num">
                                      <p:cBhvr>
                                        <p:cTn id="15" dur="1000" fill="hold"/>
                                        <p:tgtEl>
                                          <p:spTgt spid="33798"/>
                                        </p:tgtEl>
                                        <p:attrNameLst>
                                          <p:attrName>ppt_w</p:attrName>
                                        </p:attrNameLst>
                                      </p:cBhvr>
                                      <p:tavLst>
                                        <p:tav tm="0">
                                          <p:val>
                                            <p:fltVal val="0"/>
                                          </p:val>
                                        </p:tav>
                                        <p:tav tm="100000">
                                          <p:val>
                                            <p:strVal val="#ppt_w"/>
                                          </p:val>
                                        </p:tav>
                                      </p:tavLst>
                                    </p:anim>
                                    <p:anim calcmode="lin" valueType="num">
                                      <p:cBhvr>
                                        <p:cTn id="16" dur="1000" fill="hold"/>
                                        <p:tgtEl>
                                          <p:spTgt spid="33798"/>
                                        </p:tgtEl>
                                        <p:attrNameLst>
                                          <p:attrName>ppt_h</p:attrName>
                                        </p:attrNameLst>
                                      </p:cBhvr>
                                      <p:tavLst>
                                        <p:tav tm="0">
                                          <p:val>
                                            <p:fltVal val="0"/>
                                          </p:val>
                                        </p:tav>
                                        <p:tav tm="100000">
                                          <p:val>
                                            <p:strVal val="#ppt_h"/>
                                          </p:val>
                                        </p:tav>
                                      </p:tavLst>
                                    </p:anim>
                                    <p:anim calcmode="lin" valueType="num">
                                      <p:cBhvr>
                                        <p:cTn id="1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3799"/>
                                        </p:tgtEl>
                                        <p:attrNameLst>
                                          <p:attrName>style.visibility</p:attrName>
                                        </p:attrNameLst>
                                      </p:cBhvr>
                                      <p:to>
                                        <p:strVal val="visible"/>
                                      </p:to>
                                    </p:set>
                                    <p:anim calcmode="lin" valueType="num">
                                      <p:cBhvr>
                                        <p:cTn id="23" dur="1000" fill="hold"/>
                                        <p:tgtEl>
                                          <p:spTgt spid="33799"/>
                                        </p:tgtEl>
                                        <p:attrNameLst>
                                          <p:attrName>ppt_w</p:attrName>
                                        </p:attrNameLst>
                                      </p:cBhvr>
                                      <p:tavLst>
                                        <p:tav tm="0">
                                          <p:val>
                                            <p:fltVal val="0"/>
                                          </p:val>
                                        </p:tav>
                                        <p:tav tm="100000">
                                          <p:val>
                                            <p:strVal val="#ppt_w"/>
                                          </p:val>
                                        </p:tav>
                                      </p:tavLst>
                                    </p:anim>
                                    <p:anim calcmode="lin" valueType="num">
                                      <p:cBhvr>
                                        <p:cTn id="24" dur="1000" fill="hold"/>
                                        <p:tgtEl>
                                          <p:spTgt spid="33799"/>
                                        </p:tgtEl>
                                        <p:attrNameLst>
                                          <p:attrName>ppt_h</p:attrName>
                                        </p:attrNameLst>
                                      </p:cBhvr>
                                      <p:tavLst>
                                        <p:tav tm="0">
                                          <p:val>
                                            <p:fltVal val="0"/>
                                          </p:val>
                                        </p:tav>
                                        <p:tav tm="100000">
                                          <p:val>
                                            <p:strVal val="#ppt_h"/>
                                          </p:val>
                                        </p:tav>
                                      </p:tavLst>
                                    </p:anim>
                                    <p:anim calcmode="lin" valueType="num">
                                      <p:cBhvr>
                                        <p:cTn id="25"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3809"/>
                                        </p:tgtEl>
                                        <p:attrNameLst>
                                          <p:attrName>style.visibility</p:attrName>
                                        </p:attrNameLst>
                                      </p:cBhvr>
                                      <p:to>
                                        <p:strVal val="visible"/>
                                      </p:to>
                                    </p:set>
                                    <p:anim calcmode="lin" valueType="num">
                                      <p:cBhvr>
                                        <p:cTn id="31" dur="1000" fill="hold"/>
                                        <p:tgtEl>
                                          <p:spTgt spid="33809"/>
                                        </p:tgtEl>
                                        <p:attrNameLst>
                                          <p:attrName>ppt_w</p:attrName>
                                        </p:attrNameLst>
                                      </p:cBhvr>
                                      <p:tavLst>
                                        <p:tav tm="0">
                                          <p:val>
                                            <p:fltVal val="0"/>
                                          </p:val>
                                        </p:tav>
                                        <p:tav tm="100000">
                                          <p:val>
                                            <p:strVal val="#ppt_w"/>
                                          </p:val>
                                        </p:tav>
                                      </p:tavLst>
                                    </p:anim>
                                    <p:anim calcmode="lin" valueType="num">
                                      <p:cBhvr>
                                        <p:cTn id="32" dur="1000" fill="hold"/>
                                        <p:tgtEl>
                                          <p:spTgt spid="33809"/>
                                        </p:tgtEl>
                                        <p:attrNameLst>
                                          <p:attrName>ppt_h</p:attrName>
                                        </p:attrNameLst>
                                      </p:cBhvr>
                                      <p:tavLst>
                                        <p:tav tm="0">
                                          <p:val>
                                            <p:fltVal val="0"/>
                                          </p:val>
                                        </p:tav>
                                        <p:tav tm="100000">
                                          <p:val>
                                            <p:strVal val="#ppt_h"/>
                                          </p:val>
                                        </p:tav>
                                      </p:tavLst>
                                    </p:anim>
                                    <p:anim calcmode="lin" valueType="num">
                                      <p:cBhvr>
                                        <p:cTn id="33"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3800"/>
                                        </p:tgtEl>
                                        <p:attrNameLst>
                                          <p:attrName>style.visibility</p:attrName>
                                        </p:attrNameLst>
                                      </p:cBhvr>
                                      <p:to>
                                        <p:strVal val="visible"/>
                                      </p:to>
                                    </p:set>
                                    <p:anim calcmode="lin" valueType="num">
                                      <p:cBhvr>
                                        <p:cTn id="39" dur="1000" fill="hold"/>
                                        <p:tgtEl>
                                          <p:spTgt spid="33800"/>
                                        </p:tgtEl>
                                        <p:attrNameLst>
                                          <p:attrName>ppt_w</p:attrName>
                                        </p:attrNameLst>
                                      </p:cBhvr>
                                      <p:tavLst>
                                        <p:tav tm="0">
                                          <p:val>
                                            <p:fltVal val="0"/>
                                          </p:val>
                                        </p:tav>
                                        <p:tav tm="100000">
                                          <p:val>
                                            <p:strVal val="#ppt_w"/>
                                          </p:val>
                                        </p:tav>
                                      </p:tavLst>
                                    </p:anim>
                                    <p:anim calcmode="lin" valueType="num">
                                      <p:cBhvr>
                                        <p:cTn id="40" dur="1000" fill="hold"/>
                                        <p:tgtEl>
                                          <p:spTgt spid="33800"/>
                                        </p:tgtEl>
                                        <p:attrNameLst>
                                          <p:attrName>ppt_h</p:attrName>
                                        </p:attrNameLst>
                                      </p:cBhvr>
                                      <p:tavLst>
                                        <p:tav tm="0">
                                          <p:val>
                                            <p:fltVal val="0"/>
                                          </p:val>
                                        </p:tav>
                                        <p:tav tm="100000">
                                          <p:val>
                                            <p:strVal val="#ppt_h"/>
                                          </p:val>
                                        </p:tav>
                                      </p:tavLst>
                                    </p:anim>
                                    <p:anim calcmode="lin" valueType="num">
                                      <p:cBhvr>
                                        <p:cTn id="41"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3801"/>
                                        </p:tgtEl>
                                        <p:attrNameLst>
                                          <p:attrName>style.visibility</p:attrName>
                                        </p:attrNameLst>
                                      </p:cBhvr>
                                      <p:to>
                                        <p:strVal val="visible"/>
                                      </p:to>
                                    </p:set>
                                    <p:anim calcmode="lin" valueType="num">
                                      <p:cBhvr>
                                        <p:cTn id="47" dur="1000" fill="hold"/>
                                        <p:tgtEl>
                                          <p:spTgt spid="33801"/>
                                        </p:tgtEl>
                                        <p:attrNameLst>
                                          <p:attrName>ppt_w</p:attrName>
                                        </p:attrNameLst>
                                      </p:cBhvr>
                                      <p:tavLst>
                                        <p:tav tm="0">
                                          <p:val>
                                            <p:fltVal val="0"/>
                                          </p:val>
                                        </p:tav>
                                        <p:tav tm="100000">
                                          <p:val>
                                            <p:strVal val="#ppt_w"/>
                                          </p:val>
                                        </p:tav>
                                      </p:tavLst>
                                    </p:anim>
                                    <p:anim calcmode="lin" valueType="num">
                                      <p:cBhvr>
                                        <p:cTn id="48" dur="1000" fill="hold"/>
                                        <p:tgtEl>
                                          <p:spTgt spid="33801"/>
                                        </p:tgtEl>
                                        <p:attrNameLst>
                                          <p:attrName>ppt_h</p:attrName>
                                        </p:attrNameLst>
                                      </p:cBhvr>
                                      <p:tavLst>
                                        <p:tav tm="0">
                                          <p:val>
                                            <p:fltVal val="0"/>
                                          </p:val>
                                        </p:tav>
                                        <p:tav tm="100000">
                                          <p:val>
                                            <p:strVal val="#ppt_h"/>
                                          </p:val>
                                        </p:tav>
                                      </p:tavLst>
                                    </p:anim>
                                    <p:anim calcmode="lin" valueType="num">
                                      <p:cBhvr>
                                        <p:cTn id="49"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3810"/>
                                        </p:tgtEl>
                                        <p:attrNameLst>
                                          <p:attrName>style.visibility</p:attrName>
                                        </p:attrNameLst>
                                      </p:cBhvr>
                                      <p:to>
                                        <p:strVal val="visible"/>
                                      </p:to>
                                    </p:set>
                                    <p:anim calcmode="lin" valueType="num">
                                      <p:cBhvr>
                                        <p:cTn id="55" dur="1000" fill="hold"/>
                                        <p:tgtEl>
                                          <p:spTgt spid="33810"/>
                                        </p:tgtEl>
                                        <p:attrNameLst>
                                          <p:attrName>ppt_w</p:attrName>
                                        </p:attrNameLst>
                                      </p:cBhvr>
                                      <p:tavLst>
                                        <p:tav tm="0">
                                          <p:val>
                                            <p:fltVal val="0"/>
                                          </p:val>
                                        </p:tav>
                                        <p:tav tm="100000">
                                          <p:val>
                                            <p:strVal val="#ppt_w"/>
                                          </p:val>
                                        </p:tav>
                                      </p:tavLst>
                                    </p:anim>
                                    <p:anim calcmode="lin" valueType="num">
                                      <p:cBhvr>
                                        <p:cTn id="56" dur="1000" fill="hold"/>
                                        <p:tgtEl>
                                          <p:spTgt spid="33810"/>
                                        </p:tgtEl>
                                        <p:attrNameLst>
                                          <p:attrName>ppt_h</p:attrName>
                                        </p:attrNameLst>
                                      </p:cBhvr>
                                      <p:tavLst>
                                        <p:tav tm="0">
                                          <p:val>
                                            <p:fltVal val="0"/>
                                          </p:val>
                                        </p:tav>
                                        <p:tav tm="100000">
                                          <p:val>
                                            <p:strVal val="#ppt_h"/>
                                          </p:val>
                                        </p:tav>
                                      </p:tavLst>
                                    </p:anim>
                                    <p:anim calcmode="lin" valueType="num">
                                      <p:cBhvr>
                                        <p:cTn id="57" dur="1000" fill="hold"/>
                                        <p:tgtEl>
                                          <p:spTgt spid="3381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3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3802"/>
                                        </p:tgtEl>
                                        <p:attrNameLst>
                                          <p:attrName>style.visibility</p:attrName>
                                        </p:attrNameLst>
                                      </p:cBhvr>
                                      <p:to>
                                        <p:strVal val="visible"/>
                                      </p:to>
                                    </p:set>
                                    <p:anim calcmode="lin" valueType="num">
                                      <p:cBhvr>
                                        <p:cTn id="63" dur="1000" fill="hold"/>
                                        <p:tgtEl>
                                          <p:spTgt spid="33802"/>
                                        </p:tgtEl>
                                        <p:attrNameLst>
                                          <p:attrName>ppt_w</p:attrName>
                                        </p:attrNameLst>
                                      </p:cBhvr>
                                      <p:tavLst>
                                        <p:tav tm="0">
                                          <p:val>
                                            <p:fltVal val="0"/>
                                          </p:val>
                                        </p:tav>
                                        <p:tav tm="100000">
                                          <p:val>
                                            <p:strVal val="#ppt_w"/>
                                          </p:val>
                                        </p:tav>
                                      </p:tavLst>
                                    </p:anim>
                                    <p:anim calcmode="lin" valueType="num">
                                      <p:cBhvr>
                                        <p:cTn id="64" dur="1000" fill="hold"/>
                                        <p:tgtEl>
                                          <p:spTgt spid="33802"/>
                                        </p:tgtEl>
                                        <p:attrNameLst>
                                          <p:attrName>ppt_h</p:attrName>
                                        </p:attrNameLst>
                                      </p:cBhvr>
                                      <p:tavLst>
                                        <p:tav tm="0">
                                          <p:val>
                                            <p:fltVal val="0"/>
                                          </p:val>
                                        </p:tav>
                                        <p:tav tm="100000">
                                          <p:val>
                                            <p:strVal val="#ppt_h"/>
                                          </p:val>
                                        </p:tav>
                                      </p:tavLst>
                                    </p:anim>
                                    <p:anim calcmode="lin" valueType="num">
                                      <p:cBhvr>
                                        <p:cTn id="65"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3803"/>
                                        </p:tgtEl>
                                        <p:attrNameLst>
                                          <p:attrName>style.visibility</p:attrName>
                                        </p:attrNameLst>
                                      </p:cBhvr>
                                      <p:to>
                                        <p:strVal val="visible"/>
                                      </p:to>
                                    </p:set>
                                    <p:anim calcmode="lin" valueType="num">
                                      <p:cBhvr>
                                        <p:cTn id="71" dur="1000" fill="hold"/>
                                        <p:tgtEl>
                                          <p:spTgt spid="33803"/>
                                        </p:tgtEl>
                                        <p:attrNameLst>
                                          <p:attrName>ppt_w</p:attrName>
                                        </p:attrNameLst>
                                      </p:cBhvr>
                                      <p:tavLst>
                                        <p:tav tm="0">
                                          <p:val>
                                            <p:fltVal val="0"/>
                                          </p:val>
                                        </p:tav>
                                        <p:tav tm="100000">
                                          <p:val>
                                            <p:strVal val="#ppt_w"/>
                                          </p:val>
                                        </p:tav>
                                      </p:tavLst>
                                    </p:anim>
                                    <p:anim calcmode="lin" valueType="num">
                                      <p:cBhvr>
                                        <p:cTn id="72" dur="1000" fill="hold"/>
                                        <p:tgtEl>
                                          <p:spTgt spid="33803"/>
                                        </p:tgtEl>
                                        <p:attrNameLst>
                                          <p:attrName>ppt_h</p:attrName>
                                        </p:attrNameLst>
                                      </p:cBhvr>
                                      <p:tavLst>
                                        <p:tav tm="0">
                                          <p:val>
                                            <p:fltVal val="0"/>
                                          </p:val>
                                        </p:tav>
                                        <p:tav tm="100000">
                                          <p:val>
                                            <p:strVal val="#ppt_h"/>
                                          </p:val>
                                        </p:tav>
                                      </p:tavLst>
                                    </p:anim>
                                    <p:anim calcmode="lin" valueType="num">
                                      <p:cBhvr>
                                        <p:cTn id="73" dur="1000" fill="hold"/>
                                        <p:tgtEl>
                                          <p:spTgt spid="3380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38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3811"/>
                                        </p:tgtEl>
                                        <p:attrNameLst>
                                          <p:attrName>style.visibility</p:attrName>
                                        </p:attrNameLst>
                                      </p:cBhvr>
                                      <p:to>
                                        <p:strVal val="visible"/>
                                      </p:to>
                                    </p:set>
                                    <p:anim calcmode="lin" valueType="num">
                                      <p:cBhvr>
                                        <p:cTn id="79" dur="1000" fill="hold"/>
                                        <p:tgtEl>
                                          <p:spTgt spid="33811"/>
                                        </p:tgtEl>
                                        <p:attrNameLst>
                                          <p:attrName>ppt_w</p:attrName>
                                        </p:attrNameLst>
                                      </p:cBhvr>
                                      <p:tavLst>
                                        <p:tav tm="0">
                                          <p:val>
                                            <p:fltVal val="0"/>
                                          </p:val>
                                        </p:tav>
                                        <p:tav tm="100000">
                                          <p:val>
                                            <p:strVal val="#ppt_w"/>
                                          </p:val>
                                        </p:tav>
                                      </p:tavLst>
                                    </p:anim>
                                    <p:anim calcmode="lin" valueType="num">
                                      <p:cBhvr>
                                        <p:cTn id="80" dur="1000" fill="hold"/>
                                        <p:tgtEl>
                                          <p:spTgt spid="33811"/>
                                        </p:tgtEl>
                                        <p:attrNameLst>
                                          <p:attrName>ppt_h</p:attrName>
                                        </p:attrNameLst>
                                      </p:cBhvr>
                                      <p:tavLst>
                                        <p:tav tm="0">
                                          <p:val>
                                            <p:fltVal val="0"/>
                                          </p:val>
                                        </p:tav>
                                        <p:tav tm="100000">
                                          <p:val>
                                            <p:strVal val="#ppt_h"/>
                                          </p:val>
                                        </p:tav>
                                      </p:tavLst>
                                    </p:anim>
                                    <p:anim calcmode="lin" valueType="num">
                                      <p:cBhvr>
                                        <p:cTn id="81" dur="1000" fill="hold"/>
                                        <p:tgtEl>
                                          <p:spTgt spid="3381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3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3804"/>
                                        </p:tgtEl>
                                        <p:attrNameLst>
                                          <p:attrName>style.visibility</p:attrName>
                                        </p:attrNameLst>
                                      </p:cBhvr>
                                      <p:to>
                                        <p:strVal val="visible"/>
                                      </p:to>
                                    </p:set>
                                    <p:anim calcmode="lin" valueType="num">
                                      <p:cBhvr>
                                        <p:cTn id="87" dur="1000" fill="hold"/>
                                        <p:tgtEl>
                                          <p:spTgt spid="33804"/>
                                        </p:tgtEl>
                                        <p:attrNameLst>
                                          <p:attrName>ppt_w</p:attrName>
                                        </p:attrNameLst>
                                      </p:cBhvr>
                                      <p:tavLst>
                                        <p:tav tm="0">
                                          <p:val>
                                            <p:fltVal val="0"/>
                                          </p:val>
                                        </p:tav>
                                        <p:tav tm="100000">
                                          <p:val>
                                            <p:strVal val="#ppt_w"/>
                                          </p:val>
                                        </p:tav>
                                      </p:tavLst>
                                    </p:anim>
                                    <p:anim calcmode="lin" valueType="num">
                                      <p:cBhvr>
                                        <p:cTn id="88" dur="1000" fill="hold"/>
                                        <p:tgtEl>
                                          <p:spTgt spid="33804"/>
                                        </p:tgtEl>
                                        <p:attrNameLst>
                                          <p:attrName>ppt_h</p:attrName>
                                        </p:attrNameLst>
                                      </p:cBhvr>
                                      <p:tavLst>
                                        <p:tav tm="0">
                                          <p:val>
                                            <p:fltVal val="0"/>
                                          </p:val>
                                        </p:tav>
                                        <p:tav tm="100000">
                                          <p:val>
                                            <p:strVal val="#ppt_h"/>
                                          </p:val>
                                        </p:tav>
                                      </p:tavLst>
                                    </p:anim>
                                    <p:anim calcmode="lin" valueType="num">
                                      <p:cBhvr>
                                        <p:cTn id="89" dur="1000" fill="hold"/>
                                        <p:tgtEl>
                                          <p:spTgt spid="3380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38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3805"/>
                                        </p:tgtEl>
                                        <p:attrNameLst>
                                          <p:attrName>style.visibility</p:attrName>
                                        </p:attrNameLst>
                                      </p:cBhvr>
                                      <p:to>
                                        <p:strVal val="visible"/>
                                      </p:to>
                                    </p:set>
                                    <p:anim calcmode="lin" valueType="num">
                                      <p:cBhvr>
                                        <p:cTn id="95" dur="1000" fill="hold"/>
                                        <p:tgtEl>
                                          <p:spTgt spid="33805"/>
                                        </p:tgtEl>
                                        <p:attrNameLst>
                                          <p:attrName>ppt_w</p:attrName>
                                        </p:attrNameLst>
                                      </p:cBhvr>
                                      <p:tavLst>
                                        <p:tav tm="0">
                                          <p:val>
                                            <p:fltVal val="0"/>
                                          </p:val>
                                        </p:tav>
                                        <p:tav tm="100000">
                                          <p:val>
                                            <p:strVal val="#ppt_w"/>
                                          </p:val>
                                        </p:tav>
                                      </p:tavLst>
                                    </p:anim>
                                    <p:anim calcmode="lin" valueType="num">
                                      <p:cBhvr>
                                        <p:cTn id="96" dur="1000" fill="hold"/>
                                        <p:tgtEl>
                                          <p:spTgt spid="33805"/>
                                        </p:tgtEl>
                                        <p:attrNameLst>
                                          <p:attrName>ppt_h</p:attrName>
                                        </p:attrNameLst>
                                      </p:cBhvr>
                                      <p:tavLst>
                                        <p:tav tm="0">
                                          <p:val>
                                            <p:fltVal val="0"/>
                                          </p:val>
                                        </p:tav>
                                        <p:tav tm="100000">
                                          <p:val>
                                            <p:strVal val="#ppt_h"/>
                                          </p:val>
                                        </p:tav>
                                      </p:tavLst>
                                    </p:anim>
                                    <p:anim calcmode="lin" valueType="num">
                                      <p:cBhvr>
                                        <p:cTn id="97" dur="1000" fill="hold"/>
                                        <p:tgtEl>
                                          <p:spTgt spid="3380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38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P spid="33801" grpId="0"/>
      <p:bldP spid="33802" grpId="0"/>
      <p:bldP spid="33803" grpId="0"/>
      <p:bldP spid="33804" grpId="0"/>
      <p:bldP spid="33805" grpId="0"/>
      <p:bldP spid="33808" grpId="0"/>
      <p:bldP spid="33809" grpId="0"/>
      <p:bldP spid="33810" grpId="0"/>
      <p:bldP spid="338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DSS"/>
          <p:cNvPicPr>
            <a:picLocks noChangeAspect="1" noChangeArrowheads="1"/>
          </p:cNvPicPr>
          <p:nvPr/>
        </p:nvPicPr>
        <p:blipFill>
          <a:blip r:embed="rId3">
            <a:lum bright="-36000"/>
          </a:blip>
          <a:srcRect/>
          <a:stretch>
            <a:fillRect/>
          </a:stretch>
        </p:blipFill>
        <p:spPr bwMode="auto">
          <a:xfrm>
            <a:off x="-228600" y="-42863"/>
            <a:ext cx="9372600" cy="6900863"/>
          </a:xfrm>
          <a:prstGeom prst="rect">
            <a:avLst/>
          </a:prstGeom>
          <a:noFill/>
          <a:ln w="9525">
            <a:noFill/>
            <a:miter lim="800000"/>
            <a:headEnd/>
            <a:tailEnd/>
          </a:ln>
        </p:spPr>
      </p:pic>
      <p:sp>
        <p:nvSpPr>
          <p:cNvPr id="1224707" name="Text Box 3"/>
          <p:cNvSpPr txBox="1">
            <a:spLocks noChangeArrowheads="1"/>
          </p:cNvSpPr>
          <p:nvPr/>
        </p:nvSpPr>
        <p:spPr bwMode="auto">
          <a:xfrm>
            <a:off x="29718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经文</a:t>
            </a:r>
            <a:endParaRPr lang="en-US" sz="4000" b="1" u="sng" dirty="0" smtClean="0">
              <a:solidFill>
                <a:srgbClr val="FFFFFF"/>
              </a:solidFill>
              <a:latin typeface="Times New Roman" charset="0"/>
            </a:endParaRPr>
          </a:p>
        </p:txBody>
      </p:sp>
      <p:sp>
        <p:nvSpPr>
          <p:cNvPr id="1224708" name="Rectangle 4"/>
          <p:cNvSpPr>
            <a:spLocks noGrp="1" noChangeArrowheads="1"/>
          </p:cNvSpPr>
          <p:nvPr>
            <p:ph type="title" idx="4294967295"/>
          </p:nvPr>
        </p:nvSpPr>
        <p:spPr>
          <a:xfrm>
            <a:off x="-304800" y="457200"/>
            <a:ext cx="9448800" cy="685800"/>
          </a:xfrm>
          <a:solidFill>
            <a:schemeClr val="tx2"/>
          </a:solidFill>
          <a:effectLst>
            <a:outerShdw blurRad="63500" dist="35921" dir="2700000" algn="ctr" rotWithShape="0">
              <a:schemeClr val="tx2">
                <a:alpha val="74997"/>
              </a:schemeClr>
            </a:outerShdw>
          </a:effectLst>
        </p:spPr>
        <p:txBody>
          <a:bodyPr/>
          <a:lstStyle/>
          <a:p>
            <a:pPr eaLnBrk="1" hangingPunct="1">
              <a:defRPr/>
            </a:pPr>
            <a:r>
              <a:rPr lang="zh-CN" altLang="en-US" b="1" dirty="0" smtClean="0">
                <a:solidFill>
                  <a:schemeClr val="bg1"/>
                </a:solidFill>
                <a:ea typeface="ＭＳ Ｐゴシック" charset="0"/>
                <a:cs typeface="ＭＳ Ｐゴシック" charset="0"/>
              </a:rPr>
              <a:t>思想对比</a:t>
            </a:r>
            <a:endParaRPr lang="en-US" dirty="0">
              <a:ea typeface="ＭＳ Ｐゴシック" charset="0"/>
              <a:cs typeface="ＭＳ Ｐゴシック" charset="0"/>
            </a:endParaRPr>
          </a:p>
        </p:txBody>
      </p:sp>
      <p:sp>
        <p:nvSpPr>
          <p:cNvPr id="1224709" name="Text Box 5"/>
          <p:cNvSpPr txBox="1">
            <a:spLocks noChangeArrowheads="1"/>
          </p:cNvSpPr>
          <p:nvPr/>
        </p:nvSpPr>
        <p:spPr bwMode="auto">
          <a:xfrm>
            <a:off x="5888038" y="1279525"/>
            <a:ext cx="2341562"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讲章</a:t>
            </a:r>
            <a:endParaRPr lang="en-US" sz="4000" b="1" u="sng" dirty="0" smtClean="0">
              <a:solidFill>
                <a:srgbClr val="FFFFFF"/>
              </a:solidFill>
              <a:latin typeface="Times New Roman" charset="0"/>
            </a:endParaRPr>
          </a:p>
        </p:txBody>
      </p:sp>
      <p:sp>
        <p:nvSpPr>
          <p:cNvPr id="1224710" name="Text Box 6"/>
          <p:cNvSpPr txBox="1">
            <a:spLocks noChangeArrowheads="1"/>
          </p:cNvSpPr>
          <p:nvPr/>
        </p:nvSpPr>
        <p:spPr bwMode="auto">
          <a:xfrm>
            <a:off x="2971800" y="2270125"/>
            <a:ext cx="25908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a:solidFill>
                  <a:srgbClr val="FFFFFF"/>
                </a:solidFill>
              </a:rPr>
              <a:t>Z</a:t>
            </a:r>
            <a:r>
              <a:rPr lang="en-US" sz="3600" b="1" baseline="-25000">
                <a:solidFill>
                  <a:srgbClr val="FFFFFF"/>
                </a:solidFill>
              </a:rPr>
              <a:t>1</a:t>
            </a:r>
            <a:r>
              <a:rPr lang="en-US" sz="3600" b="1">
                <a:solidFill>
                  <a:srgbClr val="FFFFFF"/>
                </a:solidFill>
              </a:rPr>
              <a:t>-X-Z</a:t>
            </a:r>
            <a:r>
              <a:rPr lang="en-US" sz="3600" b="1" baseline="-25000">
                <a:solidFill>
                  <a:srgbClr val="FFFFFF"/>
                </a:solidFill>
              </a:rPr>
              <a:t>2</a:t>
            </a:r>
            <a:r>
              <a:rPr lang="en-US" sz="3600" b="1">
                <a:solidFill>
                  <a:srgbClr val="FFFFFF"/>
                </a:solidFill>
              </a:rPr>
              <a:t>-Y</a:t>
            </a:r>
            <a:endParaRPr lang="en-US" sz="2800" b="1" i="1">
              <a:solidFill>
                <a:srgbClr val="FFFFFF"/>
              </a:solidFill>
              <a:latin typeface="Times New Roman" charset="0"/>
            </a:endParaRPr>
          </a:p>
        </p:txBody>
      </p:sp>
      <p:sp>
        <p:nvSpPr>
          <p:cNvPr id="1224711" name="Text Box 7"/>
          <p:cNvSpPr txBox="1">
            <a:spLocks noChangeArrowheads="1"/>
          </p:cNvSpPr>
          <p:nvPr/>
        </p:nvSpPr>
        <p:spPr bwMode="auto">
          <a:xfrm>
            <a:off x="5888038" y="2270125"/>
            <a:ext cx="2341562"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latin typeface="Times New Roman" pitchFamily="18" charset="0"/>
                <a:ea typeface="ＭＳ Ｐゴシック" pitchFamily="34" charset="-128"/>
              </a:rPr>
              <a:t>口号</a:t>
            </a:r>
          </a:p>
        </p:txBody>
      </p:sp>
      <p:sp>
        <p:nvSpPr>
          <p:cNvPr id="1224712" name="Text Box 8"/>
          <p:cNvSpPr txBox="1">
            <a:spLocks noChangeArrowheads="1"/>
          </p:cNvSpPr>
          <p:nvPr/>
        </p:nvSpPr>
        <p:spPr bwMode="auto">
          <a:xfrm>
            <a:off x="2971800" y="3260725"/>
            <a:ext cx="25908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dirty="0" smtClean="0">
                <a:solidFill>
                  <a:srgbClr val="FFFFFF"/>
                </a:solidFill>
              </a:rPr>
              <a:t>2-3 </a:t>
            </a:r>
            <a:r>
              <a:rPr lang="zh-CN" altLang="en-US" sz="3600" b="1" dirty="0" smtClean="0">
                <a:solidFill>
                  <a:srgbClr val="FFFFFF"/>
                </a:solidFill>
              </a:rPr>
              <a:t>行</a:t>
            </a:r>
            <a:endParaRPr lang="en-US" sz="2800" b="1" i="1" dirty="0" smtClean="0">
              <a:solidFill>
                <a:srgbClr val="FFFFFF"/>
              </a:solidFill>
              <a:latin typeface="Times New Roman" charset="0"/>
            </a:endParaRPr>
          </a:p>
        </p:txBody>
      </p:sp>
      <p:sp>
        <p:nvSpPr>
          <p:cNvPr id="1224713" name="Text Box 9"/>
          <p:cNvSpPr txBox="1">
            <a:spLocks noChangeArrowheads="1"/>
          </p:cNvSpPr>
          <p:nvPr/>
        </p:nvSpPr>
        <p:spPr bwMode="auto">
          <a:xfrm>
            <a:off x="5888038" y="3260725"/>
            <a:ext cx="2341562"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dirty="0" smtClean="0">
                <a:solidFill>
                  <a:srgbClr val="FFFFFF"/>
                </a:solidFill>
              </a:rPr>
              <a:t>1-2 </a:t>
            </a:r>
            <a:r>
              <a:rPr lang="zh-CN" altLang="en-US" sz="3600" b="1" dirty="0" smtClean="0">
                <a:solidFill>
                  <a:srgbClr val="FFFFFF"/>
                </a:solidFill>
              </a:rPr>
              <a:t>行</a:t>
            </a:r>
            <a:endParaRPr lang="en-US" sz="2800" b="1" i="1" dirty="0" smtClean="0">
              <a:solidFill>
                <a:srgbClr val="FFFFFF"/>
              </a:solidFill>
              <a:latin typeface="Times New Roman" charset="0"/>
            </a:endParaRPr>
          </a:p>
        </p:txBody>
      </p:sp>
      <p:sp>
        <p:nvSpPr>
          <p:cNvPr id="1224714" name="Text Box 10"/>
          <p:cNvSpPr txBox="1">
            <a:spLocks noChangeArrowheads="1"/>
          </p:cNvSpPr>
          <p:nvPr/>
        </p:nvSpPr>
        <p:spPr bwMode="auto">
          <a:xfrm>
            <a:off x="2971800" y="4267200"/>
            <a:ext cx="27432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按顺序</a:t>
            </a:r>
            <a:endParaRPr lang="en-US" sz="2800" b="1" i="1" dirty="0" smtClean="0">
              <a:solidFill>
                <a:srgbClr val="FFFFFF"/>
              </a:solidFill>
              <a:latin typeface="Times New Roman" charset="0"/>
            </a:endParaRPr>
          </a:p>
        </p:txBody>
      </p:sp>
      <p:sp>
        <p:nvSpPr>
          <p:cNvPr id="1224715" name="Text Box 11"/>
          <p:cNvSpPr txBox="1">
            <a:spLocks noChangeArrowheads="1"/>
          </p:cNvSpPr>
          <p:nvPr/>
        </p:nvSpPr>
        <p:spPr bwMode="auto">
          <a:xfrm>
            <a:off x="5888038" y="4267200"/>
            <a:ext cx="2341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按逻辑</a:t>
            </a:r>
            <a:endParaRPr lang="en-US" sz="3600" b="1" dirty="0" smtClean="0">
              <a:solidFill>
                <a:srgbClr val="FFFFFF"/>
              </a:solidFill>
              <a:latin typeface="Times New Roman" charset="0"/>
            </a:endParaRPr>
          </a:p>
        </p:txBody>
      </p:sp>
      <p:sp>
        <p:nvSpPr>
          <p:cNvPr id="1224716" name="Text Box 12"/>
          <p:cNvSpPr txBox="1">
            <a:spLocks noChangeArrowheads="1"/>
          </p:cNvSpPr>
          <p:nvPr/>
        </p:nvSpPr>
        <p:spPr bwMode="auto">
          <a:xfrm>
            <a:off x="2971800" y="5257800"/>
            <a:ext cx="26670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读</a:t>
            </a:r>
            <a:endParaRPr lang="en-US" sz="3600" b="1" dirty="0" smtClean="0">
              <a:solidFill>
                <a:srgbClr val="FFFFFF"/>
              </a:solidFill>
              <a:latin typeface="Times New Roman" charset="0"/>
            </a:endParaRPr>
          </a:p>
        </p:txBody>
      </p:sp>
      <p:sp>
        <p:nvSpPr>
          <p:cNvPr id="1224717" name="Text Box 13"/>
          <p:cNvSpPr txBox="1">
            <a:spLocks noChangeArrowheads="1"/>
          </p:cNvSpPr>
          <p:nvPr/>
        </p:nvSpPr>
        <p:spPr bwMode="auto">
          <a:xfrm>
            <a:off x="5888038" y="5257800"/>
            <a:ext cx="2722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听</a:t>
            </a:r>
            <a:endParaRPr lang="en-US" sz="3600" b="1" dirty="0" smtClean="0">
              <a:solidFill>
                <a:srgbClr val="FFFFFF"/>
              </a:solidFill>
              <a:latin typeface="Times New Roman" charset="0"/>
            </a:endParaRPr>
          </a:p>
        </p:txBody>
      </p:sp>
      <p:sp>
        <p:nvSpPr>
          <p:cNvPr id="1224718"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a:solidFill>
                  <a:srgbClr val="FFFFFF"/>
                </a:solidFill>
              </a:rPr>
              <a:t>40</a:t>
            </a:r>
            <a:endParaRPr lang="en-US" b="1" i="1">
              <a:solidFill>
                <a:srgbClr val="FFFFFF"/>
              </a:solidFill>
              <a:latin typeface="Times New Roman" charset="0"/>
            </a:endParaRPr>
          </a:p>
        </p:txBody>
      </p:sp>
      <p:sp>
        <p:nvSpPr>
          <p:cNvPr id="1224719" name="Text Box 15"/>
          <p:cNvSpPr txBox="1">
            <a:spLocks noChangeArrowheads="1"/>
          </p:cNvSpPr>
          <p:nvPr/>
        </p:nvSpPr>
        <p:spPr bwMode="auto">
          <a:xfrm>
            <a:off x="4572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rPr>
              <a:t>问题</a:t>
            </a:r>
            <a:endParaRPr lang="en-US" sz="3200" b="1" u="sng" dirty="0" smtClean="0">
              <a:solidFill>
                <a:srgbClr val="FFFFFF"/>
              </a:solidFill>
              <a:latin typeface="Times New Roman" charset="0"/>
            </a:endParaRPr>
          </a:p>
        </p:txBody>
      </p:sp>
      <p:sp>
        <p:nvSpPr>
          <p:cNvPr id="1224720" name="Text Box 16"/>
          <p:cNvSpPr txBox="1">
            <a:spLocks noChangeArrowheads="1"/>
          </p:cNvSpPr>
          <p:nvPr/>
        </p:nvSpPr>
        <p:spPr bwMode="auto">
          <a:xfrm>
            <a:off x="457200" y="22701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格式</a:t>
            </a:r>
            <a:endParaRPr lang="en-US" sz="3600" b="1" dirty="0" smtClean="0">
              <a:solidFill>
                <a:srgbClr val="FFFFFF"/>
              </a:solidFill>
              <a:latin typeface="Times New Roman" charset="0"/>
            </a:endParaRPr>
          </a:p>
        </p:txBody>
      </p:sp>
      <p:sp>
        <p:nvSpPr>
          <p:cNvPr id="1224721" name="Text Box 17"/>
          <p:cNvSpPr txBox="1">
            <a:spLocks noChangeArrowheads="1"/>
          </p:cNvSpPr>
          <p:nvPr/>
        </p:nvSpPr>
        <p:spPr bwMode="auto">
          <a:xfrm>
            <a:off x="457200" y="32607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长度</a:t>
            </a:r>
            <a:endParaRPr lang="en-US" sz="3600" b="1" dirty="0" smtClean="0">
              <a:solidFill>
                <a:srgbClr val="FFFFFF"/>
              </a:solidFill>
              <a:latin typeface="Times New Roman" charset="0"/>
            </a:endParaRPr>
          </a:p>
        </p:txBody>
      </p:sp>
      <p:sp>
        <p:nvSpPr>
          <p:cNvPr id="1224722" name="Text Box 18"/>
          <p:cNvSpPr txBox="1">
            <a:spLocks noChangeArrowheads="1"/>
          </p:cNvSpPr>
          <p:nvPr/>
        </p:nvSpPr>
        <p:spPr bwMode="auto">
          <a:xfrm>
            <a:off x="457200" y="4267200"/>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大纲</a:t>
            </a:r>
            <a:endParaRPr lang="en-US" sz="3600" b="1" dirty="0" smtClean="0">
              <a:solidFill>
                <a:srgbClr val="FFFFFF"/>
              </a:solidFill>
              <a:latin typeface="Times New Roman" charset="0"/>
            </a:endParaRPr>
          </a:p>
        </p:txBody>
      </p:sp>
      <p:sp>
        <p:nvSpPr>
          <p:cNvPr id="1224723" name="Text Box 19"/>
          <p:cNvSpPr txBox="1">
            <a:spLocks noChangeArrowheads="1"/>
          </p:cNvSpPr>
          <p:nvPr/>
        </p:nvSpPr>
        <p:spPr bwMode="auto">
          <a:xfrm>
            <a:off x="457200" y="5257800"/>
            <a:ext cx="24384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defRPr/>
            </a:pPr>
            <a:r>
              <a:rPr lang="zh-CN" altLang="en-US" sz="3600" b="1" dirty="0">
                <a:solidFill>
                  <a:srgbClr val="FFFFFF"/>
                </a:solidFill>
                <a:ea typeface="ＭＳ Ｐゴシック" charset="-128"/>
                <a:cs typeface="ＭＳ Ｐゴシック" charset="-128"/>
              </a:rPr>
              <a:t>被</a:t>
            </a:r>
            <a:endParaRPr lang="en-US" sz="3600" b="1" dirty="0">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20820362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4720"/>
                                        </p:tgtEl>
                                        <p:attrNameLst>
                                          <p:attrName>style.visibility</p:attrName>
                                        </p:attrNameLst>
                                      </p:cBhvr>
                                      <p:to>
                                        <p:strVal val="visible"/>
                                      </p:to>
                                    </p:set>
                                    <p:anim calcmode="lin" valueType="num">
                                      <p:cBhvr>
                                        <p:cTn id="7" dur="1000" fill="hold"/>
                                        <p:tgtEl>
                                          <p:spTgt spid="1224720"/>
                                        </p:tgtEl>
                                        <p:attrNameLst>
                                          <p:attrName>ppt_w</p:attrName>
                                        </p:attrNameLst>
                                      </p:cBhvr>
                                      <p:tavLst>
                                        <p:tav tm="0">
                                          <p:val>
                                            <p:fltVal val="0"/>
                                          </p:val>
                                        </p:tav>
                                        <p:tav tm="100000">
                                          <p:val>
                                            <p:strVal val="#ppt_w"/>
                                          </p:val>
                                        </p:tav>
                                      </p:tavLst>
                                    </p:anim>
                                    <p:anim calcmode="lin" valueType="num">
                                      <p:cBhvr>
                                        <p:cTn id="8" dur="1000" fill="hold"/>
                                        <p:tgtEl>
                                          <p:spTgt spid="1224720"/>
                                        </p:tgtEl>
                                        <p:attrNameLst>
                                          <p:attrName>ppt_h</p:attrName>
                                        </p:attrNameLst>
                                      </p:cBhvr>
                                      <p:tavLst>
                                        <p:tav tm="0">
                                          <p:val>
                                            <p:fltVal val="0"/>
                                          </p:val>
                                        </p:tav>
                                        <p:tav tm="100000">
                                          <p:val>
                                            <p:strVal val="#ppt_h"/>
                                          </p:val>
                                        </p:tav>
                                      </p:tavLst>
                                    </p:anim>
                                    <p:anim calcmode="lin" valueType="num">
                                      <p:cBhvr>
                                        <p:cTn id="9" dur="1000" fill="hold"/>
                                        <p:tgtEl>
                                          <p:spTgt spid="12247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47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4710"/>
                                        </p:tgtEl>
                                        <p:attrNameLst>
                                          <p:attrName>style.visibility</p:attrName>
                                        </p:attrNameLst>
                                      </p:cBhvr>
                                      <p:to>
                                        <p:strVal val="visible"/>
                                      </p:to>
                                    </p:set>
                                    <p:anim calcmode="lin" valueType="num">
                                      <p:cBhvr>
                                        <p:cTn id="15" dur="1000" fill="hold"/>
                                        <p:tgtEl>
                                          <p:spTgt spid="1224710"/>
                                        </p:tgtEl>
                                        <p:attrNameLst>
                                          <p:attrName>ppt_w</p:attrName>
                                        </p:attrNameLst>
                                      </p:cBhvr>
                                      <p:tavLst>
                                        <p:tav tm="0">
                                          <p:val>
                                            <p:fltVal val="0"/>
                                          </p:val>
                                        </p:tav>
                                        <p:tav tm="100000">
                                          <p:val>
                                            <p:strVal val="#ppt_w"/>
                                          </p:val>
                                        </p:tav>
                                      </p:tavLst>
                                    </p:anim>
                                    <p:anim calcmode="lin" valueType="num">
                                      <p:cBhvr>
                                        <p:cTn id="16" dur="1000" fill="hold"/>
                                        <p:tgtEl>
                                          <p:spTgt spid="1224710"/>
                                        </p:tgtEl>
                                        <p:attrNameLst>
                                          <p:attrName>ppt_h</p:attrName>
                                        </p:attrNameLst>
                                      </p:cBhvr>
                                      <p:tavLst>
                                        <p:tav tm="0">
                                          <p:val>
                                            <p:fltVal val="0"/>
                                          </p:val>
                                        </p:tav>
                                        <p:tav tm="100000">
                                          <p:val>
                                            <p:strVal val="#ppt_h"/>
                                          </p:val>
                                        </p:tav>
                                      </p:tavLst>
                                    </p:anim>
                                    <p:anim calcmode="lin" valueType="num">
                                      <p:cBhvr>
                                        <p:cTn id="17" dur="1000" fill="hold"/>
                                        <p:tgtEl>
                                          <p:spTgt spid="12247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47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4711"/>
                                        </p:tgtEl>
                                        <p:attrNameLst>
                                          <p:attrName>style.visibility</p:attrName>
                                        </p:attrNameLst>
                                      </p:cBhvr>
                                      <p:to>
                                        <p:strVal val="visible"/>
                                      </p:to>
                                    </p:set>
                                    <p:anim calcmode="lin" valueType="num">
                                      <p:cBhvr>
                                        <p:cTn id="23" dur="1000" fill="hold"/>
                                        <p:tgtEl>
                                          <p:spTgt spid="1224711"/>
                                        </p:tgtEl>
                                        <p:attrNameLst>
                                          <p:attrName>ppt_w</p:attrName>
                                        </p:attrNameLst>
                                      </p:cBhvr>
                                      <p:tavLst>
                                        <p:tav tm="0">
                                          <p:val>
                                            <p:fltVal val="0"/>
                                          </p:val>
                                        </p:tav>
                                        <p:tav tm="100000">
                                          <p:val>
                                            <p:strVal val="#ppt_w"/>
                                          </p:val>
                                        </p:tav>
                                      </p:tavLst>
                                    </p:anim>
                                    <p:anim calcmode="lin" valueType="num">
                                      <p:cBhvr>
                                        <p:cTn id="24" dur="1000" fill="hold"/>
                                        <p:tgtEl>
                                          <p:spTgt spid="1224711"/>
                                        </p:tgtEl>
                                        <p:attrNameLst>
                                          <p:attrName>ppt_h</p:attrName>
                                        </p:attrNameLst>
                                      </p:cBhvr>
                                      <p:tavLst>
                                        <p:tav tm="0">
                                          <p:val>
                                            <p:fltVal val="0"/>
                                          </p:val>
                                        </p:tav>
                                        <p:tav tm="100000">
                                          <p:val>
                                            <p:strVal val="#ppt_h"/>
                                          </p:val>
                                        </p:tav>
                                      </p:tavLst>
                                    </p:anim>
                                    <p:anim calcmode="lin" valueType="num">
                                      <p:cBhvr>
                                        <p:cTn id="25" dur="1000" fill="hold"/>
                                        <p:tgtEl>
                                          <p:spTgt spid="12247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47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4721"/>
                                        </p:tgtEl>
                                        <p:attrNameLst>
                                          <p:attrName>style.visibility</p:attrName>
                                        </p:attrNameLst>
                                      </p:cBhvr>
                                      <p:to>
                                        <p:strVal val="visible"/>
                                      </p:to>
                                    </p:set>
                                    <p:anim calcmode="lin" valueType="num">
                                      <p:cBhvr>
                                        <p:cTn id="31" dur="1000" fill="hold"/>
                                        <p:tgtEl>
                                          <p:spTgt spid="1224721"/>
                                        </p:tgtEl>
                                        <p:attrNameLst>
                                          <p:attrName>ppt_w</p:attrName>
                                        </p:attrNameLst>
                                      </p:cBhvr>
                                      <p:tavLst>
                                        <p:tav tm="0">
                                          <p:val>
                                            <p:fltVal val="0"/>
                                          </p:val>
                                        </p:tav>
                                        <p:tav tm="100000">
                                          <p:val>
                                            <p:strVal val="#ppt_w"/>
                                          </p:val>
                                        </p:tav>
                                      </p:tavLst>
                                    </p:anim>
                                    <p:anim calcmode="lin" valueType="num">
                                      <p:cBhvr>
                                        <p:cTn id="32" dur="1000" fill="hold"/>
                                        <p:tgtEl>
                                          <p:spTgt spid="1224721"/>
                                        </p:tgtEl>
                                        <p:attrNameLst>
                                          <p:attrName>ppt_h</p:attrName>
                                        </p:attrNameLst>
                                      </p:cBhvr>
                                      <p:tavLst>
                                        <p:tav tm="0">
                                          <p:val>
                                            <p:fltVal val="0"/>
                                          </p:val>
                                        </p:tav>
                                        <p:tav tm="100000">
                                          <p:val>
                                            <p:strVal val="#ppt_h"/>
                                          </p:val>
                                        </p:tav>
                                      </p:tavLst>
                                    </p:anim>
                                    <p:anim calcmode="lin" valueType="num">
                                      <p:cBhvr>
                                        <p:cTn id="33" dur="1000" fill="hold"/>
                                        <p:tgtEl>
                                          <p:spTgt spid="12247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47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4712"/>
                                        </p:tgtEl>
                                        <p:attrNameLst>
                                          <p:attrName>style.visibility</p:attrName>
                                        </p:attrNameLst>
                                      </p:cBhvr>
                                      <p:to>
                                        <p:strVal val="visible"/>
                                      </p:to>
                                    </p:set>
                                    <p:anim calcmode="lin" valueType="num">
                                      <p:cBhvr>
                                        <p:cTn id="39" dur="1000" fill="hold"/>
                                        <p:tgtEl>
                                          <p:spTgt spid="1224712"/>
                                        </p:tgtEl>
                                        <p:attrNameLst>
                                          <p:attrName>ppt_w</p:attrName>
                                        </p:attrNameLst>
                                      </p:cBhvr>
                                      <p:tavLst>
                                        <p:tav tm="0">
                                          <p:val>
                                            <p:fltVal val="0"/>
                                          </p:val>
                                        </p:tav>
                                        <p:tav tm="100000">
                                          <p:val>
                                            <p:strVal val="#ppt_w"/>
                                          </p:val>
                                        </p:tav>
                                      </p:tavLst>
                                    </p:anim>
                                    <p:anim calcmode="lin" valueType="num">
                                      <p:cBhvr>
                                        <p:cTn id="40" dur="1000" fill="hold"/>
                                        <p:tgtEl>
                                          <p:spTgt spid="1224712"/>
                                        </p:tgtEl>
                                        <p:attrNameLst>
                                          <p:attrName>ppt_h</p:attrName>
                                        </p:attrNameLst>
                                      </p:cBhvr>
                                      <p:tavLst>
                                        <p:tav tm="0">
                                          <p:val>
                                            <p:fltVal val="0"/>
                                          </p:val>
                                        </p:tav>
                                        <p:tav tm="100000">
                                          <p:val>
                                            <p:strVal val="#ppt_h"/>
                                          </p:val>
                                        </p:tav>
                                      </p:tavLst>
                                    </p:anim>
                                    <p:anim calcmode="lin" valueType="num">
                                      <p:cBhvr>
                                        <p:cTn id="41" dur="1000" fill="hold"/>
                                        <p:tgtEl>
                                          <p:spTgt spid="12247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47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4713"/>
                                        </p:tgtEl>
                                        <p:attrNameLst>
                                          <p:attrName>style.visibility</p:attrName>
                                        </p:attrNameLst>
                                      </p:cBhvr>
                                      <p:to>
                                        <p:strVal val="visible"/>
                                      </p:to>
                                    </p:set>
                                    <p:anim calcmode="lin" valueType="num">
                                      <p:cBhvr>
                                        <p:cTn id="47" dur="1000" fill="hold"/>
                                        <p:tgtEl>
                                          <p:spTgt spid="1224713"/>
                                        </p:tgtEl>
                                        <p:attrNameLst>
                                          <p:attrName>ppt_w</p:attrName>
                                        </p:attrNameLst>
                                      </p:cBhvr>
                                      <p:tavLst>
                                        <p:tav tm="0">
                                          <p:val>
                                            <p:fltVal val="0"/>
                                          </p:val>
                                        </p:tav>
                                        <p:tav tm="100000">
                                          <p:val>
                                            <p:strVal val="#ppt_w"/>
                                          </p:val>
                                        </p:tav>
                                      </p:tavLst>
                                    </p:anim>
                                    <p:anim calcmode="lin" valueType="num">
                                      <p:cBhvr>
                                        <p:cTn id="48" dur="1000" fill="hold"/>
                                        <p:tgtEl>
                                          <p:spTgt spid="1224713"/>
                                        </p:tgtEl>
                                        <p:attrNameLst>
                                          <p:attrName>ppt_h</p:attrName>
                                        </p:attrNameLst>
                                      </p:cBhvr>
                                      <p:tavLst>
                                        <p:tav tm="0">
                                          <p:val>
                                            <p:fltVal val="0"/>
                                          </p:val>
                                        </p:tav>
                                        <p:tav tm="100000">
                                          <p:val>
                                            <p:strVal val="#ppt_h"/>
                                          </p:val>
                                        </p:tav>
                                      </p:tavLst>
                                    </p:anim>
                                    <p:anim calcmode="lin" valueType="num">
                                      <p:cBhvr>
                                        <p:cTn id="49" dur="1000" fill="hold"/>
                                        <p:tgtEl>
                                          <p:spTgt spid="122471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47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4722"/>
                                        </p:tgtEl>
                                        <p:attrNameLst>
                                          <p:attrName>style.visibility</p:attrName>
                                        </p:attrNameLst>
                                      </p:cBhvr>
                                      <p:to>
                                        <p:strVal val="visible"/>
                                      </p:to>
                                    </p:set>
                                    <p:anim calcmode="lin" valueType="num">
                                      <p:cBhvr>
                                        <p:cTn id="55" dur="1000" fill="hold"/>
                                        <p:tgtEl>
                                          <p:spTgt spid="1224722"/>
                                        </p:tgtEl>
                                        <p:attrNameLst>
                                          <p:attrName>ppt_w</p:attrName>
                                        </p:attrNameLst>
                                      </p:cBhvr>
                                      <p:tavLst>
                                        <p:tav tm="0">
                                          <p:val>
                                            <p:fltVal val="0"/>
                                          </p:val>
                                        </p:tav>
                                        <p:tav tm="100000">
                                          <p:val>
                                            <p:strVal val="#ppt_w"/>
                                          </p:val>
                                        </p:tav>
                                      </p:tavLst>
                                    </p:anim>
                                    <p:anim calcmode="lin" valueType="num">
                                      <p:cBhvr>
                                        <p:cTn id="56" dur="1000" fill="hold"/>
                                        <p:tgtEl>
                                          <p:spTgt spid="1224722"/>
                                        </p:tgtEl>
                                        <p:attrNameLst>
                                          <p:attrName>ppt_h</p:attrName>
                                        </p:attrNameLst>
                                      </p:cBhvr>
                                      <p:tavLst>
                                        <p:tav tm="0">
                                          <p:val>
                                            <p:fltVal val="0"/>
                                          </p:val>
                                        </p:tav>
                                        <p:tav tm="100000">
                                          <p:val>
                                            <p:strVal val="#ppt_h"/>
                                          </p:val>
                                        </p:tav>
                                      </p:tavLst>
                                    </p:anim>
                                    <p:anim calcmode="lin" valueType="num">
                                      <p:cBhvr>
                                        <p:cTn id="57" dur="1000" fill="hold"/>
                                        <p:tgtEl>
                                          <p:spTgt spid="1224722"/>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47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4714"/>
                                        </p:tgtEl>
                                        <p:attrNameLst>
                                          <p:attrName>style.visibility</p:attrName>
                                        </p:attrNameLst>
                                      </p:cBhvr>
                                      <p:to>
                                        <p:strVal val="visible"/>
                                      </p:to>
                                    </p:set>
                                    <p:anim calcmode="lin" valueType="num">
                                      <p:cBhvr>
                                        <p:cTn id="63" dur="1000" fill="hold"/>
                                        <p:tgtEl>
                                          <p:spTgt spid="1224714"/>
                                        </p:tgtEl>
                                        <p:attrNameLst>
                                          <p:attrName>ppt_w</p:attrName>
                                        </p:attrNameLst>
                                      </p:cBhvr>
                                      <p:tavLst>
                                        <p:tav tm="0">
                                          <p:val>
                                            <p:fltVal val="0"/>
                                          </p:val>
                                        </p:tav>
                                        <p:tav tm="100000">
                                          <p:val>
                                            <p:strVal val="#ppt_w"/>
                                          </p:val>
                                        </p:tav>
                                      </p:tavLst>
                                    </p:anim>
                                    <p:anim calcmode="lin" valueType="num">
                                      <p:cBhvr>
                                        <p:cTn id="64" dur="1000" fill="hold"/>
                                        <p:tgtEl>
                                          <p:spTgt spid="1224714"/>
                                        </p:tgtEl>
                                        <p:attrNameLst>
                                          <p:attrName>ppt_h</p:attrName>
                                        </p:attrNameLst>
                                      </p:cBhvr>
                                      <p:tavLst>
                                        <p:tav tm="0">
                                          <p:val>
                                            <p:fltVal val="0"/>
                                          </p:val>
                                        </p:tav>
                                        <p:tav tm="100000">
                                          <p:val>
                                            <p:strVal val="#ppt_h"/>
                                          </p:val>
                                        </p:tav>
                                      </p:tavLst>
                                    </p:anim>
                                    <p:anim calcmode="lin" valueType="num">
                                      <p:cBhvr>
                                        <p:cTn id="65" dur="1000" fill="hold"/>
                                        <p:tgtEl>
                                          <p:spTgt spid="12247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47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4715"/>
                                        </p:tgtEl>
                                        <p:attrNameLst>
                                          <p:attrName>style.visibility</p:attrName>
                                        </p:attrNameLst>
                                      </p:cBhvr>
                                      <p:to>
                                        <p:strVal val="visible"/>
                                      </p:to>
                                    </p:set>
                                    <p:anim calcmode="lin" valueType="num">
                                      <p:cBhvr>
                                        <p:cTn id="71" dur="1000" fill="hold"/>
                                        <p:tgtEl>
                                          <p:spTgt spid="1224715"/>
                                        </p:tgtEl>
                                        <p:attrNameLst>
                                          <p:attrName>ppt_w</p:attrName>
                                        </p:attrNameLst>
                                      </p:cBhvr>
                                      <p:tavLst>
                                        <p:tav tm="0">
                                          <p:val>
                                            <p:fltVal val="0"/>
                                          </p:val>
                                        </p:tav>
                                        <p:tav tm="100000">
                                          <p:val>
                                            <p:strVal val="#ppt_w"/>
                                          </p:val>
                                        </p:tav>
                                      </p:tavLst>
                                    </p:anim>
                                    <p:anim calcmode="lin" valueType="num">
                                      <p:cBhvr>
                                        <p:cTn id="72" dur="1000" fill="hold"/>
                                        <p:tgtEl>
                                          <p:spTgt spid="1224715"/>
                                        </p:tgtEl>
                                        <p:attrNameLst>
                                          <p:attrName>ppt_h</p:attrName>
                                        </p:attrNameLst>
                                      </p:cBhvr>
                                      <p:tavLst>
                                        <p:tav tm="0">
                                          <p:val>
                                            <p:fltVal val="0"/>
                                          </p:val>
                                        </p:tav>
                                        <p:tav tm="100000">
                                          <p:val>
                                            <p:strVal val="#ppt_h"/>
                                          </p:val>
                                        </p:tav>
                                      </p:tavLst>
                                    </p:anim>
                                    <p:anim calcmode="lin" valueType="num">
                                      <p:cBhvr>
                                        <p:cTn id="73" dur="1000" fill="hold"/>
                                        <p:tgtEl>
                                          <p:spTgt spid="1224715"/>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47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24723"/>
                                        </p:tgtEl>
                                        <p:attrNameLst>
                                          <p:attrName>style.visibility</p:attrName>
                                        </p:attrNameLst>
                                      </p:cBhvr>
                                      <p:to>
                                        <p:strVal val="visible"/>
                                      </p:to>
                                    </p:set>
                                    <p:anim calcmode="lin" valueType="num">
                                      <p:cBhvr>
                                        <p:cTn id="79" dur="1000" fill="hold"/>
                                        <p:tgtEl>
                                          <p:spTgt spid="1224723"/>
                                        </p:tgtEl>
                                        <p:attrNameLst>
                                          <p:attrName>ppt_w</p:attrName>
                                        </p:attrNameLst>
                                      </p:cBhvr>
                                      <p:tavLst>
                                        <p:tav tm="0">
                                          <p:val>
                                            <p:fltVal val="0"/>
                                          </p:val>
                                        </p:tav>
                                        <p:tav tm="100000">
                                          <p:val>
                                            <p:strVal val="#ppt_w"/>
                                          </p:val>
                                        </p:tav>
                                      </p:tavLst>
                                    </p:anim>
                                    <p:anim calcmode="lin" valueType="num">
                                      <p:cBhvr>
                                        <p:cTn id="80" dur="1000" fill="hold"/>
                                        <p:tgtEl>
                                          <p:spTgt spid="1224723"/>
                                        </p:tgtEl>
                                        <p:attrNameLst>
                                          <p:attrName>ppt_h</p:attrName>
                                        </p:attrNameLst>
                                      </p:cBhvr>
                                      <p:tavLst>
                                        <p:tav tm="0">
                                          <p:val>
                                            <p:fltVal val="0"/>
                                          </p:val>
                                        </p:tav>
                                        <p:tav tm="100000">
                                          <p:val>
                                            <p:strVal val="#ppt_h"/>
                                          </p:val>
                                        </p:tav>
                                      </p:tavLst>
                                    </p:anim>
                                    <p:anim calcmode="lin" valueType="num">
                                      <p:cBhvr>
                                        <p:cTn id="81" dur="1000" fill="hold"/>
                                        <p:tgtEl>
                                          <p:spTgt spid="122472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247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24716"/>
                                        </p:tgtEl>
                                        <p:attrNameLst>
                                          <p:attrName>style.visibility</p:attrName>
                                        </p:attrNameLst>
                                      </p:cBhvr>
                                      <p:to>
                                        <p:strVal val="visible"/>
                                      </p:to>
                                    </p:set>
                                    <p:anim calcmode="lin" valueType="num">
                                      <p:cBhvr>
                                        <p:cTn id="87" dur="1000" fill="hold"/>
                                        <p:tgtEl>
                                          <p:spTgt spid="1224716"/>
                                        </p:tgtEl>
                                        <p:attrNameLst>
                                          <p:attrName>ppt_w</p:attrName>
                                        </p:attrNameLst>
                                      </p:cBhvr>
                                      <p:tavLst>
                                        <p:tav tm="0">
                                          <p:val>
                                            <p:fltVal val="0"/>
                                          </p:val>
                                        </p:tav>
                                        <p:tav tm="100000">
                                          <p:val>
                                            <p:strVal val="#ppt_w"/>
                                          </p:val>
                                        </p:tav>
                                      </p:tavLst>
                                    </p:anim>
                                    <p:anim calcmode="lin" valueType="num">
                                      <p:cBhvr>
                                        <p:cTn id="88" dur="1000" fill="hold"/>
                                        <p:tgtEl>
                                          <p:spTgt spid="1224716"/>
                                        </p:tgtEl>
                                        <p:attrNameLst>
                                          <p:attrName>ppt_h</p:attrName>
                                        </p:attrNameLst>
                                      </p:cBhvr>
                                      <p:tavLst>
                                        <p:tav tm="0">
                                          <p:val>
                                            <p:fltVal val="0"/>
                                          </p:val>
                                        </p:tav>
                                        <p:tav tm="100000">
                                          <p:val>
                                            <p:strVal val="#ppt_h"/>
                                          </p:val>
                                        </p:tav>
                                      </p:tavLst>
                                    </p:anim>
                                    <p:anim calcmode="lin" valueType="num">
                                      <p:cBhvr>
                                        <p:cTn id="89" dur="1000" fill="hold"/>
                                        <p:tgtEl>
                                          <p:spTgt spid="1224716"/>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247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24717"/>
                                        </p:tgtEl>
                                        <p:attrNameLst>
                                          <p:attrName>style.visibility</p:attrName>
                                        </p:attrNameLst>
                                      </p:cBhvr>
                                      <p:to>
                                        <p:strVal val="visible"/>
                                      </p:to>
                                    </p:set>
                                    <p:anim calcmode="lin" valueType="num">
                                      <p:cBhvr>
                                        <p:cTn id="95" dur="1000" fill="hold"/>
                                        <p:tgtEl>
                                          <p:spTgt spid="1224717"/>
                                        </p:tgtEl>
                                        <p:attrNameLst>
                                          <p:attrName>ppt_w</p:attrName>
                                        </p:attrNameLst>
                                      </p:cBhvr>
                                      <p:tavLst>
                                        <p:tav tm="0">
                                          <p:val>
                                            <p:fltVal val="0"/>
                                          </p:val>
                                        </p:tav>
                                        <p:tav tm="100000">
                                          <p:val>
                                            <p:strVal val="#ppt_w"/>
                                          </p:val>
                                        </p:tav>
                                      </p:tavLst>
                                    </p:anim>
                                    <p:anim calcmode="lin" valueType="num">
                                      <p:cBhvr>
                                        <p:cTn id="96" dur="1000" fill="hold"/>
                                        <p:tgtEl>
                                          <p:spTgt spid="1224717"/>
                                        </p:tgtEl>
                                        <p:attrNameLst>
                                          <p:attrName>ppt_h</p:attrName>
                                        </p:attrNameLst>
                                      </p:cBhvr>
                                      <p:tavLst>
                                        <p:tav tm="0">
                                          <p:val>
                                            <p:fltVal val="0"/>
                                          </p:val>
                                        </p:tav>
                                        <p:tav tm="100000">
                                          <p:val>
                                            <p:strVal val="#ppt_h"/>
                                          </p:val>
                                        </p:tav>
                                      </p:tavLst>
                                    </p:anim>
                                    <p:anim calcmode="lin" valueType="num">
                                      <p:cBhvr>
                                        <p:cTn id="97" dur="1000" fill="hold"/>
                                        <p:tgtEl>
                                          <p:spTgt spid="1224717"/>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247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p:bldP spid="1224711" grpId="0"/>
      <p:bldP spid="1224712" grpId="0"/>
      <p:bldP spid="1224713" grpId="0"/>
      <p:bldP spid="1224714" grpId="0"/>
      <p:bldP spid="1224715" grpId="0"/>
      <p:bldP spid="1224716" grpId="0"/>
      <p:bldP spid="1224717" grpId="0"/>
      <p:bldP spid="1224720" grpId="0"/>
      <p:bldP spid="1224721" grpId="0"/>
      <p:bldP spid="1224722" grpId="0"/>
      <p:bldP spid="12247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p:cNvSpPr>
          <p:nvPr/>
        </p:nvSpPr>
        <p:spPr bwMode="auto">
          <a:xfrm>
            <a:off x="0" y="1106488"/>
            <a:ext cx="9156700" cy="57404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fontAlgn="base">
              <a:spcBef>
                <a:spcPts val="2250"/>
              </a:spcBef>
              <a:spcAft>
                <a:spcPct val="0"/>
              </a:spcAft>
              <a:defRPr/>
            </a:pPr>
            <a:r>
              <a:rPr lang="en-US" altLang="zh-CN" sz="4400" dirty="0">
                <a:solidFill>
                  <a:srgbClr val="000000"/>
                </a:solidFill>
                <a:latin typeface="Arial Bold" charset="0"/>
                <a:ea typeface="ヒラギノ角ゴ ProN W6" charset="0"/>
                <a:cs typeface="ヒラギノ角ゴ ProN W6" charset="0"/>
                <a:sym typeface="Arial Bold" charset="0"/>
              </a:rPr>
              <a:t>“</a:t>
            </a:r>
            <a:r>
              <a:rPr lang="zh-CN" altLang="en-US" sz="4400" dirty="0">
                <a:solidFill>
                  <a:srgbClr val="000000"/>
                </a:solidFill>
                <a:latin typeface="Arial Bold" charset="0"/>
                <a:ea typeface="ヒラギノ角ゴ ProN W6" charset="0"/>
                <a:cs typeface="ヒラギノ角ゴ ProN W6" charset="0"/>
                <a:sym typeface="Arial Bold" charset="0"/>
              </a:rPr>
              <a:t>释经讲道就是宣告 </a:t>
            </a:r>
            <a:r>
              <a:rPr lang="en-US" altLang="zh-CN" sz="4400" dirty="0">
                <a:solidFill>
                  <a:srgbClr val="000000"/>
                </a:solidFill>
                <a:latin typeface="Arial Bold" charset="0"/>
                <a:ea typeface="ヒラギノ角ゴ ProN W6" charset="0"/>
                <a:cs typeface="ヒラギノ角ゴ ProN W6" charset="0"/>
                <a:sym typeface="Arial Bold" charset="0"/>
              </a:rPr>
              <a:t>(</a:t>
            </a:r>
            <a:r>
              <a:rPr lang="zh-CN" altLang="en-US" sz="4400" dirty="0">
                <a:solidFill>
                  <a:srgbClr val="000000"/>
                </a:solidFill>
                <a:latin typeface="Arial Bold" charset="0"/>
                <a:ea typeface="ヒラギノ角ゴ ProN W6" charset="0"/>
                <a:cs typeface="ヒラギノ角ゴ ProN W6" charset="0"/>
                <a:sym typeface="Arial Bold" charset="0"/>
              </a:rPr>
              <a:t>或 传播</a:t>
            </a:r>
            <a:r>
              <a:rPr lang="en-US" altLang="zh-CN" sz="4400" dirty="0">
                <a:solidFill>
                  <a:srgbClr val="000000"/>
                </a:solidFill>
                <a:latin typeface="Arial Bold" charset="0"/>
                <a:ea typeface="ヒラギノ角ゴ ProN W6" charset="0"/>
                <a:cs typeface="ヒラギノ角ゴ ProN W6" charset="0"/>
                <a:sym typeface="Arial Bold" charset="0"/>
              </a:rPr>
              <a:t>) </a:t>
            </a:r>
            <a:r>
              <a:rPr lang="zh-CN" altLang="en-US" sz="4400" dirty="0">
                <a:solidFill>
                  <a:srgbClr val="000000"/>
                </a:solidFill>
                <a:latin typeface="Arial Bold" charset="0"/>
                <a:ea typeface="ヒラギノ角ゴ ProN W6" charset="0"/>
                <a:cs typeface="ヒラギノ角ゴ ProN W6" charset="0"/>
                <a:sym typeface="Arial Bold" charset="0"/>
              </a:rPr>
              <a:t>圣经的概念，</a:t>
            </a:r>
            <a:r>
              <a:rPr lang="en-US" altLang="zh-CN" sz="4400" dirty="0">
                <a:solidFill>
                  <a:srgbClr val="000000"/>
                </a:solidFill>
                <a:latin typeface="Arial Bold" charset="0"/>
                <a:ea typeface="ヒラギノ角ゴ ProN W6" charset="0"/>
                <a:cs typeface="ヒラギノ角ゴ ProN W6" charset="0"/>
                <a:sym typeface="Arial Bold" charset="0"/>
              </a:rPr>
              <a:t>, </a:t>
            </a:r>
            <a:r>
              <a:rPr lang="zh-CN" altLang="en-US" sz="4400" dirty="0">
                <a:solidFill>
                  <a:srgbClr val="000000"/>
                </a:solidFill>
                <a:latin typeface="Arial Bold" charset="0"/>
                <a:ea typeface="ヒラギノ角ゴ ProN W6" charset="0"/>
                <a:cs typeface="ヒラギノ角ゴ ProN W6" charset="0"/>
                <a:sym typeface="Arial Bold" charset="0"/>
              </a:rPr>
              <a:t>这概念是透过历史、文法、文体的研读该段经文的处境，圣灵首先在讲者的身上工作，之后通过他应用在会众的经验当中。</a:t>
            </a:r>
            <a:r>
              <a:rPr lang="en-US" altLang="zh-CN" sz="4400" dirty="0">
                <a:solidFill>
                  <a:srgbClr val="000000"/>
                </a:solidFill>
                <a:latin typeface="Arial Bold" charset="0"/>
                <a:ea typeface="ヒラギノ角ゴ ProN W6" charset="0"/>
                <a:cs typeface="ヒラギノ角ゴ ProN W6" charset="0"/>
                <a:sym typeface="Arial Bold" charset="0"/>
              </a:rPr>
              <a:t>" </a:t>
            </a:r>
            <a:br>
              <a:rPr lang="en-US" altLang="zh-CN" sz="4400" dirty="0">
                <a:solidFill>
                  <a:srgbClr val="000000"/>
                </a:solidFill>
                <a:latin typeface="Arial Bold" charset="0"/>
                <a:ea typeface="ヒラギノ角ゴ ProN W6" charset="0"/>
                <a:cs typeface="ヒラギノ角ゴ ProN W6" charset="0"/>
                <a:sym typeface="Arial Bold" charset="0"/>
              </a:rPr>
            </a:br>
            <a:r>
              <a:rPr lang="en-US" altLang="zh-CN" sz="4400" dirty="0">
                <a:solidFill>
                  <a:srgbClr val="000000"/>
                </a:solidFill>
                <a:latin typeface="Arial Bold" charset="0"/>
                <a:ea typeface="ヒラギノ角ゴ ProN W6" charset="0"/>
                <a:cs typeface="ヒラギノ角ゴ ProN W6" charset="0"/>
                <a:sym typeface="Arial Bold" charset="0"/>
              </a:rPr>
              <a:t/>
            </a:r>
            <a:br>
              <a:rPr lang="en-US" altLang="zh-CN" sz="4400" dirty="0">
                <a:solidFill>
                  <a:srgbClr val="000000"/>
                </a:solidFill>
                <a:latin typeface="Arial Bold" charset="0"/>
                <a:ea typeface="ヒラギノ角ゴ ProN W6" charset="0"/>
                <a:cs typeface="ヒラギノ角ゴ ProN W6" charset="0"/>
                <a:sym typeface="Arial Bold" charset="0"/>
              </a:rPr>
            </a:br>
            <a:r>
              <a:rPr lang="en-US" altLang="zh-CN" sz="3200" dirty="0">
                <a:solidFill>
                  <a:srgbClr val="000000"/>
                </a:solidFill>
                <a:latin typeface="Arial Bold" charset="0"/>
                <a:ea typeface="ヒラギノ角ゴ ProN W6" charset="0"/>
                <a:cs typeface="ヒラギノ角ゴ ProN W6" charset="0"/>
                <a:sym typeface="Arial Bold" charset="0"/>
              </a:rPr>
              <a:t>(</a:t>
            </a:r>
            <a:r>
              <a:rPr lang="zh-CN" altLang="en-US" sz="3200" dirty="0">
                <a:solidFill>
                  <a:srgbClr val="000000"/>
                </a:solidFill>
                <a:latin typeface="Arial Bold" charset="0"/>
                <a:ea typeface="ヒラギノ角ゴ ProN W6" charset="0"/>
                <a:cs typeface="ヒラギノ角ゴ ProN W6" charset="0"/>
                <a:sym typeface="Arial Bold" charset="0"/>
              </a:rPr>
              <a:t>参考：</a:t>
            </a:r>
            <a:r>
              <a:rPr lang="en-US" altLang="zh-CN" sz="3200" dirty="0">
                <a:solidFill>
                  <a:srgbClr val="000000"/>
                </a:solidFill>
                <a:latin typeface="Arial Bold" charset="0"/>
                <a:ea typeface="ヒラギノ角ゴ ProN W6" charset="0"/>
                <a:cs typeface="ヒラギノ角ゴ ProN W6" charset="0"/>
                <a:sym typeface="Arial Bold" charset="0"/>
              </a:rPr>
              <a:t>Robinson, 20, </a:t>
            </a:r>
            <a:r>
              <a:rPr lang="zh-CN" altLang="en-US" sz="3200" dirty="0">
                <a:solidFill>
                  <a:srgbClr val="000000"/>
                </a:solidFill>
                <a:latin typeface="Arial Bold" charset="0"/>
                <a:ea typeface="ヒラギノ角ゴ ProN W6" charset="0"/>
                <a:cs typeface="ヒラギノ角ゴ ProN W6" charset="0"/>
                <a:sym typeface="Arial Bold" charset="0"/>
              </a:rPr>
              <a:t>在讲道研讨会中的整理</a:t>
            </a:r>
            <a:r>
              <a:rPr lang="en-US" altLang="zh-CN" sz="3200" dirty="0">
                <a:solidFill>
                  <a:srgbClr val="000000"/>
                </a:solidFill>
                <a:latin typeface="Arial Bold" charset="0"/>
                <a:ea typeface="ヒラギノ角ゴ ProN W6" charset="0"/>
                <a:cs typeface="ヒラギノ角ゴ ProN W6" charset="0"/>
                <a:sym typeface="Arial Bold" charset="0"/>
              </a:rPr>
              <a:t>)</a:t>
            </a:r>
          </a:p>
        </p:txBody>
      </p:sp>
      <p:sp>
        <p:nvSpPr>
          <p:cNvPr id="9219" name="Rectangle 3"/>
          <p:cNvSpPr>
            <a:spLocks noGrp="1" noChangeArrowheads="1"/>
          </p:cNvSpPr>
          <p:nvPr>
            <p:ph type="title"/>
          </p:nvPr>
        </p:nvSpPr>
        <p:spPr>
          <a:xfrm>
            <a:off x="0" y="0"/>
            <a:ext cx="9144000" cy="1143000"/>
          </a:xfrm>
        </p:spPr>
        <p:txBody>
          <a:bodyPr rIns="132080"/>
          <a:lstStyle/>
          <a:p>
            <a:pPr indent="0" eaLnBrk="1" hangingPunct="1">
              <a:defRPr/>
            </a:pPr>
            <a:r>
              <a:rPr lang="zh-CN" altLang="en-US" sz="4800" smtClean="0">
                <a:latin typeface="Arial Bold" charset="0"/>
                <a:ea typeface="ヒラギノ角ゴ ProN W6" charset="0"/>
                <a:cs typeface="ヒラギノ角ゴ ProN W6" charset="0"/>
                <a:sym typeface="Arial Bold" charset="0"/>
              </a:rPr>
              <a:t>更详细的定义</a:t>
            </a:r>
            <a:r>
              <a:rPr lang="en-US" altLang="zh-CN" sz="4800" smtClean="0">
                <a:latin typeface="Arial Bold" charset="0"/>
                <a:ea typeface="ヒラギノ角ゴ ProN W6" charset="0"/>
                <a:cs typeface="ヒラギノ角ゴ ProN W6" charset="0"/>
                <a:sym typeface="Arial Bold" charset="0"/>
              </a:rPr>
              <a:t>…</a:t>
            </a:r>
          </a:p>
        </p:txBody>
      </p:sp>
      <p:sp>
        <p:nvSpPr>
          <p:cNvPr id="9220" name="Rectangle 4"/>
          <p:cNvSpPr>
            <a:spLocks/>
          </p:cNvSpPr>
          <p:nvPr/>
        </p:nvSpPr>
        <p:spPr bwMode="auto">
          <a:xfrm>
            <a:off x="8594725" y="39688"/>
            <a:ext cx="250825" cy="3651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fontAlgn="base">
              <a:spcBef>
                <a:spcPct val="0"/>
              </a:spcBef>
              <a:spcAft>
                <a:spcPct val="0"/>
              </a:spcAft>
              <a:defRPr/>
            </a:pPr>
            <a:r>
              <a:rPr lang="en-US" altLang="zh-CN" sz="2400">
                <a:solidFill>
                  <a:srgbClr val="000000"/>
                </a:solidFill>
                <a:latin typeface="Arial Bold" charset="0"/>
                <a:ea typeface="宋体" charset="0"/>
                <a:cs typeface="Arial Bold" charset="0"/>
                <a:sym typeface="Arial Bold" charset="0"/>
              </a:rPr>
              <a:t>1</a:t>
            </a:r>
          </a:p>
        </p:txBody>
      </p:sp>
    </p:spTree>
    <p:extLst>
      <p:ext uri="{BB962C8B-B14F-4D97-AF65-F5344CB8AC3E}">
        <p14:creationId xmlns:p14="http://schemas.microsoft.com/office/powerpoint/2010/main" val="2741959065"/>
      </p:ext>
    </p:extLst>
  </p:cSld>
  <p:clrMapOvr>
    <a:masterClrMapping/>
  </p:clrMapOvr>
  <p:transition xmlns:p14="http://schemas.microsoft.com/office/powerpoint/2010/mai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DSS"/>
          <p:cNvPicPr>
            <a:picLocks noChangeAspect="1" noChangeArrowheads="1"/>
          </p:cNvPicPr>
          <p:nvPr/>
        </p:nvPicPr>
        <p:blipFill>
          <a:blip r:embed="rId3">
            <a:lum bright="-36000"/>
          </a:blip>
          <a:srcRect/>
          <a:stretch>
            <a:fillRect/>
          </a:stretch>
        </p:blipFill>
        <p:spPr bwMode="auto">
          <a:xfrm>
            <a:off x="-228600" y="-42863"/>
            <a:ext cx="9372600" cy="6900863"/>
          </a:xfrm>
          <a:prstGeom prst="rect">
            <a:avLst/>
          </a:prstGeom>
          <a:noFill/>
          <a:ln w="9525">
            <a:noFill/>
            <a:miter lim="800000"/>
            <a:headEnd/>
            <a:tailEnd/>
          </a:ln>
        </p:spPr>
      </p:pic>
      <p:sp>
        <p:nvSpPr>
          <p:cNvPr id="1226755" name="Text Box 3"/>
          <p:cNvSpPr txBox="1">
            <a:spLocks noChangeArrowheads="1"/>
          </p:cNvSpPr>
          <p:nvPr/>
        </p:nvSpPr>
        <p:spPr bwMode="auto">
          <a:xfrm>
            <a:off x="29718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经文</a:t>
            </a:r>
            <a:endParaRPr lang="en-US" sz="4000" b="1" u="sng" dirty="0" smtClean="0">
              <a:solidFill>
                <a:srgbClr val="FFFFFF"/>
              </a:solidFill>
              <a:latin typeface="Times New Roman" charset="0"/>
            </a:endParaRPr>
          </a:p>
        </p:txBody>
      </p:sp>
      <p:sp>
        <p:nvSpPr>
          <p:cNvPr id="1226756" name="Rectangle 4"/>
          <p:cNvSpPr>
            <a:spLocks noGrp="1" noChangeArrowheads="1"/>
          </p:cNvSpPr>
          <p:nvPr>
            <p:ph type="title" idx="4294967295"/>
          </p:nvPr>
        </p:nvSpPr>
        <p:spPr>
          <a:xfrm>
            <a:off x="-304800" y="457200"/>
            <a:ext cx="9448800" cy="685800"/>
          </a:xfrm>
          <a:solidFill>
            <a:schemeClr val="tx2"/>
          </a:solidFill>
          <a:effectLst>
            <a:outerShdw blurRad="63500" dist="35921" dir="2700000" algn="ctr" rotWithShape="0">
              <a:schemeClr val="tx2">
                <a:alpha val="74997"/>
              </a:schemeClr>
            </a:outerShdw>
          </a:effectLst>
        </p:spPr>
        <p:txBody>
          <a:bodyPr/>
          <a:lstStyle/>
          <a:p>
            <a:pPr eaLnBrk="1" hangingPunct="1">
              <a:defRPr/>
            </a:pPr>
            <a:r>
              <a:rPr lang="zh-CN" altLang="en-US" b="1" dirty="0">
                <a:solidFill>
                  <a:schemeClr val="bg1"/>
                </a:solidFill>
                <a:ea typeface="ＭＳ Ｐゴシック" charset="0"/>
                <a:cs typeface="ＭＳ Ｐゴシック" charset="0"/>
              </a:rPr>
              <a:t>思想对比</a:t>
            </a:r>
            <a:endParaRPr lang="en-US" dirty="0">
              <a:ea typeface="ＭＳ Ｐゴシック" charset="0"/>
              <a:cs typeface="ＭＳ Ｐゴシック" charset="0"/>
            </a:endParaRPr>
          </a:p>
        </p:txBody>
      </p:sp>
      <p:sp>
        <p:nvSpPr>
          <p:cNvPr id="1226757" name="Text Box 5"/>
          <p:cNvSpPr txBox="1">
            <a:spLocks noChangeArrowheads="1"/>
          </p:cNvSpPr>
          <p:nvPr/>
        </p:nvSpPr>
        <p:spPr bwMode="auto">
          <a:xfrm>
            <a:off x="5888038" y="1279525"/>
            <a:ext cx="2341562"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讲章</a:t>
            </a:r>
            <a:endParaRPr lang="en-US" sz="4000" b="1" u="sng" dirty="0" smtClean="0">
              <a:solidFill>
                <a:srgbClr val="FFFFFF"/>
              </a:solidFill>
              <a:latin typeface="Times New Roman" charset="0"/>
            </a:endParaRPr>
          </a:p>
        </p:txBody>
      </p:sp>
      <p:sp>
        <p:nvSpPr>
          <p:cNvPr id="1226758" name="Text Box 6"/>
          <p:cNvSpPr txBox="1">
            <a:spLocks noChangeArrowheads="1"/>
          </p:cNvSpPr>
          <p:nvPr/>
        </p:nvSpPr>
        <p:spPr bwMode="auto">
          <a:xfrm>
            <a:off x="2971800" y="2270125"/>
            <a:ext cx="28194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过去的</a:t>
            </a:r>
            <a:endParaRPr lang="zh-CN" altLang="en-US" sz="2800" b="1" i="1">
              <a:solidFill>
                <a:srgbClr val="FFFFFF"/>
              </a:solidFill>
              <a:latin typeface="Times New Roman" pitchFamily="18" charset="0"/>
              <a:ea typeface="ＭＳ Ｐゴシック" pitchFamily="34" charset="-128"/>
            </a:endParaRPr>
          </a:p>
        </p:txBody>
      </p:sp>
      <p:sp>
        <p:nvSpPr>
          <p:cNvPr id="1226759" name="Text Box 7"/>
          <p:cNvSpPr txBox="1">
            <a:spLocks noChangeArrowheads="1"/>
          </p:cNvSpPr>
          <p:nvPr/>
        </p:nvSpPr>
        <p:spPr bwMode="auto">
          <a:xfrm>
            <a:off x="5888038" y="2270125"/>
            <a:ext cx="2798762"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现在的</a:t>
            </a:r>
            <a:endParaRPr lang="zh-CN" altLang="en-US" sz="2800" b="1" i="1">
              <a:solidFill>
                <a:srgbClr val="FFFFFF"/>
              </a:solidFill>
              <a:latin typeface="Times New Roman" pitchFamily="18" charset="0"/>
              <a:ea typeface="ＭＳ Ｐゴシック" pitchFamily="34" charset="-128"/>
            </a:endParaRPr>
          </a:p>
        </p:txBody>
      </p:sp>
      <p:sp>
        <p:nvSpPr>
          <p:cNvPr id="1226760" name="Text Box 8"/>
          <p:cNvSpPr txBox="1">
            <a:spLocks noChangeArrowheads="1"/>
          </p:cNvSpPr>
          <p:nvPr/>
        </p:nvSpPr>
        <p:spPr bwMode="auto">
          <a:xfrm>
            <a:off x="2971800" y="3260725"/>
            <a:ext cx="25908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过去</a:t>
            </a:r>
            <a:endParaRPr lang="en-US" sz="2800" b="1" i="1" dirty="0" smtClean="0">
              <a:solidFill>
                <a:srgbClr val="FFFFFF"/>
              </a:solidFill>
              <a:latin typeface="Times New Roman" charset="0"/>
            </a:endParaRPr>
          </a:p>
        </p:txBody>
      </p:sp>
      <p:sp>
        <p:nvSpPr>
          <p:cNvPr id="1226761" name="Text Box 9"/>
          <p:cNvSpPr txBox="1">
            <a:spLocks noChangeArrowheads="1"/>
          </p:cNvSpPr>
          <p:nvPr/>
        </p:nvSpPr>
        <p:spPr bwMode="auto">
          <a:xfrm>
            <a:off x="5888038" y="3260725"/>
            <a:ext cx="28749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现在</a:t>
            </a:r>
            <a:endParaRPr lang="en-US" sz="2800" b="1" i="1" dirty="0" smtClean="0">
              <a:solidFill>
                <a:srgbClr val="FFFFFF"/>
              </a:solidFill>
              <a:latin typeface="Times New Roman" charset="0"/>
            </a:endParaRPr>
          </a:p>
        </p:txBody>
      </p:sp>
      <p:sp>
        <p:nvSpPr>
          <p:cNvPr id="1226762" name="Text Box 10"/>
          <p:cNvSpPr txBox="1">
            <a:spLocks noChangeArrowheads="1"/>
          </p:cNvSpPr>
          <p:nvPr/>
        </p:nvSpPr>
        <p:spPr bwMode="auto">
          <a:xfrm>
            <a:off x="2971800" y="4267200"/>
            <a:ext cx="27432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陈述语气</a:t>
            </a:r>
            <a:endParaRPr lang="en-US" sz="2800" b="1" i="1" dirty="0" smtClean="0">
              <a:solidFill>
                <a:srgbClr val="FFFFFF"/>
              </a:solidFill>
              <a:latin typeface="Times New Roman" charset="0"/>
            </a:endParaRPr>
          </a:p>
        </p:txBody>
      </p:sp>
      <p:sp>
        <p:nvSpPr>
          <p:cNvPr id="1226763" name="Text Box 11"/>
          <p:cNvSpPr txBox="1">
            <a:spLocks noChangeArrowheads="1"/>
          </p:cNvSpPr>
          <p:nvPr/>
        </p:nvSpPr>
        <p:spPr bwMode="auto">
          <a:xfrm>
            <a:off x="5888038" y="4267200"/>
            <a:ext cx="28749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祈使语气</a:t>
            </a:r>
            <a:endParaRPr lang="en-US" sz="3600" b="1" dirty="0" smtClean="0">
              <a:solidFill>
                <a:srgbClr val="FFFFFF"/>
              </a:solidFill>
              <a:latin typeface="Times New Roman" charset="0"/>
            </a:endParaRPr>
          </a:p>
        </p:txBody>
      </p:sp>
      <p:sp>
        <p:nvSpPr>
          <p:cNvPr id="1226764" name="Text Box 12"/>
          <p:cNvSpPr txBox="1">
            <a:spLocks noChangeArrowheads="1"/>
          </p:cNvSpPr>
          <p:nvPr/>
        </p:nvSpPr>
        <p:spPr bwMode="auto">
          <a:xfrm>
            <a:off x="2971800" y="5257800"/>
            <a:ext cx="26670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第三</a:t>
            </a:r>
            <a:endParaRPr lang="en-US" sz="2800" b="1" i="1" dirty="0" smtClean="0">
              <a:solidFill>
                <a:srgbClr val="FFFFFF"/>
              </a:solidFill>
              <a:latin typeface="Times New Roman" charset="0"/>
            </a:endParaRPr>
          </a:p>
        </p:txBody>
      </p:sp>
      <p:sp>
        <p:nvSpPr>
          <p:cNvPr id="1226765" name="Text Box 13"/>
          <p:cNvSpPr txBox="1">
            <a:spLocks noChangeArrowheads="1"/>
          </p:cNvSpPr>
          <p:nvPr/>
        </p:nvSpPr>
        <p:spPr bwMode="auto">
          <a:xfrm>
            <a:off x="5888038" y="5257800"/>
            <a:ext cx="28749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第一或第二</a:t>
            </a:r>
            <a:endParaRPr lang="en-US" sz="2800" b="1" i="1" dirty="0" smtClean="0">
              <a:solidFill>
                <a:srgbClr val="FFFFFF"/>
              </a:solidFill>
              <a:latin typeface="Times New Roman" charset="0"/>
            </a:endParaRPr>
          </a:p>
        </p:txBody>
      </p:sp>
      <p:sp>
        <p:nvSpPr>
          <p:cNvPr id="1226766"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a:solidFill>
                  <a:srgbClr val="FFFFFF"/>
                </a:solidFill>
              </a:rPr>
              <a:t>40</a:t>
            </a:r>
            <a:endParaRPr lang="en-US" b="1" i="1">
              <a:solidFill>
                <a:srgbClr val="FFFFFF"/>
              </a:solidFill>
              <a:latin typeface="Times New Roman" charset="0"/>
            </a:endParaRPr>
          </a:p>
        </p:txBody>
      </p:sp>
      <p:sp>
        <p:nvSpPr>
          <p:cNvPr id="1226767" name="Text Box 15"/>
          <p:cNvSpPr txBox="1">
            <a:spLocks noChangeArrowheads="1"/>
          </p:cNvSpPr>
          <p:nvPr/>
        </p:nvSpPr>
        <p:spPr bwMode="auto">
          <a:xfrm>
            <a:off x="4572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latin typeface="Times New Roman" charset="0"/>
              </a:rPr>
              <a:t>问题</a:t>
            </a:r>
            <a:endParaRPr lang="en-US" sz="4000" b="1" u="sng" dirty="0" smtClean="0">
              <a:solidFill>
                <a:srgbClr val="FFFFFF"/>
              </a:solidFill>
              <a:latin typeface="Times New Roman" charset="0"/>
            </a:endParaRPr>
          </a:p>
        </p:txBody>
      </p:sp>
      <p:sp>
        <p:nvSpPr>
          <p:cNvPr id="1226768" name="Text Box 16"/>
          <p:cNvSpPr txBox="1">
            <a:spLocks noChangeArrowheads="1"/>
          </p:cNvSpPr>
          <p:nvPr/>
        </p:nvSpPr>
        <p:spPr bwMode="auto">
          <a:xfrm>
            <a:off x="457200" y="22701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听众</a:t>
            </a:r>
            <a:endParaRPr lang="en-US" sz="3600" b="1" dirty="0" smtClean="0">
              <a:solidFill>
                <a:srgbClr val="FFFFFF"/>
              </a:solidFill>
              <a:latin typeface="Times New Roman" charset="0"/>
            </a:endParaRPr>
          </a:p>
        </p:txBody>
      </p:sp>
      <p:sp>
        <p:nvSpPr>
          <p:cNvPr id="1226769" name="Text Box 17"/>
          <p:cNvSpPr txBox="1">
            <a:spLocks noChangeArrowheads="1"/>
          </p:cNvSpPr>
          <p:nvPr/>
        </p:nvSpPr>
        <p:spPr bwMode="auto">
          <a:xfrm>
            <a:off x="457200" y="32607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latin typeface="Times New Roman" charset="0"/>
              </a:rPr>
              <a:t>时态</a:t>
            </a:r>
            <a:endParaRPr lang="en-US" sz="3600" b="1" dirty="0" smtClean="0">
              <a:solidFill>
                <a:srgbClr val="FFFFFF"/>
              </a:solidFill>
              <a:latin typeface="Times New Roman" charset="0"/>
            </a:endParaRPr>
          </a:p>
        </p:txBody>
      </p:sp>
      <p:sp>
        <p:nvSpPr>
          <p:cNvPr id="1226770" name="Text Box 18"/>
          <p:cNvSpPr txBox="1">
            <a:spLocks noChangeArrowheads="1"/>
          </p:cNvSpPr>
          <p:nvPr/>
        </p:nvSpPr>
        <p:spPr bwMode="auto">
          <a:xfrm>
            <a:off x="457200" y="4267200"/>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语态</a:t>
            </a:r>
            <a:endParaRPr lang="en-US" sz="2800" b="1" i="1" dirty="0" smtClean="0">
              <a:solidFill>
                <a:srgbClr val="FFFFFF"/>
              </a:solidFill>
              <a:latin typeface="Times New Roman" charset="0"/>
            </a:endParaRPr>
          </a:p>
        </p:txBody>
      </p:sp>
      <p:sp>
        <p:nvSpPr>
          <p:cNvPr id="1226771" name="Text Box 19"/>
          <p:cNvSpPr txBox="1">
            <a:spLocks noChangeArrowheads="1"/>
          </p:cNvSpPr>
          <p:nvPr/>
        </p:nvSpPr>
        <p:spPr bwMode="auto">
          <a:xfrm>
            <a:off x="457200" y="5257800"/>
            <a:ext cx="24384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defRPr/>
            </a:pPr>
            <a:r>
              <a:rPr lang="zh-CN" altLang="en-US" sz="3600" b="1" dirty="0">
                <a:solidFill>
                  <a:srgbClr val="FFFFFF"/>
                </a:solidFill>
                <a:ea typeface="ＭＳ Ｐゴシック" charset="-128"/>
                <a:cs typeface="ＭＳ Ｐゴシック" charset="-128"/>
              </a:rPr>
              <a:t>人称</a:t>
            </a:r>
            <a:endParaRPr lang="en-US" sz="3600" b="1" dirty="0">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29494177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6768"/>
                                        </p:tgtEl>
                                        <p:attrNameLst>
                                          <p:attrName>style.visibility</p:attrName>
                                        </p:attrNameLst>
                                      </p:cBhvr>
                                      <p:to>
                                        <p:strVal val="visible"/>
                                      </p:to>
                                    </p:set>
                                    <p:anim calcmode="lin" valueType="num">
                                      <p:cBhvr>
                                        <p:cTn id="7" dur="1000" fill="hold"/>
                                        <p:tgtEl>
                                          <p:spTgt spid="1226768"/>
                                        </p:tgtEl>
                                        <p:attrNameLst>
                                          <p:attrName>ppt_w</p:attrName>
                                        </p:attrNameLst>
                                      </p:cBhvr>
                                      <p:tavLst>
                                        <p:tav tm="0">
                                          <p:val>
                                            <p:fltVal val="0"/>
                                          </p:val>
                                        </p:tav>
                                        <p:tav tm="100000">
                                          <p:val>
                                            <p:strVal val="#ppt_w"/>
                                          </p:val>
                                        </p:tav>
                                      </p:tavLst>
                                    </p:anim>
                                    <p:anim calcmode="lin" valueType="num">
                                      <p:cBhvr>
                                        <p:cTn id="8" dur="1000" fill="hold"/>
                                        <p:tgtEl>
                                          <p:spTgt spid="1226768"/>
                                        </p:tgtEl>
                                        <p:attrNameLst>
                                          <p:attrName>ppt_h</p:attrName>
                                        </p:attrNameLst>
                                      </p:cBhvr>
                                      <p:tavLst>
                                        <p:tav tm="0">
                                          <p:val>
                                            <p:fltVal val="0"/>
                                          </p:val>
                                        </p:tav>
                                        <p:tav tm="100000">
                                          <p:val>
                                            <p:strVal val="#ppt_h"/>
                                          </p:val>
                                        </p:tav>
                                      </p:tavLst>
                                    </p:anim>
                                    <p:anim calcmode="lin" valueType="num">
                                      <p:cBhvr>
                                        <p:cTn id="9" dur="1000" fill="hold"/>
                                        <p:tgtEl>
                                          <p:spTgt spid="12267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67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6758"/>
                                        </p:tgtEl>
                                        <p:attrNameLst>
                                          <p:attrName>style.visibility</p:attrName>
                                        </p:attrNameLst>
                                      </p:cBhvr>
                                      <p:to>
                                        <p:strVal val="visible"/>
                                      </p:to>
                                    </p:set>
                                    <p:anim calcmode="lin" valueType="num">
                                      <p:cBhvr>
                                        <p:cTn id="15" dur="1000" fill="hold"/>
                                        <p:tgtEl>
                                          <p:spTgt spid="1226758"/>
                                        </p:tgtEl>
                                        <p:attrNameLst>
                                          <p:attrName>ppt_w</p:attrName>
                                        </p:attrNameLst>
                                      </p:cBhvr>
                                      <p:tavLst>
                                        <p:tav tm="0">
                                          <p:val>
                                            <p:fltVal val="0"/>
                                          </p:val>
                                        </p:tav>
                                        <p:tav tm="100000">
                                          <p:val>
                                            <p:strVal val="#ppt_w"/>
                                          </p:val>
                                        </p:tav>
                                      </p:tavLst>
                                    </p:anim>
                                    <p:anim calcmode="lin" valueType="num">
                                      <p:cBhvr>
                                        <p:cTn id="16" dur="1000" fill="hold"/>
                                        <p:tgtEl>
                                          <p:spTgt spid="1226758"/>
                                        </p:tgtEl>
                                        <p:attrNameLst>
                                          <p:attrName>ppt_h</p:attrName>
                                        </p:attrNameLst>
                                      </p:cBhvr>
                                      <p:tavLst>
                                        <p:tav tm="0">
                                          <p:val>
                                            <p:fltVal val="0"/>
                                          </p:val>
                                        </p:tav>
                                        <p:tav tm="100000">
                                          <p:val>
                                            <p:strVal val="#ppt_h"/>
                                          </p:val>
                                        </p:tav>
                                      </p:tavLst>
                                    </p:anim>
                                    <p:anim calcmode="lin" valueType="num">
                                      <p:cBhvr>
                                        <p:cTn id="17" dur="1000" fill="hold"/>
                                        <p:tgtEl>
                                          <p:spTgt spid="122675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67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6759"/>
                                        </p:tgtEl>
                                        <p:attrNameLst>
                                          <p:attrName>style.visibility</p:attrName>
                                        </p:attrNameLst>
                                      </p:cBhvr>
                                      <p:to>
                                        <p:strVal val="visible"/>
                                      </p:to>
                                    </p:set>
                                    <p:anim calcmode="lin" valueType="num">
                                      <p:cBhvr>
                                        <p:cTn id="23" dur="1000" fill="hold"/>
                                        <p:tgtEl>
                                          <p:spTgt spid="1226759"/>
                                        </p:tgtEl>
                                        <p:attrNameLst>
                                          <p:attrName>ppt_w</p:attrName>
                                        </p:attrNameLst>
                                      </p:cBhvr>
                                      <p:tavLst>
                                        <p:tav tm="0">
                                          <p:val>
                                            <p:fltVal val="0"/>
                                          </p:val>
                                        </p:tav>
                                        <p:tav tm="100000">
                                          <p:val>
                                            <p:strVal val="#ppt_w"/>
                                          </p:val>
                                        </p:tav>
                                      </p:tavLst>
                                    </p:anim>
                                    <p:anim calcmode="lin" valueType="num">
                                      <p:cBhvr>
                                        <p:cTn id="24" dur="1000" fill="hold"/>
                                        <p:tgtEl>
                                          <p:spTgt spid="1226759"/>
                                        </p:tgtEl>
                                        <p:attrNameLst>
                                          <p:attrName>ppt_h</p:attrName>
                                        </p:attrNameLst>
                                      </p:cBhvr>
                                      <p:tavLst>
                                        <p:tav tm="0">
                                          <p:val>
                                            <p:fltVal val="0"/>
                                          </p:val>
                                        </p:tav>
                                        <p:tav tm="100000">
                                          <p:val>
                                            <p:strVal val="#ppt_h"/>
                                          </p:val>
                                        </p:tav>
                                      </p:tavLst>
                                    </p:anim>
                                    <p:anim calcmode="lin" valueType="num">
                                      <p:cBhvr>
                                        <p:cTn id="25" dur="1000" fill="hold"/>
                                        <p:tgtEl>
                                          <p:spTgt spid="122675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67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6769"/>
                                        </p:tgtEl>
                                        <p:attrNameLst>
                                          <p:attrName>style.visibility</p:attrName>
                                        </p:attrNameLst>
                                      </p:cBhvr>
                                      <p:to>
                                        <p:strVal val="visible"/>
                                      </p:to>
                                    </p:set>
                                    <p:anim calcmode="lin" valueType="num">
                                      <p:cBhvr>
                                        <p:cTn id="31" dur="1000" fill="hold"/>
                                        <p:tgtEl>
                                          <p:spTgt spid="1226769"/>
                                        </p:tgtEl>
                                        <p:attrNameLst>
                                          <p:attrName>ppt_w</p:attrName>
                                        </p:attrNameLst>
                                      </p:cBhvr>
                                      <p:tavLst>
                                        <p:tav tm="0">
                                          <p:val>
                                            <p:fltVal val="0"/>
                                          </p:val>
                                        </p:tav>
                                        <p:tav tm="100000">
                                          <p:val>
                                            <p:strVal val="#ppt_w"/>
                                          </p:val>
                                        </p:tav>
                                      </p:tavLst>
                                    </p:anim>
                                    <p:anim calcmode="lin" valueType="num">
                                      <p:cBhvr>
                                        <p:cTn id="32" dur="1000" fill="hold"/>
                                        <p:tgtEl>
                                          <p:spTgt spid="1226769"/>
                                        </p:tgtEl>
                                        <p:attrNameLst>
                                          <p:attrName>ppt_h</p:attrName>
                                        </p:attrNameLst>
                                      </p:cBhvr>
                                      <p:tavLst>
                                        <p:tav tm="0">
                                          <p:val>
                                            <p:fltVal val="0"/>
                                          </p:val>
                                        </p:tav>
                                        <p:tav tm="100000">
                                          <p:val>
                                            <p:strVal val="#ppt_h"/>
                                          </p:val>
                                        </p:tav>
                                      </p:tavLst>
                                    </p:anim>
                                    <p:anim calcmode="lin" valueType="num">
                                      <p:cBhvr>
                                        <p:cTn id="33" dur="1000" fill="hold"/>
                                        <p:tgtEl>
                                          <p:spTgt spid="122676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67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6760"/>
                                        </p:tgtEl>
                                        <p:attrNameLst>
                                          <p:attrName>style.visibility</p:attrName>
                                        </p:attrNameLst>
                                      </p:cBhvr>
                                      <p:to>
                                        <p:strVal val="visible"/>
                                      </p:to>
                                    </p:set>
                                    <p:anim calcmode="lin" valueType="num">
                                      <p:cBhvr>
                                        <p:cTn id="39" dur="1000" fill="hold"/>
                                        <p:tgtEl>
                                          <p:spTgt spid="1226760"/>
                                        </p:tgtEl>
                                        <p:attrNameLst>
                                          <p:attrName>ppt_w</p:attrName>
                                        </p:attrNameLst>
                                      </p:cBhvr>
                                      <p:tavLst>
                                        <p:tav tm="0">
                                          <p:val>
                                            <p:fltVal val="0"/>
                                          </p:val>
                                        </p:tav>
                                        <p:tav tm="100000">
                                          <p:val>
                                            <p:strVal val="#ppt_w"/>
                                          </p:val>
                                        </p:tav>
                                      </p:tavLst>
                                    </p:anim>
                                    <p:anim calcmode="lin" valueType="num">
                                      <p:cBhvr>
                                        <p:cTn id="40" dur="1000" fill="hold"/>
                                        <p:tgtEl>
                                          <p:spTgt spid="1226760"/>
                                        </p:tgtEl>
                                        <p:attrNameLst>
                                          <p:attrName>ppt_h</p:attrName>
                                        </p:attrNameLst>
                                      </p:cBhvr>
                                      <p:tavLst>
                                        <p:tav tm="0">
                                          <p:val>
                                            <p:fltVal val="0"/>
                                          </p:val>
                                        </p:tav>
                                        <p:tav tm="100000">
                                          <p:val>
                                            <p:strVal val="#ppt_h"/>
                                          </p:val>
                                        </p:tav>
                                      </p:tavLst>
                                    </p:anim>
                                    <p:anim calcmode="lin" valueType="num">
                                      <p:cBhvr>
                                        <p:cTn id="41" dur="1000" fill="hold"/>
                                        <p:tgtEl>
                                          <p:spTgt spid="122676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6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6761"/>
                                        </p:tgtEl>
                                        <p:attrNameLst>
                                          <p:attrName>style.visibility</p:attrName>
                                        </p:attrNameLst>
                                      </p:cBhvr>
                                      <p:to>
                                        <p:strVal val="visible"/>
                                      </p:to>
                                    </p:set>
                                    <p:anim calcmode="lin" valueType="num">
                                      <p:cBhvr>
                                        <p:cTn id="47" dur="1000" fill="hold"/>
                                        <p:tgtEl>
                                          <p:spTgt spid="1226761"/>
                                        </p:tgtEl>
                                        <p:attrNameLst>
                                          <p:attrName>ppt_w</p:attrName>
                                        </p:attrNameLst>
                                      </p:cBhvr>
                                      <p:tavLst>
                                        <p:tav tm="0">
                                          <p:val>
                                            <p:fltVal val="0"/>
                                          </p:val>
                                        </p:tav>
                                        <p:tav tm="100000">
                                          <p:val>
                                            <p:strVal val="#ppt_w"/>
                                          </p:val>
                                        </p:tav>
                                      </p:tavLst>
                                    </p:anim>
                                    <p:anim calcmode="lin" valueType="num">
                                      <p:cBhvr>
                                        <p:cTn id="48" dur="1000" fill="hold"/>
                                        <p:tgtEl>
                                          <p:spTgt spid="1226761"/>
                                        </p:tgtEl>
                                        <p:attrNameLst>
                                          <p:attrName>ppt_h</p:attrName>
                                        </p:attrNameLst>
                                      </p:cBhvr>
                                      <p:tavLst>
                                        <p:tav tm="0">
                                          <p:val>
                                            <p:fltVal val="0"/>
                                          </p:val>
                                        </p:tav>
                                        <p:tav tm="100000">
                                          <p:val>
                                            <p:strVal val="#ppt_h"/>
                                          </p:val>
                                        </p:tav>
                                      </p:tavLst>
                                    </p:anim>
                                    <p:anim calcmode="lin" valueType="num">
                                      <p:cBhvr>
                                        <p:cTn id="49" dur="1000" fill="hold"/>
                                        <p:tgtEl>
                                          <p:spTgt spid="122676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67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6770"/>
                                        </p:tgtEl>
                                        <p:attrNameLst>
                                          <p:attrName>style.visibility</p:attrName>
                                        </p:attrNameLst>
                                      </p:cBhvr>
                                      <p:to>
                                        <p:strVal val="visible"/>
                                      </p:to>
                                    </p:set>
                                    <p:anim calcmode="lin" valueType="num">
                                      <p:cBhvr>
                                        <p:cTn id="55" dur="1000" fill="hold"/>
                                        <p:tgtEl>
                                          <p:spTgt spid="1226770"/>
                                        </p:tgtEl>
                                        <p:attrNameLst>
                                          <p:attrName>ppt_w</p:attrName>
                                        </p:attrNameLst>
                                      </p:cBhvr>
                                      <p:tavLst>
                                        <p:tav tm="0">
                                          <p:val>
                                            <p:fltVal val="0"/>
                                          </p:val>
                                        </p:tav>
                                        <p:tav tm="100000">
                                          <p:val>
                                            <p:strVal val="#ppt_w"/>
                                          </p:val>
                                        </p:tav>
                                      </p:tavLst>
                                    </p:anim>
                                    <p:anim calcmode="lin" valueType="num">
                                      <p:cBhvr>
                                        <p:cTn id="56" dur="1000" fill="hold"/>
                                        <p:tgtEl>
                                          <p:spTgt spid="1226770"/>
                                        </p:tgtEl>
                                        <p:attrNameLst>
                                          <p:attrName>ppt_h</p:attrName>
                                        </p:attrNameLst>
                                      </p:cBhvr>
                                      <p:tavLst>
                                        <p:tav tm="0">
                                          <p:val>
                                            <p:fltVal val="0"/>
                                          </p:val>
                                        </p:tav>
                                        <p:tav tm="100000">
                                          <p:val>
                                            <p:strVal val="#ppt_h"/>
                                          </p:val>
                                        </p:tav>
                                      </p:tavLst>
                                    </p:anim>
                                    <p:anim calcmode="lin" valueType="num">
                                      <p:cBhvr>
                                        <p:cTn id="57" dur="1000" fill="hold"/>
                                        <p:tgtEl>
                                          <p:spTgt spid="122677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67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6762"/>
                                        </p:tgtEl>
                                        <p:attrNameLst>
                                          <p:attrName>style.visibility</p:attrName>
                                        </p:attrNameLst>
                                      </p:cBhvr>
                                      <p:to>
                                        <p:strVal val="visible"/>
                                      </p:to>
                                    </p:set>
                                    <p:anim calcmode="lin" valueType="num">
                                      <p:cBhvr>
                                        <p:cTn id="63" dur="1000" fill="hold"/>
                                        <p:tgtEl>
                                          <p:spTgt spid="1226762"/>
                                        </p:tgtEl>
                                        <p:attrNameLst>
                                          <p:attrName>ppt_w</p:attrName>
                                        </p:attrNameLst>
                                      </p:cBhvr>
                                      <p:tavLst>
                                        <p:tav tm="0">
                                          <p:val>
                                            <p:fltVal val="0"/>
                                          </p:val>
                                        </p:tav>
                                        <p:tav tm="100000">
                                          <p:val>
                                            <p:strVal val="#ppt_w"/>
                                          </p:val>
                                        </p:tav>
                                      </p:tavLst>
                                    </p:anim>
                                    <p:anim calcmode="lin" valueType="num">
                                      <p:cBhvr>
                                        <p:cTn id="64" dur="1000" fill="hold"/>
                                        <p:tgtEl>
                                          <p:spTgt spid="1226762"/>
                                        </p:tgtEl>
                                        <p:attrNameLst>
                                          <p:attrName>ppt_h</p:attrName>
                                        </p:attrNameLst>
                                      </p:cBhvr>
                                      <p:tavLst>
                                        <p:tav tm="0">
                                          <p:val>
                                            <p:fltVal val="0"/>
                                          </p:val>
                                        </p:tav>
                                        <p:tav tm="100000">
                                          <p:val>
                                            <p:strVal val="#ppt_h"/>
                                          </p:val>
                                        </p:tav>
                                      </p:tavLst>
                                    </p:anim>
                                    <p:anim calcmode="lin" valueType="num">
                                      <p:cBhvr>
                                        <p:cTn id="65" dur="1000" fill="hold"/>
                                        <p:tgtEl>
                                          <p:spTgt spid="122676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6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6763"/>
                                        </p:tgtEl>
                                        <p:attrNameLst>
                                          <p:attrName>style.visibility</p:attrName>
                                        </p:attrNameLst>
                                      </p:cBhvr>
                                      <p:to>
                                        <p:strVal val="visible"/>
                                      </p:to>
                                    </p:set>
                                    <p:anim calcmode="lin" valueType="num">
                                      <p:cBhvr>
                                        <p:cTn id="71" dur="1000" fill="hold"/>
                                        <p:tgtEl>
                                          <p:spTgt spid="1226763"/>
                                        </p:tgtEl>
                                        <p:attrNameLst>
                                          <p:attrName>ppt_w</p:attrName>
                                        </p:attrNameLst>
                                      </p:cBhvr>
                                      <p:tavLst>
                                        <p:tav tm="0">
                                          <p:val>
                                            <p:fltVal val="0"/>
                                          </p:val>
                                        </p:tav>
                                        <p:tav tm="100000">
                                          <p:val>
                                            <p:strVal val="#ppt_w"/>
                                          </p:val>
                                        </p:tav>
                                      </p:tavLst>
                                    </p:anim>
                                    <p:anim calcmode="lin" valueType="num">
                                      <p:cBhvr>
                                        <p:cTn id="72" dur="1000" fill="hold"/>
                                        <p:tgtEl>
                                          <p:spTgt spid="1226763"/>
                                        </p:tgtEl>
                                        <p:attrNameLst>
                                          <p:attrName>ppt_h</p:attrName>
                                        </p:attrNameLst>
                                      </p:cBhvr>
                                      <p:tavLst>
                                        <p:tav tm="0">
                                          <p:val>
                                            <p:fltVal val="0"/>
                                          </p:val>
                                        </p:tav>
                                        <p:tav tm="100000">
                                          <p:val>
                                            <p:strVal val="#ppt_h"/>
                                          </p:val>
                                        </p:tav>
                                      </p:tavLst>
                                    </p:anim>
                                    <p:anim calcmode="lin" valueType="num">
                                      <p:cBhvr>
                                        <p:cTn id="73" dur="1000" fill="hold"/>
                                        <p:tgtEl>
                                          <p:spTgt spid="1226763"/>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67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26771"/>
                                        </p:tgtEl>
                                        <p:attrNameLst>
                                          <p:attrName>style.visibility</p:attrName>
                                        </p:attrNameLst>
                                      </p:cBhvr>
                                      <p:to>
                                        <p:strVal val="visible"/>
                                      </p:to>
                                    </p:set>
                                    <p:anim calcmode="lin" valueType="num">
                                      <p:cBhvr>
                                        <p:cTn id="79" dur="1000" fill="hold"/>
                                        <p:tgtEl>
                                          <p:spTgt spid="1226771"/>
                                        </p:tgtEl>
                                        <p:attrNameLst>
                                          <p:attrName>ppt_w</p:attrName>
                                        </p:attrNameLst>
                                      </p:cBhvr>
                                      <p:tavLst>
                                        <p:tav tm="0">
                                          <p:val>
                                            <p:fltVal val="0"/>
                                          </p:val>
                                        </p:tav>
                                        <p:tav tm="100000">
                                          <p:val>
                                            <p:strVal val="#ppt_w"/>
                                          </p:val>
                                        </p:tav>
                                      </p:tavLst>
                                    </p:anim>
                                    <p:anim calcmode="lin" valueType="num">
                                      <p:cBhvr>
                                        <p:cTn id="80" dur="1000" fill="hold"/>
                                        <p:tgtEl>
                                          <p:spTgt spid="1226771"/>
                                        </p:tgtEl>
                                        <p:attrNameLst>
                                          <p:attrName>ppt_h</p:attrName>
                                        </p:attrNameLst>
                                      </p:cBhvr>
                                      <p:tavLst>
                                        <p:tav tm="0">
                                          <p:val>
                                            <p:fltVal val="0"/>
                                          </p:val>
                                        </p:tav>
                                        <p:tav tm="100000">
                                          <p:val>
                                            <p:strVal val="#ppt_h"/>
                                          </p:val>
                                        </p:tav>
                                      </p:tavLst>
                                    </p:anim>
                                    <p:anim calcmode="lin" valueType="num">
                                      <p:cBhvr>
                                        <p:cTn id="81" dur="1000" fill="hold"/>
                                        <p:tgtEl>
                                          <p:spTgt spid="122677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267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26764"/>
                                        </p:tgtEl>
                                        <p:attrNameLst>
                                          <p:attrName>style.visibility</p:attrName>
                                        </p:attrNameLst>
                                      </p:cBhvr>
                                      <p:to>
                                        <p:strVal val="visible"/>
                                      </p:to>
                                    </p:set>
                                    <p:anim calcmode="lin" valueType="num">
                                      <p:cBhvr>
                                        <p:cTn id="87" dur="1000" fill="hold"/>
                                        <p:tgtEl>
                                          <p:spTgt spid="1226764"/>
                                        </p:tgtEl>
                                        <p:attrNameLst>
                                          <p:attrName>ppt_w</p:attrName>
                                        </p:attrNameLst>
                                      </p:cBhvr>
                                      <p:tavLst>
                                        <p:tav tm="0">
                                          <p:val>
                                            <p:fltVal val="0"/>
                                          </p:val>
                                        </p:tav>
                                        <p:tav tm="100000">
                                          <p:val>
                                            <p:strVal val="#ppt_w"/>
                                          </p:val>
                                        </p:tav>
                                      </p:tavLst>
                                    </p:anim>
                                    <p:anim calcmode="lin" valueType="num">
                                      <p:cBhvr>
                                        <p:cTn id="88" dur="1000" fill="hold"/>
                                        <p:tgtEl>
                                          <p:spTgt spid="1226764"/>
                                        </p:tgtEl>
                                        <p:attrNameLst>
                                          <p:attrName>ppt_h</p:attrName>
                                        </p:attrNameLst>
                                      </p:cBhvr>
                                      <p:tavLst>
                                        <p:tav tm="0">
                                          <p:val>
                                            <p:fltVal val="0"/>
                                          </p:val>
                                        </p:tav>
                                        <p:tav tm="100000">
                                          <p:val>
                                            <p:strVal val="#ppt_h"/>
                                          </p:val>
                                        </p:tav>
                                      </p:tavLst>
                                    </p:anim>
                                    <p:anim calcmode="lin" valueType="num">
                                      <p:cBhvr>
                                        <p:cTn id="89" dur="1000" fill="hold"/>
                                        <p:tgtEl>
                                          <p:spTgt spid="122676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267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26765"/>
                                        </p:tgtEl>
                                        <p:attrNameLst>
                                          <p:attrName>style.visibility</p:attrName>
                                        </p:attrNameLst>
                                      </p:cBhvr>
                                      <p:to>
                                        <p:strVal val="visible"/>
                                      </p:to>
                                    </p:set>
                                    <p:anim calcmode="lin" valueType="num">
                                      <p:cBhvr>
                                        <p:cTn id="95" dur="1000" fill="hold"/>
                                        <p:tgtEl>
                                          <p:spTgt spid="1226765"/>
                                        </p:tgtEl>
                                        <p:attrNameLst>
                                          <p:attrName>ppt_w</p:attrName>
                                        </p:attrNameLst>
                                      </p:cBhvr>
                                      <p:tavLst>
                                        <p:tav tm="0">
                                          <p:val>
                                            <p:fltVal val="0"/>
                                          </p:val>
                                        </p:tav>
                                        <p:tav tm="100000">
                                          <p:val>
                                            <p:strVal val="#ppt_w"/>
                                          </p:val>
                                        </p:tav>
                                      </p:tavLst>
                                    </p:anim>
                                    <p:anim calcmode="lin" valueType="num">
                                      <p:cBhvr>
                                        <p:cTn id="96" dur="1000" fill="hold"/>
                                        <p:tgtEl>
                                          <p:spTgt spid="1226765"/>
                                        </p:tgtEl>
                                        <p:attrNameLst>
                                          <p:attrName>ppt_h</p:attrName>
                                        </p:attrNameLst>
                                      </p:cBhvr>
                                      <p:tavLst>
                                        <p:tav tm="0">
                                          <p:val>
                                            <p:fltVal val="0"/>
                                          </p:val>
                                        </p:tav>
                                        <p:tav tm="100000">
                                          <p:val>
                                            <p:strVal val="#ppt_h"/>
                                          </p:val>
                                        </p:tav>
                                      </p:tavLst>
                                    </p:anim>
                                    <p:anim calcmode="lin" valueType="num">
                                      <p:cBhvr>
                                        <p:cTn id="97" dur="1000" fill="hold"/>
                                        <p:tgtEl>
                                          <p:spTgt spid="122676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267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8" grpId="0"/>
      <p:bldP spid="1226759" grpId="0"/>
      <p:bldP spid="1226760" grpId="0"/>
      <p:bldP spid="1226761" grpId="0"/>
      <p:bldP spid="1226762" grpId="0"/>
      <p:bldP spid="1226763" grpId="0"/>
      <p:bldP spid="1226764" grpId="0"/>
      <p:bldP spid="1226765" grpId="0"/>
      <p:bldP spid="1226768" grpId="0"/>
      <p:bldP spid="1226769" grpId="0"/>
      <p:bldP spid="1226770" grpId="0"/>
      <p:bldP spid="12267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DSS"/>
          <p:cNvPicPr>
            <a:picLocks noChangeAspect="1" noChangeArrowheads="1"/>
          </p:cNvPicPr>
          <p:nvPr/>
        </p:nvPicPr>
        <p:blipFill>
          <a:blip r:embed="rId3">
            <a:lum bright="-36000"/>
          </a:blip>
          <a:srcRect/>
          <a:stretch>
            <a:fillRect/>
          </a:stretch>
        </p:blipFill>
        <p:spPr bwMode="auto">
          <a:xfrm>
            <a:off x="-228600" y="-42863"/>
            <a:ext cx="9372600" cy="6900863"/>
          </a:xfrm>
          <a:prstGeom prst="rect">
            <a:avLst/>
          </a:prstGeom>
          <a:noFill/>
          <a:ln w="9525">
            <a:noFill/>
            <a:miter lim="800000"/>
            <a:headEnd/>
            <a:tailEnd/>
          </a:ln>
        </p:spPr>
      </p:pic>
      <p:sp>
        <p:nvSpPr>
          <p:cNvPr id="1228803" name="Text Box 3"/>
          <p:cNvSpPr txBox="1">
            <a:spLocks noChangeArrowheads="1"/>
          </p:cNvSpPr>
          <p:nvPr/>
        </p:nvSpPr>
        <p:spPr bwMode="auto">
          <a:xfrm>
            <a:off x="29718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rPr>
              <a:t>经文</a:t>
            </a:r>
            <a:endParaRPr lang="en-US" sz="3200" b="1" i="1" u="sng" dirty="0" smtClean="0">
              <a:solidFill>
                <a:srgbClr val="FFFFFF"/>
              </a:solidFill>
              <a:latin typeface="Times New Roman" charset="0"/>
            </a:endParaRPr>
          </a:p>
        </p:txBody>
      </p:sp>
      <p:sp>
        <p:nvSpPr>
          <p:cNvPr id="1228804" name="Rectangle 4"/>
          <p:cNvSpPr>
            <a:spLocks noGrp="1" noChangeArrowheads="1"/>
          </p:cNvSpPr>
          <p:nvPr>
            <p:ph type="title" idx="4294967295"/>
          </p:nvPr>
        </p:nvSpPr>
        <p:spPr>
          <a:xfrm>
            <a:off x="-304800" y="457200"/>
            <a:ext cx="9448800" cy="685800"/>
          </a:xfrm>
          <a:solidFill>
            <a:schemeClr val="tx2"/>
          </a:solidFill>
          <a:effectLst>
            <a:outerShdw blurRad="63500" dist="35921" dir="2700000" algn="ctr" rotWithShape="0">
              <a:schemeClr val="tx2">
                <a:alpha val="74997"/>
              </a:schemeClr>
            </a:outerShdw>
          </a:effectLst>
        </p:spPr>
        <p:txBody>
          <a:bodyPr/>
          <a:lstStyle/>
          <a:p>
            <a:pPr eaLnBrk="1" hangingPunct="1">
              <a:defRPr/>
            </a:pPr>
            <a:r>
              <a:rPr lang="zh-CN" altLang="en-US" b="1" dirty="0">
                <a:solidFill>
                  <a:schemeClr val="bg1"/>
                </a:solidFill>
                <a:ea typeface="ＭＳ Ｐゴシック" charset="0"/>
                <a:cs typeface="ＭＳ Ｐゴシック" charset="0"/>
              </a:rPr>
              <a:t>思想对比</a:t>
            </a:r>
            <a:endParaRPr lang="en-US" dirty="0">
              <a:ea typeface="ＭＳ Ｐゴシック" charset="0"/>
              <a:cs typeface="ＭＳ Ｐゴシック" charset="0"/>
            </a:endParaRPr>
          </a:p>
        </p:txBody>
      </p:sp>
      <p:sp>
        <p:nvSpPr>
          <p:cNvPr id="1228805" name="Text Box 5"/>
          <p:cNvSpPr txBox="1">
            <a:spLocks noChangeArrowheads="1"/>
          </p:cNvSpPr>
          <p:nvPr/>
        </p:nvSpPr>
        <p:spPr bwMode="auto">
          <a:xfrm>
            <a:off x="5888038" y="1279525"/>
            <a:ext cx="2341562"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rPr>
              <a:t>讲章</a:t>
            </a:r>
            <a:endParaRPr lang="en-US" sz="3200" b="1" i="1" u="sng" dirty="0" smtClean="0">
              <a:solidFill>
                <a:srgbClr val="FFFFFF"/>
              </a:solidFill>
              <a:latin typeface="Times New Roman" charset="0"/>
            </a:endParaRPr>
          </a:p>
        </p:txBody>
      </p:sp>
      <p:sp>
        <p:nvSpPr>
          <p:cNvPr id="1228806" name="Text Box 6"/>
          <p:cNvSpPr txBox="1">
            <a:spLocks noChangeArrowheads="1"/>
          </p:cNvSpPr>
          <p:nvPr/>
        </p:nvSpPr>
        <p:spPr bwMode="auto">
          <a:xfrm>
            <a:off x="2971800" y="2270125"/>
            <a:ext cx="28956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神对他们</a:t>
            </a:r>
            <a:endParaRPr lang="en-US" sz="2800" b="1" i="1" dirty="0" smtClean="0">
              <a:solidFill>
                <a:srgbClr val="FFFFFF"/>
              </a:solidFill>
              <a:latin typeface="Times New Roman" charset="0"/>
            </a:endParaRPr>
          </a:p>
        </p:txBody>
      </p:sp>
      <p:sp>
        <p:nvSpPr>
          <p:cNvPr id="1228807" name="Text Box 7"/>
          <p:cNvSpPr txBox="1">
            <a:spLocks noChangeArrowheads="1"/>
          </p:cNvSpPr>
          <p:nvPr/>
        </p:nvSpPr>
        <p:spPr bwMode="auto">
          <a:xfrm>
            <a:off x="5888038" y="2270125"/>
            <a:ext cx="2341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神对我们</a:t>
            </a:r>
            <a:endParaRPr lang="en-US" sz="2800" b="1" i="1" dirty="0" smtClean="0">
              <a:solidFill>
                <a:srgbClr val="FFFFFF"/>
              </a:solidFill>
              <a:latin typeface="Times New Roman" charset="0"/>
            </a:endParaRPr>
          </a:p>
        </p:txBody>
      </p:sp>
      <p:sp>
        <p:nvSpPr>
          <p:cNvPr id="1228808" name="Text Box 8"/>
          <p:cNvSpPr txBox="1">
            <a:spLocks noChangeArrowheads="1"/>
          </p:cNvSpPr>
          <p:nvPr/>
        </p:nvSpPr>
        <p:spPr bwMode="auto">
          <a:xfrm>
            <a:off x="2971800" y="3260725"/>
            <a:ext cx="25908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过去</a:t>
            </a:r>
            <a:endParaRPr lang="zh-CN" altLang="en-US" sz="2800" b="1" i="1">
              <a:solidFill>
                <a:srgbClr val="FFFFFF"/>
              </a:solidFill>
              <a:latin typeface="Times New Roman" pitchFamily="18" charset="0"/>
              <a:ea typeface="ＭＳ Ｐゴシック" pitchFamily="34" charset="-128"/>
            </a:endParaRPr>
          </a:p>
        </p:txBody>
      </p:sp>
      <p:sp>
        <p:nvSpPr>
          <p:cNvPr id="1228809" name="Text Box 9"/>
          <p:cNvSpPr txBox="1">
            <a:spLocks noChangeArrowheads="1"/>
          </p:cNvSpPr>
          <p:nvPr/>
        </p:nvSpPr>
        <p:spPr bwMode="auto">
          <a:xfrm>
            <a:off x="5888038" y="3260725"/>
            <a:ext cx="2341562"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现代</a:t>
            </a:r>
            <a:endParaRPr lang="en-US" sz="2800" b="1" i="1" dirty="0" smtClean="0">
              <a:solidFill>
                <a:srgbClr val="FFFFFF"/>
              </a:solidFill>
              <a:latin typeface="Times New Roman" charset="0"/>
            </a:endParaRPr>
          </a:p>
        </p:txBody>
      </p:sp>
      <p:sp>
        <p:nvSpPr>
          <p:cNvPr id="1228810" name="Text Box 10"/>
          <p:cNvSpPr txBox="1">
            <a:spLocks noChangeArrowheads="1"/>
          </p:cNvSpPr>
          <p:nvPr/>
        </p:nvSpPr>
        <p:spPr bwMode="auto">
          <a:xfrm>
            <a:off x="2971800" y="4267200"/>
            <a:ext cx="27432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经文</a:t>
            </a:r>
            <a:endParaRPr lang="zh-CN" altLang="en-US" sz="2800" b="1" i="1">
              <a:solidFill>
                <a:srgbClr val="FFFFFF"/>
              </a:solidFill>
              <a:latin typeface="Times New Roman" pitchFamily="18" charset="0"/>
              <a:ea typeface="ＭＳ Ｐゴシック" pitchFamily="34" charset="-128"/>
            </a:endParaRPr>
          </a:p>
        </p:txBody>
      </p:sp>
      <p:sp>
        <p:nvSpPr>
          <p:cNvPr id="1228811" name="Text Box 11"/>
          <p:cNvSpPr txBox="1">
            <a:spLocks noChangeArrowheads="1"/>
          </p:cNvSpPr>
          <p:nvPr/>
        </p:nvSpPr>
        <p:spPr bwMode="auto">
          <a:xfrm>
            <a:off x="5888038" y="4267200"/>
            <a:ext cx="2341562"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文化</a:t>
            </a:r>
            <a:endParaRPr lang="zh-CN" altLang="en-US" sz="2800" b="1" i="1">
              <a:solidFill>
                <a:srgbClr val="FFFFFF"/>
              </a:solidFill>
              <a:latin typeface="Times New Roman" pitchFamily="18" charset="0"/>
              <a:ea typeface="ＭＳ Ｐゴシック" pitchFamily="34" charset="-128"/>
            </a:endParaRPr>
          </a:p>
        </p:txBody>
      </p:sp>
      <p:sp>
        <p:nvSpPr>
          <p:cNvPr id="1228814"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a:solidFill>
                  <a:srgbClr val="FFFFFF"/>
                </a:solidFill>
              </a:rPr>
              <a:t>40</a:t>
            </a:r>
            <a:endParaRPr lang="en-US" b="1" i="1">
              <a:solidFill>
                <a:srgbClr val="FFFFFF"/>
              </a:solidFill>
              <a:latin typeface="Times New Roman" charset="0"/>
            </a:endParaRPr>
          </a:p>
        </p:txBody>
      </p:sp>
      <p:sp>
        <p:nvSpPr>
          <p:cNvPr id="1228815" name="Text Box 15"/>
          <p:cNvSpPr txBox="1">
            <a:spLocks noChangeArrowheads="1"/>
          </p:cNvSpPr>
          <p:nvPr/>
        </p:nvSpPr>
        <p:spPr bwMode="auto">
          <a:xfrm>
            <a:off x="457200" y="1279525"/>
            <a:ext cx="2438400" cy="708025"/>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dirty="0" smtClean="0">
                <a:solidFill>
                  <a:srgbClr val="FFFFFF"/>
                </a:solidFill>
              </a:rPr>
              <a:t>问题</a:t>
            </a:r>
            <a:endParaRPr lang="en-US" sz="3200" b="1" i="1" u="sng" dirty="0" smtClean="0">
              <a:solidFill>
                <a:srgbClr val="FFFFFF"/>
              </a:solidFill>
              <a:latin typeface="Times New Roman" charset="0"/>
            </a:endParaRPr>
          </a:p>
        </p:txBody>
      </p:sp>
      <p:sp>
        <p:nvSpPr>
          <p:cNvPr id="1228816" name="Text Box 16"/>
          <p:cNvSpPr txBox="1">
            <a:spLocks noChangeArrowheads="1"/>
          </p:cNvSpPr>
          <p:nvPr/>
        </p:nvSpPr>
        <p:spPr bwMode="auto">
          <a:xfrm>
            <a:off x="457200" y="22701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问题</a:t>
            </a:r>
            <a:endParaRPr lang="en-US" sz="2800" b="1" i="1" dirty="0" smtClean="0">
              <a:solidFill>
                <a:srgbClr val="FFFFFF"/>
              </a:solidFill>
              <a:latin typeface="Times New Roman" charset="0"/>
            </a:endParaRPr>
          </a:p>
        </p:txBody>
      </p:sp>
      <p:sp>
        <p:nvSpPr>
          <p:cNvPr id="1228817" name="Text Box 17"/>
          <p:cNvSpPr txBox="1">
            <a:spLocks noChangeArrowheads="1"/>
          </p:cNvSpPr>
          <p:nvPr/>
        </p:nvSpPr>
        <p:spPr bwMode="auto">
          <a:xfrm>
            <a:off x="457200" y="3260725"/>
            <a:ext cx="2438400" cy="646113"/>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需要</a:t>
            </a:r>
            <a:endParaRPr lang="en-US" sz="2800" b="1" i="1" dirty="0" smtClean="0">
              <a:solidFill>
                <a:srgbClr val="FFFFFF"/>
              </a:solidFill>
              <a:latin typeface="Times New Roman" charset="0"/>
            </a:endParaRPr>
          </a:p>
        </p:txBody>
      </p:sp>
      <p:sp>
        <p:nvSpPr>
          <p:cNvPr id="1228818" name="Text Box 18"/>
          <p:cNvSpPr txBox="1">
            <a:spLocks noChangeArrowheads="1"/>
          </p:cNvSpPr>
          <p:nvPr/>
        </p:nvSpPr>
        <p:spPr bwMode="auto">
          <a:xfrm>
            <a:off x="457200" y="4267200"/>
            <a:ext cx="24384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焦点</a:t>
            </a:r>
            <a:endParaRPr lang="zh-CN" altLang="en-US" sz="2800" b="1" i="1">
              <a:solidFill>
                <a:srgbClr val="FFFFFF"/>
              </a:solidFill>
              <a:latin typeface="Times New Roman" pitchFamily="18" charset="0"/>
              <a:ea typeface="ＭＳ Ｐゴシック" pitchFamily="34" charset="-128"/>
            </a:endParaRPr>
          </a:p>
        </p:txBody>
      </p:sp>
      <p:sp>
        <p:nvSpPr>
          <p:cNvPr id="17" name="Text Box 10"/>
          <p:cNvSpPr txBox="1">
            <a:spLocks noChangeArrowheads="1"/>
          </p:cNvSpPr>
          <p:nvPr/>
        </p:nvSpPr>
        <p:spPr bwMode="auto">
          <a:xfrm>
            <a:off x="2982913" y="5373688"/>
            <a:ext cx="2743200" cy="641350"/>
          </a:xfrm>
          <a:prstGeom prst="rect">
            <a:avLst/>
          </a:prstGeom>
          <a:noFill/>
          <a:ln>
            <a:noFill/>
          </a:ln>
          <a:effectLst>
            <a:outerShdw blurRad="63500" dist="38099" dir="2700000" algn="ctr" rotWithShape="0">
              <a:schemeClr val="tx1">
                <a:alpha val="74997"/>
              </a:schemeClr>
            </a:outerShdw>
          </a:effectLst>
          <a:extLst/>
        </p:spPr>
        <p:txBody>
          <a:bodyPr>
            <a:spAutoFit/>
          </a:bodyPr>
          <a:lstStyle/>
          <a:p>
            <a:pPr marL="914400" indent="-914400" fontAlgn="base">
              <a:spcBef>
                <a:spcPct val="0"/>
              </a:spcBef>
              <a:spcAft>
                <a:spcPct val="0"/>
              </a:spcAft>
            </a:pPr>
            <a:r>
              <a:rPr lang="zh-CN" altLang="en-US" sz="3600" b="1">
                <a:solidFill>
                  <a:srgbClr val="FFFFFF"/>
                </a:solidFill>
                <a:ea typeface="ＭＳ Ｐゴシック" pitchFamily="34" charset="-128"/>
              </a:rPr>
              <a:t>总结</a:t>
            </a:r>
            <a:endParaRPr lang="zh-CN" altLang="en-US" sz="2800" b="1" i="1">
              <a:solidFill>
                <a:srgbClr val="FFFFFF"/>
              </a:solidFill>
              <a:latin typeface="Times New Roman" pitchFamily="18" charset="0"/>
              <a:ea typeface="ＭＳ Ｐゴシック" pitchFamily="34" charset="-128"/>
            </a:endParaRPr>
          </a:p>
        </p:txBody>
      </p:sp>
      <p:sp>
        <p:nvSpPr>
          <p:cNvPr id="18" name="Text Box 11"/>
          <p:cNvSpPr txBox="1">
            <a:spLocks noChangeArrowheads="1"/>
          </p:cNvSpPr>
          <p:nvPr/>
        </p:nvSpPr>
        <p:spPr bwMode="auto">
          <a:xfrm>
            <a:off x="5899150" y="5373688"/>
            <a:ext cx="3244850" cy="646112"/>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沟通</a:t>
            </a:r>
            <a:endParaRPr lang="en-US" sz="2800" b="1" i="1" dirty="0" smtClean="0">
              <a:solidFill>
                <a:srgbClr val="FFFFFF"/>
              </a:solidFill>
              <a:latin typeface="Times New Roman" charset="0"/>
            </a:endParaRPr>
          </a:p>
        </p:txBody>
      </p:sp>
      <p:sp>
        <p:nvSpPr>
          <p:cNvPr id="19" name="Text Box 18"/>
          <p:cNvSpPr txBox="1">
            <a:spLocks noChangeArrowheads="1"/>
          </p:cNvSpPr>
          <p:nvPr/>
        </p:nvSpPr>
        <p:spPr bwMode="auto">
          <a:xfrm>
            <a:off x="468313" y="5373688"/>
            <a:ext cx="2438400" cy="646112"/>
          </a:xfrm>
          <a:prstGeom prst="rect">
            <a:avLst/>
          </a:prstGeom>
          <a:noFill/>
          <a:ln>
            <a:noFill/>
          </a:ln>
          <a:effectLst>
            <a:outerShdw blurRad="63500" dist="38099" dir="2700000" algn="ctr" rotWithShape="0">
              <a:schemeClr val="tx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dirty="0" smtClean="0">
                <a:solidFill>
                  <a:srgbClr val="FFFFFF"/>
                </a:solidFill>
              </a:rPr>
              <a:t>目的</a:t>
            </a:r>
            <a:endParaRPr lang="en-US" sz="2800" b="1" i="1" dirty="0" smtClean="0">
              <a:solidFill>
                <a:srgbClr val="FFFFFF"/>
              </a:solidFill>
              <a:latin typeface="Times New Roman" charset="0"/>
            </a:endParaRPr>
          </a:p>
        </p:txBody>
      </p:sp>
    </p:spTree>
    <p:extLst>
      <p:ext uri="{BB962C8B-B14F-4D97-AF65-F5344CB8AC3E}">
        <p14:creationId xmlns:p14="http://schemas.microsoft.com/office/powerpoint/2010/main" val="2931901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8816"/>
                                        </p:tgtEl>
                                        <p:attrNameLst>
                                          <p:attrName>style.visibility</p:attrName>
                                        </p:attrNameLst>
                                      </p:cBhvr>
                                      <p:to>
                                        <p:strVal val="visible"/>
                                      </p:to>
                                    </p:set>
                                    <p:anim calcmode="lin" valueType="num">
                                      <p:cBhvr>
                                        <p:cTn id="7" dur="1000" fill="hold"/>
                                        <p:tgtEl>
                                          <p:spTgt spid="1228816"/>
                                        </p:tgtEl>
                                        <p:attrNameLst>
                                          <p:attrName>ppt_w</p:attrName>
                                        </p:attrNameLst>
                                      </p:cBhvr>
                                      <p:tavLst>
                                        <p:tav tm="0">
                                          <p:val>
                                            <p:fltVal val="0"/>
                                          </p:val>
                                        </p:tav>
                                        <p:tav tm="100000">
                                          <p:val>
                                            <p:strVal val="#ppt_w"/>
                                          </p:val>
                                        </p:tav>
                                      </p:tavLst>
                                    </p:anim>
                                    <p:anim calcmode="lin" valueType="num">
                                      <p:cBhvr>
                                        <p:cTn id="8" dur="1000" fill="hold"/>
                                        <p:tgtEl>
                                          <p:spTgt spid="1228816"/>
                                        </p:tgtEl>
                                        <p:attrNameLst>
                                          <p:attrName>ppt_h</p:attrName>
                                        </p:attrNameLst>
                                      </p:cBhvr>
                                      <p:tavLst>
                                        <p:tav tm="0">
                                          <p:val>
                                            <p:fltVal val="0"/>
                                          </p:val>
                                        </p:tav>
                                        <p:tav tm="100000">
                                          <p:val>
                                            <p:strVal val="#ppt_h"/>
                                          </p:val>
                                        </p:tav>
                                      </p:tavLst>
                                    </p:anim>
                                    <p:anim calcmode="lin" valueType="num">
                                      <p:cBhvr>
                                        <p:cTn id="9" dur="1000" fill="hold"/>
                                        <p:tgtEl>
                                          <p:spTgt spid="12288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88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8806"/>
                                        </p:tgtEl>
                                        <p:attrNameLst>
                                          <p:attrName>style.visibility</p:attrName>
                                        </p:attrNameLst>
                                      </p:cBhvr>
                                      <p:to>
                                        <p:strVal val="visible"/>
                                      </p:to>
                                    </p:set>
                                    <p:anim calcmode="lin" valueType="num">
                                      <p:cBhvr>
                                        <p:cTn id="15" dur="1000" fill="hold"/>
                                        <p:tgtEl>
                                          <p:spTgt spid="1228806"/>
                                        </p:tgtEl>
                                        <p:attrNameLst>
                                          <p:attrName>ppt_w</p:attrName>
                                        </p:attrNameLst>
                                      </p:cBhvr>
                                      <p:tavLst>
                                        <p:tav tm="0">
                                          <p:val>
                                            <p:fltVal val="0"/>
                                          </p:val>
                                        </p:tav>
                                        <p:tav tm="100000">
                                          <p:val>
                                            <p:strVal val="#ppt_w"/>
                                          </p:val>
                                        </p:tav>
                                      </p:tavLst>
                                    </p:anim>
                                    <p:anim calcmode="lin" valueType="num">
                                      <p:cBhvr>
                                        <p:cTn id="16" dur="1000" fill="hold"/>
                                        <p:tgtEl>
                                          <p:spTgt spid="1228806"/>
                                        </p:tgtEl>
                                        <p:attrNameLst>
                                          <p:attrName>ppt_h</p:attrName>
                                        </p:attrNameLst>
                                      </p:cBhvr>
                                      <p:tavLst>
                                        <p:tav tm="0">
                                          <p:val>
                                            <p:fltVal val="0"/>
                                          </p:val>
                                        </p:tav>
                                        <p:tav tm="100000">
                                          <p:val>
                                            <p:strVal val="#ppt_h"/>
                                          </p:val>
                                        </p:tav>
                                      </p:tavLst>
                                    </p:anim>
                                    <p:anim calcmode="lin" valueType="num">
                                      <p:cBhvr>
                                        <p:cTn id="17" dur="1000" fill="hold"/>
                                        <p:tgtEl>
                                          <p:spTgt spid="122880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88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28807"/>
                                        </p:tgtEl>
                                        <p:attrNameLst>
                                          <p:attrName>style.visibility</p:attrName>
                                        </p:attrNameLst>
                                      </p:cBhvr>
                                      <p:to>
                                        <p:strVal val="visible"/>
                                      </p:to>
                                    </p:set>
                                    <p:anim calcmode="lin" valueType="num">
                                      <p:cBhvr>
                                        <p:cTn id="23" dur="1000" fill="hold"/>
                                        <p:tgtEl>
                                          <p:spTgt spid="1228807"/>
                                        </p:tgtEl>
                                        <p:attrNameLst>
                                          <p:attrName>ppt_w</p:attrName>
                                        </p:attrNameLst>
                                      </p:cBhvr>
                                      <p:tavLst>
                                        <p:tav tm="0">
                                          <p:val>
                                            <p:fltVal val="0"/>
                                          </p:val>
                                        </p:tav>
                                        <p:tav tm="100000">
                                          <p:val>
                                            <p:strVal val="#ppt_w"/>
                                          </p:val>
                                        </p:tav>
                                      </p:tavLst>
                                    </p:anim>
                                    <p:anim calcmode="lin" valueType="num">
                                      <p:cBhvr>
                                        <p:cTn id="24" dur="1000" fill="hold"/>
                                        <p:tgtEl>
                                          <p:spTgt spid="1228807"/>
                                        </p:tgtEl>
                                        <p:attrNameLst>
                                          <p:attrName>ppt_h</p:attrName>
                                        </p:attrNameLst>
                                      </p:cBhvr>
                                      <p:tavLst>
                                        <p:tav tm="0">
                                          <p:val>
                                            <p:fltVal val="0"/>
                                          </p:val>
                                        </p:tav>
                                        <p:tav tm="100000">
                                          <p:val>
                                            <p:strVal val="#ppt_h"/>
                                          </p:val>
                                        </p:tav>
                                      </p:tavLst>
                                    </p:anim>
                                    <p:anim calcmode="lin" valueType="num">
                                      <p:cBhvr>
                                        <p:cTn id="25" dur="1000" fill="hold"/>
                                        <p:tgtEl>
                                          <p:spTgt spid="122880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88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28817"/>
                                        </p:tgtEl>
                                        <p:attrNameLst>
                                          <p:attrName>style.visibility</p:attrName>
                                        </p:attrNameLst>
                                      </p:cBhvr>
                                      <p:to>
                                        <p:strVal val="visible"/>
                                      </p:to>
                                    </p:set>
                                    <p:anim calcmode="lin" valueType="num">
                                      <p:cBhvr>
                                        <p:cTn id="31" dur="1000" fill="hold"/>
                                        <p:tgtEl>
                                          <p:spTgt spid="1228817"/>
                                        </p:tgtEl>
                                        <p:attrNameLst>
                                          <p:attrName>ppt_w</p:attrName>
                                        </p:attrNameLst>
                                      </p:cBhvr>
                                      <p:tavLst>
                                        <p:tav tm="0">
                                          <p:val>
                                            <p:fltVal val="0"/>
                                          </p:val>
                                        </p:tav>
                                        <p:tav tm="100000">
                                          <p:val>
                                            <p:strVal val="#ppt_w"/>
                                          </p:val>
                                        </p:tav>
                                      </p:tavLst>
                                    </p:anim>
                                    <p:anim calcmode="lin" valueType="num">
                                      <p:cBhvr>
                                        <p:cTn id="32" dur="1000" fill="hold"/>
                                        <p:tgtEl>
                                          <p:spTgt spid="1228817"/>
                                        </p:tgtEl>
                                        <p:attrNameLst>
                                          <p:attrName>ppt_h</p:attrName>
                                        </p:attrNameLst>
                                      </p:cBhvr>
                                      <p:tavLst>
                                        <p:tav tm="0">
                                          <p:val>
                                            <p:fltVal val="0"/>
                                          </p:val>
                                        </p:tav>
                                        <p:tav tm="100000">
                                          <p:val>
                                            <p:strVal val="#ppt_h"/>
                                          </p:val>
                                        </p:tav>
                                      </p:tavLst>
                                    </p:anim>
                                    <p:anim calcmode="lin" valueType="num">
                                      <p:cBhvr>
                                        <p:cTn id="33" dur="1000" fill="hold"/>
                                        <p:tgtEl>
                                          <p:spTgt spid="122881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88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28808"/>
                                        </p:tgtEl>
                                        <p:attrNameLst>
                                          <p:attrName>style.visibility</p:attrName>
                                        </p:attrNameLst>
                                      </p:cBhvr>
                                      <p:to>
                                        <p:strVal val="visible"/>
                                      </p:to>
                                    </p:set>
                                    <p:anim calcmode="lin" valueType="num">
                                      <p:cBhvr>
                                        <p:cTn id="39" dur="1000" fill="hold"/>
                                        <p:tgtEl>
                                          <p:spTgt spid="1228808"/>
                                        </p:tgtEl>
                                        <p:attrNameLst>
                                          <p:attrName>ppt_w</p:attrName>
                                        </p:attrNameLst>
                                      </p:cBhvr>
                                      <p:tavLst>
                                        <p:tav tm="0">
                                          <p:val>
                                            <p:fltVal val="0"/>
                                          </p:val>
                                        </p:tav>
                                        <p:tav tm="100000">
                                          <p:val>
                                            <p:strVal val="#ppt_w"/>
                                          </p:val>
                                        </p:tav>
                                      </p:tavLst>
                                    </p:anim>
                                    <p:anim calcmode="lin" valueType="num">
                                      <p:cBhvr>
                                        <p:cTn id="40" dur="1000" fill="hold"/>
                                        <p:tgtEl>
                                          <p:spTgt spid="1228808"/>
                                        </p:tgtEl>
                                        <p:attrNameLst>
                                          <p:attrName>ppt_h</p:attrName>
                                        </p:attrNameLst>
                                      </p:cBhvr>
                                      <p:tavLst>
                                        <p:tav tm="0">
                                          <p:val>
                                            <p:fltVal val="0"/>
                                          </p:val>
                                        </p:tav>
                                        <p:tav tm="100000">
                                          <p:val>
                                            <p:strVal val="#ppt_h"/>
                                          </p:val>
                                        </p:tav>
                                      </p:tavLst>
                                    </p:anim>
                                    <p:anim calcmode="lin" valueType="num">
                                      <p:cBhvr>
                                        <p:cTn id="41" dur="1000" fill="hold"/>
                                        <p:tgtEl>
                                          <p:spTgt spid="122880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8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228809"/>
                                        </p:tgtEl>
                                        <p:attrNameLst>
                                          <p:attrName>style.visibility</p:attrName>
                                        </p:attrNameLst>
                                      </p:cBhvr>
                                      <p:to>
                                        <p:strVal val="visible"/>
                                      </p:to>
                                    </p:set>
                                    <p:anim calcmode="lin" valueType="num">
                                      <p:cBhvr>
                                        <p:cTn id="47" dur="1000" fill="hold"/>
                                        <p:tgtEl>
                                          <p:spTgt spid="1228809"/>
                                        </p:tgtEl>
                                        <p:attrNameLst>
                                          <p:attrName>ppt_w</p:attrName>
                                        </p:attrNameLst>
                                      </p:cBhvr>
                                      <p:tavLst>
                                        <p:tav tm="0">
                                          <p:val>
                                            <p:fltVal val="0"/>
                                          </p:val>
                                        </p:tav>
                                        <p:tav tm="100000">
                                          <p:val>
                                            <p:strVal val="#ppt_w"/>
                                          </p:val>
                                        </p:tav>
                                      </p:tavLst>
                                    </p:anim>
                                    <p:anim calcmode="lin" valueType="num">
                                      <p:cBhvr>
                                        <p:cTn id="48" dur="1000" fill="hold"/>
                                        <p:tgtEl>
                                          <p:spTgt spid="1228809"/>
                                        </p:tgtEl>
                                        <p:attrNameLst>
                                          <p:attrName>ppt_h</p:attrName>
                                        </p:attrNameLst>
                                      </p:cBhvr>
                                      <p:tavLst>
                                        <p:tav tm="0">
                                          <p:val>
                                            <p:fltVal val="0"/>
                                          </p:val>
                                        </p:tav>
                                        <p:tav tm="100000">
                                          <p:val>
                                            <p:strVal val="#ppt_h"/>
                                          </p:val>
                                        </p:tav>
                                      </p:tavLst>
                                    </p:anim>
                                    <p:anim calcmode="lin" valueType="num">
                                      <p:cBhvr>
                                        <p:cTn id="49" dur="1000" fill="hold"/>
                                        <p:tgtEl>
                                          <p:spTgt spid="122880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28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228818"/>
                                        </p:tgtEl>
                                        <p:attrNameLst>
                                          <p:attrName>style.visibility</p:attrName>
                                        </p:attrNameLst>
                                      </p:cBhvr>
                                      <p:to>
                                        <p:strVal val="visible"/>
                                      </p:to>
                                    </p:set>
                                    <p:anim calcmode="lin" valueType="num">
                                      <p:cBhvr>
                                        <p:cTn id="55" dur="1000" fill="hold"/>
                                        <p:tgtEl>
                                          <p:spTgt spid="1228818"/>
                                        </p:tgtEl>
                                        <p:attrNameLst>
                                          <p:attrName>ppt_w</p:attrName>
                                        </p:attrNameLst>
                                      </p:cBhvr>
                                      <p:tavLst>
                                        <p:tav tm="0">
                                          <p:val>
                                            <p:fltVal val="0"/>
                                          </p:val>
                                        </p:tav>
                                        <p:tav tm="100000">
                                          <p:val>
                                            <p:strVal val="#ppt_w"/>
                                          </p:val>
                                        </p:tav>
                                      </p:tavLst>
                                    </p:anim>
                                    <p:anim calcmode="lin" valueType="num">
                                      <p:cBhvr>
                                        <p:cTn id="56" dur="1000" fill="hold"/>
                                        <p:tgtEl>
                                          <p:spTgt spid="1228818"/>
                                        </p:tgtEl>
                                        <p:attrNameLst>
                                          <p:attrName>ppt_h</p:attrName>
                                        </p:attrNameLst>
                                      </p:cBhvr>
                                      <p:tavLst>
                                        <p:tav tm="0">
                                          <p:val>
                                            <p:fltVal val="0"/>
                                          </p:val>
                                        </p:tav>
                                        <p:tav tm="100000">
                                          <p:val>
                                            <p:strVal val="#ppt_h"/>
                                          </p:val>
                                        </p:tav>
                                      </p:tavLst>
                                    </p:anim>
                                    <p:anim calcmode="lin" valueType="num">
                                      <p:cBhvr>
                                        <p:cTn id="57" dur="1000" fill="hold"/>
                                        <p:tgtEl>
                                          <p:spTgt spid="122881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2288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228810"/>
                                        </p:tgtEl>
                                        <p:attrNameLst>
                                          <p:attrName>style.visibility</p:attrName>
                                        </p:attrNameLst>
                                      </p:cBhvr>
                                      <p:to>
                                        <p:strVal val="visible"/>
                                      </p:to>
                                    </p:set>
                                    <p:anim calcmode="lin" valueType="num">
                                      <p:cBhvr>
                                        <p:cTn id="63" dur="1000" fill="hold"/>
                                        <p:tgtEl>
                                          <p:spTgt spid="1228810"/>
                                        </p:tgtEl>
                                        <p:attrNameLst>
                                          <p:attrName>ppt_w</p:attrName>
                                        </p:attrNameLst>
                                      </p:cBhvr>
                                      <p:tavLst>
                                        <p:tav tm="0">
                                          <p:val>
                                            <p:fltVal val="0"/>
                                          </p:val>
                                        </p:tav>
                                        <p:tav tm="100000">
                                          <p:val>
                                            <p:strVal val="#ppt_w"/>
                                          </p:val>
                                        </p:tav>
                                      </p:tavLst>
                                    </p:anim>
                                    <p:anim calcmode="lin" valueType="num">
                                      <p:cBhvr>
                                        <p:cTn id="64" dur="1000" fill="hold"/>
                                        <p:tgtEl>
                                          <p:spTgt spid="1228810"/>
                                        </p:tgtEl>
                                        <p:attrNameLst>
                                          <p:attrName>ppt_h</p:attrName>
                                        </p:attrNameLst>
                                      </p:cBhvr>
                                      <p:tavLst>
                                        <p:tav tm="0">
                                          <p:val>
                                            <p:fltVal val="0"/>
                                          </p:val>
                                        </p:tav>
                                        <p:tav tm="100000">
                                          <p:val>
                                            <p:strVal val="#ppt_h"/>
                                          </p:val>
                                        </p:tav>
                                      </p:tavLst>
                                    </p:anim>
                                    <p:anim calcmode="lin" valueType="num">
                                      <p:cBhvr>
                                        <p:cTn id="65" dur="1000" fill="hold"/>
                                        <p:tgtEl>
                                          <p:spTgt spid="122881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228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28811"/>
                                        </p:tgtEl>
                                        <p:attrNameLst>
                                          <p:attrName>style.visibility</p:attrName>
                                        </p:attrNameLst>
                                      </p:cBhvr>
                                      <p:to>
                                        <p:strVal val="visible"/>
                                      </p:to>
                                    </p:set>
                                    <p:anim calcmode="lin" valueType="num">
                                      <p:cBhvr>
                                        <p:cTn id="71" dur="1000" fill="hold"/>
                                        <p:tgtEl>
                                          <p:spTgt spid="1228811"/>
                                        </p:tgtEl>
                                        <p:attrNameLst>
                                          <p:attrName>ppt_w</p:attrName>
                                        </p:attrNameLst>
                                      </p:cBhvr>
                                      <p:tavLst>
                                        <p:tav tm="0">
                                          <p:val>
                                            <p:fltVal val="0"/>
                                          </p:val>
                                        </p:tav>
                                        <p:tav tm="100000">
                                          <p:val>
                                            <p:strVal val="#ppt_w"/>
                                          </p:val>
                                        </p:tav>
                                      </p:tavLst>
                                    </p:anim>
                                    <p:anim calcmode="lin" valueType="num">
                                      <p:cBhvr>
                                        <p:cTn id="72" dur="1000" fill="hold"/>
                                        <p:tgtEl>
                                          <p:spTgt spid="1228811"/>
                                        </p:tgtEl>
                                        <p:attrNameLst>
                                          <p:attrName>ppt_h</p:attrName>
                                        </p:attrNameLst>
                                      </p:cBhvr>
                                      <p:tavLst>
                                        <p:tav tm="0">
                                          <p:val>
                                            <p:fltVal val="0"/>
                                          </p:val>
                                        </p:tav>
                                        <p:tav tm="100000">
                                          <p:val>
                                            <p:strVal val="#ppt_h"/>
                                          </p:val>
                                        </p:tav>
                                      </p:tavLst>
                                    </p:anim>
                                    <p:anim calcmode="lin" valueType="num">
                                      <p:cBhvr>
                                        <p:cTn id="73" dur="1000" fill="hold"/>
                                        <p:tgtEl>
                                          <p:spTgt spid="122881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28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1000" fill="hold"/>
                                        <p:tgtEl>
                                          <p:spTgt spid="18"/>
                                        </p:tgtEl>
                                        <p:attrNameLst>
                                          <p:attrName>ppt_w</p:attrName>
                                        </p:attrNameLst>
                                      </p:cBhvr>
                                      <p:tavLst>
                                        <p:tav tm="0">
                                          <p:val>
                                            <p:fltVal val="0"/>
                                          </p:val>
                                        </p:tav>
                                        <p:tav tm="100000">
                                          <p:val>
                                            <p:strVal val="#ppt_w"/>
                                          </p:val>
                                        </p:tav>
                                      </p:tavLst>
                                    </p:anim>
                                    <p:anim calcmode="lin" valueType="num">
                                      <p:cBhvr>
                                        <p:cTn id="96" dur="1000" fill="hold"/>
                                        <p:tgtEl>
                                          <p:spTgt spid="18"/>
                                        </p:tgtEl>
                                        <p:attrNameLst>
                                          <p:attrName>ppt_h</p:attrName>
                                        </p:attrNameLst>
                                      </p:cBhvr>
                                      <p:tavLst>
                                        <p:tav tm="0">
                                          <p:val>
                                            <p:fltVal val="0"/>
                                          </p:val>
                                        </p:tav>
                                        <p:tav tm="100000">
                                          <p:val>
                                            <p:strVal val="#ppt_h"/>
                                          </p:val>
                                        </p:tav>
                                      </p:tavLst>
                                    </p:anim>
                                    <p:anim calcmode="lin" valueType="num">
                                      <p:cBhvr>
                                        <p:cTn id="9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p:bldP spid="1228807" grpId="0"/>
      <p:bldP spid="1228808" grpId="0"/>
      <p:bldP spid="1228809" grpId="0"/>
      <p:bldP spid="1228810" grpId="0"/>
      <p:bldP spid="1228811" grpId="0"/>
      <p:bldP spid="1228816" grpId="0"/>
      <p:bldP spid="1228817" grpId="0"/>
      <p:bldP spid="1228818"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DSS"/>
          <p:cNvPicPr>
            <a:picLocks noChangeAspect="1" noChangeArrowheads="1"/>
          </p:cNvPicPr>
          <p:nvPr/>
        </p:nvPicPr>
        <p:blipFill>
          <a:blip r:embed="rId3">
            <a:lum bright="42000"/>
          </a:blip>
          <a:srcRect/>
          <a:stretch>
            <a:fillRect/>
          </a:stretch>
        </p:blipFill>
        <p:spPr bwMode="auto">
          <a:xfrm>
            <a:off x="-228600" y="-42863"/>
            <a:ext cx="9372600" cy="6900863"/>
          </a:xfrm>
          <a:prstGeom prst="rect">
            <a:avLst/>
          </a:prstGeom>
          <a:noFill/>
          <a:ln w="9525">
            <a:noFill/>
            <a:miter lim="800000"/>
            <a:headEnd/>
            <a:tailEnd/>
          </a:ln>
        </p:spPr>
      </p:pic>
      <p:sp>
        <p:nvSpPr>
          <p:cNvPr id="23555" name="Text Box 3"/>
          <p:cNvSpPr txBox="1">
            <a:spLocks noChangeArrowheads="1"/>
          </p:cNvSpPr>
          <p:nvPr/>
        </p:nvSpPr>
        <p:spPr bwMode="auto">
          <a:xfrm>
            <a:off x="0" y="1552575"/>
            <a:ext cx="9144000" cy="708025"/>
          </a:xfrm>
          <a:prstGeom prst="rect">
            <a:avLst/>
          </a:prstGeom>
          <a:noFill/>
          <a:ln>
            <a:noFill/>
          </a:ln>
          <a:effectLst>
            <a:outerShdw blurRad="63500" dist="38099" dir="2700000" algn="ctr" rotWithShape="0">
              <a:schemeClr val="bg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4000" b="1" u="sng">
                <a:solidFill>
                  <a:srgbClr val="000000"/>
                </a:solidFill>
              </a:rPr>
              <a:t>写经文重点及讲章重点</a:t>
            </a:r>
            <a:r>
              <a:rPr lang="en-US" altLang="ja-JP" sz="4000" b="1" u="sng">
                <a:solidFill>
                  <a:srgbClr val="000000"/>
                </a:solidFill>
              </a:rPr>
              <a:t>:</a:t>
            </a:r>
            <a:endParaRPr lang="en-US" sz="3200" b="1" i="1" u="sng">
              <a:solidFill>
                <a:srgbClr val="000000"/>
              </a:solidFill>
              <a:latin typeface="Times New Roman" charset="0"/>
            </a:endParaRPr>
          </a:p>
        </p:txBody>
      </p:sp>
      <p:sp>
        <p:nvSpPr>
          <p:cNvPr id="23557" name="Text Box 5"/>
          <p:cNvSpPr txBox="1">
            <a:spLocks noChangeArrowheads="1"/>
          </p:cNvSpPr>
          <p:nvPr/>
        </p:nvSpPr>
        <p:spPr bwMode="auto">
          <a:xfrm>
            <a:off x="304800" y="2559050"/>
            <a:ext cx="8839200" cy="641350"/>
          </a:xfrm>
          <a:prstGeom prst="rect">
            <a:avLst/>
          </a:prstGeom>
          <a:noFill/>
          <a:ln>
            <a:noFill/>
          </a:ln>
          <a:effectLst>
            <a:outerShdw blurRad="63500" dist="38099" dir="2700000" algn="ctr" rotWithShape="0">
              <a:schemeClr val="bg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a:solidFill>
                  <a:srgbClr val="000000"/>
                </a:solidFill>
              </a:rPr>
              <a:t>• </a:t>
            </a:r>
            <a:r>
              <a:rPr lang="zh-CN" altLang="en-US" sz="3600" b="1">
                <a:solidFill>
                  <a:srgbClr val="000000"/>
                </a:solidFill>
              </a:rPr>
              <a:t>主动语态</a:t>
            </a:r>
            <a:endParaRPr lang="en-US" sz="2800" b="1" i="1">
              <a:solidFill>
                <a:srgbClr val="000000"/>
              </a:solidFill>
              <a:latin typeface="Times New Roman" charset="0"/>
            </a:endParaRPr>
          </a:p>
        </p:txBody>
      </p:sp>
      <p:sp>
        <p:nvSpPr>
          <p:cNvPr id="23559" name="Text Box 7"/>
          <p:cNvSpPr txBox="1">
            <a:spLocks noChangeArrowheads="1"/>
          </p:cNvSpPr>
          <p:nvPr/>
        </p:nvSpPr>
        <p:spPr bwMode="auto">
          <a:xfrm>
            <a:off x="304800" y="3549650"/>
            <a:ext cx="8839200" cy="6413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marL="914400" indent="-914400" fontAlgn="base">
              <a:spcBef>
                <a:spcPct val="0"/>
              </a:spcBef>
              <a:spcAft>
                <a:spcPct val="0"/>
              </a:spcAft>
            </a:pPr>
            <a:r>
              <a:rPr lang="en-US" altLang="zh-CN" sz="3600" b="1">
                <a:solidFill>
                  <a:srgbClr val="000000"/>
                </a:solidFill>
                <a:ea typeface="ＭＳ Ｐゴシック" pitchFamily="34" charset="-128"/>
              </a:rPr>
              <a:t>• </a:t>
            </a:r>
            <a:r>
              <a:rPr lang="zh-CN" altLang="en-US" sz="3600" b="1">
                <a:solidFill>
                  <a:srgbClr val="000000"/>
                </a:solidFill>
                <a:ea typeface="ＭＳ Ｐゴシック" pitchFamily="34" charset="-128"/>
              </a:rPr>
              <a:t>完整的句子</a:t>
            </a:r>
            <a:endParaRPr lang="zh-CN" altLang="en-US" sz="2800" b="1" i="1">
              <a:solidFill>
                <a:srgbClr val="000000"/>
              </a:solidFill>
              <a:latin typeface="Times New Roman" pitchFamily="18" charset="0"/>
              <a:ea typeface="ＭＳ Ｐゴシック" pitchFamily="34" charset="-128"/>
            </a:endParaRPr>
          </a:p>
        </p:txBody>
      </p:sp>
      <p:sp>
        <p:nvSpPr>
          <p:cNvPr id="23561" name="Text Box 9"/>
          <p:cNvSpPr txBox="1">
            <a:spLocks noChangeArrowheads="1"/>
          </p:cNvSpPr>
          <p:nvPr/>
        </p:nvSpPr>
        <p:spPr bwMode="auto">
          <a:xfrm>
            <a:off x="304800" y="4540250"/>
            <a:ext cx="8839200" cy="6413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marL="914400" indent="-914400" fontAlgn="base">
              <a:spcBef>
                <a:spcPct val="0"/>
              </a:spcBef>
              <a:spcAft>
                <a:spcPct val="0"/>
              </a:spcAft>
            </a:pPr>
            <a:r>
              <a:rPr lang="en-US" altLang="zh-CN" sz="3600" b="1">
                <a:solidFill>
                  <a:srgbClr val="000000"/>
                </a:solidFill>
                <a:ea typeface="ＭＳ Ｐゴシック" pitchFamily="34" charset="-128"/>
              </a:rPr>
              <a:t>• </a:t>
            </a:r>
            <a:r>
              <a:rPr lang="zh-CN" altLang="en-US" sz="3600" b="1">
                <a:solidFill>
                  <a:srgbClr val="000000"/>
                </a:solidFill>
                <a:ea typeface="ＭＳ Ｐゴシック" pitchFamily="34" charset="-128"/>
              </a:rPr>
              <a:t>与</a:t>
            </a:r>
            <a:r>
              <a:rPr lang="en-US" altLang="ja-JP" sz="3600" b="1">
                <a:solidFill>
                  <a:srgbClr val="000000"/>
                </a:solidFill>
                <a:ea typeface="ＭＳ Ｐゴシック" pitchFamily="34" charset="-128"/>
              </a:rPr>
              <a:t>Z</a:t>
            </a:r>
            <a:r>
              <a:rPr lang="en-US" altLang="ja-JP" sz="3600" b="1" baseline="-25000">
                <a:solidFill>
                  <a:srgbClr val="000000"/>
                </a:solidFill>
                <a:ea typeface="ＭＳ Ｐゴシック" pitchFamily="34" charset="-128"/>
              </a:rPr>
              <a:t>1</a:t>
            </a:r>
            <a:r>
              <a:rPr lang="zh-CN" altLang="en-US" sz="3600" b="1">
                <a:solidFill>
                  <a:srgbClr val="000000"/>
                </a:solidFill>
                <a:ea typeface="ＭＳ Ｐゴシック" pitchFamily="34" charset="-128"/>
              </a:rPr>
              <a:t>和疑问关联</a:t>
            </a:r>
            <a:endParaRPr lang="zh-CN" altLang="en-US" sz="2800" b="1" i="1">
              <a:solidFill>
                <a:srgbClr val="000000"/>
              </a:solidFill>
              <a:latin typeface="Times New Roman" pitchFamily="18" charset="0"/>
              <a:ea typeface="ＭＳ Ｐゴシック" pitchFamily="34" charset="-128"/>
            </a:endParaRPr>
          </a:p>
        </p:txBody>
      </p:sp>
      <p:sp>
        <p:nvSpPr>
          <p:cNvPr id="23563" name="Text Box 11"/>
          <p:cNvSpPr txBox="1">
            <a:spLocks noChangeArrowheads="1"/>
          </p:cNvSpPr>
          <p:nvPr/>
        </p:nvSpPr>
        <p:spPr bwMode="auto">
          <a:xfrm>
            <a:off x="304800" y="5530850"/>
            <a:ext cx="8839200" cy="6413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marL="914400" indent="-914400" fontAlgn="base">
              <a:spcBef>
                <a:spcPct val="0"/>
              </a:spcBef>
              <a:spcAft>
                <a:spcPct val="0"/>
              </a:spcAft>
            </a:pPr>
            <a:r>
              <a:rPr lang="en-US" altLang="zh-CN" sz="3600" b="1">
                <a:solidFill>
                  <a:srgbClr val="000000"/>
                </a:solidFill>
                <a:ea typeface="ＭＳ Ｐゴシック" pitchFamily="34" charset="-128"/>
              </a:rPr>
              <a:t>• </a:t>
            </a:r>
            <a:r>
              <a:rPr lang="zh-CN" altLang="en-US" sz="3600" b="1">
                <a:solidFill>
                  <a:srgbClr val="000000"/>
                </a:solidFill>
                <a:ea typeface="ＭＳ Ｐゴシック" pitchFamily="34" charset="-128"/>
              </a:rPr>
              <a:t>包括整段经文</a:t>
            </a:r>
            <a:endParaRPr lang="zh-CN" altLang="en-US" sz="2800" b="1" i="1">
              <a:solidFill>
                <a:srgbClr val="000000"/>
              </a:solidFill>
              <a:latin typeface="Times New Roman" pitchFamily="18" charset="0"/>
              <a:ea typeface="ＭＳ Ｐゴシック" pitchFamily="34" charset="-128"/>
            </a:endParaRPr>
          </a:p>
        </p:txBody>
      </p:sp>
      <p:sp>
        <p:nvSpPr>
          <p:cNvPr id="23565" name="Text Box 13"/>
          <p:cNvSpPr txBox="1">
            <a:spLocks noChangeArrowheads="1"/>
          </p:cNvSpPr>
          <p:nvPr/>
        </p:nvSpPr>
        <p:spPr bwMode="auto">
          <a:xfrm>
            <a:off x="7772400" y="0"/>
            <a:ext cx="1371600" cy="457200"/>
          </a:xfrm>
          <a:prstGeom prst="rect">
            <a:avLst/>
          </a:prstGeom>
          <a:noFill/>
          <a:ln>
            <a:noFill/>
          </a:ln>
          <a:effectLst>
            <a:outerShdw blurRad="63500" dist="38099" dir="2700000" algn="ctr" rotWithShape="0">
              <a:schemeClr val="bg1">
                <a:alpha val="74997"/>
              </a:schemeClr>
            </a:outerShdw>
          </a:effectLs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a:solidFill>
                  <a:srgbClr val="000000"/>
                </a:solidFill>
              </a:rPr>
              <a:t>40</a:t>
            </a:r>
            <a:endParaRPr lang="en-US" b="1" i="1">
              <a:solidFill>
                <a:srgbClr val="000000"/>
              </a:solidFill>
              <a:latin typeface="Times New Roman" charset="0"/>
            </a:endParaRPr>
          </a:p>
        </p:txBody>
      </p:sp>
      <p:sp>
        <p:nvSpPr>
          <p:cNvPr id="133128" name="Title 11"/>
          <p:cNvSpPr>
            <a:spLocks noGrp="1"/>
          </p:cNvSpPr>
          <p:nvPr>
            <p:ph type="title" idx="4294967295"/>
          </p:nvPr>
        </p:nvSpPr>
        <p:spPr>
          <a:xfrm>
            <a:off x="-228600" y="457200"/>
            <a:ext cx="9372600" cy="914400"/>
          </a:xfrm>
          <a:solidFill>
            <a:srgbClr val="000000"/>
          </a:solidFill>
        </p:spPr>
        <p:txBody>
          <a:bodyPr/>
          <a:lstStyle/>
          <a:p>
            <a:pPr eaLnBrk="1" hangingPunct="1"/>
            <a:r>
              <a:rPr lang="zh-CN" altLang="en-US" b="1" smtClean="0">
                <a:solidFill>
                  <a:schemeClr val="bg1"/>
                </a:solidFill>
                <a:ea typeface="ＭＳ Ｐゴシック" pitchFamily="34" charset="-128"/>
              </a:rPr>
              <a:t>思想对比</a:t>
            </a:r>
            <a:endParaRPr lang="zh-CN" altLang="en-US" smtClean="0">
              <a:solidFill>
                <a:schemeClr val="bg1"/>
              </a:solidFill>
              <a:ea typeface="ＭＳ Ｐゴシック" pitchFamily="34" charset="-128"/>
            </a:endParaRPr>
          </a:p>
        </p:txBody>
      </p:sp>
    </p:spTree>
    <p:extLst>
      <p:ext uri="{BB962C8B-B14F-4D97-AF65-F5344CB8AC3E}">
        <p14:creationId xmlns:p14="http://schemas.microsoft.com/office/powerpoint/2010/main" val="39866211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p:cTn id="15" dur="1000" fill="hold"/>
                                        <p:tgtEl>
                                          <p:spTgt spid="23559"/>
                                        </p:tgtEl>
                                        <p:attrNameLst>
                                          <p:attrName>ppt_w</p:attrName>
                                        </p:attrNameLst>
                                      </p:cBhvr>
                                      <p:tavLst>
                                        <p:tav tm="0">
                                          <p:val>
                                            <p:fltVal val="0"/>
                                          </p:val>
                                        </p:tav>
                                        <p:tav tm="100000">
                                          <p:val>
                                            <p:strVal val="#ppt_w"/>
                                          </p:val>
                                        </p:tav>
                                      </p:tavLst>
                                    </p:anim>
                                    <p:anim calcmode="lin" valueType="num">
                                      <p:cBhvr>
                                        <p:cTn id="16" dur="1000" fill="hold"/>
                                        <p:tgtEl>
                                          <p:spTgt spid="23559"/>
                                        </p:tgtEl>
                                        <p:attrNameLst>
                                          <p:attrName>ppt_h</p:attrName>
                                        </p:attrNameLst>
                                      </p:cBhvr>
                                      <p:tavLst>
                                        <p:tav tm="0">
                                          <p:val>
                                            <p:fltVal val="0"/>
                                          </p:val>
                                        </p:tav>
                                        <p:tav tm="100000">
                                          <p:val>
                                            <p:strVal val="#ppt_h"/>
                                          </p:val>
                                        </p:tav>
                                      </p:tavLst>
                                    </p:anim>
                                    <p:anim calcmode="lin" valueType="num">
                                      <p:cBhvr>
                                        <p:cTn id="17"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p:cTn id="31" dur="1000" fill="hold"/>
                                        <p:tgtEl>
                                          <p:spTgt spid="23563"/>
                                        </p:tgtEl>
                                        <p:attrNameLst>
                                          <p:attrName>ppt_w</p:attrName>
                                        </p:attrNameLst>
                                      </p:cBhvr>
                                      <p:tavLst>
                                        <p:tav tm="0">
                                          <p:val>
                                            <p:fltVal val="0"/>
                                          </p:val>
                                        </p:tav>
                                        <p:tav tm="100000">
                                          <p:val>
                                            <p:strVal val="#ppt_w"/>
                                          </p:val>
                                        </p:tav>
                                      </p:tavLst>
                                    </p:anim>
                                    <p:anim calcmode="lin" valueType="num">
                                      <p:cBhvr>
                                        <p:cTn id="32" dur="1000" fill="hold"/>
                                        <p:tgtEl>
                                          <p:spTgt spid="23563"/>
                                        </p:tgtEl>
                                        <p:attrNameLst>
                                          <p:attrName>ppt_h</p:attrName>
                                        </p:attrNameLst>
                                      </p:cBhvr>
                                      <p:tavLst>
                                        <p:tav tm="0">
                                          <p:val>
                                            <p:fltVal val="0"/>
                                          </p:val>
                                        </p:tav>
                                        <p:tav tm="100000">
                                          <p:val>
                                            <p:strVal val="#ppt_h"/>
                                          </p:val>
                                        </p:tav>
                                      </p:tavLst>
                                    </p:anim>
                                    <p:anim calcmode="lin" valueType="num">
                                      <p:cBhvr>
                                        <p:cTn id="33"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descr="reconcile.jpg"/>
          <p:cNvPicPr>
            <a:picLocks noChangeAspect="1"/>
          </p:cNvPicPr>
          <p:nvPr/>
        </p:nvPicPr>
        <p:blipFill>
          <a:blip r:embed="rId3"/>
          <a:srcRect/>
          <a:stretch>
            <a:fillRect/>
          </a:stretch>
        </p:blipFill>
        <p:spPr bwMode="auto">
          <a:xfrm>
            <a:off x="7938" y="6350"/>
            <a:ext cx="9136062" cy="6851650"/>
          </a:xfrm>
          <a:prstGeom prst="rect">
            <a:avLst/>
          </a:prstGeom>
          <a:noFill/>
          <a:ln w="9525">
            <a:noFill/>
            <a:miter lim="800000"/>
            <a:headEnd/>
            <a:tailEnd/>
          </a:ln>
        </p:spPr>
      </p:pic>
      <p:sp>
        <p:nvSpPr>
          <p:cNvPr id="26625" name="Rectangle 2"/>
          <p:cNvSpPr>
            <a:spLocks noGrp="1" noChangeArrowheads="1"/>
          </p:cNvSpPr>
          <p:nvPr>
            <p:ph type="ctrTitle"/>
          </p:nvPr>
        </p:nvSpPr>
        <p:spPr>
          <a:xfrm>
            <a:off x="0" y="404813"/>
            <a:ext cx="4859338" cy="2447925"/>
          </a:xfrm>
        </p:spPr>
        <p:txBody>
          <a:bodyPr/>
          <a:lstStyle/>
          <a:p>
            <a:pPr eaLnBrk="1" hangingPunct="1"/>
            <a:r>
              <a:rPr lang="zh-CN" altLang="en-US" smtClean="0"/>
              <a:t>如何恢复关系</a:t>
            </a:r>
          </a:p>
        </p:txBody>
      </p:sp>
      <p:sp>
        <p:nvSpPr>
          <p:cNvPr id="150531" name="Rectangle 3"/>
          <p:cNvSpPr>
            <a:spLocks noGrp="1" noChangeArrowheads="1"/>
          </p:cNvSpPr>
          <p:nvPr>
            <p:ph type="subTitle" idx="1"/>
          </p:nvPr>
        </p:nvSpPr>
        <p:spPr>
          <a:xfrm>
            <a:off x="1258888" y="6858000"/>
            <a:ext cx="6400800" cy="1752600"/>
          </a:xfrm>
        </p:spPr>
        <p:txBody>
          <a:bodyPr/>
          <a:lstStyle/>
          <a:p>
            <a:pPr eaLnBrk="1" hangingPunct="1"/>
            <a:r>
              <a:rPr lang="en-US" altLang="zh-CN" sz="4400" smtClean="0"/>
              <a:t>10 December 2006</a:t>
            </a:r>
          </a:p>
          <a:p>
            <a:pPr eaLnBrk="1" hangingPunct="1"/>
            <a:r>
              <a:rPr lang="en-US" altLang="zh-CN" sz="4400" smtClean="0"/>
              <a:t>6 March 2011</a:t>
            </a:r>
          </a:p>
        </p:txBody>
      </p:sp>
      <p:sp>
        <p:nvSpPr>
          <p:cNvPr id="150532" name="Rectangle 4"/>
          <p:cNvSpPr>
            <a:spLocks noChangeArrowheads="1"/>
          </p:cNvSpPr>
          <p:nvPr/>
        </p:nvSpPr>
        <p:spPr bwMode="auto">
          <a:xfrm>
            <a:off x="7685088" y="1062038"/>
            <a:ext cx="18415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altLang="zh-CN" sz="2400">
              <a:solidFill>
                <a:srgbClr val="000000"/>
              </a:solidFill>
            </a:endParaRPr>
          </a:p>
        </p:txBody>
      </p:sp>
      <p:pic>
        <p:nvPicPr>
          <p:cNvPr id="150533" name="Picture 5" descr="oth-tick"/>
          <p:cNvPicPr>
            <a:picLocks noChangeAspect="1" noChangeArrowheads="1"/>
          </p:cNvPicPr>
          <p:nvPr/>
        </p:nvPicPr>
        <p:blipFill>
          <a:blip r:embed="rId4"/>
          <a:srcRect/>
          <a:stretch>
            <a:fillRect/>
          </a:stretch>
        </p:blipFill>
        <p:spPr bwMode="auto">
          <a:xfrm>
            <a:off x="4427538" y="15875"/>
            <a:ext cx="1482725" cy="1362075"/>
          </a:xfrm>
          <a:prstGeom prst="rect">
            <a:avLst/>
          </a:prstGeom>
          <a:noFill/>
          <a:ln w="9525">
            <a:noFill/>
            <a:miter lim="800000"/>
            <a:headEnd/>
            <a:tailEnd/>
          </a:ln>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a:srgbClr val="000000">
                <a:alpha val="43000"/>
              </a:srgbClr>
            </a:outerShdw>
          </a:effectLs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0"/>
              </a:spcBef>
              <a:spcAft>
                <a:spcPct val="0"/>
              </a:spcAft>
              <a:defRPr/>
            </a:pPr>
            <a:r>
              <a:rPr lang="zh-CN" altLang="en-US" sz="4400" b="1" i="1" dirty="0" smtClean="0">
                <a:solidFill>
                  <a:srgbClr val="FFFFFF"/>
                </a:solidFill>
              </a:rPr>
              <a:t>马太福音</a:t>
            </a:r>
            <a:r>
              <a:rPr lang="en-US" sz="4400" b="1" i="1" dirty="0" smtClean="0">
                <a:solidFill>
                  <a:srgbClr val="FFFFFF"/>
                </a:solidFill>
              </a:rPr>
              <a:t> 18:15-20 </a:t>
            </a:r>
            <a:br>
              <a:rPr lang="en-US" sz="4400" b="1" i="1" dirty="0" smtClean="0">
                <a:solidFill>
                  <a:srgbClr val="FFFFFF"/>
                </a:solidFill>
              </a:rPr>
            </a:br>
            <a:r>
              <a:rPr lang="zh-CN" altLang="en-US" sz="4400" b="1" i="1" dirty="0" smtClean="0">
                <a:solidFill>
                  <a:srgbClr val="FFFFFF"/>
                </a:solidFill>
              </a:rPr>
              <a:t>释经大纲</a:t>
            </a:r>
            <a:endParaRPr lang="en-US" sz="4400" b="1" dirty="0" smtClean="0">
              <a:solidFill>
                <a:srgbClr val="FFFFFF"/>
              </a:solidFill>
            </a:endParaRPr>
          </a:p>
        </p:txBody>
      </p:sp>
    </p:spTree>
    <p:extLst>
      <p:ext uri="{BB962C8B-B14F-4D97-AF65-F5344CB8AC3E}">
        <p14:creationId xmlns:p14="http://schemas.microsoft.com/office/powerpoint/2010/main" val="367942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BBE0E3"/>
              </a:solidFill>
              <a:latin typeface="Arial"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r>
              <a:rPr kumimoji="0" lang="zh-CN" altLang="en-US" sz="3600" smtClean="0">
                <a:latin typeface="黑体" pitchFamily="49" charset="-122"/>
                <a:ea typeface="黑体" pitchFamily="49" charset="-122"/>
              </a:rPr>
              <a:t>马太福音</a:t>
            </a:r>
            <a:r>
              <a:rPr kumimoji="0" lang="en-US" altLang="zh-CN" sz="3600" smtClean="0">
                <a:latin typeface="黑体" pitchFamily="49" charset="-122"/>
                <a:ea typeface="黑体" pitchFamily="49" charset="-122"/>
              </a:rPr>
              <a:t>18:15-20</a:t>
            </a:r>
            <a:endParaRPr kumimoji="0" lang="en-US" altLang="zh-CN" smtClean="0">
              <a:latin typeface="黑体" pitchFamily="49" charset="-122"/>
              <a:ea typeface="黑体" pitchFamily="49" charset="-122"/>
            </a:endParaRPr>
          </a:p>
        </p:txBody>
      </p:sp>
      <p:sp>
        <p:nvSpPr>
          <p:cNvPr id="1068074" name="AutoShape 1066"/>
          <p:cNvSpPr>
            <a:spLocks noChangeArrowheads="1"/>
          </p:cNvSpPr>
          <p:nvPr/>
        </p:nvSpPr>
        <p:spPr bwMode="auto">
          <a:xfrm>
            <a:off x="0" y="838200"/>
            <a:ext cx="6400800" cy="2735263"/>
          </a:xfrm>
          <a:prstGeom prst="rightArrowCallout">
            <a:avLst>
              <a:gd name="adj1" fmla="val 25000"/>
              <a:gd name="adj2" fmla="val 25000"/>
              <a:gd name="adj3" fmla="val 30432"/>
              <a:gd name="adj4" fmla="val 66667"/>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BBE0E3"/>
              </a:solidFill>
              <a:latin typeface="Arial" charset="0"/>
            </a:endParaRPr>
          </a:p>
        </p:txBody>
      </p:sp>
      <p:sp>
        <p:nvSpPr>
          <p:cNvPr id="1068071" name="Rectangle 1063"/>
          <p:cNvSpPr>
            <a:spLocks noChangeArrowheads="1"/>
          </p:cNvSpPr>
          <p:nvPr/>
        </p:nvSpPr>
        <p:spPr bwMode="auto">
          <a:xfrm>
            <a:off x="0" y="838200"/>
            <a:ext cx="9144000" cy="6019800"/>
          </a:xfrm>
          <a:prstGeom prst="rect">
            <a:avLst/>
          </a:prstGeom>
          <a:noFill/>
          <a:ln>
            <a:noFill/>
          </a:ln>
          <a:effectLst>
            <a:outerShdw blurRad="63500" dist="155023" dir="12899521" algn="ctr" rotWithShape="0">
              <a:srgbClr val="07070B">
                <a:alpha val="74998"/>
              </a:srgbClr>
            </a:outerShdw>
          </a:effectLst>
          <a:extLst/>
        </p:spPr>
        <p:txBody>
          <a:bodyPr anchor="ctr"/>
          <a:lstStyle/>
          <a:p>
            <a:pPr fontAlgn="base">
              <a:spcBef>
                <a:spcPct val="0"/>
              </a:spcBef>
              <a:spcAft>
                <a:spcPct val="0"/>
              </a:spcAft>
            </a:pPr>
            <a:r>
              <a:rPr lang="zh-CN" altLang="en-US" sz="3000">
                <a:solidFill>
                  <a:srgbClr val="FFFFFF"/>
                </a:solidFill>
                <a:latin typeface="黑体" pitchFamily="49" charset="-122"/>
                <a:ea typeface="黑体" pitchFamily="49" charset="-122"/>
              </a:rPr>
              <a:t>所以你在祭坛上献礼物的时候，若想起弟兄向你怀怨，就把礼物留在坛前，</a:t>
            </a:r>
            <a:r>
              <a:rPr lang="zh-CN" altLang="en-US" sz="3000">
                <a:solidFill>
                  <a:srgbClr val="FFFF00"/>
                </a:solidFill>
                <a:latin typeface="黑体" pitchFamily="49" charset="-122"/>
                <a:ea typeface="黑体" pitchFamily="49" charset="-122"/>
              </a:rPr>
              <a:t>先去同弟兄和好，</a:t>
            </a:r>
            <a:r>
              <a:rPr lang="zh-CN" altLang="en-US" sz="3000">
                <a:solidFill>
                  <a:srgbClr val="FFFFFF"/>
                </a:solidFill>
                <a:latin typeface="黑体" pitchFamily="49" charset="-122"/>
                <a:ea typeface="黑体" pitchFamily="49" charset="-122"/>
              </a:rPr>
              <a:t>然后来献礼物。 倘若你的弟兄得罪你，你就去趁着只有他和你在一处的时候，指出他的错来。他若听你，你便得了你的弟兄。他若不听，你就</a:t>
            </a:r>
            <a:r>
              <a:rPr lang="zh-CN" altLang="en-US" sz="3000">
                <a:solidFill>
                  <a:srgbClr val="FFFF00"/>
                </a:solidFill>
                <a:latin typeface="黑体" pitchFamily="49" charset="-122"/>
                <a:ea typeface="黑体" pitchFamily="49" charset="-122"/>
              </a:rPr>
              <a:t>另外带一两个人</a:t>
            </a:r>
            <a:r>
              <a:rPr lang="zh-CN" altLang="en-US" sz="3000">
                <a:solidFill>
                  <a:srgbClr val="FFFFFF"/>
                </a:solidFill>
                <a:latin typeface="黑体" pitchFamily="49" charset="-122"/>
                <a:ea typeface="黑体" pitchFamily="49" charset="-122"/>
              </a:rPr>
              <a:t>同去，要凭两三个人的口作见证，句句都可定准。若是不听他们，就</a:t>
            </a:r>
            <a:r>
              <a:rPr lang="zh-CN" altLang="en-US" sz="3000">
                <a:solidFill>
                  <a:srgbClr val="FFFF00"/>
                </a:solidFill>
                <a:latin typeface="黑体" pitchFamily="49" charset="-122"/>
                <a:ea typeface="黑体" pitchFamily="49" charset="-122"/>
              </a:rPr>
              <a:t>告诉教会</a:t>
            </a:r>
            <a:r>
              <a:rPr lang="zh-CN" altLang="en-US" sz="3000">
                <a:solidFill>
                  <a:srgbClr val="FFFFFF"/>
                </a:solidFill>
                <a:latin typeface="黑体" pitchFamily="49" charset="-122"/>
                <a:ea typeface="黑体" pitchFamily="49" charset="-122"/>
              </a:rPr>
              <a:t>。若是不听教会，就看他像</a:t>
            </a:r>
            <a:r>
              <a:rPr lang="zh-CN" altLang="en-US" sz="3000">
                <a:solidFill>
                  <a:srgbClr val="FFFF00"/>
                </a:solidFill>
                <a:latin typeface="黑体" pitchFamily="49" charset="-122"/>
                <a:ea typeface="黑体" pitchFamily="49" charset="-122"/>
              </a:rPr>
              <a:t>外邦人和税吏</a:t>
            </a:r>
            <a:r>
              <a:rPr lang="zh-CN" altLang="en-US" sz="3000">
                <a:solidFill>
                  <a:srgbClr val="FFFFFF"/>
                </a:solidFill>
                <a:latin typeface="黑体" pitchFamily="49" charset="-122"/>
                <a:ea typeface="黑体" pitchFamily="49" charset="-122"/>
              </a:rPr>
              <a:t>一样。我实在告诉你们，凡你们在地上所捆绑的，在天上也要捆绑。凡你们在地上所释放的，在天上也要释放。我又告诉你们，若是你们中间有两个人在地上，同心合意地求什么事，我在天上的父，必为他们成全。因为无论在哪里，有两三个人奉我的名聚会，那里就有我在他们中间。</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pPr eaLnBrk="0" fontAlgn="base" hangingPunct="0">
              <a:spcBef>
                <a:spcPct val="0"/>
              </a:spcBef>
              <a:spcAft>
                <a:spcPct val="0"/>
              </a:spcAft>
            </a:pPr>
            <a:endParaRPr lang="en-US" altLang="zh-CN" sz="2400">
              <a:solidFill>
                <a:srgbClr val="BBE0E3"/>
              </a:solidFill>
              <a:latin typeface="Arial" charset="0"/>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a:extLst/>
        </p:spPr>
        <p:txBody>
          <a:bodyPr anchor="ctr"/>
          <a:lstStyle/>
          <a:p>
            <a:pPr algn="ctr" fontAlgn="base">
              <a:spcBef>
                <a:spcPct val="0"/>
              </a:spcBef>
              <a:spcAft>
                <a:spcPct val="0"/>
              </a:spcAft>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rPr>
              <a:t>如何</a:t>
            </a:r>
            <a:r>
              <a:rPr lang="zh-CN" altLang="en-US" sz="3600" b="1" dirty="0">
                <a:solidFill>
                  <a:srgbClr val="FFFFFF"/>
                </a:solidFill>
                <a:effectLst>
                  <a:glow rad="152400">
                    <a:srgbClr val="000000">
                      <a:alpha val="75000"/>
                    </a:srgbClr>
                  </a:glow>
                </a:effectLst>
                <a:latin typeface="SimHei" pitchFamily="49" charset="-122"/>
                <a:ea typeface="SimHei" pitchFamily="49" charset="-122"/>
              </a:rPr>
              <a:t>挽回</a:t>
            </a:r>
            <a:r>
              <a:rPr lang="en-US" sz="3600" b="1" dirty="0">
                <a:solidFill>
                  <a:srgbClr val="FFFFFF"/>
                </a:solidFill>
                <a:effectLst>
                  <a:glow rad="152400">
                    <a:srgbClr val="000000">
                      <a:alpha val="75000"/>
                    </a:srgbClr>
                  </a:glow>
                </a:effectLst>
              </a:rPr>
              <a:t/>
            </a:r>
            <a:br>
              <a:rPr lang="en-US" sz="3600" b="1" dirty="0">
                <a:solidFill>
                  <a:srgbClr val="FFFFFF"/>
                </a:solidFill>
                <a:effectLst>
                  <a:glow rad="152400">
                    <a:srgbClr val="000000">
                      <a:alpha val="75000"/>
                    </a:srgbClr>
                  </a:glow>
                </a:effectLst>
              </a:rPr>
            </a:br>
            <a:r>
              <a:rPr lang="en-US" sz="3600" b="1" dirty="0">
                <a:solidFill>
                  <a:srgbClr val="FFFFFF"/>
                </a:solidFill>
                <a:effectLst>
                  <a:glow rad="152400">
                    <a:srgbClr val="000000">
                      <a:alpha val="75000"/>
                    </a:srgbClr>
                  </a:glow>
                </a:effectLst>
              </a:rPr>
              <a:t>15-17</a:t>
            </a:r>
            <a:endParaRPr lang="en-US" sz="4400" b="1" dirty="0">
              <a:solidFill>
                <a:srgbClr val="FFFFFF"/>
              </a:solidFill>
              <a:effectLst>
                <a:glow rad="152400">
                  <a:srgbClr val="000000">
                    <a:alpha val="75000"/>
                  </a:srgbClr>
                </a:glow>
              </a:effectLst>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pPr eaLnBrk="0" fontAlgn="base" hangingPunct="0">
              <a:spcBef>
                <a:spcPct val="0"/>
              </a:spcBef>
              <a:spcAft>
                <a:spcPct val="0"/>
              </a:spcAft>
            </a:pPr>
            <a:endParaRPr lang="en-US" altLang="zh-CN" sz="2400">
              <a:solidFill>
                <a:srgbClr val="BBE0E3"/>
              </a:solidFill>
              <a:latin typeface="Arial" charset="0"/>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a:extLst/>
        </p:spPr>
        <p:txBody>
          <a:bodyPr anchor="ctr"/>
          <a:lstStyle/>
          <a:p>
            <a:pPr algn="ctr" fontAlgn="base">
              <a:spcBef>
                <a:spcPct val="0"/>
              </a:spcBef>
              <a:spcAft>
                <a:spcPct val="0"/>
              </a:spcAft>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rPr>
              <a:t>为何</a:t>
            </a:r>
            <a:r>
              <a:rPr lang="zh-CN" altLang="en-US" sz="3600" b="1" dirty="0">
                <a:solidFill>
                  <a:srgbClr val="FFFFFF"/>
                </a:solidFill>
                <a:effectLst>
                  <a:glow rad="152400">
                    <a:srgbClr val="000000">
                      <a:alpha val="75000"/>
                    </a:srgbClr>
                  </a:glow>
                </a:effectLst>
                <a:latin typeface="SimHei" pitchFamily="49" charset="-122"/>
                <a:ea typeface="SimHei" pitchFamily="49" charset="-122"/>
              </a:rPr>
              <a:t>挽回</a:t>
            </a:r>
            <a:r>
              <a:rPr lang="en-US" sz="3600" b="1" dirty="0">
                <a:solidFill>
                  <a:srgbClr val="FFFFFF"/>
                </a:solidFill>
                <a:effectLst>
                  <a:glow rad="152400">
                    <a:srgbClr val="000000">
                      <a:alpha val="75000"/>
                    </a:srgbClr>
                  </a:glow>
                </a:effectLst>
              </a:rPr>
              <a:t/>
            </a:r>
            <a:br>
              <a:rPr lang="en-US" sz="3600" b="1" dirty="0">
                <a:solidFill>
                  <a:srgbClr val="FFFFFF"/>
                </a:solidFill>
                <a:effectLst>
                  <a:glow rad="152400">
                    <a:srgbClr val="000000">
                      <a:alpha val="75000"/>
                    </a:srgbClr>
                  </a:glow>
                </a:effectLst>
              </a:rPr>
            </a:br>
            <a:r>
              <a:rPr lang="en-US" sz="3600" b="1" dirty="0">
                <a:solidFill>
                  <a:srgbClr val="FFFFFF"/>
                </a:solidFill>
                <a:effectLst>
                  <a:glow rad="152400">
                    <a:srgbClr val="000000">
                      <a:alpha val="75000"/>
                    </a:srgbClr>
                  </a:glow>
                </a:effectLst>
              </a:rPr>
              <a:t>18-20</a:t>
            </a:r>
            <a:endParaRPr lang="en-US" sz="4400" b="1" dirty="0">
              <a:solidFill>
                <a:srgbClr val="FFFFFF"/>
              </a:solidFill>
              <a:effectLst>
                <a:glow rad="152400">
                  <a:srgbClr val="000000">
                    <a:alpha val="75000"/>
                  </a:srgbClr>
                </a:glow>
              </a:effectLst>
            </a:endParaRPr>
          </a:p>
        </p:txBody>
      </p:sp>
    </p:spTree>
    <p:extLst>
      <p:ext uri="{BB962C8B-B14F-4D97-AF65-F5344CB8AC3E}">
        <p14:creationId xmlns:p14="http://schemas.microsoft.com/office/powerpoint/2010/main" val="1253689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34200" cy="1524000"/>
          </a:xfrm>
          <a:solidFill>
            <a:srgbClr val="000000"/>
          </a:solidFill>
        </p:spPr>
        <p:txBody>
          <a:bodyPr/>
          <a:lstStyle/>
          <a:p>
            <a:pPr marL="447675" indent="-447675" algn="l" eaLnBrk="1" hangingPunct="1"/>
            <a:r>
              <a:rPr kumimoji="0" lang="en-US" altLang="zh-CN" sz="2400" smtClean="0"/>
              <a:t>I.	</a:t>
            </a:r>
            <a:r>
              <a:rPr lang="en-US" altLang="zh-CN" sz="2400" smtClean="0"/>
              <a:t>(15-17) </a:t>
            </a:r>
            <a:r>
              <a:rPr lang="zh-CN" altLang="en-US" sz="2400" smtClean="0"/>
              <a:t>教会正确的与犯罪的信徒徒重建关系的</a:t>
            </a:r>
            <a:r>
              <a:rPr lang="zh-CN" altLang="en-US" sz="2400" smtClean="0">
                <a:solidFill>
                  <a:srgbClr val="FFFF00"/>
                </a:solidFill>
              </a:rPr>
              <a:t>方法</a:t>
            </a:r>
            <a:r>
              <a:rPr lang="zh-CN" altLang="en-US" sz="2400" smtClean="0"/>
              <a:t>是尽量不公开。</a:t>
            </a:r>
            <a:endParaRPr kumimoji="0" lang="zh-CN" altLang="en-US" sz="2400" smtClean="0">
              <a:solidFill>
                <a:srgbClr val="FFFF00"/>
              </a:solidFill>
            </a:endParaRPr>
          </a:p>
        </p:txBody>
      </p:sp>
      <p:pic>
        <p:nvPicPr>
          <p:cNvPr id="15462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w="9525">
            <a:noFill/>
            <a:miter lim="800000"/>
            <a:headEnd/>
            <a:tailEnd/>
          </a:ln>
        </p:spPr>
      </p:pic>
      <p:sp>
        <p:nvSpPr>
          <p:cNvPr id="40" name="Rectangle 2"/>
          <p:cNvSpPr txBox="1">
            <a:spLocks noChangeArrowheads="1"/>
          </p:cNvSpPr>
          <p:nvPr/>
        </p:nvSpPr>
        <p:spPr bwMode="auto">
          <a:xfrm>
            <a:off x="254000" y="1441450"/>
            <a:ext cx="8763000" cy="5410200"/>
          </a:xfrm>
          <a:prstGeom prst="rect">
            <a:avLst/>
          </a:prstGeom>
          <a:noFill/>
          <a:ln>
            <a:noFill/>
          </a:ln>
          <a:effectLst/>
          <a:extLst/>
        </p:spPr>
        <p:txBody>
          <a:bodyPr anchor="ctr"/>
          <a:lstStyle/>
          <a:p>
            <a:pPr marL="914400" lvl="1" indent="-457200" eaLnBrk="0" fontAlgn="base" hangingPunct="0">
              <a:spcBef>
                <a:spcPct val="0"/>
              </a:spcBef>
              <a:spcAft>
                <a:spcPct val="0"/>
              </a:spcAft>
              <a:buFont typeface="+mj-lt"/>
              <a:buAutoNum type="alphaUcPeriod"/>
              <a:defRPr/>
            </a:pPr>
            <a:r>
              <a:rPr lang="en-US" sz="2400" b="1" dirty="0">
                <a:solidFill>
                  <a:srgbClr val="BBE0E3"/>
                </a:solidFill>
                <a:effectLst>
                  <a:glow rad="177800">
                    <a:srgbClr val="000000">
                      <a:alpha val="75000"/>
                    </a:srgbClr>
                  </a:glow>
                </a:effectLst>
                <a:latin typeface="Arial" charset="0"/>
              </a:rPr>
              <a:t>(15) </a:t>
            </a:r>
            <a:r>
              <a:rPr lang="zh-CN" altLang="en-US" sz="2400" b="1" dirty="0">
                <a:solidFill>
                  <a:srgbClr val="BBE0E3"/>
                </a:solidFill>
                <a:effectLst>
                  <a:glow rad="177800">
                    <a:srgbClr val="000000">
                      <a:alpha val="75000"/>
                    </a:srgbClr>
                  </a:glow>
                </a:effectLst>
                <a:latin typeface="Arial" charset="0"/>
              </a:rPr>
              <a:t>个人的罪只局限于那些</a:t>
            </a:r>
            <a:r>
              <a:rPr lang="zh-CN" altLang="en-US" sz="2400" b="1" dirty="0">
                <a:solidFill>
                  <a:srgbClr val="FFFF00"/>
                </a:solidFill>
                <a:effectLst>
                  <a:glow rad="177800">
                    <a:srgbClr val="000000">
                      <a:alpha val="75000"/>
                    </a:srgbClr>
                  </a:glow>
                </a:effectLst>
                <a:latin typeface="Arial" charset="0"/>
              </a:rPr>
              <a:t>直接参与者</a:t>
            </a:r>
            <a:r>
              <a:rPr lang="zh-CN" altLang="en-US" sz="2400" b="1" dirty="0">
                <a:solidFill>
                  <a:srgbClr val="BBE0E3"/>
                </a:solidFill>
                <a:effectLst>
                  <a:glow rad="177800">
                    <a:srgbClr val="000000">
                      <a:alpha val="75000"/>
                    </a:srgbClr>
                  </a:glow>
                </a:effectLst>
                <a:latin typeface="Arial" charset="0"/>
              </a:rPr>
              <a:t>因此容易重建犯罪的人。</a:t>
            </a:r>
            <a:endParaRPr lang="en-US" altLang="zh-CN" sz="2400" b="1" dirty="0">
              <a:solidFill>
                <a:srgbClr val="BBE0E3"/>
              </a:solidFill>
              <a:effectLst>
                <a:glow rad="177800">
                  <a:srgbClr val="000000">
                    <a:alpha val="75000"/>
                  </a:srgbClr>
                </a:glow>
              </a:effectLst>
              <a:latin typeface="Arial" charset="0"/>
            </a:endParaRPr>
          </a:p>
          <a:p>
            <a:pPr marL="914400" lvl="1" indent="-457200" eaLnBrk="0" fontAlgn="base" hangingPunct="0">
              <a:spcBef>
                <a:spcPct val="0"/>
              </a:spcBef>
              <a:spcAft>
                <a:spcPct val="0"/>
              </a:spcAft>
              <a:buFont typeface="+mj-lt"/>
              <a:buAutoNum type="alphaUcPeriod"/>
              <a:defRPr/>
            </a:pPr>
            <a:r>
              <a:rPr lang="en-US" sz="2400" b="1" dirty="0">
                <a:solidFill>
                  <a:srgbClr val="BBE0E3"/>
                </a:solidFill>
                <a:effectLst>
                  <a:glow rad="177800">
                    <a:srgbClr val="000000">
                      <a:alpha val="75000"/>
                    </a:srgbClr>
                  </a:glow>
                </a:effectLst>
                <a:latin typeface="Arial" charset="0"/>
              </a:rPr>
              <a:t>16) </a:t>
            </a:r>
            <a:r>
              <a:rPr lang="zh-CN" altLang="en-US" sz="2400" b="1" dirty="0">
                <a:solidFill>
                  <a:srgbClr val="BBE0E3"/>
                </a:solidFill>
                <a:effectLst>
                  <a:glow rad="177800">
                    <a:srgbClr val="000000">
                      <a:alpha val="75000"/>
                    </a:srgbClr>
                  </a:glow>
                </a:effectLst>
                <a:latin typeface="Arial" charset="0"/>
              </a:rPr>
              <a:t>经过私底下的沟通如对罪不愿悔改的情况下你可多带</a:t>
            </a:r>
            <a:r>
              <a:rPr lang="zh-CN" altLang="en-US" sz="2400" b="1" dirty="0">
                <a:solidFill>
                  <a:srgbClr val="FFFF00"/>
                </a:solidFill>
                <a:effectLst>
                  <a:glow rad="177800">
                    <a:srgbClr val="000000">
                      <a:alpha val="75000"/>
                    </a:srgbClr>
                  </a:glow>
                </a:effectLst>
                <a:latin typeface="Arial" charset="0"/>
              </a:rPr>
              <a:t>一两个人</a:t>
            </a:r>
            <a:r>
              <a:rPr lang="zh-CN" altLang="en-US" sz="2400" b="1" dirty="0">
                <a:solidFill>
                  <a:srgbClr val="BBE0E3"/>
                </a:solidFill>
                <a:effectLst>
                  <a:glow rad="177800">
                    <a:srgbClr val="000000">
                      <a:alpha val="75000"/>
                    </a:srgbClr>
                  </a:glow>
                </a:effectLst>
                <a:latin typeface="Arial" charset="0"/>
              </a:rPr>
              <a:t>一同处理以便重建罪人。</a:t>
            </a:r>
            <a:endParaRPr lang="en-US" sz="2400" b="1" dirty="0">
              <a:solidFill>
                <a:srgbClr val="BBE0E3"/>
              </a:solidFill>
              <a:effectLst>
                <a:glow rad="177800">
                  <a:srgbClr val="000000">
                    <a:alpha val="75000"/>
                  </a:srgbClr>
                </a:glow>
              </a:effectLst>
              <a:latin typeface="Arial" charset="0"/>
            </a:endParaRPr>
          </a:p>
          <a:p>
            <a:pPr marL="914400" lvl="1" indent="-457200" eaLnBrk="0" fontAlgn="base" hangingPunct="0">
              <a:spcBef>
                <a:spcPct val="0"/>
              </a:spcBef>
              <a:spcAft>
                <a:spcPct val="0"/>
              </a:spcAft>
              <a:buFont typeface="+mj-lt"/>
              <a:buAutoNum type="alphaUcPeriod"/>
              <a:defRPr/>
            </a:pPr>
            <a:r>
              <a:rPr lang="en-US" sz="2400" b="1" dirty="0">
                <a:solidFill>
                  <a:srgbClr val="BBE0E3"/>
                </a:solidFill>
                <a:effectLst>
                  <a:glow rad="177800">
                    <a:srgbClr val="000000">
                      <a:alpha val="75000"/>
                    </a:srgbClr>
                  </a:glow>
                </a:effectLst>
                <a:latin typeface="Arial" charset="0"/>
              </a:rPr>
              <a:t>(17</a:t>
            </a:r>
            <a:r>
              <a:rPr lang="zh-CN" altLang="en-US" sz="2400" b="1" dirty="0">
                <a:solidFill>
                  <a:srgbClr val="BBE0E3"/>
                </a:solidFill>
                <a:effectLst>
                  <a:glow rad="177800">
                    <a:srgbClr val="000000">
                      <a:alpha val="75000"/>
                    </a:srgbClr>
                  </a:glow>
                </a:effectLst>
                <a:latin typeface="Arial" charset="0"/>
              </a:rPr>
              <a:t>上</a:t>
            </a:r>
            <a:r>
              <a:rPr lang="en-US" sz="2400" b="1" dirty="0">
                <a:solidFill>
                  <a:srgbClr val="BBE0E3"/>
                </a:solidFill>
                <a:effectLst>
                  <a:glow rad="177800">
                    <a:srgbClr val="000000">
                      <a:alpha val="75000"/>
                    </a:srgbClr>
                  </a:glow>
                </a:effectLst>
                <a:latin typeface="Arial" charset="0"/>
              </a:rPr>
              <a:t>)</a:t>
            </a:r>
            <a:r>
              <a:rPr lang="zh-CN" altLang="en-US" sz="2400" b="1" dirty="0">
                <a:solidFill>
                  <a:srgbClr val="BBE0E3"/>
                </a:solidFill>
                <a:effectLst>
                  <a:glow rad="177800">
                    <a:srgbClr val="000000">
                      <a:alpha val="75000"/>
                    </a:srgbClr>
                  </a:glow>
                </a:effectLst>
                <a:latin typeface="Arial" charset="0"/>
              </a:rPr>
              <a:t>经过一小组人的沟通与重建如对罪还是不愿悔改的情况下可让</a:t>
            </a:r>
            <a:r>
              <a:rPr lang="zh-CN" altLang="en-US" sz="2400" b="1" dirty="0">
                <a:solidFill>
                  <a:srgbClr val="FFFF00"/>
                </a:solidFill>
                <a:effectLst>
                  <a:glow rad="177800">
                    <a:srgbClr val="000000">
                      <a:alpha val="75000"/>
                    </a:srgbClr>
                  </a:glow>
                </a:effectLst>
                <a:latin typeface="Arial" charset="0"/>
              </a:rPr>
              <a:t>全教会</a:t>
            </a:r>
            <a:r>
              <a:rPr lang="zh-CN" altLang="en-US" sz="2400" b="1" dirty="0">
                <a:solidFill>
                  <a:srgbClr val="BBE0E3"/>
                </a:solidFill>
                <a:effectLst>
                  <a:glow rad="177800">
                    <a:srgbClr val="000000">
                      <a:alpha val="75000"/>
                    </a:srgbClr>
                  </a:glow>
                </a:effectLst>
                <a:latin typeface="Arial" charset="0"/>
              </a:rPr>
              <a:t>知道以制止继续犯罪。</a:t>
            </a:r>
            <a:endParaRPr lang="en-US" sz="2400" b="1" dirty="0">
              <a:solidFill>
                <a:srgbClr val="BBE0E3"/>
              </a:solidFill>
              <a:effectLst>
                <a:glow rad="177800">
                  <a:srgbClr val="000000">
                    <a:alpha val="75000"/>
                  </a:srgbClr>
                </a:glow>
              </a:effectLst>
              <a:latin typeface="Arial" charset="0"/>
            </a:endParaRPr>
          </a:p>
          <a:p>
            <a:pPr marL="914400" lvl="1" indent="-457200" eaLnBrk="0" fontAlgn="base" hangingPunct="0">
              <a:spcBef>
                <a:spcPct val="0"/>
              </a:spcBef>
              <a:spcAft>
                <a:spcPct val="0"/>
              </a:spcAft>
              <a:buFont typeface="+mj-lt"/>
              <a:buAutoNum type="alphaUcPeriod"/>
              <a:defRPr/>
            </a:pPr>
            <a:r>
              <a:rPr lang="en-US" sz="2400" b="1" dirty="0">
                <a:solidFill>
                  <a:srgbClr val="BBE0E3"/>
                </a:solidFill>
                <a:effectLst>
                  <a:glow rad="177800">
                    <a:srgbClr val="000000">
                      <a:alpha val="75000"/>
                    </a:srgbClr>
                  </a:glow>
                </a:effectLst>
                <a:latin typeface="Arial" charset="0"/>
              </a:rPr>
              <a:t>(17</a:t>
            </a:r>
            <a:r>
              <a:rPr lang="zh-CN" altLang="en-US" sz="2400" b="1" dirty="0">
                <a:solidFill>
                  <a:srgbClr val="BBE0E3"/>
                </a:solidFill>
                <a:effectLst>
                  <a:glow rad="177800">
                    <a:srgbClr val="000000">
                      <a:alpha val="75000"/>
                    </a:srgbClr>
                  </a:glow>
                </a:effectLst>
                <a:latin typeface="Arial" charset="0"/>
              </a:rPr>
              <a:t>下</a:t>
            </a:r>
            <a:r>
              <a:rPr lang="en-US" sz="2400" b="1" dirty="0">
                <a:solidFill>
                  <a:srgbClr val="BBE0E3"/>
                </a:solidFill>
                <a:effectLst>
                  <a:glow rad="177800">
                    <a:srgbClr val="000000">
                      <a:alpha val="75000"/>
                    </a:srgbClr>
                  </a:glow>
                </a:effectLst>
                <a:latin typeface="Arial" charset="0"/>
              </a:rPr>
              <a:t>) </a:t>
            </a:r>
            <a:r>
              <a:rPr lang="zh-CN" altLang="en-US" sz="2400" b="1" dirty="0">
                <a:solidFill>
                  <a:srgbClr val="BBE0E3"/>
                </a:solidFill>
                <a:effectLst>
                  <a:glow rad="177800">
                    <a:srgbClr val="000000">
                      <a:alpha val="75000"/>
                    </a:srgbClr>
                  </a:glow>
                </a:effectLst>
                <a:latin typeface="Arial" charset="0"/>
              </a:rPr>
              <a:t>不愿悔改的罪人让教会知道</a:t>
            </a:r>
            <a:r>
              <a:rPr lang="zh-CN" altLang="en-US" sz="2400" b="1" dirty="0">
                <a:solidFill>
                  <a:srgbClr val="FFFFFF"/>
                </a:solidFill>
                <a:effectLst>
                  <a:glow rad="177800">
                    <a:srgbClr val="000000">
                      <a:alpha val="75000"/>
                    </a:srgbClr>
                  </a:glow>
                </a:effectLst>
                <a:latin typeface="Arial" charset="0"/>
              </a:rPr>
              <a:t>后的后果既是</a:t>
            </a:r>
            <a:r>
              <a:rPr lang="zh-CN" altLang="en-US" sz="2400" b="1" dirty="0">
                <a:solidFill>
                  <a:srgbClr val="FFFF00"/>
                </a:solidFill>
                <a:effectLst>
                  <a:glow rad="177800">
                    <a:srgbClr val="000000">
                      <a:alpha val="75000"/>
                    </a:srgbClr>
                  </a:glow>
                </a:effectLst>
                <a:latin typeface="Arial" charset="0"/>
              </a:rPr>
              <a:t>对待罪人如同非信徒</a:t>
            </a:r>
            <a:r>
              <a:rPr lang="zh-CN" altLang="en-US" sz="2400" b="1" dirty="0">
                <a:solidFill>
                  <a:srgbClr val="BBE0E3"/>
                </a:solidFill>
                <a:effectLst>
                  <a:glow rad="177800">
                    <a:srgbClr val="000000">
                      <a:alpha val="75000"/>
                    </a:srgbClr>
                  </a:glow>
                </a:effectLst>
                <a:latin typeface="Arial" charset="0"/>
              </a:rPr>
              <a:t>（这包括取消会籍）。</a:t>
            </a:r>
            <a:endParaRPr lang="en-US" sz="2400" b="1" dirty="0">
              <a:solidFill>
                <a:srgbClr val="BBE0E3"/>
              </a:solidFill>
              <a:effectLst>
                <a:glow rad="177800">
                  <a:srgbClr val="000000">
                    <a:alpha val="75000"/>
                  </a:srgbClr>
                </a:glow>
              </a:effectLst>
              <a:latin typeface="Arial" charset="0"/>
            </a:endParaRPr>
          </a:p>
        </p:txBody>
      </p:sp>
    </p:spTree>
    <p:extLst>
      <p:ext uri="{BB962C8B-B14F-4D97-AF65-F5344CB8AC3E}">
        <p14:creationId xmlns:p14="http://schemas.microsoft.com/office/powerpoint/2010/main" val="186909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2000"/>
                                        <p:tgtEl>
                                          <p:spTgt spid="4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2000"/>
                                        <p:tgtEl>
                                          <p:spTgt spid="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3" end="3"/>
                                            </p:txEl>
                                          </p:spTgt>
                                        </p:tgtEl>
                                        <p:attrNameLst>
                                          <p:attrName>style.visibility</p:attrName>
                                        </p:attrNameLst>
                                      </p:cBhvr>
                                      <p:to>
                                        <p:strVal val="visible"/>
                                      </p:to>
                                    </p:set>
                                    <p:animEffect transition="in" filter="fade">
                                      <p:cBhvr>
                                        <p:cTn id="18" dur="2000"/>
                                        <p:tgtEl>
                                          <p:spTgt spid="4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marL="447675" indent="-447675" algn="l" eaLnBrk="1" hangingPunct="1"/>
            <a:r>
              <a:rPr kumimoji="0" lang="en-US" altLang="zh-CN" sz="2400" smtClean="0"/>
              <a:t>II.	</a:t>
            </a:r>
            <a:r>
              <a:rPr lang="en-US" altLang="zh-CN" sz="2400" smtClean="0"/>
              <a:t>(18-20) </a:t>
            </a:r>
            <a:r>
              <a:rPr lang="zh-CN" altLang="en-US" sz="2400" smtClean="0"/>
              <a:t>教会有权柄恢复信徒或选择逐出犯罪的信徒的</a:t>
            </a:r>
            <a:r>
              <a:rPr lang="zh-CN" altLang="en-US" sz="2400" smtClean="0">
                <a:solidFill>
                  <a:srgbClr val="FFFF00"/>
                </a:solidFill>
              </a:rPr>
              <a:t>原因</a:t>
            </a:r>
            <a:r>
              <a:rPr lang="zh-CN" altLang="en-US" sz="2400" smtClean="0"/>
              <a:t>是实行上帝的权柄。</a:t>
            </a:r>
            <a:endParaRPr kumimoji="0" lang="zh-CN" altLang="en-US" sz="2400" smtClean="0">
              <a:solidFill>
                <a:srgbClr val="FFFF00"/>
              </a:solidFill>
            </a:endParaRPr>
          </a:p>
        </p:txBody>
      </p:sp>
      <p:pic>
        <p:nvPicPr>
          <p:cNvPr id="156674"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w="9525">
            <a:noFill/>
            <a:miter lim="800000"/>
            <a:headEnd/>
            <a:tailEnd/>
          </a:ln>
        </p:spPr>
      </p:pic>
      <p:sp>
        <p:nvSpPr>
          <p:cNvPr id="2" name="Rectangle 2"/>
          <p:cNvSpPr>
            <a:spLocks noChangeArrowheads="1"/>
          </p:cNvSpPr>
          <p:nvPr/>
        </p:nvSpPr>
        <p:spPr bwMode="auto">
          <a:xfrm>
            <a:off x="215900" y="2336800"/>
            <a:ext cx="8101013" cy="1524000"/>
          </a:xfrm>
          <a:prstGeom prst="rect">
            <a:avLst/>
          </a:prstGeom>
          <a:noFill/>
          <a:ln w="9525">
            <a:noFill/>
            <a:miter lim="800000"/>
            <a:headEnd/>
            <a:tailEnd/>
          </a:ln>
        </p:spPr>
        <p:txBody>
          <a:bodyPr anchor="ctr"/>
          <a:lstStyle/>
          <a:p>
            <a:pPr marL="838200" indent="-838200" fontAlgn="base">
              <a:spcBef>
                <a:spcPct val="0"/>
              </a:spcBef>
              <a:spcAft>
                <a:spcPct val="0"/>
              </a:spcAft>
              <a:buFontTx/>
              <a:buChar char="•"/>
            </a:pPr>
            <a:r>
              <a:rPr kumimoji="1" lang="en-US" altLang="zh-CN" sz="2400" b="1">
                <a:solidFill>
                  <a:srgbClr val="FFFFFF"/>
                </a:solidFill>
              </a:rPr>
              <a:t>(18-19) </a:t>
            </a:r>
            <a:r>
              <a:rPr kumimoji="1" lang="zh-CN" altLang="en-US" sz="2400" b="1">
                <a:solidFill>
                  <a:srgbClr val="FFFFFF"/>
                </a:solidFill>
              </a:rPr>
              <a:t>教会代</a:t>
            </a:r>
            <a:r>
              <a:rPr kumimoji="1" lang="zh-CN" altLang="en-US" sz="2400" b="1">
                <a:solidFill>
                  <a:srgbClr val="FFFF00"/>
                </a:solidFill>
              </a:rPr>
              <a:t>天父</a:t>
            </a:r>
            <a:r>
              <a:rPr kumimoji="1" lang="zh-CN" altLang="en-US" sz="2400" b="1">
                <a:solidFill>
                  <a:srgbClr val="FFFFFF"/>
                </a:solidFill>
              </a:rPr>
              <a:t>恢复或者试图恢复犯罪的会友</a:t>
            </a:r>
            <a:br>
              <a:rPr kumimoji="1" lang="zh-CN" altLang="en-US" sz="2400" b="1">
                <a:solidFill>
                  <a:srgbClr val="FFFFFF"/>
                </a:solidFill>
              </a:rPr>
            </a:br>
            <a:r>
              <a:rPr lang="en-US" altLang="zh-CN" sz="2400" b="1">
                <a:solidFill>
                  <a:srgbClr val="FFFFFF"/>
                </a:solidFill>
              </a:rPr>
              <a:t>          1. </a:t>
            </a:r>
            <a:r>
              <a:rPr lang="zh-CN" altLang="en-US" sz="2400" b="1">
                <a:solidFill>
                  <a:srgbClr val="FFFFFF"/>
                </a:solidFill>
              </a:rPr>
              <a:t>（</a:t>
            </a:r>
            <a:r>
              <a:rPr lang="en-US" altLang="zh-CN" sz="2400" b="1">
                <a:solidFill>
                  <a:srgbClr val="FFFFFF"/>
                </a:solidFill>
              </a:rPr>
              <a:t>18</a:t>
            </a:r>
            <a:r>
              <a:rPr lang="zh-CN" altLang="en-US" sz="2400" b="1">
                <a:solidFill>
                  <a:srgbClr val="FFFFFF"/>
                </a:solidFill>
              </a:rPr>
              <a:t>）教会判决的依据乃是神早已订立的</a:t>
            </a:r>
            <a:br>
              <a:rPr lang="zh-CN" altLang="en-US" sz="2400" b="1">
                <a:solidFill>
                  <a:srgbClr val="FFFFFF"/>
                </a:solidFill>
              </a:rPr>
            </a:br>
            <a:r>
              <a:rPr lang="zh-CN" altLang="en-US" sz="2400" b="1">
                <a:solidFill>
                  <a:srgbClr val="FFFFFF"/>
                </a:solidFill>
              </a:rPr>
              <a:t>          </a:t>
            </a:r>
            <a:r>
              <a:rPr lang="en-US" altLang="zh-CN" sz="2400" b="1">
                <a:solidFill>
                  <a:srgbClr val="FFFFFF"/>
                </a:solidFill>
              </a:rPr>
              <a:t>2. </a:t>
            </a:r>
            <a:r>
              <a:rPr lang="zh-CN" altLang="en-US" sz="2400" b="1">
                <a:solidFill>
                  <a:srgbClr val="FFFFFF"/>
                </a:solidFill>
              </a:rPr>
              <a:t>（</a:t>
            </a:r>
            <a:r>
              <a:rPr lang="en-US" altLang="zh-CN" sz="2400" b="1">
                <a:solidFill>
                  <a:srgbClr val="FFFFFF"/>
                </a:solidFill>
              </a:rPr>
              <a:t>19</a:t>
            </a:r>
            <a:r>
              <a:rPr lang="zh-CN" altLang="en-US" sz="2400" b="1">
                <a:solidFill>
                  <a:srgbClr val="FFFFFF"/>
                </a:solidFill>
              </a:rPr>
              <a:t>）教会领袖的决定乃是执行神的旨意</a:t>
            </a:r>
            <a:br>
              <a:rPr lang="zh-CN" altLang="en-US" sz="2400" b="1">
                <a:solidFill>
                  <a:srgbClr val="FFFFFF"/>
                </a:solidFill>
              </a:rPr>
            </a:br>
            <a:r>
              <a:rPr lang="en-US" altLang="zh-CN" sz="2400" b="1">
                <a:solidFill>
                  <a:srgbClr val="FFFFFF"/>
                </a:solidFill>
              </a:rPr>
              <a:t>B.      (20) </a:t>
            </a:r>
            <a:r>
              <a:rPr lang="zh-CN" altLang="en-US" sz="2400" b="1">
                <a:solidFill>
                  <a:srgbClr val="FFFFFF"/>
                </a:solidFill>
              </a:rPr>
              <a:t>教会在耶稣的面前恢复或者试图恢复犯罪的会友</a:t>
            </a:r>
          </a:p>
        </p:txBody>
      </p:sp>
    </p:spTree>
    <p:extLst>
      <p:ext uri="{BB962C8B-B14F-4D97-AF65-F5344CB8AC3E}">
        <p14:creationId xmlns:p14="http://schemas.microsoft.com/office/powerpoint/2010/main" val="74677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algn="l" eaLnBrk="1" hangingPunct="1"/>
            <a:r>
              <a:rPr kumimoji="0" lang="zh-CN" altLang="en-US" sz="2400" u="sng" smtClean="0"/>
              <a:t>释经思想</a:t>
            </a:r>
            <a:r>
              <a:rPr kumimoji="0" lang="en-US" altLang="zh-CN" sz="2400" smtClean="0"/>
              <a:t>:</a:t>
            </a:r>
            <a:r>
              <a:rPr lang="zh-CN" altLang="en-US" sz="2400" smtClean="0"/>
              <a:t>教会应该恢复或将犯罪信徒逐出教会的</a:t>
            </a:r>
            <a:r>
              <a:rPr lang="zh-CN" altLang="en-US" sz="2400" smtClean="0">
                <a:solidFill>
                  <a:srgbClr val="FFFF00"/>
                </a:solidFill>
              </a:rPr>
              <a:t>原因</a:t>
            </a:r>
            <a:r>
              <a:rPr lang="zh-CN" altLang="en-US" sz="2400" smtClean="0"/>
              <a:t>是实行上帝的权柄。</a:t>
            </a:r>
            <a:endParaRPr kumimoji="0" lang="zh-CN" altLang="en-US" sz="2400" smtClean="0">
              <a:solidFill>
                <a:srgbClr val="FFFF00"/>
              </a:solidFill>
            </a:endParaRPr>
          </a:p>
        </p:txBody>
      </p:sp>
      <p:pic>
        <p:nvPicPr>
          <p:cNvPr id="15872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w="9525">
            <a:noFill/>
            <a:miter lim="800000"/>
            <a:headEnd/>
            <a:tailEnd/>
          </a:ln>
        </p:spPr>
      </p:pic>
      <p:sp>
        <p:nvSpPr>
          <p:cNvPr id="40" name="Rectangle 2"/>
          <p:cNvSpPr txBox="1">
            <a:spLocks noChangeArrowheads="1"/>
          </p:cNvSpPr>
          <p:nvPr/>
        </p:nvSpPr>
        <p:spPr bwMode="auto">
          <a:xfrm>
            <a:off x="76200" y="1447800"/>
            <a:ext cx="9067800" cy="4419600"/>
          </a:xfrm>
          <a:prstGeom prst="rect">
            <a:avLst/>
          </a:prstGeom>
          <a:noFill/>
          <a:ln>
            <a:noFill/>
          </a:ln>
          <a:effectLst/>
          <a:extLst/>
        </p:spPr>
        <p:txBody>
          <a:bodyPr anchor="ctr"/>
          <a:lstStyle/>
          <a:p>
            <a:pPr marL="971550" lvl="1" indent="-514350" eaLnBrk="0" fontAlgn="base" hangingPunct="0">
              <a:spcBef>
                <a:spcPct val="0"/>
              </a:spcBef>
              <a:spcAft>
                <a:spcPct val="0"/>
              </a:spcAft>
              <a:buFontTx/>
              <a:buAutoNum type="romanUcPeriod"/>
              <a:defRPr/>
            </a:pPr>
            <a:r>
              <a:rPr lang="en-US" sz="2400" b="1" dirty="0">
                <a:solidFill>
                  <a:srgbClr val="BBE0E3"/>
                </a:solidFill>
                <a:effectLst>
                  <a:glow rad="101600">
                    <a:srgbClr val="000000">
                      <a:alpha val="75000"/>
                    </a:srgbClr>
                  </a:glow>
                </a:effectLst>
                <a:latin typeface="Arial" charset="0"/>
              </a:rPr>
              <a:t>(15-17) </a:t>
            </a:r>
            <a:r>
              <a:rPr lang="zh-CN" altLang="en-US" sz="2400" dirty="0">
                <a:solidFill>
                  <a:srgbClr val="BBE0E3"/>
                </a:solidFill>
                <a:effectLst>
                  <a:glow rad="101600">
                    <a:srgbClr val="000000"/>
                  </a:glow>
                </a:effectLst>
              </a:rPr>
              <a:t>教会应正确的与犯罪的信徒徒重建关系的</a:t>
            </a:r>
            <a:r>
              <a:rPr lang="zh-CN" altLang="en-US" sz="2400" dirty="0">
                <a:solidFill>
                  <a:srgbClr val="FFFF00"/>
                </a:solidFill>
                <a:effectLst>
                  <a:glow rad="101600">
                    <a:srgbClr val="000000"/>
                  </a:glow>
                </a:effectLst>
              </a:rPr>
              <a:t>方法</a:t>
            </a:r>
            <a:r>
              <a:rPr lang="zh-CN" altLang="en-US" sz="2400" dirty="0">
                <a:solidFill>
                  <a:srgbClr val="BBE0E3"/>
                </a:solidFill>
                <a:effectLst>
                  <a:glow rad="101600">
                    <a:srgbClr val="000000"/>
                  </a:glow>
                </a:effectLst>
              </a:rPr>
              <a:t>是尽量不公开。</a:t>
            </a:r>
            <a:endParaRPr lang="en-US" sz="2400" b="1" dirty="0">
              <a:solidFill>
                <a:srgbClr val="BBE0E3"/>
              </a:solidFill>
              <a:effectLst>
                <a:glow rad="101600">
                  <a:srgbClr val="000000"/>
                </a:glow>
              </a:effectLst>
              <a:latin typeface="Arial" charset="0"/>
            </a:endParaRPr>
          </a:p>
          <a:p>
            <a:pPr marL="971550" lvl="1" indent="-514350" eaLnBrk="0" fontAlgn="base" hangingPunct="0">
              <a:spcBef>
                <a:spcPct val="0"/>
              </a:spcBef>
              <a:spcAft>
                <a:spcPct val="0"/>
              </a:spcAft>
              <a:buFontTx/>
              <a:buAutoNum type="romanUcPeriod"/>
              <a:defRPr/>
            </a:pPr>
            <a:endParaRPr lang="en-US" sz="2400" b="1" dirty="0">
              <a:solidFill>
                <a:srgbClr val="BBE0E3"/>
              </a:solidFill>
              <a:effectLst>
                <a:glow rad="101600">
                  <a:srgbClr val="000000">
                    <a:alpha val="75000"/>
                  </a:srgbClr>
                </a:glow>
              </a:effectLst>
              <a:latin typeface="Arial" charset="0"/>
            </a:endParaRPr>
          </a:p>
          <a:p>
            <a:pPr marL="971550" lvl="1" indent="-514350" eaLnBrk="0" fontAlgn="base" hangingPunct="0">
              <a:spcBef>
                <a:spcPct val="0"/>
              </a:spcBef>
              <a:spcAft>
                <a:spcPct val="0"/>
              </a:spcAft>
              <a:buFontTx/>
              <a:buAutoNum type="romanUcPeriod"/>
              <a:defRPr/>
            </a:pPr>
            <a:r>
              <a:rPr lang="en-US" sz="2400" b="1" dirty="0">
                <a:solidFill>
                  <a:srgbClr val="BBE0E3"/>
                </a:solidFill>
                <a:effectLst>
                  <a:glow rad="101600">
                    <a:srgbClr val="000000">
                      <a:alpha val="75000"/>
                    </a:srgbClr>
                  </a:glow>
                </a:effectLst>
                <a:latin typeface="Arial" charset="0"/>
              </a:rPr>
              <a:t>(18-20)</a:t>
            </a:r>
            <a:r>
              <a:rPr lang="zh-CN" altLang="en-US" sz="2400" dirty="0">
                <a:solidFill>
                  <a:srgbClr val="BBE0E3"/>
                </a:solidFill>
                <a:effectLst>
                  <a:glow rad="101600">
                    <a:srgbClr val="000000"/>
                  </a:glow>
                </a:effectLst>
              </a:rPr>
              <a:t>教会有权柄重建信徒或选择逐出犯罪的信徒的</a:t>
            </a:r>
            <a:r>
              <a:rPr lang="zh-CN" altLang="en-US" sz="2400" dirty="0">
                <a:solidFill>
                  <a:srgbClr val="FFFF00"/>
                </a:solidFill>
                <a:effectLst>
                  <a:glow rad="101600">
                    <a:srgbClr val="000000"/>
                  </a:glow>
                </a:effectLst>
              </a:rPr>
              <a:t>原因</a:t>
            </a:r>
            <a:r>
              <a:rPr lang="zh-CN" altLang="en-US" sz="2400" dirty="0">
                <a:solidFill>
                  <a:srgbClr val="BBE0E3"/>
                </a:solidFill>
                <a:effectLst>
                  <a:glow rad="101600">
                    <a:srgbClr val="000000"/>
                  </a:glow>
                </a:effectLst>
              </a:rPr>
              <a:t>是实行上帝的权柄。</a:t>
            </a:r>
            <a:endParaRPr lang="en-US" sz="2400" b="1" dirty="0">
              <a:solidFill>
                <a:srgbClr val="BBE0E3"/>
              </a:solidFill>
              <a:effectLst>
                <a:glow rad="101600">
                  <a:srgbClr val="000000"/>
                </a:glow>
              </a:effectLst>
              <a:latin typeface="Arial" charset="0"/>
            </a:endParaRPr>
          </a:p>
        </p:txBody>
      </p:sp>
    </p:spTree>
    <p:extLst>
      <p:ext uri="{BB962C8B-B14F-4D97-AF65-F5344CB8AC3E}">
        <p14:creationId xmlns:p14="http://schemas.microsoft.com/office/powerpoint/2010/main" val="159394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9986" name="Picture 2" descr="mending_your_broken_he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357563"/>
            <a:ext cx="49530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53000" y="3733800"/>
            <a:ext cx="4191000" cy="3124200"/>
          </a:xfrm>
          <a:solidFill>
            <a:srgbClr val="000514"/>
          </a:solidFill>
          <a:effectLst>
            <a:outerShdw blurRad="63500" dist="35921" dir="2700000" algn="ctr" rotWithShape="0">
              <a:srgbClr val="000000">
                <a:alpha val="74997"/>
              </a:srgbClr>
            </a:outerShdw>
          </a:effectLst>
        </p:spPr>
        <p:txBody>
          <a:bodyPr/>
          <a:lstStyle/>
          <a:p>
            <a:pPr eaLnBrk="1" hangingPunct="1"/>
            <a:r>
              <a:rPr lang="zh-CN" altLang="en-US" sz="4000" b="1" i="1" smtClean="0">
                <a:solidFill>
                  <a:schemeClr val="bg1"/>
                </a:solidFill>
                <a:latin typeface="SimHei" panose="02010609060101010101" pitchFamily="49" charset="-122"/>
                <a:ea typeface="SimHei" panose="02010609060101010101" pitchFamily="49" charset="-122"/>
              </a:rPr>
              <a:t>我们该如何正确帮忙</a:t>
            </a:r>
            <a:r>
              <a:rPr lang="zh-CN" altLang="en-US" sz="4000" b="1" i="1" smtClean="0">
                <a:solidFill>
                  <a:srgbClr val="FFFF00"/>
                </a:solidFill>
                <a:latin typeface="SimHei" panose="02010609060101010101" pitchFamily="49" charset="-122"/>
                <a:ea typeface="SimHei" panose="02010609060101010101" pitchFamily="49" charset="-122"/>
              </a:rPr>
              <a:t>恢复</a:t>
            </a:r>
            <a:r>
              <a:rPr lang="zh-CN" altLang="en-US" sz="4000" b="1" i="1" smtClean="0">
                <a:solidFill>
                  <a:schemeClr val="bg1"/>
                </a:solidFill>
                <a:latin typeface="SimHei" panose="02010609060101010101" pitchFamily="49" charset="-122"/>
                <a:ea typeface="SimHei" panose="02010609060101010101" pitchFamily="49" charset="-122"/>
              </a:rPr>
              <a:t>犯罪的基督徒？</a:t>
            </a:r>
            <a:endParaRPr lang="zh-CN" altLang="en-US" sz="3600" smtClean="0">
              <a:solidFill>
                <a:schemeClr val="tx1"/>
              </a:solidFill>
              <a:latin typeface="SimHei" panose="02010609060101010101" pitchFamily="49" charset="-122"/>
              <a:ea typeface="SimHei" panose="02010609060101010101" pitchFamily="49" charset="-122"/>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endParaRPr>
          </a:p>
        </p:txBody>
      </p:sp>
      <p:sp>
        <p:nvSpPr>
          <p:cNvPr id="3584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zh-CN" altLang="en-US" sz="3600" b="1" i="1" smtClean="0">
                <a:solidFill>
                  <a:srgbClr val="FFFFFF"/>
                </a:solidFill>
                <a:latin typeface="SimHei" charset="0"/>
                <a:ea typeface="SimHei" charset="0"/>
                <a:cs typeface="Arial" charset="0"/>
              </a:rPr>
              <a:t>我们今天的第一道题</a:t>
            </a:r>
            <a:r>
              <a:rPr lang="en-US" sz="3600" b="1" i="1" smtClean="0">
                <a:solidFill>
                  <a:srgbClr val="FFFFFF"/>
                </a:solidFill>
                <a:latin typeface="SimHei" charset="0"/>
                <a:ea typeface="SimHei" charset="0"/>
                <a:cs typeface="Arial" charset="0"/>
              </a:rPr>
              <a:t> (</a:t>
            </a:r>
            <a:r>
              <a:rPr lang="zh-CN" altLang="en-US" sz="3600" b="1" i="1" smtClean="0">
                <a:solidFill>
                  <a:srgbClr val="FFFFFF"/>
                </a:solidFill>
                <a:latin typeface="SimHei" charset="0"/>
                <a:ea typeface="SimHei" charset="0"/>
                <a:cs typeface="Arial" charset="0"/>
              </a:rPr>
              <a:t>于</a:t>
            </a:r>
            <a:r>
              <a:rPr lang="en-US" sz="3600" b="1" i="1" smtClean="0">
                <a:solidFill>
                  <a:srgbClr val="FFFFFF"/>
                </a:solidFill>
                <a:latin typeface="SimHei" charset="0"/>
                <a:ea typeface="SimHei" charset="0"/>
                <a:cs typeface="Arial" charset="0"/>
              </a:rPr>
              <a:t> vv. 15-17)</a:t>
            </a:r>
            <a:endParaRPr lang="en-US" sz="3200" smtClean="0">
              <a:solidFill>
                <a:srgbClr val="000000"/>
              </a:solidFill>
              <a:latin typeface="SimHei" charset="0"/>
              <a:ea typeface="SimHei" charset="0"/>
              <a:cs typeface="Arial" charset="0"/>
            </a:endParaRPr>
          </a:p>
        </p:txBody>
      </p:sp>
    </p:spTree>
    <p:extLst>
      <p:ext uri="{BB962C8B-B14F-4D97-AF65-F5344CB8AC3E}">
        <p14:creationId xmlns:p14="http://schemas.microsoft.com/office/powerpoint/2010/main" val="15405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endParaRPr>
          </a:p>
        </p:txBody>
      </p:sp>
      <p:sp>
        <p:nvSpPr>
          <p:cNvPr id="172034" name="Rectangle 2"/>
          <p:cNvSpPr>
            <a:spLocks noGrp="1" noChangeArrowheads="1"/>
          </p:cNvSpPr>
          <p:nvPr>
            <p:ph type="title" idx="4294967295"/>
          </p:nvPr>
        </p:nvSpPr>
        <p:spPr>
          <a:xfrm>
            <a:off x="1066800" y="381000"/>
            <a:ext cx="3360738" cy="4848225"/>
          </a:xfrm>
        </p:spPr>
        <p:txBody>
          <a:bodyPr/>
          <a:lstStyle/>
          <a:p>
            <a:pPr algn="ctr" eaLnBrk="1" hangingPunct="1"/>
            <a:r>
              <a:rPr lang="en-US" altLang="zh-CN" b="1" smtClean="0">
                <a:latin typeface="Arial" panose="020B0604020202020204" pitchFamily="34" charset="0"/>
              </a:rPr>
              <a:t>The Point of Verses 15-17</a:t>
            </a:r>
            <a:endParaRPr lang="en-US" altLang="zh-CN" smtClean="0"/>
          </a:p>
        </p:txBody>
      </p:sp>
      <p:pic>
        <p:nvPicPr>
          <p:cNvPr id="1720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3"/>
          <p:cNvSpPr txBox="1">
            <a:spLocks noChangeArrowheads="1"/>
          </p:cNvSpPr>
          <p:nvPr/>
        </p:nvSpPr>
        <p:spPr bwMode="auto">
          <a:xfrm>
            <a:off x="4932363" y="1136650"/>
            <a:ext cx="39957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buFont typeface="Arial" charset="0"/>
              <a:buNone/>
              <a:defRPr/>
            </a:pPr>
            <a:r>
              <a:rPr lang="en-US" sz="4800" b="1" smtClean="0">
                <a:solidFill>
                  <a:srgbClr val="000000"/>
                </a:solidFill>
                <a:effectLst>
                  <a:outerShdw blurRad="38100" dist="38100" dir="2700000" algn="tl">
                    <a:srgbClr val="DDDDDD"/>
                  </a:outerShdw>
                </a:effectLst>
                <a:latin typeface="SimHei" charset="0"/>
                <a:ea typeface="SimHei" charset="0"/>
                <a:cs typeface="SimHei" charset="0"/>
              </a:rPr>
              <a:t>I.</a:t>
            </a:r>
            <a:r>
              <a:rPr lang="zh-CN" altLang="en-US" sz="4800" b="1" smtClean="0">
                <a:solidFill>
                  <a:srgbClr val="000000"/>
                </a:solidFill>
                <a:effectLst>
                  <a:outerShdw blurRad="38100" dist="38100" dir="2700000" algn="tl">
                    <a:srgbClr val="DDDDDD"/>
                  </a:outerShdw>
                </a:effectLst>
                <a:latin typeface="SimHei" charset="0"/>
                <a:ea typeface="SimHei" charset="0"/>
                <a:cs typeface="SimHei" charset="0"/>
              </a:rPr>
              <a:t>教会应该以</a:t>
            </a:r>
            <a:r>
              <a:rPr lang="zh-CN" altLang="en-US" sz="4800" b="1" u="sng" smtClean="0">
                <a:solidFill>
                  <a:srgbClr val="00B050"/>
                </a:solidFill>
                <a:effectLst>
                  <a:outerShdw blurRad="38100" dist="38100" dir="2700000" algn="tl">
                    <a:srgbClr val="DDDDDD"/>
                  </a:outerShdw>
                </a:effectLst>
                <a:latin typeface="SimHei" charset="0"/>
                <a:ea typeface="SimHei" charset="0"/>
                <a:cs typeface="SimHei" charset="0"/>
              </a:rPr>
              <a:t>最隐私</a:t>
            </a:r>
            <a:r>
              <a:rPr lang="zh-CN" altLang="en-US" sz="4800" b="1" smtClean="0">
                <a:solidFill>
                  <a:srgbClr val="000000"/>
                </a:solidFill>
                <a:effectLst>
                  <a:outerShdw blurRad="38100" dist="38100" dir="2700000" algn="tl">
                    <a:srgbClr val="DDDDDD"/>
                  </a:outerShdw>
                </a:effectLst>
                <a:latin typeface="SimHei" charset="0"/>
                <a:ea typeface="SimHei" charset="0"/>
                <a:cs typeface="SimHei" charset="0"/>
              </a:rPr>
              <a:t>的方式来正确地帮助犯罪的基督徒恢复。</a:t>
            </a:r>
            <a:r>
              <a:rPr lang="en-US" sz="4800" b="1" smtClean="0">
                <a:solidFill>
                  <a:srgbClr val="000000"/>
                </a:solidFill>
                <a:effectLst>
                  <a:outerShdw blurRad="38100" dist="38100" dir="2700000" algn="tl">
                    <a:srgbClr val="DDDDDD"/>
                  </a:outerShdw>
                </a:effectLst>
                <a:latin typeface="SimHei" charset="0"/>
                <a:ea typeface="SimHei" charset="0"/>
                <a:cs typeface="SimHei" charset="0"/>
              </a:rPr>
              <a:t> </a:t>
            </a:r>
            <a:r>
              <a:rPr lang="zh-CN" altLang="en-US" sz="4800" b="1" smtClean="0">
                <a:solidFill>
                  <a:srgbClr val="000000"/>
                </a:solidFill>
                <a:effectLst>
                  <a:outerShdw blurRad="38100" dist="38100" dir="2700000" algn="tl">
                    <a:srgbClr val="DDDDDD"/>
                  </a:outerShdw>
                </a:effectLst>
                <a:latin typeface="SimHei" charset="0"/>
                <a:ea typeface="SimHei" charset="0"/>
                <a:cs typeface="SimHei" charset="0"/>
              </a:rPr>
              <a:t>  </a:t>
            </a:r>
            <a:r>
              <a:rPr lang="en-US" altLang="ja-JP" sz="4800" b="1" smtClean="0">
                <a:solidFill>
                  <a:srgbClr val="000000"/>
                </a:solidFill>
                <a:effectLst>
                  <a:outerShdw blurRad="38100" dist="38100" dir="2700000" algn="tl">
                    <a:srgbClr val="DDDDDD"/>
                  </a:outerShdw>
                </a:effectLst>
                <a:latin typeface="SimHei" charset="0"/>
                <a:ea typeface="SimHei" charset="0"/>
                <a:cs typeface="SimHei" charset="0"/>
              </a:rPr>
              <a:t>(15-17).</a:t>
            </a:r>
            <a:r>
              <a:rPr lang="en-US" altLang="ja-JP" sz="4000" b="1" smtClean="0">
                <a:solidFill>
                  <a:srgbClr val="000000"/>
                </a:solidFill>
                <a:effectLst>
                  <a:outerShdw blurRad="38100" dist="38100" dir="2700000" algn="tl">
                    <a:srgbClr val="DDDDDD"/>
                  </a:outerShdw>
                </a:effectLst>
                <a:latin typeface="SimHei" charset="0"/>
                <a:ea typeface="SimHei" charset="0"/>
                <a:cs typeface="SimHei" charset="0"/>
              </a:rPr>
              <a:t> </a:t>
            </a:r>
            <a:endParaRPr lang="en-US" sz="4000" b="1" smtClean="0">
              <a:solidFill>
                <a:srgbClr val="000000"/>
              </a:solidFill>
              <a:effectLst>
                <a:outerShdw blurRad="38100" dist="38100" dir="2700000" algn="tl">
                  <a:srgbClr val="DDDDDD"/>
                </a:outerShdw>
              </a:effectLst>
              <a:latin typeface="SimHei" charset="0"/>
              <a:ea typeface="SimHei" charset="0"/>
              <a:cs typeface="SimHei" charset="0"/>
            </a:endParaRPr>
          </a:p>
        </p:txBody>
      </p:sp>
    </p:spTree>
    <p:extLst>
      <p:ext uri="{BB962C8B-B14F-4D97-AF65-F5344CB8AC3E}">
        <p14:creationId xmlns:p14="http://schemas.microsoft.com/office/powerpoint/2010/main" val="183182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fontAlgn="base">
              <a:spcBef>
                <a:spcPct val="0"/>
              </a:spcBef>
              <a:spcAft>
                <a:spcPct val="0"/>
              </a:spcAft>
              <a:defRPr/>
            </a:pPr>
            <a:r>
              <a:rPr lang="en-US" altLang="zh-CN" sz="2400">
                <a:solidFill>
                  <a:srgbClr val="F9F9F9"/>
                </a:solidFill>
                <a:latin typeface="Arial Bold" charset="0"/>
                <a:ea typeface="宋体" charset="0"/>
                <a:cs typeface="Arial Bold" charset="0"/>
                <a:sym typeface="Arial Bold" charset="0"/>
              </a:rPr>
              <a:t>2</a:t>
            </a:r>
          </a:p>
        </p:txBody>
      </p:sp>
      <p:sp>
        <p:nvSpPr>
          <p:cNvPr id="22531" name="Rectangle 3"/>
          <p:cNvSpPr>
            <a:spLocks/>
          </p:cNvSpPr>
          <p:nvPr/>
        </p:nvSpPr>
        <p:spPr bwMode="auto">
          <a:xfrm>
            <a:off x="444500" y="508000"/>
            <a:ext cx="591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zh-CN" altLang="en-US" sz="7200">
                <a:solidFill>
                  <a:srgbClr val="FFFFFF"/>
                </a:solidFill>
                <a:latin typeface="Arial Bold" panose="020B0704020202020204" pitchFamily="34" charset="0"/>
                <a:ea typeface="SimSun" panose="02010600030101010101" pitchFamily="2" charset="-122"/>
                <a:sym typeface="Arial Bold" panose="020B0704020202020204" pitchFamily="34" charset="0"/>
              </a:rPr>
              <a:t>为何释经讲道那么重要</a:t>
            </a:r>
          </a:p>
        </p:txBody>
      </p:sp>
    </p:spTree>
    <p:extLst>
      <p:ext uri="{BB962C8B-B14F-4D97-AF65-F5344CB8AC3E}">
        <p14:creationId xmlns:p14="http://schemas.microsoft.com/office/powerpoint/2010/main" val="149286318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609600" y="381000"/>
            <a:ext cx="5867400" cy="1066800"/>
          </a:xfrm>
          <a:effectLst>
            <a:outerShdw blurRad="63500" dist="38099" dir="2700000" algn="ctr" rotWithShape="0">
              <a:srgbClr val="FFFFFF">
                <a:alpha val="99962"/>
              </a:srgbClr>
            </a:outerShdw>
          </a:effectLst>
        </p:spPr>
        <p:txBody>
          <a:bodyPr/>
          <a:lstStyle/>
          <a:p>
            <a:pPr algn="l" eaLnBrk="1" hangingPunct="1">
              <a:defRPr/>
            </a:pPr>
            <a:r>
              <a:rPr lang="zh-CN" altLang="en-US" sz="6600" b="1">
                <a:solidFill>
                  <a:srgbClr val="1F0769"/>
                </a:solidFill>
              </a:rPr>
              <a:t>我们的目的</a:t>
            </a:r>
            <a:r>
              <a:rPr lang="en-US" altLang="ja-JP" sz="6600" b="1">
                <a:solidFill>
                  <a:srgbClr val="1F0769"/>
                </a:solidFill>
              </a:rPr>
              <a:t>:</a:t>
            </a:r>
            <a:endParaRPr lang="en-US">
              <a:solidFill>
                <a:srgbClr val="1F0769"/>
              </a:solidFill>
            </a:endParaRPr>
          </a:p>
        </p:txBody>
      </p:sp>
      <p:sp>
        <p:nvSpPr>
          <p:cNvPr id="1070085" name="Rectangle 5"/>
          <p:cNvSpPr>
            <a:spLocks noChangeArrowheads="1"/>
          </p:cNvSpPr>
          <p:nvPr/>
        </p:nvSpPr>
        <p:spPr bwMode="auto">
          <a:xfrm>
            <a:off x="533400" y="-1250950"/>
            <a:ext cx="5867400" cy="1066800"/>
          </a:xfrm>
          <a:prstGeom prst="rect">
            <a:avLst/>
          </a:prstGeom>
          <a:noFill/>
          <a:ln w="9525">
            <a:noFill/>
            <a:miter lim="800000"/>
            <a:headEnd/>
            <a:tailEnd/>
          </a:ln>
          <a:effectLst>
            <a:outerShdw dist="35921" dir="2700000" algn="ctr" rotWithShape="0">
              <a:srgbClr val="FFFFFF">
                <a:alpha val="99962"/>
              </a:srgbClr>
            </a:outerShdw>
          </a:effectLst>
        </p:spPr>
        <p:txBody>
          <a:bodyPr anchor="ctr"/>
          <a:lstStyle/>
          <a:p>
            <a:pPr fontAlgn="base">
              <a:spcBef>
                <a:spcPct val="0"/>
              </a:spcBef>
              <a:spcAft>
                <a:spcPct val="0"/>
              </a:spcAft>
              <a:defRPr/>
            </a:pPr>
            <a:endParaRPr lang="en-US" sz="4400">
              <a:solidFill>
                <a:srgbClr val="1F0769"/>
              </a:solidFill>
            </a:endParaRPr>
          </a:p>
        </p:txBody>
      </p:sp>
      <p:sp>
        <p:nvSpPr>
          <p:cNvPr id="1070084" name="WordArt 4"/>
          <p:cNvSpPr>
            <a:spLocks noChangeArrowheads="1" noChangeShapeType="1" noTextEdit="1"/>
          </p:cNvSpPr>
          <p:nvPr/>
        </p:nvSpPr>
        <p:spPr bwMode="auto">
          <a:xfrm>
            <a:off x="971550" y="1143000"/>
            <a:ext cx="7772400" cy="45720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zh-CN" altLang="en-US" sz="3600" kern="10">
                <a:ln w="9525">
                  <a:solidFill>
                    <a:srgbClr val="CC99FF"/>
                  </a:solidFill>
                  <a:round/>
                  <a:headEnd/>
                  <a:tailEnd/>
                </a:ln>
                <a:solidFill>
                  <a:srgbClr val="FFFFFF"/>
                </a:solidFill>
                <a:effectLst>
                  <a:outerShdw dist="53882" dir="2700000" algn="ctr" rotWithShape="0">
                    <a:srgbClr val="9999FF"/>
                  </a:outerShdw>
                </a:effectLst>
                <a:latin typeface="Impact"/>
                <a:ea typeface="ＭＳ Ｐゴシック" pitchFamily="34" charset="-128"/>
              </a:rPr>
              <a:t>恢复</a:t>
            </a:r>
          </a:p>
        </p:txBody>
      </p:sp>
    </p:spTree>
    <p:extLst>
      <p:ext uri="{BB962C8B-B14F-4D97-AF65-F5344CB8AC3E}">
        <p14:creationId xmlns:p14="http://schemas.microsoft.com/office/powerpoint/2010/main" val="33378767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ctrTitle"/>
          </p:nvPr>
        </p:nvSpPr>
        <p:spPr>
          <a:xfrm>
            <a:off x="0" y="152400"/>
            <a:ext cx="8077200" cy="973138"/>
          </a:xfrm>
        </p:spPr>
        <p:txBody>
          <a:bodyPr/>
          <a:lstStyle/>
          <a:p>
            <a:pPr eaLnBrk="1" hangingPunct="1"/>
            <a:r>
              <a:rPr lang="zh-CN" altLang="en-US" sz="4800" b="1" smtClean="0"/>
              <a:t>神恢复信徒的四个步骤</a:t>
            </a:r>
            <a:endParaRPr lang="zh-CN" altLang="en-US" sz="4800" smtClean="0"/>
          </a:p>
        </p:txBody>
      </p:sp>
      <p:sp>
        <p:nvSpPr>
          <p:cNvPr id="159746"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eaLnBrk="0" fontAlgn="base" hangingPunct="0">
              <a:spcBef>
                <a:spcPct val="0"/>
              </a:spcBef>
              <a:spcAft>
                <a:spcPct val="0"/>
              </a:spcAft>
            </a:pPr>
            <a:endParaRPr lang="en-US" altLang="zh-CN" sz="2400">
              <a:solidFill>
                <a:srgbClr val="000000"/>
              </a:solidFill>
            </a:endParaRPr>
          </a:p>
        </p:txBody>
      </p:sp>
      <p:sp>
        <p:nvSpPr>
          <p:cNvPr id="1075208" name="Text Box 8"/>
          <p:cNvSpPr txBox="1">
            <a:spLocks noChangeArrowheads="1"/>
          </p:cNvSpPr>
          <p:nvPr/>
        </p:nvSpPr>
        <p:spPr bwMode="auto">
          <a:xfrm>
            <a:off x="1676400" y="2947988"/>
            <a:ext cx="438150" cy="6413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sz="3600" b="1">
                <a:solidFill>
                  <a:srgbClr val="FFFFFF"/>
                </a:solidFill>
              </a:rPr>
              <a:t>1</a:t>
            </a:r>
          </a:p>
        </p:txBody>
      </p:sp>
      <p:sp>
        <p:nvSpPr>
          <p:cNvPr id="1075209" name="Text Box 9"/>
          <p:cNvSpPr txBox="1">
            <a:spLocks noChangeArrowheads="1"/>
          </p:cNvSpPr>
          <p:nvPr/>
        </p:nvSpPr>
        <p:spPr bwMode="auto">
          <a:xfrm>
            <a:off x="2751138" y="2414588"/>
            <a:ext cx="933450" cy="17081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sz="10600" b="1">
                <a:solidFill>
                  <a:srgbClr val="FFFFFF"/>
                </a:solidFill>
              </a:rPr>
              <a:t>2</a:t>
            </a:r>
          </a:p>
        </p:txBody>
      </p:sp>
      <p:sp>
        <p:nvSpPr>
          <p:cNvPr id="1075211" name="Text Box 11"/>
          <p:cNvSpPr txBox="1">
            <a:spLocks noChangeArrowheads="1"/>
          </p:cNvSpPr>
          <p:nvPr/>
        </p:nvSpPr>
        <p:spPr bwMode="auto">
          <a:xfrm>
            <a:off x="4321175" y="1782763"/>
            <a:ext cx="1519238" cy="2971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sz="18900" b="1">
                <a:solidFill>
                  <a:srgbClr val="FFFFFF"/>
                </a:solidFill>
              </a:rPr>
              <a:t>3</a:t>
            </a:r>
          </a:p>
        </p:txBody>
      </p:sp>
      <p:sp>
        <p:nvSpPr>
          <p:cNvPr id="1075212" name="Text Box 12"/>
          <p:cNvSpPr txBox="1">
            <a:spLocks noChangeArrowheads="1"/>
          </p:cNvSpPr>
          <p:nvPr/>
        </p:nvSpPr>
        <p:spPr bwMode="auto">
          <a:xfrm>
            <a:off x="6477000" y="898525"/>
            <a:ext cx="2338388" cy="47402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zh-CN" sz="30500" b="1">
                <a:solidFill>
                  <a:srgbClr val="FFFFFF"/>
                </a:solidFill>
              </a:rPr>
              <a:t>4</a:t>
            </a:r>
          </a:p>
        </p:txBody>
      </p:sp>
      <p:sp>
        <p:nvSpPr>
          <p:cNvPr id="159751" name="Rectangle 13"/>
          <p:cNvSpPr>
            <a:spLocks noChangeArrowheads="1"/>
          </p:cNvSpPr>
          <p:nvPr/>
        </p:nvSpPr>
        <p:spPr bwMode="auto">
          <a:xfrm>
            <a:off x="0" y="5029200"/>
            <a:ext cx="8077200" cy="1828800"/>
          </a:xfrm>
          <a:prstGeom prst="rect">
            <a:avLst/>
          </a:prstGeom>
          <a:noFill/>
          <a:ln w="9525">
            <a:noFill/>
            <a:miter lim="800000"/>
            <a:headEnd/>
            <a:tailEnd/>
          </a:ln>
        </p:spPr>
        <p:txBody>
          <a:bodyPr anchor="b"/>
          <a:lstStyle/>
          <a:p>
            <a:pPr fontAlgn="base">
              <a:spcBef>
                <a:spcPct val="0"/>
              </a:spcBef>
              <a:spcAft>
                <a:spcPct val="0"/>
              </a:spcAft>
            </a:pPr>
            <a:r>
              <a:rPr lang="zh-CN" altLang="en-US" sz="4800" b="1">
                <a:solidFill>
                  <a:srgbClr val="333399"/>
                </a:solidFill>
              </a:rPr>
              <a:t>每向前一步就有更多人知道</a:t>
            </a:r>
          </a:p>
        </p:txBody>
      </p:sp>
    </p:spTree>
    <p:extLst>
      <p:ext uri="{BB962C8B-B14F-4D97-AF65-F5344CB8AC3E}">
        <p14:creationId xmlns:p14="http://schemas.microsoft.com/office/powerpoint/2010/main" val="8109682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descr="conflicresolution.png"/>
          <p:cNvPicPr>
            <a:picLocks noChangeAspect="1"/>
          </p:cNvPicPr>
          <p:nvPr/>
        </p:nvPicPr>
        <p:blipFill>
          <a:blip r:embed="rId3"/>
          <a:srcRect/>
          <a:stretch>
            <a:fillRect/>
          </a:stretch>
        </p:blipFill>
        <p:spPr bwMode="auto">
          <a:xfrm>
            <a:off x="-1588" y="0"/>
            <a:ext cx="9167813" cy="5157788"/>
          </a:xfrm>
          <a:prstGeom prst="rect">
            <a:avLst/>
          </a:prstGeom>
          <a:noFill/>
          <a:ln w="9525">
            <a:noFill/>
            <a:miter lim="800000"/>
            <a:headEnd/>
            <a:tailEnd/>
          </a:ln>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r>
              <a:rPr lang="zh-CN" altLang="en-US" sz="4000" b="1" i="1" smtClean="0">
                <a:solidFill>
                  <a:schemeClr val="bg1"/>
                </a:solidFill>
              </a:rPr>
              <a:t>重点思想后面的过渡</a:t>
            </a:r>
            <a:r>
              <a:rPr lang="en-US" altLang="ja-JP" sz="4000" b="1" i="1" smtClean="0">
                <a:solidFill>
                  <a:schemeClr val="bg1"/>
                </a:solidFill>
              </a:rPr>
              <a:t>: </a:t>
            </a:r>
            <a:r>
              <a:rPr lang="zh-CN" altLang="en-US" sz="4000" b="1" i="1" smtClean="0">
                <a:solidFill>
                  <a:schemeClr val="bg1"/>
                </a:solidFill>
              </a:rPr>
              <a:t>我们的第二个问题在</a:t>
            </a:r>
            <a:r>
              <a:rPr lang="en-US" altLang="ja-JP" sz="4000" b="1" i="1" smtClean="0">
                <a:solidFill>
                  <a:schemeClr val="bg1"/>
                </a:solidFill>
              </a:rPr>
              <a:t>18-20</a:t>
            </a:r>
            <a:r>
              <a:rPr lang="zh-CN" altLang="en-US" sz="4000" b="1" i="1" smtClean="0">
                <a:solidFill>
                  <a:schemeClr val="bg1"/>
                </a:solidFill>
              </a:rPr>
              <a:t>节</a:t>
            </a:r>
            <a:r>
              <a:rPr lang="en-US" altLang="ja-JP" sz="4000" b="1" i="1" smtClean="0">
                <a:solidFill>
                  <a:schemeClr val="bg1"/>
                </a:solidFill>
              </a:rPr>
              <a:t>:</a:t>
            </a:r>
            <a:br>
              <a:rPr lang="en-US" altLang="ja-JP" sz="4000" b="1" i="1" smtClean="0">
                <a:solidFill>
                  <a:schemeClr val="bg1"/>
                </a:solidFill>
              </a:rPr>
            </a:br>
            <a:r>
              <a:rPr lang="zh-CN" altLang="en-US" sz="4000" b="1" i="1" smtClean="0">
                <a:solidFill>
                  <a:srgbClr val="FFFF43"/>
                </a:solidFill>
              </a:rPr>
              <a:t>为什么</a:t>
            </a:r>
            <a:r>
              <a:rPr lang="zh-CN" altLang="en-US" sz="4000" b="1" smtClean="0">
                <a:solidFill>
                  <a:schemeClr val="bg1"/>
                </a:solidFill>
              </a:rPr>
              <a:t>我们要正确的</a:t>
            </a:r>
            <a:r>
              <a:rPr lang="zh-CN" altLang="en-US" sz="3600" b="1" smtClean="0">
                <a:solidFill>
                  <a:schemeClr val="bg1"/>
                </a:solidFill>
                <a:latin typeface="Microsoft YaHei" pitchFamily="34" charset="-122"/>
                <a:ea typeface="Microsoft YaHei" pitchFamily="34" charset="-122"/>
              </a:rPr>
              <a:t>恢复</a:t>
            </a:r>
            <a:r>
              <a:rPr lang="zh-CN" altLang="en-US" sz="4000" b="1" smtClean="0">
                <a:solidFill>
                  <a:schemeClr val="bg1"/>
                </a:solidFill>
              </a:rPr>
              <a:t>犯罪的基督徒</a:t>
            </a:r>
            <a:r>
              <a:rPr lang="en-US" altLang="ja-JP" sz="4000" b="1" smtClean="0">
                <a:solidFill>
                  <a:schemeClr val="bg1"/>
                </a:solidFill>
              </a:rPr>
              <a:t>?</a:t>
            </a:r>
            <a:endParaRPr lang="en-US" altLang="zh-CN" sz="3600" b="1" smtClean="0">
              <a:solidFill>
                <a:schemeClr val="bg1"/>
              </a:solidFill>
              <a:latin typeface="Times New Roman" pitchFamily="18" charset="0"/>
            </a:endParaRPr>
          </a:p>
        </p:txBody>
      </p:sp>
    </p:spTree>
    <p:extLst>
      <p:ext uri="{BB962C8B-B14F-4D97-AF65-F5344CB8AC3E}">
        <p14:creationId xmlns:p14="http://schemas.microsoft.com/office/powerpoint/2010/main" val="1062263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descr="unitycooperation1-300x219.jpg"/>
          <p:cNvPicPr>
            <a:picLocks noChangeAspect="1"/>
          </p:cNvPicPr>
          <p:nvPr/>
        </p:nvPicPr>
        <p:blipFill>
          <a:blip r:embed="rId3"/>
          <a:srcRect/>
          <a:stretch>
            <a:fillRect/>
          </a:stretch>
        </p:blipFill>
        <p:spPr bwMode="auto">
          <a:xfrm>
            <a:off x="-9525" y="0"/>
            <a:ext cx="9153525" cy="6870700"/>
          </a:xfrm>
          <a:prstGeom prst="rect">
            <a:avLst/>
          </a:prstGeom>
          <a:noFill/>
          <a:ln w="9525">
            <a:noFill/>
            <a:miter lim="800000"/>
            <a:headEnd/>
            <a:tailEnd/>
          </a:ln>
        </p:spPr>
      </p:pic>
      <p:sp>
        <p:nvSpPr>
          <p:cNvPr id="163842" name="Rectangle 2"/>
          <p:cNvSpPr>
            <a:spLocks noGrp="1" noChangeArrowheads="1"/>
          </p:cNvSpPr>
          <p:nvPr>
            <p:ph type="title" idx="4294967295"/>
          </p:nvPr>
        </p:nvSpPr>
        <p:spPr>
          <a:xfrm>
            <a:off x="2484438" y="1196975"/>
            <a:ext cx="4770437" cy="1895475"/>
          </a:xfrm>
        </p:spPr>
        <p:txBody>
          <a:bodyPr/>
          <a:lstStyle/>
          <a:p>
            <a:pPr algn="ctr" eaLnBrk="1" hangingPunct="1"/>
            <a:r>
              <a:rPr lang="en-US" altLang="zh-CN" b="1" smtClean="0">
                <a:latin typeface="Arial" charset="0"/>
              </a:rPr>
              <a:t>18-20</a:t>
            </a:r>
            <a:r>
              <a:rPr lang="zh-CN" altLang="en-US" b="1" smtClean="0">
                <a:latin typeface="Arial" charset="0"/>
              </a:rPr>
              <a:t>节的要点</a:t>
            </a:r>
            <a:endParaRPr lang="zh-CN" altLang="en-US" smtClean="0"/>
          </a:p>
        </p:txBody>
      </p:sp>
      <p:sp>
        <p:nvSpPr>
          <p:cNvPr id="1078275" name="Text Box 3"/>
          <p:cNvSpPr txBox="1">
            <a:spLocks noChangeArrowheads="1"/>
          </p:cNvSpPr>
          <p:nvPr/>
        </p:nvSpPr>
        <p:spPr bwMode="auto">
          <a:xfrm>
            <a:off x="1979613" y="3578225"/>
            <a:ext cx="5832475" cy="1570038"/>
          </a:xfrm>
          <a:prstGeom prst="rect">
            <a:avLst/>
          </a:prstGeom>
          <a:noFill/>
          <a:ln w="9525">
            <a:noFill/>
            <a:miter lim="800000"/>
            <a:headEnd/>
            <a:tailEnd/>
          </a:ln>
        </p:spPr>
        <p:txBody>
          <a:bodyPr>
            <a:spAutoFit/>
          </a:bodyPr>
          <a:lstStyle/>
          <a:p>
            <a:pPr algn="ctr" eaLnBrk="0" fontAlgn="base" hangingPunct="0">
              <a:spcBef>
                <a:spcPct val="0"/>
              </a:spcBef>
              <a:spcAft>
                <a:spcPct val="0"/>
              </a:spcAft>
              <a:buFont typeface="Arial" charset="0"/>
              <a:buNone/>
            </a:pPr>
            <a:r>
              <a:rPr lang="zh-CN" altLang="en-US" sz="4800" b="1">
                <a:solidFill>
                  <a:srgbClr val="000000"/>
                </a:solidFill>
                <a:latin typeface="Arial" charset="0"/>
              </a:rPr>
              <a:t>二，教会是在实行上帝的</a:t>
            </a:r>
            <a:r>
              <a:rPr lang="zh-CN" altLang="en-US" sz="4800" b="1" u="sng">
                <a:solidFill>
                  <a:srgbClr val="000090"/>
                </a:solidFill>
                <a:latin typeface="Arial" charset="0"/>
              </a:rPr>
              <a:t>权柄</a:t>
            </a:r>
            <a:r>
              <a:rPr lang="en-US" altLang="ja-JP" sz="4800" b="1">
                <a:solidFill>
                  <a:srgbClr val="000000"/>
                </a:solidFill>
                <a:latin typeface="Arial" charset="0"/>
              </a:rPr>
              <a:t>!</a:t>
            </a:r>
            <a:r>
              <a:rPr lang="en-US" altLang="ja-JP" sz="2400" b="1">
                <a:solidFill>
                  <a:srgbClr val="000000"/>
                </a:solidFill>
              </a:rPr>
              <a:t> </a:t>
            </a:r>
            <a:endParaRPr lang="en-US" altLang="zh-CN" sz="2400" b="1">
              <a:solidFill>
                <a:srgbClr val="000000"/>
              </a:solidFill>
            </a:endParaRPr>
          </a:p>
        </p:txBody>
      </p:sp>
    </p:spTree>
    <p:extLst>
      <p:ext uri="{BB962C8B-B14F-4D97-AF65-F5344CB8AC3E}">
        <p14:creationId xmlns:p14="http://schemas.microsoft.com/office/powerpoint/2010/main" val="1515944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6178" name="Rectangle 3"/>
          <p:cNvSpPr>
            <a:spLocks noChangeArrowheads="1"/>
          </p:cNvSpPr>
          <p:nvPr/>
        </p:nvSpPr>
        <p:spPr bwMode="auto">
          <a:xfrm>
            <a:off x="0" y="1524000"/>
            <a:ext cx="464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en-US" altLang="zh-CN" sz="3600" b="1">
                <a:solidFill>
                  <a:srgbClr val="FFFFFF"/>
                </a:solidFill>
                <a:latin typeface="Arial" panose="020B0604020202020204" pitchFamily="34" charset="0"/>
              </a:rPr>
              <a:t>NIV </a:t>
            </a:r>
            <a:r>
              <a:rPr lang="ja-JP" altLang="en-US" sz="3600" b="1">
                <a:solidFill>
                  <a:srgbClr val="FFFFFF"/>
                </a:solidFill>
                <a:latin typeface="Arial" panose="020B0604020202020204" pitchFamily="34" charset="0"/>
              </a:rPr>
              <a:t>“</a:t>
            </a:r>
            <a:r>
              <a:rPr lang="en-US" altLang="ja-JP" sz="3600" b="1">
                <a:solidFill>
                  <a:srgbClr val="FFFFFF"/>
                </a:solidFill>
                <a:latin typeface="Arial" panose="020B0604020202020204" pitchFamily="34" charset="0"/>
              </a:rPr>
              <a:t>I tell you the truth, whatever you bind on earth </a:t>
            </a:r>
            <a:br>
              <a:rPr lang="en-US" altLang="ja-JP" sz="3600" b="1">
                <a:solidFill>
                  <a:srgbClr val="FFFFFF"/>
                </a:solidFill>
                <a:latin typeface="Arial" panose="020B0604020202020204" pitchFamily="34" charset="0"/>
              </a:rPr>
            </a:br>
            <a:r>
              <a:rPr lang="en-US" altLang="ja-JP" sz="3600" b="1">
                <a:solidFill>
                  <a:srgbClr val="FFFF43"/>
                </a:solidFill>
                <a:latin typeface="Arial" panose="020B0604020202020204" pitchFamily="34" charset="0"/>
              </a:rPr>
              <a:t>will be</a:t>
            </a:r>
            <a:r>
              <a:rPr lang="en-US" altLang="ja-JP" sz="3600" b="1">
                <a:solidFill>
                  <a:srgbClr val="FFFFFF"/>
                </a:solidFill>
                <a:latin typeface="Arial" panose="020B0604020202020204" pitchFamily="34" charset="0"/>
              </a:rPr>
              <a:t> </a:t>
            </a:r>
            <a:r>
              <a:rPr lang="en-US" altLang="ja-JP" sz="3600" b="1">
                <a:solidFill>
                  <a:srgbClr val="FFA9EE"/>
                </a:solidFill>
                <a:latin typeface="Arial" panose="020B0604020202020204" pitchFamily="34" charset="0"/>
              </a:rPr>
              <a:t>{or have been}</a:t>
            </a:r>
            <a:r>
              <a:rPr lang="en-US" altLang="ja-JP" sz="3600" b="1">
                <a:solidFill>
                  <a:srgbClr val="FFFFFF"/>
                </a:solidFill>
                <a:latin typeface="Arial" panose="020B0604020202020204" pitchFamily="34" charset="0"/>
              </a:rPr>
              <a:t> bound in heaven, and whatever you loose on earth </a:t>
            </a:r>
            <a:r>
              <a:rPr lang="en-US" altLang="ja-JP" sz="3600" b="1">
                <a:solidFill>
                  <a:srgbClr val="FFFF43"/>
                </a:solidFill>
                <a:latin typeface="Arial" panose="020B0604020202020204" pitchFamily="34" charset="0"/>
              </a:rPr>
              <a:t>will be</a:t>
            </a:r>
            <a:r>
              <a:rPr lang="en-US" altLang="ja-JP" sz="3600" b="1">
                <a:solidFill>
                  <a:srgbClr val="FFFFFF"/>
                </a:solidFill>
                <a:latin typeface="Arial" panose="020B0604020202020204" pitchFamily="34" charset="0"/>
              </a:rPr>
              <a:t> </a:t>
            </a:r>
            <a:r>
              <a:rPr lang="en-US" altLang="ja-JP" sz="3600" b="1">
                <a:solidFill>
                  <a:srgbClr val="FFA9EE"/>
                </a:solidFill>
                <a:latin typeface="Arial" panose="020B0604020202020204" pitchFamily="34" charset="0"/>
              </a:rPr>
              <a:t>{or have been}</a:t>
            </a:r>
            <a:r>
              <a:rPr lang="en-US" altLang="ja-JP" sz="3600" b="1">
                <a:solidFill>
                  <a:srgbClr val="FFFFFF"/>
                </a:solidFill>
                <a:latin typeface="Arial" panose="020B0604020202020204" pitchFamily="34" charset="0"/>
              </a:rPr>
              <a:t> loosed in heaven.</a:t>
            </a:r>
            <a:r>
              <a:rPr lang="ja-JP" altLang="en-US" sz="3600" b="1">
                <a:solidFill>
                  <a:srgbClr val="FFFFFF"/>
                </a:solidFill>
                <a:latin typeface="Arial" panose="020B0604020202020204" pitchFamily="34" charset="0"/>
              </a:rPr>
              <a:t>”</a:t>
            </a:r>
            <a:endParaRPr lang="en-US" altLang="zh-CN" sz="4400" b="1">
              <a:solidFill>
                <a:srgbClr val="000000"/>
              </a:solidFill>
              <a:latin typeface="Arial" panose="020B0604020202020204" pitchFamily="34" charset="0"/>
            </a:endParaRPr>
          </a:p>
        </p:txBody>
      </p:sp>
      <p:sp>
        <p:nvSpPr>
          <p:cNvPr id="306179" name="Rectangle 2"/>
          <p:cNvSpPr>
            <a:spLocks noGrp="1" noChangeArrowheads="1"/>
          </p:cNvSpPr>
          <p:nvPr>
            <p:ph type="title"/>
          </p:nvPr>
        </p:nvSpPr>
        <p:spPr/>
        <p:txBody>
          <a:bodyPr/>
          <a:lstStyle/>
          <a:p>
            <a:pPr eaLnBrk="1" hangingPunct="1"/>
            <a:r>
              <a:rPr lang="en-US" altLang="zh-CN" b="1" smtClean="0"/>
              <a:t>A Better Translation…</a:t>
            </a:r>
            <a:endParaRPr lang="en-US" altLang="zh-CN" smtClean="0"/>
          </a:p>
        </p:txBody>
      </p:sp>
      <p:sp>
        <p:nvSpPr>
          <p:cNvPr id="1053700" name="Rectangle 4"/>
          <p:cNvSpPr>
            <a:spLocks noChangeArrowheads="1"/>
          </p:cNvSpPr>
          <p:nvPr/>
        </p:nvSpPr>
        <p:spPr bwMode="auto">
          <a:xfrm>
            <a:off x="0" y="0"/>
            <a:ext cx="9144000" cy="914400"/>
          </a:xfrm>
          <a:prstGeom prst="rect">
            <a:avLst/>
          </a:prstGeom>
          <a:solidFill>
            <a:schemeClr val="accent2"/>
          </a:solidFill>
          <a:ln>
            <a:noFill/>
          </a:ln>
          <a:effectLs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en-US" altLang="zh-CN" sz="4400" b="1">
                <a:solidFill>
                  <a:srgbClr val="FFFFFF"/>
                </a:solidFill>
                <a:effectLst>
                  <a:outerShdw blurRad="38100" dist="38100" dir="2700000" algn="tl">
                    <a:srgbClr val="000000"/>
                  </a:outerShdw>
                </a:effectLst>
                <a:latin typeface="Arial" panose="020B0604020202020204" pitchFamily="34" charset="0"/>
              </a:rPr>
              <a:t>NAU </a:t>
            </a:r>
            <a:r>
              <a:rPr lang="zh-CN" altLang="en-US" sz="4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是更好的翻译</a:t>
            </a:r>
            <a:endParaRPr lang="zh-CN" altLang="en-US" sz="4400">
              <a:solidFill>
                <a:srgbClr val="000000"/>
              </a:solidFill>
              <a:latin typeface="SimHei" panose="02010609060101010101" pitchFamily="49" charset="-122"/>
              <a:ea typeface="SimHei" panose="02010609060101010101" pitchFamily="49" charset="-122"/>
            </a:endParaRPr>
          </a:p>
        </p:txBody>
      </p:sp>
      <p:sp>
        <p:nvSpPr>
          <p:cNvPr id="1053701" name="Rectangle 5"/>
          <p:cNvSpPr>
            <a:spLocks noChangeArrowheads="1"/>
          </p:cNvSpPr>
          <p:nvPr/>
        </p:nvSpPr>
        <p:spPr bwMode="auto">
          <a:xfrm>
            <a:off x="4800600" y="1409700"/>
            <a:ext cx="426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en-US" altLang="zh-CN" sz="3600" b="1">
                <a:solidFill>
                  <a:srgbClr val="FFFFFF"/>
                </a:solidFill>
                <a:latin typeface="Arial" panose="020B0604020202020204" pitchFamily="34" charset="0"/>
              </a:rPr>
              <a:t>NAU </a:t>
            </a:r>
            <a:r>
              <a:rPr lang="ja-JP" altLang="en-US" sz="3600" b="1">
                <a:solidFill>
                  <a:srgbClr val="FFFFFF"/>
                </a:solidFill>
                <a:latin typeface="Arial" panose="020B0604020202020204" pitchFamily="34" charset="0"/>
              </a:rPr>
              <a:t>“</a:t>
            </a:r>
            <a:r>
              <a:rPr lang="en-US" altLang="ja-JP" sz="3600" b="1">
                <a:solidFill>
                  <a:srgbClr val="FFFFFF"/>
                </a:solidFill>
                <a:latin typeface="Arial" panose="020B0604020202020204" pitchFamily="34" charset="0"/>
              </a:rPr>
              <a:t>Truly I say to you, whatever you bind on earth </a:t>
            </a:r>
            <a:r>
              <a:rPr lang="en-US" altLang="ja-JP" sz="3600" b="1">
                <a:solidFill>
                  <a:srgbClr val="FFFF43"/>
                </a:solidFill>
                <a:latin typeface="Arial" panose="020B0604020202020204" pitchFamily="34" charset="0"/>
              </a:rPr>
              <a:t>shall have been</a:t>
            </a:r>
            <a:r>
              <a:rPr lang="en-US" altLang="ja-JP" sz="3600" b="1">
                <a:solidFill>
                  <a:srgbClr val="FFFFFF"/>
                </a:solidFill>
                <a:latin typeface="Arial" panose="020B0604020202020204" pitchFamily="34" charset="0"/>
              </a:rPr>
              <a:t> bound in heaven; and whatever you loose on earth </a:t>
            </a:r>
            <a:r>
              <a:rPr lang="en-US" altLang="ja-JP" sz="3600" b="1">
                <a:solidFill>
                  <a:srgbClr val="FFFF43"/>
                </a:solidFill>
                <a:latin typeface="Arial" panose="020B0604020202020204" pitchFamily="34" charset="0"/>
              </a:rPr>
              <a:t>shall have been</a:t>
            </a:r>
            <a:r>
              <a:rPr lang="en-US" altLang="ja-JP" sz="3600" b="1">
                <a:solidFill>
                  <a:srgbClr val="FFFFFF"/>
                </a:solidFill>
                <a:latin typeface="Arial" panose="020B0604020202020204" pitchFamily="34" charset="0"/>
              </a:rPr>
              <a:t> loosed in heaven.</a:t>
            </a:r>
            <a:r>
              <a:rPr lang="ja-JP" altLang="en-US" sz="3600" b="1">
                <a:solidFill>
                  <a:srgbClr val="FFFFFF"/>
                </a:solidFill>
                <a:latin typeface="Arial" panose="020B0604020202020204" pitchFamily="34" charset="0"/>
              </a:rPr>
              <a:t>”</a:t>
            </a:r>
            <a:endParaRPr lang="en-US" altLang="zh-CN" sz="4400" b="1">
              <a:solidFill>
                <a:srgbClr val="000000"/>
              </a:solidFill>
              <a:latin typeface="Arial" panose="020B0604020202020204" pitchFamily="34"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06183"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06184"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06185" name="Rectangle 8"/>
            <p:cNvSpPr>
              <a:spLocks noChangeArrowheads="1"/>
            </p:cNvSpPr>
            <p:nvPr/>
          </p:nvSpPr>
          <p:spPr bwMode="auto">
            <a:xfrm>
              <a:off x="2352" y="3168"/>
              <a:ext cx="768" cy="38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06186"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grpSp>
    </p:spTree>
    <p:extLst>
      <p:ext uri="{BB962C8B-B14F-4D97-AF65-F5344CB8AC3E}">
        <p14:creationId xmlns:p14="http://schemas.microsoft.com/office/powerpoint/2010/main" val="3924690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8226"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27" name="Rectangle 2"/>
          <p:cNvSpPr>
            <a:spLocks noGrp="1" noChangeArrowheads="1"/>
          </p:cNvSpPr>
          <p:nvPr>
            <p:ph type="title"/>
          </p:nvPr>
        </p:nvSpPr>
        <p:spPr>
          <a:xfrm>
            <a:off x="4427538" y="274638"/>
            <a:ext cx="4681537" cy="1066800"/>
          </a:xfrm>
        </p:spPr>
        <p:txBody>
          <a:bodyPr/>
          <a:lstStyle/>
          <a:p>
            <a:pPr eaLnBrk="1" hangingPunct="1"/>
            <a:r>
              <a:rPr lang="zh-CN" altLang="en-US" b="1" smtClean="0">
                <a:solidFill>
                  <a:schemeClr val="bg1"/>
                </a:solidFill>
                <a:latin typeface="SimHei" panose="02010609060101010101" pitchFamily="49" charset="-122"/>
                <a:ea typeface="SimHei" panose="02010609060101010101" pitchFamily="49" charset="-122"/>
              </a:rPr>
              <a:t>马太</a:t>
            </a:r>
            <a:r>
              <a:rPr lang="en-US" altLang="ja-JP" b="1" smtClean="0">
                <a:solidFill>
                  <a:schemeClr val="bg1"/>
                </a:solidFill>
              </a:rPr>
              <a:t>18:19</a:t>
            </a:r>
            <a:endParaRPr lang="en-US" altLang="zh-CN" smtClean="0">
              <a:solidFill>
                <a:schemeClr val="bg1"/>
              </a:solidFill>
            </a:endParaRPr>
          </a:p>
        </p:txBody>
      </p:sp>
      <p:sp>
        <p:nvSpPr>
          <p:cNvPr id="308228"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ja-JP" altLang="en-US" sz="4000">
                <a:solidFill>
                  <a:srgbClr val="FFFFFF"/>
                </a:solidFill>
                <a:latin typeface="SimHei" panose="02010609060101010101" pitchFamily="49" charset="-122"/>
                <a:ea typeface="SimHei" panose="02010609060101010101" pitchFamily="49" charset="-122"/>
              </a:rPr>
              <a:t>“</a:t>
            </a:r>
            <a:r>
              <a:rPr lang="zh-CN" altLang="en-US" sz="4000">
                <a:solidFill>
                  <a:srgbClr val="FFFFFF"/>
                </a:solidFill>
                <a:latin typeface="SimHei" panose="02010609060101010101" pitchFamily="49" charset="-122"/>
                <a:ea typeface="SimHei" panose="02010609060101010101" pitchFamily="49" charset="-122"/>
              </a:rPr>
              <a:t>我又告诉你们，若是你们中间有</a:t>
            </a:r>
            <a:r>
              <a:rPr lang="zh-CN" altLang="en-US" sz="4000">
                <a:solidFill>
                  <a:srgbClr val="FFFF00"/>
                </a:solidFill>
                <a:latin typeface="SimHei" panose="02010609060101010101" pitchFamily="49" charset="-122"/>
                <a:ea typeface="SimHei" panose="02010609060101010101" pitchFamily="49" charset="-122"/>
              </a:rPr>
              <a:t>两个人</a:t>
            </a:r>
            <a:r>
              <a:rPr lang="zh-CN" altLang="en-US" sz="4000">
                <a:solidFill>
                  <a:srgbClr val="FFFFFF"/>
                </a:solidFill>
                <a:latin typeface="SimHei" panose="02010609060101010101" pitchFamily="49" charset="-122"/>
                <a:ea typeface="SimHei" panose="02010609060101010101" pitchFamily="49" charset="-122"/>
              </a:rPr>
              <a:t>在地上，同心合意地求什么事，我在天上的父，必为他们成全。 </a:t>
            </a:r>
            <a:r>
              <a:rPr lang="ja-JP" altLang="en-US" sz="4000">
                <a:solidFill>
                  <a:srgbClr val="FFFFFF"/>
                </a:solidFill>
                <a:latin typeface="SimHei" panose="02010609060101010101" pitchFamily="49" charset="-122"/>
                <a:ea typeface="SimHei" panose="02010609060101010101" pitchFamily="49" charset="-122"/>
              </a:rPr>
              <a:t>”</a:t>
            </a:r>
            <a:r>
              <a:rPr lang="en-US" altLang="ja-JP" sz="4000">
                <a:solidFill>
                  <a:srgbClr val="FFFFFF"/>
                </a:solidFill>
                <a:latin typeface="SimHei" panose="02010609060101010101" pitchFamily="49" charset="-122"/>
              </a:rPr>
              <a:t> </a:t>
            </a:r>
            <a:br>
              <a:rPr lang="en-US" altLang="ja-JP" sz="4000">
                <a:solidFill>
                  <a:srgbClr val="FFFFFF"/>
                </a:solidFill>
                <a:latin typeface="SimHei" panose="02010609060101010101" pitchFamily="49" charset="-122"/>
              </a:rPr>
            </a:br>
            <a:r>
              <a:rPr lang="zh-CN" altLang="en-US" sz="3200">
                <a:solidFill>
                  <a:srgbClr val="FFFFFF"/>
                </a:solidFill>
                <a:latin typeface="SimHei" panose="02010609060101010101" pitchFamily="49" charset="-122"/>
                <a:ea typeface="SimHei" panose="02010609060101010101" pitchFamily="49" charset="-122"/>
              </a:rPr>
              <a:t>（和合本）</a:t>
            </a:r>
          </a:p>
        </p:txBody>
      </p:sp>
    </p:spTree>
    <p:extLst>
      <p:ext uri="{BB962C8B-B14F-4D97-AF65-F5344CB8AC3E}">
        <p14:creationId xmlns:p14="http://schemas.microsoft.com/office/powerpoint/2010/main" val="81487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en-US" sz="5400" b="1" dirty="0" smtClean="0">
                <a:solidFill>
                  <a:srgbClr val="FFFFFF"/>
                </a:solidFill>
              </a:rPr>
              <a:t>Psalm 82:1, 6</a:t>
            </a:r>
            <a:br>
              <a:rPr lang="en-US" sz="5400" b="1" dirty="0" smtClean="0">
                <a:solidFill>
                  <a:srgbClr val="FFFFFF"/>
                </a:solidFill>
              </a:rPr>
            </a:br>
            <a:r>
              <a:rPr lang="en-US" sz="5400" b="1" dirty="0" smtClean="0">
                <a:solidFill>
                  <a:srgbClr val="FFFFFF"/>
                </a:solidFill>
              </a:rPr>
              <a:t> (to Israel</a:t>
            </a:r>
            <a:r>
              <a:rPr lang="fr-FR" altLang="ja-JP" sz="5400" b="1" dirty="0" smtClean="0">
                <a:solidFill>
                  <a:srgbClr val="FFFFFF"/>
                </a:solidFill>
              </a:rPr>
              <a:t>'</a:t>
            </a:r>
            <a:r>
              <a:rPr lang="en-US" sz="5400" b="1" dirty="0" smtClean="0">
                <a:solidFill>
                  <a:srgbClr val="FFFFFF"/>
                </a:solidFill>
              </a:rPr>
              <a:t>s rulers/gods) </a:t>
            </a:r>
          </a:p>
        </p:txBody>
      </p:sp>
      <p:sp>
        <p:nvSpPr>
          <p:cNvPr id="328707" name="Rectangle 3"/>
          <p:cNvSpPr>
            <a:spLocks noGrp="1" noChangeArrowheads="1"/>
          </p:cNvSpPr>
          <p:nvPr>
            <p:ph type="subTitle" idx="1"/>
          </p:nvPr>
        </p:nvSpPr>
        <p:spPr>
          <a:xfrm>
            <a:off x="1908175" y="3644900"/>
            <a:ext cx="5184775" cy="2971800"/>
          </a:xfrm>
          <a:effectLst>
            <a:outerShdw blurRad="38100" algn="ctr" rotWithShape="0">
              <a:srgbClr val="FFFFFF">
                <a:alpha val="75000"/>
              </a:srgbClr>
            </a:outerShdw>
          </a:effectLst>
        </p:spPr>
        <p:txBody>
          <a:bodyPr/>
          <a:lstStyle/>
          <a:p>
            <a:pPr eaLnBrk="1" hangingPunct="1">
              <a:defRPr/>
            </a:pPr>
            <a:r>
              <a:rPr lang="en-US" sz="4000" b="1">
                <a:latin typeface="Arial" charset="0"/>
                <a:ea typeface="ヒラギノ角ゴ Pro W3" charset="0"/>
                <a:cs typeface="ヒラギノ角ゴ Pro W3" charset="0"/>
              </a:rPr>
              <a:t>"I said, </a:t>
            </a:r>
            <a:r>
              <a:rPr lang="fr-FR" sz="4000" b="1">
                <a:latin typeface="Arial" charset="0"/>
                <a:ea typeface="ヒラギノ角ゴ Pro W3" charset="0"/>
                <a:cs typeface="ヒラギノ角ゴ Pro W3" charset="0"/>
              </a:rPr>
              <a:t>'</a:t>
            </a:r>
            <a:r>
              <a:rPr lang="en-US" sz="4000" b="1">
                <a:latin typeface="Arial" charset="0"/>
                <a:ea typeface="ヒラギノ角ゴ Pro W3" charset="0"/>
                <a:cs typeface="ヒラギノ角ゴ Pro W3" charset="0"/>
              </a:rPr>
              <a:t>You are "gods"; you are all sons of the Most High… but you will die like men…"</a:t>
            </a:r>
          </a:p>
        </p:txBody>
      </p:sp>
    </p:spTree>
    <p:extLst>
      <p:ext uri="{BB962C8B-B14F-4D97-AF65-F5344CB8AC3E}">
        <p14:creationId xmlns:p14="http://schemas.microsoft.com/office/powerpoint/2010/main" val="2170737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Picture 5" descr="relationships on beach.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7"/>
              </a:schemeClr>
            </a:outerShdw>
          </a:effectLst>
        </p:spPr>
        <p:txBody>
          <a:bodyPr/>
          <a:lstStyle/>
          <a:p>
            <a:pPr eaLnBrk="1" hangingPunct="1"/>
            <a:r>
              <a:rPr lang="zh-CN" altLang="en-US" sz="6600" b="1" smtClean="0">
                <a:solidFill>
                  <a:schemeClr val="bg1"/>
                </a:solidFill>
                <a:latin typeface="SimHei" panose="02010609060101010101" pitchFamily="49" charset="-122"/>
                <a:ea typeface="SimHei" panose="02010609060101010101" pitchFamily="49" charset="-122"/>
              </a:rPr>
              <a:t>为何要执行处分</a:t>
            </a:r>
            <a:r>
              <a:rPr lang="en-US" altLang="ja-JP" sz="6600" b="1" smtClean="0">
                <a:solidFill>
                  <a:schemeClr val="bg1"/>
                </a:solidFill>
                <a:latin typeface="SimHei" panose="02010609060101010101" pitchFamily="49" charset="-122"/>
                <a:ea typeface="SimHei" panose="02010609060101010101" pitchFamily="49" charset="-122"/>
              </a:rPr>
              <a:t>? </a:t>
            </a:r>
            <a:r>
              <a:rPr lang="en-US" altLang="ja-JP" sz="6000" b="1" smtClean="0">
                <a:solidFill>
                  <a:schemeClr val="bg1"/>
                </a:solidFill>
                <a:latin typeface="SimHei" panose="02010609060101010101" pitchFamily="49" charset="-122"/>
                <a:ea typeface="SimHei" panose="02010609060101010101" pitchFamily="49" charset="-122"/>
              </a:rPr>
              <a:t> </a:t>
            </a:r>
            <a:br>
              <a:rPr lang="en-US" altLang="ja-JP" sz="6000" b="1" smtClean="0">
                <a:solidFill>
                  <a:schemeClr val="bg1"/>
                </a:solidFill>
                <a:latin typeface="SimHei" panose="02010609060101010101" pitchFamily="49" charset="-122"/>
                <a:ea typeface="SimHei" panose="02010609060101010101" pitchFamily="49" charset="-122"/>
              </a:rPr>
            </a:br>
            <a:r>
              <a:rPr lang="zh-CN" altLang="en-US" b="1" smtClean="0">
                <a:solidFill>
                  <a:schemeClr val="bg1"/>
                </a:solidFill>
                <a:latin typeface="SimHei" panose="02010609060101010101" pitchFamily="49" charset="-122"/>
                <a:ea typeface="SimHei" panose="02010609060101010101" pitchFamily="49" charset="-122"/>
              </a:rPr>
              <a:t>当我们尝试挽回</a:t>
            </a:r>
            <a:r>
              <a:rPr lang="en-US" altLang="ja-JP" b="1" smtClean="0">
                <a:solidFill>
                  <a:schemeClr val="bg1"/>
                </a:solidFill>
                <a:latin typeface="SimHei" panose="02010609060101010101" pitchFamily="49" charset="-122"/>
                <a:ea typeface="SimHei" panose="02010609060101010101" pitchFamily="49" charset="-122"/>
              </a:rPr>
              <a:t>…</a:t>
            </a:r>
            <a:endParaRPr lang="en-US" altLang="zh-CN" b="1" smtClean="0">
              <a:solidFill>
                <a:srgbClr val="FFFFFF"/>
              </a:solidFill>
            </a:endParaRPr>
          </a:p>
        </p:txBody>
      </p:sp>
      <p:sp>
        <p:nvSpPr>
          <p:cNvPr id="1082372" name="Text Box 4"/>
          <p:cNvSpPr txBox="1">
            <a:spLocks noChangeArrowheads="1"/>
          </p:cNvSpPr>
          <p:nvPr/>
        </p:nvSpPr>
        <p:spPr bwMode="auto">
          <a:xfrm>
            <a:off x="-152400" y="2438400"/>
            <a:ext cx="3733800" cy="304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zh-CN" altLang="en-US" sz="4800" b="1">
                <a:solidFill>
                  <a:srgbClr val="FFFFFF"/>
                </a:solidFill>
                <a:effectLst>
                  <a:outerShdw blurRad="38100" dist="38100" dir="2700000" algn="tl">
                    <a:srgbClr val="C0C0C0"/>
                  </a:outerShdw>
                </a:effectLst>
                <a:latin typeface="SimHei" panose="02010609060101010101" pitchFamily="49" charset="-122"/>
                <a:ea typeface="SimHei" panose="02010609060101010101" pitchFamily="49" charset="-122"/>
              </a:rPr>
              <a:t>我们代</a:t>
            </a:r>
            <a:r>
              <a:rPr lang="zh-CN" altLang="en-US" sz="4800" b="1">
                <a:solidFill>
                  <a:srgbClr val="FFFF00"/>
                </a:solidFill>
                <a:effectLst>
                  <a:outerShdw blurRad="38100" dist="38100" dir="2700000" algn="tl">
                    <a:srgbClr val="C0C0C0"/>
                  </a:outerShdw>
                </a:effectLst>
                <a:latin typeface="SimHei" panose="02010609060101010101" pitchFamily="49" charset="-122"/>
                <a:ea typeface="SimHei" panose="02010609060101010101" pitchFamily="49" charset="-122"/>
              </a:rPr>
              <a:t>父</a:t>
            </a:r>
            <a:r>
              <a:rPr lang="en-US" altLang="zh-CN" sz="4800" b="1">
                <a:solidFill>
                  <a:srgbClr val="FFFF00"/>
                </a:solidFill>
                <a:effectLst>
                  <a:outerShdw blurRad="38100" dist="38100" dir="2700000" algn="tl">
                    <a:srgbClr val="C0C0C0"/>
                  </a:outerShdw>
                </a:effectLst>
                <a:latin typeface="SimHei" panose="02010609060101010101" pitchFamily="49" charset="-122"/>
              </a:rPr>
              <a:t/>
            </a:r>
            <a:br>
              <a:rPr lang="en-US" altLang="zh-CN" sz="4800" b="1">
                <a:solidFill>
                  <a:srgbClr val="FFFF00"/>
                </a:solidFill>
                <a:effectLst>
                  <a:outerShdw blurRad="38100" dist="38100" dir="2700000" algn="tl">
                    <a:srgbClr val="C0C0C0"/>
                  </a:outerShdw>
                </a:effectLst>
                <a:latin typeface="SimHei" panose="02010609060101010101" pitchFamily="49" charset="-122"/>
              </a:rPr>
            </a:br>
            <a:r>
              <a:rPr lang="zh-CN" altLang="en-US" sz="4800" b="1">
                <a:solidFill>
                  <a:srgbClr val="FFFFFF"/>
                </a:solidFill>
                <a:effectLst>
                  <a:outerShdw blurRad="38100" dist="38100" dir="2700000" algn="tl">
                    <a:srgbClr val="C0C0C0"/>
                  </a:outerShdw>
                </a:effectLst>
                <a:latin typeface="SimHei" panose="02010609060101010101" pitchFamily="49" charset="-122"/>
                <a:ea typeface="SimHei" panose="02010609060101010101" pitchFamily="49" charset="-122"/>
              </a:rPr>
              <a:t>执行</a:t>
            </a:r>
            <a:r>
              <a:rPr lang="en-US" altLang="zh-CN" sz="4800" b="1">
                <a:solidFill>
                  <a:srgbClr val="FFFFFF"/>
                </a:solidFill>
                <a:effectLst>
                  <a:outerShdw blurRad="38100" dist="38100" dir="2700000" algn="tl">
                    <a:srgbClr val="C0C0C0"/>
                  </a:outerShdw>
                </a:effectLst>
                <a:latin typeface="SimHei" panose="02010609060101010101" pitchFamily="49" charset="-122"/>
              </a:rPr>
              <a:t/>
            </a:r>
            <a:br>
              <a:rPr lang="en-US" altLang="zh-CN" sz="4800" b="1">
                <a:solidFill>
                  <a:srgbClr val="FFFFFF"/>
                </a:solidFill>
                <a:effectLst>
                  <a:outerShdw blurRad="38100" dist="38100" dir="2700000" algn="tl">
                    <a:srgbClr val="C0C0C0"/>
                  </a:outerShdw>
                </a:effectLst>
                <a:latin typeface="SimHei" panose="02010609060101010101" pitchFamily="49" charset="-122"/>
              </a:rPr>
            </a:br>
            <a:r>
              <a:rPr lang="en-US" altLang="ja-JP" sz="4800" b="1">
                <a:solidFill>
                  <a:srgbClr val="FFFFFF"/>
                </a:solidFill>
                <a:effectLst>
                  <a:outerShdw blurRad="38100" dist="38100" dir="2700000" algn="tl">
                    <a:srgbClr val="C0C0C0"/>
                  </a:outerShdw>
                </a:effectLst>
                <a:latin typeface="SimHei" panose="02010609060101010101" pitchFamily="49" charset="-122"/>
              </a:rPr>
              <a:t/>
            </a:r>
            <a:br>
              <a:rPr lang="en-US" altLang="ja-JP" sz="4800" b="1">
                <a:solidFill>
                  <a:srgbClr val="FFFFFF"/>
                </a:solidFill>
                <a:effectLst>
                  <a:outerShdw blurRad="38100" dist="38100" dir="2700000" algn="tl">
                    <a:srgbClr val="C0C0C0"/>
                  </a:outerShdw>
                </a:effectLst>
                <a:latin typeface="SimHei" panose="02010609060101010101" pitchFamily="49" charset="-122"/>
              </a:rPr>
            </a:br>
            <a:r>
              <a:rPr lang="en-US" altLang="ja-JP" sz="4800" b="1">
                <a:solidFill>
                  <a:srgbClr val="FFFFFF"/>
                </a:solidFill>
                <a:effectLst>
                  <a:outerShdw blurRad="38100" dist="38100" dir="2700000" algn="tl">
                    <a:srgbClr val="C0C0C0"/>
                  </a:outerShdw>
                </a:effectLst>
                <a:latin typeface="SimHei" panose="02010609060101010101" pitchFamily="49" charset="-122"/>
              </a:rPr>
              <a:t>(18-19)</a:t>
            </a:r>
            <a:endParaRPr lang="en-US" altLang="zh-CN" sz="4800" b="1">
              <a:solidFill>
                <a:srgbClr val="FFFFFF"/>
              </a:solidFill>
              <a:effectLst>
                <a:outerShdw blurRad="38100" dist="38100" dir="2700000" algn="tl">
                  <a:srgbClr val="C0C0C0"/>
                </a:outerShdw>
              </a:effectLst>
              <a:latin typeface="SimHei" panose="02010609060101010101" pitchFamily="49" charset="-122"/>
            </a:endParaRPr>
          </a:p>
        </p:txBody>
      </p:sp>
      <p:sp>
        <p:nvSpPr>
          <p:cNvPr id="1082373" name="Text Box 5"/>
          <p:cNvSpPr txBox="1">
            <a:spLocks noChangeArrowheads="1"/>
          </p:cNvSpPr>
          <p:nvPr/>
        </p:nvSpPr>
        <p:spPr bwMode="auto">
          <a:xfrm>
            <a:off x="3929063" y="2438400"/>
            <a:ext cx="5075237" cy="304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zh-CN" altLang="en-US" sz="4800" b="1">
                <a:solidFill>
                  <a:srgbClr val="FFFFFF"/>
                </a:solidFill>
                <a:effectLst>
                  <a:outerShdw blurRad="38100" dist="38100" dir="2700000" algn="tl">
                    <a:srgbClr val="C0C0C0"/>
                  </a:outerShdw>
                </a:effectLst>
                <a:latin typeface="SimHei" panose="02010609060101010101" pitchFamily="49" charset="-122"/>
                <a:ea typeface="SimHei" panose="02010609060101010101" pitchFamily="49" charset="-122"/>
              </a:rPr>
              <a:t>我们在</a:t>
            </a:r>
            <a:r>
              <a:rPr lang="zh-CN" altLang="en-US" sz="4800" b="1">
                <a:solidFill>
                  <a:srgbClr val="FFFF00"/>
                </a:solidFill>
                <a:effectLst>
                  <a:outerShdw blurRad="38100" dist="38100" dir="2700000" algn="tl">
                    <a:srgbClr val="C0C0C0"/>
                  </a:outerShdw>
                </a:effectLst>
                <a:latin typeface="SimHei" panose="02010609060101010101" pitchFamily="49" charset="-122"/>
                <a:ea typeface="SimHei" panose="02010609060101010101" pitchFamily="49" charset="-122"/>
              </a:rPr>
              <a:t>基督</a:t>
            </a:r>
            <a:r>
              <a:rPr lang="en-US" altLang="zh-CN" sz="4800" b="1">
                <a:solidFill>
                  <a:srgbClr val="FFFF00"/>
                </a:solidFill>
                <a:effectLst>
                  <a:outerShdw blurRad="38100" dist="38100" dir="2700000" algn="tl">
                    <a:srgbClr val="C0C0C0"/>
                  </a:outerShdw>
                </a:effectLst>
                <a:latin typeface="SimHei" panose="02010609060101010101" pitchFamily="49" charset="-122"/>
              </a:rPr>
              <a:t/>
            </a:r>
            <a:br>
              <a:rPr lang="en-US" altLang="zh-CN" sz="4800" b="1">
                <a:solidFill>
                  <a:srgbClr val="FFFF00"/>
                </a:solidFill>
                <a:effectLst>
                  <a:outerShdw blurRad="38100" dist="38100" dir="2700000" algn="tl">
                    <a:srgbClr val="C0C0C0"/>
                  </a:outerShdw>
                </a:effectLst>
                <a:latin typeface="SimHei" panose="02010609060101010101" pitchFamily="49" charset="-122"/>
              </a:rPr>
            </a:br>
            <a:r>
              <a:rPr lang="zh-CN" altLang="en-US" sz="4800" b="1">
                <a:solidFill>
                  <a:srgbClr val="FFFFFF"/>
                </a:solidFill>
                <a:effectLst>
                  <a:outerShdw blurRad="38100" dist="38100" dir="2700000" algn="tl">
                    <a:srgbClr val="C0C0C0"/>
                  </a:outerShdw>
                </a:effectLst>
                <a:latin typeface="SimHei" panose="02010609060101010101" pitchFamily="49" charset="-122"/>
                <a:ea typeface="SimHei" panose="02010609060101010101" pitchFamily="49" charset="-122"/>
              </a:rPr>
              <a:t>面前并以他的权柄执行</a:t>
            </a:r>
            <a:r>
              <a:rPr lang="en-US" altLang="ja-JP" sz="4800" b="1">
                <a:solidFill>
                  <a:srgbClr val="FFFFFF"/>
                </a:solidFill>
                <a:effectLst>
                  <a:outerShdw blurRad="38100" dist="38100" dir="2700000" algn="tl">
                    <a:srgbClr val="C0C0C0"/>
                  </a:outerShdw>
                </a:effectLst>
                <a:latin typeface="SimHei" panose="02010609060101010101" pitchFamily="49" charset="-122"/>
              </a:rPr>
              <a:t/>
            </a:r>
            <a:br>
              <a:rPr lang="en-US" altLang="ja-JP" sz="4800" b="1">
                <a:solidFill>
                  <a:srgbClr val="FFFFFF"/>
                </a:solidFill>
                <a:effectLst>
                  <a:outerShdw blurRad="38100" dist="38100" dir="2700000" algn="tl">
                    <a:srgbClr val="C0C0C0"/>
                  </a:outerShdw>
                </a:effectLst>
                <a:latin typeface="SimHei" panose="02010609060101010101" pitchFamily="49" charset="-122"/>
              </a:rPr>
            </a:br>
            <a:r>
              <a:rPr lang="en-US" altLang="ja-JP" sz="4800" b="1">
                <a:solidFill>
                  <a:srgbClr val="FFFFFF"/>
                </a:solidFill>
                <a:effectLst>
                  <a:outerShdw blurRad="38100" dist="38100" dir="2700000" algn="tl">
                    <a:srgbClr val="C0C0C0"/>
                  </a:outerShdw>
                </a:effectLst>
                <a:latin typeface="SimHei" panose="02010609060101010101" pitchFamily="49" charset="-122"/>
              </a:rPr>
              <a:t>(20)</a:t>
            </a:r>
            <a:endParaRPr lang="en-US" altLang="zh-CN" sz="4800" b="1">
              <a:solidFill>
                <a:srgbClr val="FFFFFF"/>
              </a:solidFill>
              <a:effectLst>
                <a:outerShdw blurRad="38100" dist="38100" dir="2700000" algn="tl">
                  <a:srgbClr val="C0C0C0"/>
                </a:outerShdw>
              </a:effectLst>
              <a:latin typeface="SimHei" panose="02010609060101010101" pitchFamily="49" charset="-122"/>
            </a:endParaRPr>
          </a:p>
        </p:txBody>
      </p:sp>
    </p:spTree>
    <p:extLst>
      <p:ext uri="{BB962C8B-B14F-4D97-AF65-F5344CB8AC3E}">
        <p14:creationId xmlns:p14="http://schemas.microsoft.com/office/powerpoint/2010/main" val="10652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2322"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3" name="Rectangle 2"/>
          <p:cNvSpPr>
            <a:spLocks noGrp="1" noChangeArrowheads="1"/>
          </p:cNvSpPr>
          <p:nvPr>
            <p:ph type="title"/>
          </p:nvPr>
        </p:nvSpPr>
        <p:spPr>
          <a:xfrm>
            <a:off x="1908175" y="549275"/>
            <a:ext cx="4679950" cy="1065213"/>
          </a:xfrm>
        </p:spPr>
        <p:txBody>
          <a:bodyPr/>
          <a:lstStyle/>
          <a:p>
            <a:pPr eaLnBrk="1" hangingPunct="1"/>
            <a:r>
              <a:rPr lang="zh-CN" altLang="en-US" sz="5400" b="1" i="1" smtClean="0">
                <a:solidFill>
                  <a:schemeClr val="bg1"/>
                </a:solidFill>
                <a:latin typeface="SimHei" panose="02010609060101010101" pitchFamily="49" charset="-122"/>
                <a:ea typeface="SimHei" panose="02010609060101010101" pitchFamily="49" charset="-122"/>
              </a:rPr>
              <a:t>马太</a:t>
            </a:r>
            <a:r>
              <a:rPr lang="en-US" altLang="ja-JP" sz="5400" b="1" i="1" smtClean="0">
                <a:solidFill>
                  <a:schemeClr val="bg1"/>
                </a:solidFill>
                <a:latin typeface="SimHei" panose="02010609060101010101" pitchFamily="49" charset="-122"/>
                <a:ea typeface="SimHei" panose="02010609060101010101" pitchFamily="49" charset="-122"/>
              </a:rPr>
              <a:t>18:20</a:t>
            </a:r>
            <a:endParaRPr lang="en-US" altLang="zh-CN" sz="5400" i="1" smtClean="0">
              <a:solidFill>
                <a:schemeClr val="bg1"/>
              </a:solidFill>
              <a:latin typeface="SimHei" panose="02010609060101010101" pitchFamily="49" charset="-122"/>
              <a:ea typeface="SimHei" panose="02010609060101010101" pitchFamily="49" charset="-122"/>
            </a:endParaRPr>
          </a:p>
        </p:txBody>
      </p:sp>
      <p:sp>
        <p:nvSpPr>
          <p:cNvPr id="312324"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fontAlgn="base">
              <a:spcBef>
                <a:spcPct val="0"/>
              </a:spcBef>
              <a:spcAft>
                <a:spcPct val="0"/>
              </a:spcAft>
            </a:pPr>
            <a:r>
              <a:rPr lang="ja-JP" altLang="en-US" sz="3600" b="1">
                <a:solidFill>
                  <a:srgbClr val="FFFFFF"/>
                </a:solidFill>
                <a:latin typeface="SimHei" panose="02010609060101010101" pitchFamily="49" charset="-122"/>
                <a:ea typeface="SimHei" panose="02010609060101010101" pitchFamily="49" charset="-122"/>
              </a:rPr>
              <a:t>“</a:t>
            </a:r>
            <a:r>
              <a:rPr lang="zh-CN" altLang="en-US" sz="3600" b="1">
                <a:solidFill>
                  <a:srgbClr val="FFFFFF"/>
                </a:solidFill>
                <a:latin typeface="SimHei" panose="02010609060101010101" pitchFamily="49" charset="-122"/>
                <a:ea typeface="SimHei" panose="02010609060101010101" pitchFamily="49" charset="-122"/>
              </a:rPr>
              <a:t>因为无论在哪里，有</a:t>
            </a:r>
            <a:r>
              <a:rPr lang="zh-CN" altLang="en-US" sz="3600" b="1">
                <a:solidFill>
                  <a:srgbClr val="FFFF00"/>
                </a:solidFill>
                <a:latin typeface="SimHei" panose="02010609060101010101" pitchFamily="49" charset="-122"/>
                <a:ea typeface="SimHei" panose="02010609060101010101" pitchFamily="49" charset="-122"/>
              </a:rPr>
              <a:t>两三个人</a:t>
            </a:r>
            <a:r>
              <a:rPr lang="zh-CN" altLang="en-US" sz="3600" b="1">
                <a:solidFill>
                  <a:srgbClr val="FFFFFF"/>
                </a:solidFill>
                <a:latin typeface="SimHei" panose="02010609060101010101" pitchFamily="49" charset="-122"/>
                <a:ea typeface="SimHei" panose="02010609060101010101" pitchFamily="49" charset="-122"/>
              </a:rPr>
              <a:t>奉我的名聚会，那里就有我在他们中间 。</a:t>
            </a:r>
            <a:r>
              <a:rPr lang="ja-JP" altLang="en-US" sz="3600" b="1">
                <a:solidFill>
                  <a:srgbClr val="FFFFFF"/>
                </a:solidFill>
                <a:latin typeface="SimHei" panose="02010609060101010101" pitchFamily="49" charset="-122"/>
                <a:ea typeface="SimHei" panose="02010609060101010101" pitchFamily="49" charset="-122"/>
              </a:rPr>
              <a:t>”</a:t>
            </a:r>
            <a:r>
              <a:rPr lang="en-US" altLang="ja-JP" sz="3600" b="1">
                <a:solidFill>
                  <a:srgbClr val="FFFFFF"/>
                </a:solidFill>
                <a:latin typeface="SimHei" panose="02010609060101010101" pitchFamily="49" charset="-122"/>
              </a:rPr>
              <a:t/>
            </a:r>
            <a:br>
              <a:rPr lang="en-US" altLang="ja-JP" sz="3600" b="1">
                <a:solidFill>
                  <a:srgbClr val="FFFFFF"/>
                </a:solidFill>
                <a:latin typeface="SimHei" panose="02010609060101010101" pitchFamily="49" charset="-122"/>
              </a:rPr>
            </a:br>
            <a:r>
              <a:rPr lang="zh-CN" altLang="en-US" sz="2800" b="1">
                <a:solidFill>
                  <a:srgbClr val="FFFFFF"/>
                </a:solidFill>
                <a:latin typeface="SimHei" panose="02010609060101010101" pitchFamily="49" charset="-122"/>
                <a:ea typeface="SimHei" panose="02010609060101010101" pitchFamily="49" charset="-122"/>
              </a:rPr>
              <a:t>（和合本）</a:t>
            </a:r>
            <a:endParaRPr lang="zh-CN" altLang="en-US" sz="2800">
              <a:solidFill>
                <a:srgbClr val="FFFFFF"/>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47297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1" descr="forgiv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0" y="0"/>
            <a:ext cx="10396538"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6781800" cy="1090612"/>
          </a:xfrm>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eaLnBrk="1" hangingPunct="1">
              <a:defRPr/>
            </a:pPr>
            <a:r>
              <a:rPr lang="zh-CN" altLang="en-US" sz="6000" dirty="0" smtClean="0">
                <a:solidFill>
                  <a:srgbClr val="FFFFFF"/>
                </a:solidFill>
                <a:effectLst>
                  <a:glow rad="292100">
                    <a:srgbClr val="000000">
                      <a:alpha val="90000"/>
                    </a:srgbClr>
                  </a:glow>
                </a:effectLst>
                <a:latin typeface="SimHei" pitchFamily="2" charset="-122"/>
                <a:ea typeface="SimHei" pitchFamily="2" charset="-122"/>
              </a:rPr>
              <a:t>主旨：</a:t>
            </a:r>
            <a:endParaRPr lang="en-US" dirty="0">
              <a:solidFill>
                <a:srgbClr val="FFFFFF"/>
              </a:solidFill>
              <a:effectLst>
                <a:glow rad="292100">
                  <a:srgbClr val="000000">
                    <a:alpha val="90000"/>
                  </a:srgbClr>
                </a:glow>
              </a:effectLst>
              <a:latin typeface="SimHei" pitchFamily="2" charset="-122"/>
              <a:ea typeface="SimHei" pitchFamily="2" charset="-122"/>
            </a:endParaRPr>
          </a:p>
        </p:txBody>
      </p:sp>
      <p:sp>
        <p:nvSpPr>
          <p:cNvPr id="1138691" name="Rectangle 3"/>
          <p:cNvSpPr>
            <a:spLocks noGrp="1" noChangeArrowheads="1"/>
          </p:cNvSpPr>
          <p:nvPr>
            <p:ph type="subTitle" idx="1"/>
          </p:nvPr>
        </p:nvSpPr>
        <p:spPr>
          <a:xfrm>
            <a:off x="228600" y="3049588"/>
            <a:ext cx="6781800" cy="3198812"/>
          </a:xfrm>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defRPr/>
            </a:pP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我们必须</a:t>
            </a:r>
            <a:r>
              <a:rPr lang="zh-CN" altLang="en-US" sz="5400" b="1" dirty="0" smtClean="0">
                <a:solidFill>
                  <a:srgbClr val="FFFF00"/>
                </a:solidFill>
                <a:effectLst>
                  <a:glow rad="292100">
                    <a:srgbClr val="000000">
                      <a:alpha val="90000"/>
                    </a:srgbClr>
                  </a:glow>
                </a:effectLst>
                <a:latin typeface="SimHei" pitchFamily="2" charset="-122"/>
                <a:ea typeface="SimHei" pitchFamily="2" charset="-122"/>
                <a:cs typeface="+mn-cs"/>
              </a:rPr>
              <a:t>挽回</a:t>
            </a:r>
            <a:r>
              <a:rPr lang="en-US" altLang="zh-CN" sz="5400" b="1" dirty="0" smtClean="0">
                <a:solidFill>
                  <a:srgbClr val="FFFF00"/>
                </a:solidFill>
                <a:effectLst>
                  <a:glow rad="292100">
                    <a:srgbClr val="000000">
                      <a:alpha val="90000"/>
                    </a:srgbClr>
                  </a:glow>
                </a:effectLst>
                <a:latin typeface="SimHei" pitchFamily="2" charset="-122"/>
                <a:ea typeface="SimHei" pitchFamily="2" charset="-122"/>
                <a:cs typeface="+mn-cs"/>
              </a:rPr>
              <a:t/>
            </a:r>
            <a:br>
              <a:rPr lang="en-US" altLang="zh-CN" sz="5400" b="1" dirty="0" smtClean="0">
                <a:solidFill>
                  <a:srgbClr val="FFFF00"/>
                </a:solidFill>
                <a:effectLst>
                  <a:glow rad="292100">
                    <a:srgbClr val="000000">
                      <a:alpha val="90000"/>
                    </a:srgbClr>
                  </a:glow>
                </a:effectLst>
                <a:latin typeface="SimHei" pitchFamily="2" charset="-122"/>
                <a:ea typeface="SimHei" pitchFamily="2" charset="-122"/>
                <a:cs typeface="+mn-cs"/>
              </a:rPr>
            </a:b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犯罪跌倒的会友</a:t>
            </a:r>
            <a: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t/>
            </a:r>
            <a:b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b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因为我们</a:t>
            </a:r>
            <a: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t/>
            </a:r>
            <a:b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br>
            <a:r>
              <a:rPr lang="zh-CN" altLang="en-US" sz="5400" b="1" dirty="0" smtClean="0">
                <a:solidFill>
                  <a:srgbClr val="FFFF00"/>
                </a:solidFill>
                <a:effectLst>
                  <a:glow rad="292100">
                    <a:srgbClr val="000000">
                      <a:alpha val="90000"/>
                    </a:srgbClr>
                  </a:glow>
                </a:effectLst>
                <a:latin typeface="SimHei" pitchFamily="2" charset="-122"/>
                <a:ea typeface="SimHei" pitchFamily="2" charset="-122"/>
                <a:cs typeface="+mn-cs"/>
              </a:rPr>
              <a:t>代表</a:t>
            </a: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上帝行动。</a:t>
            </a:r>
            <a:endParaRPr lang="en-US" sz="5400" b="1" u="sng" dirty="0" smtClean="0">
              <a:solidFill>
                <a:srgbClr val="FFFF00"/>
              </a:solidFill>
              <a:effectLst>
                <a:glow rad="292100">
                  <a:srgbClr val="000000">
                    <a:alpha val="90000"/>
                  </a:srgbClr>
                </a:glow>
              </a:effectLst>
              <a:ea typeface="+mn-ea"/>
              <a:cs typeface="+mn-cs"/>
            </a:endParaRPr>
          </a:p>
        </p:txBody>
      </p:sp>
    </p:spTree>
    <p:extLst>
      <p:ext uri="{BB962C8B-B14F-4D97-AF65-F5344CB8AC3E}">
        <p14:creationId xmlns:p14="http://schemas.microsoft.com/office/powerpoint/2010/main" val="17375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2400" y="428625"/>
            <a:ext cx="5689600" cy="1549400"/>
          </a:xfrm>
        </p:spPr>
        <p:txBody>
          <a:bodyPr rIns="132080"/>
          <a:lstStyle/>
          <a:p>
            <a:pPr indent="0" eaLnBrk="1" hangingPunct="1"/>
            <a:r>
              <a:rPr lang="en-US" altLang="zh-CN" sz="3600" smtClean="0">
                <a:solidFill>
                  <a:schemeClr val="bg1"/>
                </a:solidFill>
                <a:latin typeface="Arial Bold" panose="020B0704020202020204" pitchFamily="34" charset="0"/>
                <a:sym typeface="Arial Bold" panose="020B0704020202020204" pitchFamily="34" charset="0"/>
              </a:rPr>
              <a:t>A. </a:t>
            </a:r>
            <a:r>
              <a:rPr lang="zh-CN" altLang="en-US" sz="3600" smtClean="0">
                <a:solidFill>
                  <a:schemeClr val="bg1"/>
                </a:solidFill>
                <a:latin typeface="Arial Bold" panose="020B0704020202020204" pitchFamily="34" charset="0"/>
                <a:sym typeface="Arial Bold" panose="020B0704020202020204" pitchFamily="34" charset="0"/>
              </a:rPr>
              <a:t>释经讲道是透过</a:t>
            </a:r>
            <a:r>
              <a:rPr lang="zh-CN" altLang="en-US" sz="3600" smtClean="0">
                <a:solidFill>
                  <a:srgbClr val="FFFF00"/>
                </a:solidFill>
                <a:latin typeface="Arial Bold" panose="020B0704020202020204" pitchFamily="34" charset="0"/>
                <a:ea typeface="ヒラギノ角ゴ ProN W6" pitchFamily="-84" charset="-128"/>
                <a:sym typeface="Arial Bold" panose="020B0704020202020204" pitchFamily="34" charset="0"/>
              </a:rPr>
              <a:t>无误的经文</a:t>
            </a:r>
            <a:r>
              <a:rPr lang="zh-CN" altLang="en-US" sz="3600" smtClean="0">
                <a:solidFill>
                  <a:schemeClr val="bg1"/>
                </a:solidFill>
                <a:latin typeface="Arial Bold" panose="020B0704020202020204" pitchFamily="34" charset="0"/>
                <a:sym typeface="Arial Bold" panose="020B0704020202020204" pitchFamily="34" charset="0"/>
              </a:rPr>
              <a:t>让神的旨意展示在</a:t>
            </a:r>
            <a:endParaRPr lang="zh-CN" altLang="en-US" sz="3600" smtClean="0">
              <a:solidFill>
                <a:schemeClr val="bg1"/>
              </a:solidFill>
              <a:latin typeface="Arial Bold" panose="020B0704020202020204" pitchFamily="34" charset="0"/>
              <a:ea typeface="ヒラギノ角ゴ ProN W6" pitchFamily="-84" charset="-128"/>
              <a:sym typeface="Arial Bold" panose="020B0704020202020204" pitchFamily="34" charset="0"/>
            </a:endParaRPr>
          </a:p>
        </p:txBody>
      </p:sp>
      <p:pic>
        <p:nvPicPr>
          <p:cNvPr id="2355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3"/>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fontAlgn="base">
              <a:spcBef>
                <a:spcPct val="0"/>
              </a:spcBef>
              <a:spcAft>
                <a:spcPct val="0"/>
              </a:spcAft>
              <a:defRPr/>
            </a:pPr>
            <a:r>
              <a:rPr lang="en-US" altLang="zh-CN" sz="2400">
                <a:solidFill>
                  <a:srgbClr val="F9F9F9"/>
                </a:solidFill>
                <a:latin typeface="Arial Bold" charset="0"/>
                <a:ea typeface="宋体" charset="0"/>
                <a:cs typeface="Arial Bold" charset="0"/>
                <a:sym typeface="Arial Bold" charset="0"/>
              </a:rPr>
              <a:t>2</a:t>
            </a:r>
          </a:p>
        </p:txBody>
      </p:sp>
      <p:sp>
        <p:nvSpPr>
          <p:cNvPr id="23556" name="Rectangle 4"/>
          <p:cNvSpPr>
            <a:spLocks/>
          </p:cNvSpPr>
          <p:nvPr/>
        </p:nvSpPr>
        <p:spPr bwMode="auto">
          <a:xfrm>
            <a:off x="455613" y="2590800"/>
            <a:ext cx="45862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82588" indent="-3429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ts val="738"/>
              </a:spcBef>
              <a:spcAft>
                <a:spcPct val="0"/>
              </a:spcAft>
              <a:buClr>
                <a:srgbClr val="FFFFFF"/>
              </a:buClr>
              <a:buSzPct val="100000"/>
              <a:buFont typeface="Arial" panose="020B0604020202020204" pitchFamily="34" charset="0"/>
              <a:buChar char="•"/>
            </a:pPr>
            <a:r>
              <a:rPr lang="zh-CN" altLang="en-US" sz="3200">
                <a:solidFill>
                  <a:srgbClr val="FFFFFF"/>
                </a:solidFill>
                <a:latin typeface="Arial Bold" panose="020B0704020202020204" pitchFamily="34" charset="0"/>
                <a:ea typeface="ヒラギノ角ゴ ProN W6" pitchFamily="-84" charset="-128"/>
                <a:sym typeface="Arial Bold" panose="020B0704020202020204" pitchFamily="34" charset="0"/>
              </a:rPr>
              <a:t>个人灵修</a:t>
            </a:r>
          </a:p>
          <a:p>
            <a:pPr eaLnBrk="1" fontAlgn="base" hangingPunct="1">
              <a:spcBef>
                <a:spcPts val="738"/>
              </a:spcBef>
              <a:spcAft>
                <a:spcPct val="0"/>
              </a:spcAft>
              <a:buClr>
                <a:srgbClr val="FFFFFF"/>
              </a:buClr>
              <a:buSzPct val="100000"/>
              <a:buFont typeface="Arial" panose="020B0604020202020204" pitchFamily="34" charset="0"/>
              <a:buChar char="•"/>
            </a:pPr>
            <a:r>
              <a:rPr lang="zh-CN" altLang="en-US" sz="3200">
                <a:solidFill>
                  <a:srgbClr val="FFFFFF"/>
                </a:solidFill>
                <a:latin typeface="Arial Bold" panose="020B0704020202020204" pitchFamily="34" charset="0"/>
                <a:ea typeface="ヒラギノ角ゴ ProN W6" pitchFamily="-84" charset="-128"/>
                <a:sym typeface="Arial Bold" panose="020B0704020202020204" pitchFamily="34" charset="0"/>
              </a:rPr>
              <a:t>我们的家庭</a:t>
            </a:r>
          </a:p>
          <a:p>
            <a:pPr eaLnBrk="1" fontAlgn="base" hangingPunct="1">
              <a:spcBef>
                <a:spcPts val="738"/>
              </a:spcBef>
              <a:spcAft>
                <a:spcPct val="0"/>
              </a:spcAft>
              <a:buClr>
                <a:srgbClr val="FFFFFF"/>
              </a:buClr>
              <a:buSzPct val="100000"/>
              <a:buFont typeface="Arial" panose="020B0604020202020204" pitchFamily="34" charset="0"/>
              <a:buChar char="•"/>
            </a:pPr>
            <a:r>
              <a:rPr lang="zh-CN" altLang="en-US" sz="3200">
                <a:solidFill>
                  <a:srgbClr val="FFFFFF"/>
                </a:solidFill>
                <a:latin typeface="Arial Bold" panose="020B0704020202020204" pitchFamily="34" charset="0"/>
                <a:ea typeface="ヒラギノ角ゴ ProN W6" pitchFamily="-84" charset="-128"/>
                <a:sym typeface="Arial Bold" panose="020B0704020202020204" pitchFamily="34" charset="0"/>
              </a:rPr>
              <a:t>我们的工作</a:t>
            </a:r>
          </a:p>
          <a:p>
            <a:pPr eaLnBrk="1" fontAlgn="base" hangingPunct="1">
              <a:spcBef>
                <a:spcPts val="738"/>
              </a:spcBef>
              <a:spcAft>
                <a:spcPct val="0"/>
              </a:spcAft>
              <a:buClr>
                <a:srgbClr val="FFFFFF"/>
              </a:buClr>
              <a:buSzPct val="100000"/>
              <a:buFont typeface="Arial" panose="020B0604020202020204" pitchFamily="34" charset="0"/>
              <a:buChar char="•"/>
            </a:pPr>
            <a:r>
              <a:rPr lang="zh-CN" altLang="en-US" sz="3200">
                <a:solidFill>
                  <a:srgbClr val="FFFFFF"/>
                </a:solidFill>
                <a:latin typeface="Arial Bold" panose="020B0704020202020204" pitchFamily="34" charset="0"/>
                <a:ea typeface="ヒラギノ角ゴ ProN W6" pitchFamily="-84" charset="-128"/>
                <a:sym typeface="Arial Bold" panose="020B0704020202020204" pitchFamily="34" charset="0"/>
              </a:rPr>
              <a:t>我们的圣经研读 </a:t>
            </a:r>
            <a:r>
              <a:rPr lang="en-US" altLang="zh-CN" sz="3200">
                <a:solidFill>
                  <a:srgbClr val="FFFFFF"/>
                </a:solidFill>
                <a:latin typeface="Arial Bold" panose="020B0704020202020204" pitchFamily="34" charset="0"/>
                <a:ea typeface="ヒラギノ角ゴ ProN W6" pitchFamily="-84" charset="-128"/>
                <a:sym typeface="Arial Bold" panose="020B0704020202020204" pitchFamily="34" charset="0"/>
              </a:rPr>
              <a:t>(</a:t>
            </a:r>
            <a:r>
              <a:rPr lang="zh-CN" altLang="en-US" sz="3200">
                <a:solidFill>
                  <a:srgbClr val="FFFFFF"/>
                </a:solidFill>
                <a:latin typeface="Arial Bold" panose="020B0704020202020204" pitchFamily="34" charset="0"/>
                <a:ea typeface="ヒラギノ角ゴ ProN W6" pitchFamily="-84" charset="-128"/>
                <a:sym typeface="Arial Bold" panose="020B0704020202020204" pitchFamily="34" charset="0"/>
              </a:rPr>
              <a:t>包括现在</a:t>
            </a:r>
            <a:r>
              <a:rPr lang="en-US" altLang="zh-CN" sz="3200">
                <a:solidFill>
                  <a:srgbClr val="FFFFFF"/>
                </a:solidFill>
                <a:latin typeface="Arial Bold" panose="020B0704020202020204" pitchFamily="34" charset="0"/>
                <a:ea typeface="ヒラギノ角ゴ ProN W6" pitchFamily="-84" charset="-128"/>
                <a:sym typeface="Arial Bold" panose="020B0704020202020204" pitchFamily="34" charset="0"/>
              </a:rPr>
              <a:t>)</a:t>
            </a:r>
          </a:p>
        </p:txBody>
      </p:sp>
    </p:spTree>
    <p:extLst>
      <p:ext uri="{BB962C8B-B14F-4D97-AF65-F5344CB8AC3E}">
        <p14:creationId xmlns:p14="http://schemas.microsoft.com/office/powerpoint/2010/main" val="4916213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35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6">
                                            <p:txEl>
                                              <p:pRg st="1" end="1"/>
                                            </p:txEl>
                                          </p:spTgt>
                                        </p:tgtEl>
                                        <p:attrNameLst>
                                          <p:attrName>style.visibility</p:attrName>
                                        </p:attrNameLst>
                                      </p:cBhvr>
                                      <p:to>
                                        <p:strVal val="visible"/>
                                      </p:to>
                                    </p:set>
                                    <p:anim calcmode="lin" valueType="num">
                                      <p:cBhvr>
                                        <p:cTn id="15" dur="1000" fill="hold"/>
                                        <p:tgtEl>
                                          <p:spTgt spid="2355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355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355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56">
                                            <p:txEl>
                                              <p:pRg st="2" end="2"/>
                                            </p:txEl>
                                          </p:spTgt>
                                        </p:tgtEl>
                                        <p:attrNameLst>
                                          <p:attrName>style.visibility</p:attrName>
                                        </p:attrNameLst>
                                      </p:cBhvr>
                                      <p:to>
                                        <p:strVal val="visible"/>
                                      </p:to>
                                    </p:set>
                                    <p:anim calcmode="lin" valueType="num">
                                      <p:cBhvr>
                                        <p:cTn id="23" dur="100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355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355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5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56">
                                            <p:txEl>
                                              <p:pRg st="3" end="3"/>
                                            </p:txEl>
                                          </p:spTgt>
                                        </p:tgtEl>
                                        <p:attrNameLst>
                                          <p:attrName>style.visibility</p:attrName>
                                        </p:attrNameLst>
                                      </p:cBhvr>
                                      <p:to>
                                        <p:strVal val="visible"/>
                                      </p:to>
                                    </p:set>
                                    <p:anim calcmode="lin" valueType="num">
                                      <p:cBhvr>
                                        <p:cTn id="31" dur="100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355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355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5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20120905153302882.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450"/>
            <a:ext cx="9144000" cy="77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719138" y="-26988"/>
            <a:ext cx="8424862" cy="741363"/>
          </a:xfrm>
          <a:solidFill>
            <a:schemeClr val="accent1">
              <a:lumMod val="50000"/>
            </a:schemeClr>
          </a:solidFill>
        </p:spPr>
        <p:txBody>
          <a:bodyPr/>
          <a:lstStyle/>
          <a:p>
            <a:pPr eaLnBrk="1" hangingPunct="1"/>
            <a:r>
              <a:rPr kumimoji="0" lang="zh-CN" altLang="en-US" sz="3200" b="1" smtClean="0">
                <a:latin typeface="SimHei" panose="02010609060101010101" pitchFamily="49" charset="-122"/>
                <a:ea typeface="SimHei" panose="02010609060101010101" pitchFamily="49" charset="-122"/>
              </a:rPr>
              <a:t>我如何给西</a:t>
            </a:r>
            <a:r>
              <a:rPr kumimoji="0" lang="en-US" altLang="ja-JP" sz="3200" b="1" smtClean="0">
                <a:latin typeface="SimHei" panose="02010609060101010101" pitchFamily="49" charset="-122"/>
                <a:ea typeface="SimHei" panose="02010609060101010101" pitchFamily="49" charset="-122"/>
                <a:cs typeface="Arial" panose="020B0604020202020204" pitchFamily="34" charset="0"/>
              </a:rPr>
              <a:t>4:6 EO (</a:t>
            </a:r>
            <a:r>
              <a:rPr kumimoji="0" lang="zh-CN" altLang="en-US" sz="3200" b="1" smtClean="0">
                <a:latin typeface="SimHei" panose="02010609060101010101" pitchFamily="49" charset="-122"/>
                <a:ea typeface="SimHei" panose="02010609060101010101" pitchFamily="49" charset="-122"/>
              </a:rPr>
              <a:t>作业</a:t>
            </a:r>
            <a:r>
              <a:rPr kumimoji="0" lang="en-US" altLang="ja-JP" sz="3200" b="1" smtClean="0">
                <a:latin typeface="SimHei" panose="02010609060101010101" pitchFamily="49" charset="-122"/>
                <a:ea typeface="SimHei" panose="02010609060101010101" pitchFamily="49" charset="-122"/>
              </a:rPr>
              <a:t> #4)</a:t>
            </a:r>
            <a:r>
              <a:rPr kumimoji="0" lang="zh-CN" altLang="en-US" sz="3200" b="1" smtClean="0">
                <a:latin typeface="SimHei" panose="02010609060101010101" pitchFamily="49" charset="-122"/>
                <a:ea typeface="SimHei" panose="02010609060101010101" pitchFamily="49" charset="-122"/>
              </a:rPr>
              <a:t> 打分</a:t>
            </a:r>
            <a:endParaRPr kumimoji="0" lang="zh-CN" altLang="en-US" sz="4000" b="1" smtClean="0">
              <a:latin typeface="SimHei" panose="02010609060101010101" pitchFamily="49" charset="-122"/>
              <a:ea typeface="SimHei" panose="02010609060101010101" pitchFamily="49" charset="-122"/>
            </a:endParaRPr>
          </a:p>
        </p:txBody>
      </p:sp>
      <p:sp>
        <p:nvSpPr>
          <p:cNvPr id="5" name="Rectangle 39"/>
          <p:cNvSpPr>
            <a:spLocks noChangeArrowheads="1"/>
          </p:cNvSpPr>
          <p:nvPr/>
        </p:nvSpPr>
        <p:spPr bwMode="auto">
          <a:xfrm>
            <a:off x="3995738" y="820738"/>
            <a:ext cx="5148262" cy="942975"/>
          </a:xfrm>
          <a:prstGeom prst="rect">
            <a:avLst/>
          </a:prstGeom>
          <a:solidFill>
            <a:schemeClr val="accent4">
              <a:lumMod val="10000"/>
            </a:schemeClr>
          </a:solid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2800" b="1" i="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确保你对照了第</a:t>
            </a:r>
            <a:r>
              <a:rPr lang="en-US" altLang="zh-CN" sz="2800" b="1" i="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cs typeface="Arial" panose="020B0604020202020204" pitchFamily="34" charset="0"/>
              </a:rPr>
              <a:t>22</a:t>
            </a:r>
            <a:r>
              <a:rPr lang="zh-CN" altLang="en-US" sz="2800" b="1" i="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页清单中的每个项目</a:t>
            </a:r>
          </a:p>
        </p:txBody>
      </p:sp>
      <p:sp>
        <p:nvSpPr>
          <p:cNvPr id="4" name="Rectangle 3"/>
          <p:cNvSpPr>
            <a:spLocks noChangeArrowheads="1"/>
          </p:cNvSpPr>
          <p:nvPr/>
        </p:nvSpPr>
        <p:spPr bwMode="auto">
          <a:xfrm>
            <a:off x="34925" y="1827213"/>
            <a:ext cx="7993063" cy="9540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latin typeface="SimHei" panose="02010609060101010101" pitchFamily="49" charset="-122"/>
                <a:ea typeface="SimHei" panose="02010609060101010101" pitchFamily="49" charset="-122"/>
              </a:rPr>
              <a:t>1.	</a:t>
            </a:r>
            <a:r>
              <a:rPr lang="zh-CN" altLang="en-US" sz="2800" b="1">
                <a:solidFill>
                  <a:srgbClr val="FFFFFF"/>
                </a:solidFill>
                <a:latin typeface="SimHei" panose="02010609060101010101" pitchFamily="49" charset="-122"/>
                <a:ea typeface="SimHei" panose="02010609060101010101" pitchFamily="49" charset="-122"/>
              </a:rPr>
              <a:t>如果讲道中有提到</a:t>
            </a:r>
            <a:r>
              <a:rPr lang="en-US" altLang="zh-CN" sz="2800" b="1">
                <a:solidFill>
                  <a:srgbClr val="FFFFFF"/>
                </a:solidFill>
                <a:latin typeface="SimHei" panose="02010609060101010101" pitchFamily="49" charset="-122"/>
                <a:ea typeface="SimHei" panose="02010609060101010101" pitchFamily="49" charset="-122"/>
              </a:rPr>
              <a:t>1-2</a:t>
            </a:r>
            <a:r>
              <a:rPr lang="zh-CN" altLang="en-US" sz="2800" b="1">
                <a:solidFill>
                  <a:srgbClr val="FFFFFF"/>
                </a:solidFill>
                <a:latin typeface="SimHei" panose="02010609060101010101" pitchFamily="49" charset="-122"/>
                <a:ea typeface="SimHei" panose="02010609060101010101" pitchFamily="49" charset="-122"/>
              </a:rPr>
              <a:t>节，是否有把文本中的</a:t>
            </a:r>
            <a:r>
              <a:rPr lang="zh-CN" altLang="en-US" sz="2800" b="1" u="sng">
                <a:solidFill>
                  <a:srgbClr val="FFFFFF"/>
                </a:solidFill>
                <a:latin typeface="SimHei" panose="02010609060101010101" pitchFamily="49" charset="-122"/>
                <a:ea typeface="SimHei" panose="02010609060101010101" pitchFamily="49" charset="-122"/>
              </a:rPr>
              <a:t>问题和答案</a:t>
            </a:r>
            <a:r>
              <a:rPr lang="zh-CN" altLang="en-US" sz="2800" b="1">
                <a:solidFill>
                  <a:srgbClr val="FFFFFF"/>
                </a:solidFill>
                <a:latin typeface="SimHei" panose="02010609060101010101" pitchFamily="49" charset="-122"/>
                <a:ea typeface="SimHei" panose="02010609060101010101" pitchFamily="49" charset="-122"/>
              </a:rPr>
              <a:t>以及</a:t>
            </a:r>
            <a:r>
              <a:rPr lang="zh-CN" altLang="en-US" sz="2800" b="1" u="sng">
                <a:solidFill>
                  <a:srgbClr val="FFFFFF"/>
                </a:solidFill>
                <a:latin typeface="SimHei" panose="02010609060101010101" pitchFamily="49" charset="-122"/>
                <a:ea typeface="SimHei" panose="02010609060101010101" pitchFamily="49" charset="-122"/>
              </a:rPr>
              <a:t>章节</a:t>
            </a:r>
            <a:r>
              <a:rPr lang="zh-CN" altLang="en-US" sz="2800" b="1">
                <a:solidFill>
                  <a:srgbClr val="FFFFFF"/>
                </a:solidFill>
                <a:latin typeface="SimHei" panose="02010609060101010101" pitchFamily="49" charset="-122"/>
                <a:ea typeface="SimHei" panose="02010609060101010101" pitchFamily="49" charset="-122"/>
              </a:rPr>
              <a:t>本身写出来</a:t>
            </a:r>
            <a:r>
              <a:rPr lang="en-US" altLang="ja-JP" sz="2800" b="1">
                <a:solidFill>
                  <a:srgbClr val="FFFFFF"/>
                </a:solidFill>
                <a:latin typeface="SimHei" panose="02010609060101010101" pitchFamily="49" charset="-122"/>
                <a:ea typeface="SimHei" panose="02010609060101010101" pitchFamily="49" charset="-122"/>
              </a:rPr>
              <a:t>? </a:t>
            </a:r>
            <a:endParaRPr lang="en-US" altLang="zh-CN" sz="2800" b="1">
              <a:solidFill>
                <a:srgbClr val="FFFFFF"/>
              </a:solidFill>
              <a:latin typeface="SimHei" panose="02010609060101010101" pitchFamily="49" charset="-122"/>
              <a:ea typeface="SimHei" panose="02010609060101010101" pitchFamily="49" charset="-122"/>
            </a:endParaRPr>
          </a:p>
        </p:txBody>
      </p:sp>
      <p:sp>
        <p:nvSpPr>
          <p:cNvPr id="10" name="Rectangle 9"/>
          <p:cNvSpPr>
            <a:spLocks noChangeArrowheads="1"/>
          </p:cNvSpPr>
          <p:nvPr/>
        </p:nvSpPr>
        <p:spPr bwMode="auto">
          <a:xfrm>
            <a:off x="539750" y="1827213"/>
            <a:ext cx="7993063" cy="94615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rPr>
              <a:t>2.	</a:t>
            </a:r>
            <a:r>
              <a:rPr lang="zh-CN" altLang="en-US" sz="2800" b="1">
                <a:solidFill>
                  <a:srgbClr val="FFFFFF"/>
                </a:solidFill>
                <a:latin typeface="SimHei" panose="02010609060101010101" pitchFamily="49" charset="-122"/>
                <a:ea typeface="SimHei" panose="02010609060101010101" pitchFamily="49" charset="-122"/>
              </a:rPr>
              <a:t>释经思想</a:t>
            </a:r>
            <a:r>
              <a:rPr lang="en-US" altLang="ja-JP" sz="2800" b="1">
                <a:solidFill>
                  <a:srgbClr val="FFFFFF"/>
                </a:solidFill>
                <a:latin typeface="SimHei" panose="02010609060101010101" pitchFamily="49" charset="-122"/>
                <a:ea typeface="SimHei" panose="02010609060101010101" pitchFamily="49" charset="-122"/>
              </a:rPr>
              <a:t> (EI) </a:t>
            </a:r>
            <a:r>
              <a:rPr lang="zh-CN" altLang="en-US" sz="2800" b="1">
                <a:solidFill>
                  <a:srgbClr val="FFFFFF"/>
                </a:solidFill>
                <a:latin typeface="SimHei" panose="02010609060101010101" pitchFamily="49" charset="-122"/>
                <a:ea typeface="SimHei" panose="02010609060101010101" pitchFamily="49" charset="-122"/>
              </a:rPr>
              <a:t>和重点</a:t>
            </a:r>
            <a:r>
              <a:rPr lang="en-US" altLang="ja-JP" sz="2800" b="1">
                <a:solidFill>
                  <a:srgbClr val="FFFFFF"/>
                </a:solidFill>
                <a:latin typeface="SimHei" panose="02010609060101010101" pitchFamily="49" charset="-122"/>
                <a:ea typeface="SimHei" panose="02010609060101010101" pitchFamily="49" charset="-122"/>
              </a:rPr>
              <a:t> (MPs) </a:t>
            </a:r>
            <a:r>
              <a:rPr lang="zh-CN" altLang="en-US" sz="2800" b="1">
                <a:solidFill>
                  <a:srgbClr val="FFFFFF"/>
                </a:solidFill>
                <a:latin typeface="SimHei" panose="02010609060101010101" pitchFamily="49" charset="-122"/>
                <a:ea typeface="SimHei" panose="02010609060101010101" pitchFamily="49" charset="-122"/>
              </a:rPr>
              <a:t>都以正确</a:t>
            </a:r>
            <a:r>
              <a:rPr lang="en-US" altLang="ja-JP" sz="2800" b="1">
                <a:solidFill>
                  <a:srgbClr val="FFFFFF"/>
                </a:solidFill>
                <a:latin typeface="SimHei" panose="02010609060101010101" pitchFamily="49" charset="-122"/>
                <a:ea typeface="SimHei" panose="02010609060101010101" pitchFamily="49" charset="-122"/>
              </a:rPr>
              <a:t> Z1+X+Z2+Y </a:t>
            </a:r>
            <a:r>
              <a:rPr lang="zh-CN" altLang="en-US" sz="2800" b="1" u="sng">
                <a:solidFill>
                  <a:srgbClr val="FFFFFF"/>
                </a:solidFill>
                <a:latin typeface="SimHei" panose="02010609060101010101" pitchFamily="49" charset="-122"/>
                <a:ea typeface="SimHei" panose="02010609060101010101" pitchFamily="49" charset="-122"/>
              </a:rPr>
              <a:t>方式</a:t>
            </a:r>
            <a:r>
              <a:rPr lang="zh-CN" altLang="en-US" sz="2800" b="1">
                <a:solidFill>
                  <a:srgbClr val="FFFFFF"/>
                </a:solidFill>
                <a:latin typeface="SimHei" panose="02010609060101010101" pitchFamily="49" charset="-122"/>
                <a:ea typeface="SimHei" panose="02010609060101010101" pitchFamily="49" charset="-122"/>
              </a:rPr>
              <a:t>呈现</a:t>
            </a:r>
            <a:r>
              <a:rPr lang="en-US" altLang="ja-JP" sz="2800" b="1">
                <a:solidFill>
                  <a:srgbClr val="FFFFFF"/>
                </a:solidFill>
                <a:latin typeface="SimHei" panose="02010609060101010101" pitchFamily="49" charset="-122"/>
                <a:ea typeface="SimHei" panose="02010609060101010101" pitchFamily="49" charset="-122"/>
              </a:rPr>
              <a:t>? </a:t>
            </a:r>
            <a:endParaRPr lang="en-US" altLang="zh-CN" sz="2800" b="1">
              <a:solidFill>
                <a:srgbClr val="FFFFFF"/>
              </a:solidFill>
              <a:latin typeface="SimHei" panose="02010609060101010101" pitchFamily="49" charset="-122"/>
              <a:ea typeface="SimHei" panose="02010609060101010101" pitchFamily="49" charset="-122"/>
            </a:endParaRPr>
          </a:p>
        </p:txBody>
      </p:sp>
      <p:sp>
        <p:nvSpPr>
          <p:cNvPr id="15" name="Rectangle 14"/>
          <p:cNvSpPr>
            <a:spLocks noChangeArrowheads="1"/>
          </p:cNvSpPr>
          <p:nvPr/>
        </p:nvSpPr>
        <p:spPr bwMode="auto">
          <a:xfrm>
            <a:off x="34925" y="2474913"/>
            <a:ext cx="7993063" cy="9540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rPr>
              <a:t>22.	</a:t>
            </a:r>
            <a:r>
              <a:rPr lang="zh-CN" altLang="en-US" sz="2800" b="1">
                <a:solidFill>
                  <a:srgbClr val="FFFFFF"/>
                </a:solidFill>
              </a:rPr>
              <a:t>每个点是否都有另个</a:t>
            </a:r>
            <a:r>
              <a:rPr lang="zh-CN" altLang="en-US" sz="2800" b="1" u="sng">
                <a:solidFill>
                  <a:srgbClr val="FFFFFF"/>
                </a:solidFill>
              </a:rPr>
              <a:t>协调点</a:t>
            </a:r>
            <a:r>
              <a:rPr lang="en-US" altLang="ja-JP" sz="2800" b="1">
                <a:solidFill>
                  <a:srgbClr val="FFFFFF"/>
                </a:solidFill>
              </a:rPr>
              <a:t> (</a:t>
            </a:r>
            <a:r>
              <a:rPr lang="en-US" altLang="en-US" sz="2800" b="1">
                <a:solidFill>
                  <a:srgbClr val="FFFFFF"/>
                </a:solidFill>
              </a:rPr>
              <a:t>“</a:t>
            </a:r>
            <a:r>
              <a:rPr lang="en-US" altLang="ja-JP" sz="2800" b="1">
                <a:solidFill>
                  <a:srgbClr val="FFFFFF"/>
                </a:solidFill>
              </a:rPr>
              <a:t>I</a:t>
            </a:r>
            <a:r>
              <a:rPr lang="en-US" altLang="en-US" sz="2800" b="1">
                <a:solidFill>
                  <a:srgbClr val="FFFFFF"/>
                </a:solidFill>
              </a:rPr>
              <a:t>”</a:t>
            </a:r>
            <a:r>
              <a:rPr lang="en-US" altLang="ja-JP" sz="2800" b="1">
                <a:solidFill>
                  <a:srgbClr val="FFFFFF"/>
                </a:solidFill>
              </a:rPr>
              <a:t> </a:t>
            </a:r>
            <a:r>
              <a:rPr lang="zh-CN" altLang="en-US" sz="2800" b="1">
                <a:solidFill>
                  <a:srgbClr val="FFFFFF"/>
                </a:solidFill>
              </a:rPr>
              <a:t>有</a:t>
            </a:r>
            <a:r>
              <a:rPr lang="en-US" altLang="ja-JP" sz="2800" b="1">
                <a:solidFill>
                  <a:srgbClr val="FFFFFF"/>
                </a:solidFill>
              </a:rPr>
              <a:t> </a:t>
            </a:r>
            <a:r>
              <a:rPr lang="en-US" altLang="en-US" sz="2800" b="1">
                <a:solidFill>
                  <a:srgbClr val="FFFFFF"/>
                </a:solidFill>
              </a:rPr>
              <a:t>“</a:t>
            </a:r>
            <a:r>
              <a:rPr lang="en-US" altLang="ja-JP" sz="2800" b="1">
                <a:solidFill>
                  <a:srgbClr val="FFFFFF"/>
                </a:solidFill>
              </a:rPr>
              <a:t>II</a:t>
            </a:r>
            <a:r>
              <a:rPr lang="en-US" altLang="en-US" sz="2800" b="1">
                <a:solidFill>
                  <a:srgbClr val="FFFFFF"/>
                </a:solidFill>
              </a:rPr>
              <a:t>”</a:t>
            </a:r>
            <a:r>
              <a:rPr lang="en-US" altLang="ja-JP" sz="2800" b="1">
                <a:solidFill>
                  <a:srgbClr val="FFFFFF"/>
                </a:solidFill>
              </a:rPr>
              <a:t>, </a:t>
            </a:r>
            <a:r>
              <a:rPr lang="en-US" altLang="en-US" sz="2800" b="1">
                <a:solidFill>
                  <a:srgbClr val="FFFFFF"/>
                </a:solidFill>
              </a:rPr>
              <a:t>“</a:t>
            </a:r>
            <a:r>
              <a:rPr lang="en-US" altLang="ja-JP" sz="2800" b="1">
                <a:solidFill>
                  <a:srgbClr val="FFFFFF"/>
                </a:solidFill>
              </a:rPr>
              <a:t>A</a:t>
            </a:r>
            <a:r>
              <a:rPr lang="en-US" altLang="en-US" sz="2800" b="1">
                <a:solidFill>
                  <a:srgbClr val="FFFFFF"/>
                </a:solidFill>
              </a:rPr>
              <a:t>”</a:t>
            </a:r>
            <a:r>
              <a:rPr lang="en-US" altLang="ja-JP" sz="2800" b="1">
                <a:solidFill>
                  <a:srgbClr val="FFFFFF"/>
                </a:solidFill>
              </a:rPr>
              <a:t> </a:t>
            </a:r>
            <a:r>
              <a:rPr lang="zh-CN" altLang="en-US" sz="2800" b="1">
                <a:solidFill>
                  <a:srgbClr val="FFFFFF"/>
                </a:solidFill>
              </a:rPr>
              <a:t>有</a:t>
            </a:r>
            <a:r>
              <a:rPr lang="en-US" altLang="ja-JP" sz="2800" b="1">
                <a:solidFill>
                  <a:srgbClr val="FFFFFF"/>
                </a:solidFill>
              </a:rPr>
              <a:t> </a:t>
            </a:r>
            <a:r>
              <a:rPr lang="en-US" altLang="en-US" sz="2800" b="1">
                <a:solidFill>
                  <a:srgbClr val="FFFFFF"/>
                </a:solidFill>
              </a:rPr>
              <a:t>“</a:t>
            </a:r>
            <a:r>
              <a:rPr lang="en-US" altLang="ja-JP" sz="2800" b="1">
                <a:solidFill>
                  <a:srgbClr val="FFFFFF"/>
                </a:solidFill>
              </a:rPr>
              <a:t>B</a:t>
            </a:r>
            <a:r>
              <a:rPr lang="en-US" altLang="en-US" sz="2800" b="1">
                <a:solidFill>
                  <a:srgbClr val="FFFFFF"/>
                </a:solidFill>
              </a:rPr>
              <a:t>”</a:t>
            </a:r>
            <a:r>
              <a:rPr lang="en-US" altLang="ja-JP" sz="2800" b="1">
                <a:solidFill>
                  <a:srgbClr val="FFFFFF"/>
                </a:solidFill>
              </a:rPr>
              <a:t>; </a:t>
            </a:r>
            <a:r>
              <a:rPr lang="zh-CN" altLang="en-US" sz="2800" b="1">
                <a:solidFill>
                  <a:srgbClr val="FFFFFF"/>
                </a:solidFill>
              </a:rPr>
              <a:t>第</a:t>
            </a:r>
            <a:r>
              <a:rPr lang="en-US" altLang="ja-JP" sz="2800" b="1">
                <a:solidFill>
                  <a:srgbClr val="FFFFFF"/>
                </a:solidFill>
              </a:rPr>
              <a:t>61</a:t>
            </a:r>
            <a:r>
              <a:rPr lang="zh-CN" altLang="en-US" sz="2800" b="1">
                <a:solidFill>
                  <a:srgbClr val="FFFFFF"/>
                </a:solidFill>
              </a:rPr>
              <a:t>页</a:t>
            </a:r>
            <a:r>
              <a:rPr lang="en-US" altLang="ja-JP" sz="2800" b="1">
                <a:solidFill>
                  <a:srgbClr val="FFFFFF"/>
                </a:solidFill>
              </a:rPr>
              <a:t> [II.A.1.] </a:t>
            </a:r>
            <a:r>
              <a:rPr lang="zh-CN" altLang="en-US" sz="2800" b="1">
                <a:solidFill>
                  <a:srgbClr val="FFFFFF"/>
                </a:solidFill>
              </a:rPr>
              <a:t>和</a:t>
            </a:r>
            <a:r>
              <a:rPr lang="en-US" altLang="ja-JP" sz="2800" b="1">
                <a:solidFill>
                  <a:srgbClr val="FFFFFF"/>
                </a:solidFill>
              </a:rPr>
              <a:t> </a:t>
            </a:r>
            <a:r>
              <a:rPr lang="zh-CN" altLang="en-US" sz="2800" b="1">
                <a:solidFill>
                  <a:srgbClr val="FFFFFF"/>
                </a:solidFill>
              </a:rPr>
              <a:t>第</a:t>
            </a:r>
            <a:r>
              <a:rPr lang="en-US" altLang="ja-JP" sz="2800" b="1">
                <a:solidFill>
                  <a:srgbClr val="FFFFFF"/>
                </a:solidFill>
              </a:rPr>
              <a:t>55</a:t>
            </a:r>
            <a:r>
              <a:rPr lang="zh-CN" altLang="en-US" sz="2800" b="1">
                <a:solidFill>
                  <a:srgbClr val="FFFFFF"/>
                </a:solidFill>
              </a:rPr>
              <a:t>页</a:t>
            </a:r>
            <a:r>
              <a:rPr lang="en-US" altLang="ja-JP" sz="2800" b="1">
                <a:solidFill>
                  <a:srgbClr val="FFFFFF"/>
                </a:solidFill>
              </a:rPr>
              <a:t>)?</a:t>
            </a:r>
            <a:endParaRPr lang="en-US" altLang="zh-CN" sz="2800" b="1">
              <a:solidFill>
                <a:srgbClr val="FFFFFF"/>
              </a:solidFill>
            </a:endParaRPr>
          </a:p>
        </p:txBody>
      </p:sp>
      <p:sp>
        <p:nvSpPr>
          <p:cNvPr id="137223"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b="1">
                <a:solidFill>
                  <a:srgbClr val="FFFFFF"/>
                </a:solidFill>
                <a:cs typeface="Arial" panose="020B0604020202020204" pitchFamily="34" charset="0"/>
              </a:rPr>
              <a:t>22</a:t>
            </a:r>
            <a:endParaRPr lang="en-US" altLang="zh-CN">
              <a:solidFill>
                <a:srgbClr val="FFFFFF"/>
              </a:solidFill>
              <a:cs typeface="Arial" panose="020B0604020202020204" pitchFamily="34" charset="0"/>
            </a:endParaRPr>
          </a:p>
        </p:txBody>
      </p:sp>
      <p:sp>
        <p:nvSpPr>
          <p:cNvPr id="12" name="Rectangle 11"/>
          <p:cNvSpPr>
            <a:spLocks noChangeArrowheads="1"/>
          </p:cNvSpPr>
          <p:nvPr/>
        </p:nvSpPr>
        <p:spPr bwMode="auto">
          <a:xfrm>
            <a:off x="1042988" y="1827213"/>
            <a:ext cx="7993062" cy="13858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latin typeface="SimHei" panose="02010609060101010101" pitchFamily="49" charset="-122"/>
                <a:ea typeface="SimHei" panose="02010609060101010101" pitchFamily="49" charset="-122"/>
              </a:rPr>
              <a:t>20.	</a:t>
            </a:r>
            <a:r>
              <a:rPr lang="zh-CN" altLang="en-US" sz="2800" b="1">
                <a:solidFill>
                  <a:srgbClr val="FFFFFF"/>
                </a:solidFill>
                <a:latin typeface="SimHei" panose="02010609060101010101" pitchFamily="49" charset="-122"/>
                <a:ea typeface="SimHei" panose="02010609060101010101" pitchFamily="49" charset="-122"/>
              </a:rPr>
              <a:t>重点是否是在受助者的过去（不是现在</a:t>
            </a:r>
            <a:r>
              <a:rPr lang="en-US" altLang="zh-CN" sz="2800" b="1">
                <a:solidFill>
                  <a:srgbClr val="FFFFFF"/>
                </a:solidFill>
                <a:latin typeface="SimHei" panose="02010609060101010101" pitchFamily="49" charset="-122"/>
                <a:ea typeface="SimHei" panose="02010609060101010101" pitchFamily="49" charset="-122"/>
              </a:rPr>
              <a:t>)</a:t>
            </a:r>
            <a:r>
              <a:rPr lang="zh-CN" altLang="en-US" sz="2800" b="1">
                <a:solidFill>
                  <a:srgbClr val="FFFFFF"/>
                </a:solidFill>
                <a:latin typeface="SimHei" panose="02010609060101010101" pitchFamily="49" charset="-122"/>
                <a:ea typeface="SimHei" panose="02010609060101010101" pitchFamily="49" charset="-122"/>
              </a:rPr>
              <a:t>（写“歌罗西的方式应该</a:t>
            </a:r>
            <a:r>
              <a:rPr lang="en-US" altLang="zh-CN" sz="2800" b="1">
                <a:solidFill>
                  <a:srgbClr val="FFFFFF"/>
                </a:solidFill>
                <a:latin typeface="SimHei" panose="02010609060101010101" pitchFamily="49" charset="-122"/>
                <a:ea typeface="SimHei" panose="02010609060101010101" pitchFamily="49" charset="-122"/>
              </a:rPr>
              <a:t>…</a:t>
            </a:r>
            <a:r>
              <a:rPr lang="zh-CN" altLang="en-US" sz="2800" b="1">
                <a:solidFill>
                  <a:srgbClr val="FFFFFF"/>
                </a:solidFill>
                <a:latin typeface="SimHei" panose="02010609060101010101" pitchFamily="49" charset="-122"/>
                <a:ea typeface="SimHei" panose="02010609060101010101" pitchFamily="49" charset="-122"/>
              </a:rPr>
              <a:t>”而不是“我们应该</a:t>
            </a:r>
            <a:r>
              <a:rPr lang="en-US" altLang="zh-CN" sz="2800" b="1">
                <a:solidFill>
                  <a:srgbClr val="FFFFFF"/>
                </a:solidFill>
                <a:latin typeface="SimHei" panose="02010609060101010101" pitchFamily="49" charset="-122"/>
                <a:ea typeface="SimHei" panose="02010609060101010101" pitchFamily="49" charset="-122"/>
              </a:rPr>
              <a:t>…”</a:t>
            </a:r>
            <a:r>
              <a:rPr lang="zh-CN" altLang="en-US" sz="2800" b="1">
                <a:solidFill>
                  <a:srgbClr val="FFFFFF"/>
                </a:solidFill>
                <a:latin typeface="SimHei" panose="02010609060101010101" pitchFamily="49" charset="-122"/>
                <a:ea typeface="SimHei" panose="02010609060101010101" pitchFamily="49" charset="-122"/>
              </a:rPr>
              <a:t>） 并使用了自动词 （非被动）词？</a:t>
            </a:r>
          </a:p>
        </p:txBody>
      </p:sp>
      <p:sp>
        <p:nvSpPr>
          <p:cNvPr id="13" name="Rectangle 12"/>
          <p:cNvSpPr>
            <a:spLocks noChangeArrowheads="1"/>
          </p:cNvSpPr>
          <p:nvPr/>
        </p:nvSpPr>
        <p:spPr bwMode="auto">
          <a:xfrm>
            <a:off x="1763713" y="1827213"/>
            <a:ext cx="7272337" cy="1385887"/>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AutoNum type="arabicPeriod" startAt="6"/>
            </a:pPr>
            <a:r>
              <a:rPr lang="en-US" altLang="zh-CN" sz="2800" b="1">
                <a:solidFill>
                  <a:srgbClr val="FFFFFF"/>
                </a:solidFill>
                <a:latin typeface="SimHei" panose="02010609060101010101" pitchFamily="49" charset="-122"/>
                <a:ea typeface="SimHei" panose="02010609060101010101" pitchFamily="49" charset="-122"/>
              </a:rPr>
              <a:t>EI</a:t>
            </a:r>
            <a:r>
              <a:rPr lang="zh-CN" altLang="en-US" sz="2800" b="1">
                <a:solidFill>
                  <a:srgbClr val="FFFFFF"/>
                </a:solidFill>
                <a:latin typeface="SimHei" panose="02010609060101010101" pitchFamily="49" charset="-122"/>
                <a:ea typeface="SimHei" panose="02010609060101010101" pitchFamily="49" charset="-122"/>
              </a:rPr>
              <a:t>和大纲训诂正确的勾画出</a:t>
            </a:r>
            <a:r>
              <a:rPr lang="zh-CN" altLang="en-US" sz="2800" b="1" u="sng">
                <a:solidFill>
                  <a:srgbClr val="FFFFFF"/>
                </a:solidFill>
                <a:latin typeface="SimHei" panose="02010609060101010101" pitchFamily="49" charset="-122"/>
                <a:ea typeface="SimHei" panose="02010609060101010101" pitchFamily="49" charset="-122"/>
              </a:rPr>
              <a:t>作者的愿意</a:t>
            </a:r>
            <a:r>
              <a:rPr lang="en-US" altLang="ja-JP" sz="2800" b="1">
                <a:solidFill>
                  <a:srgbClr val="FFFFFF"/>
                </a:solidFill>
                <a:latin typeface="SimHei" panose="02010609060101010101" pitchFamily="49" charset="-122"/>
                <a:ea typeface="SimHei" panose="02010609060101010101" pitchFamily="49" charset="-122"/>
              </a:rPr>
              <a:t>?  (AI = </a:t>
            </a:r>
            <a:r>
              <a:rPr lang="zh-CN" altLang="en-US" sz="2800" b="1">
                <a:solidFill>
                  <a:srgbClr val="FFFFFF"/>
                </a:solidFill>
                <a:latin typeface="SimHei" panose="02010609060101010101" pitchFamily="49" charset="-122"/>
                <a:ea typeface="SimHei" panose="02010609060101010101" pitchFamily="49" charset="-122"/>
              </a:rPr>
              <a:t>评估作者的意图</a:t>
            </a:r>
            <a:r>
              <a:rPr lang="en-US" altLang="ja-JP" sz="2800" b="1">
                <a:solidFill>
                  <a:srgbClr val="FFFFFF"/>
                </a:solidFill>
                <a:latin typeface="SimHei" panose="02010609060101010101" pitchFamily="49" charset="-122"/>
                <a:ea typeface="SimHei" panose="02010609060101010101" pitchFamily="49" charset="-122"/>
              </a:rPr>
              <a:t>)?</a:t>
            </a:r>
          </a:p>
          <a:p>
            <a:pPr eaLnBrk="0" fontAlgn="base" hangingPunct="0">
              <a:spcBef>
                <a:spcPct val="0"/>
              </a:spcBef>
              <a:spcAft>
                <a:spcPct val="0"/>
              </a:spcAft>
            </a:pPr>
            <a:endParaRPr lang="zh-CN" altLang="en-US" sz="2800" b="1">
              <a:solidFill>
                <a:srgbClr val="FFFFFF"/>
              </a:solidFill>
              <a:latin typeface="SimHei" panose="02010609060101010101" pitchFamily="49" charset="-122"/>
              <a:ea typeface="SimHei" panose="02010609060101010101" pitchFamily="49" charset="-122"/>
            </a:endParaRPr>
          </a:p>
        </p:txBody>
      </p:sp>
      <p:sp>
        <p:nvSpPr>
          <p:cNvPr id="14" name="Rectangle 13"/>
          <p:cNvSpPr>
            <a:spLocks noChangeArrowheads="1"/>
          </p:cNvSpPr>
          <p:nvPr/>
        </p:nvSpPr>
        <p:spPr bwMode="auto">
          <a:xfrm>
            <a:off x="2484438" y="1827213"/>
            <a:ext cx="6551612" cy="1373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latin typeface="SimHei" panose="02010609060101010101" pitchFamily="49" charset="-122"/>
                <a:ea typeface="SimHei" panose="02010609060101010101" pitchFamily="49" charset="-122"/>
              </a:rPr>
              <a:t>19.	SP (</a:t>
            </a:r>
            <a:r>
              <a:rPr lang="zh-CN" altLang="en-US" sz="2800" b="1">
                <a:solidFill>
                  <a:srgbClr val="FFFFFF"/>
                </a:solidFill>
                <a:latin typeface="SimHei" panose="02010609060101010101" pitchFamily="49" charset="-122"/>
                <a:ea typeface="SimHei" panose="02010609060101010101" pitchFamily="49" charset="-122"/>
              </a:rPr>
              <a:t>或</a:t>
            </a:r>
            <a:r>
              <a:rPr lang="en-US" altLang="ja-JP" sz="2800" b="1">
                <a:solidFill>
                  <a:srgbClr val="FFFFFF"/>
                </a:solidFill>
                <a:latin typeface="SimHei" panose="02010609060101010101" pitchFamily="49" charset="-122"/>
                <a:ea typeface="SimHei" panose="02010609060101010101" pitchFamily="49" charset="-122"/>
              </a:rPr>
              <a:t> MP)</a:t>
            </a:r>
            <a:r>
              <a:rPr lang="zh-CN" altLang="en-US" sz="2800" b="1">
                <a:solidFill>
                  <a:srgbClr val="FFFFFF"/>
                </a:solidFill>
                <a:latin typeface="SimHei" panose="02010609060101010101" pitchFamily="49" charset="-122"/>
                <a:ea typeface="SimHei" panose="02010609060101010101" pitchFamily="49" charset="-122"/>
              </a:rPr>
              <a:t>回避了不在文章中的想法</a:t>
            </a:r>
            <a:r>
              <a:rPr lang="en-US" altLang="ja-JP" sz="2800" b="1">
                <a:solidFill>
                  <a:srgbClr val="FFFFFF"/>
                </a:solidFill>
                <a:latin typeface="SimHei" panose="02010609060101010101" pitchFamily="49" charset="-122"/>
                <a:ea typeface="SimHei" panose="02010609060101010101" pitchFamily="49" charset="-122"/>
              </a:rPr>
              <a:t> (</a:t>
            </a:r>
            <a:r>
              <a:rPr lang="zh-CN" altLang="en-US" sz="2800" b="1">
                <a:solidFill>
                  <a:srgbClr val="FFFFFF"/>
                </a:solidFill>
                <a:latin typeface="SimHei" panose="02010609060101010101" pitchFamily="49" charset="-122"/>
                <a:ea typeface="SimHei" panose="02010609060101010101" pitchFamily="49" charset="-122"/>
              </a:rPr>
              <a:t>例，引用自其他材料）</a:t>
            </a:r>
            <a:r>
              <a:rPr lang="en-US" altLang="ja-JP" sz="2800" b="1">
                <a:solidFill>
                  <a:srgbClr val="FFFFFF"/>
                </a:solidFill>
                <a:latin typeface="SimHei" panose="02010609060101010101" pitchFamily="49" charset="-122"/>
                <a:ea typeface="SimHei" panose="02010609060101010101" pitchFamily="49" charset="-122"/>
              </a:rPr>
              <a:t>? (</a:t>
            </a:r>
            <a:r>
              <a:rPr lang="en-US" altLang="en-US" sz="2800" b="1">
                <a:solidFill>
                  <a:srgbClr val="FFFFFF"/>
                </a:solidFill>
                <a:latin typeface="SimHei" panose="02010609060101010101" pitchFamily="49" charset="-122"/>
                <a:ea typeface="SimHei" panose="02010609060101010101" pitchFamily="49" charset="-122"/>
              </a:rPr>
              <a:t>“</a:t>
            </a:r>
            <a:r>
              <a:rPr lang="en-US" altLang="ja-JP" sz="2800" b="1" u="sng">
                <a:solidFill>
                  <a:srgbClr val="FFFFFF"/>
                </a:solidFill>
                <a:latin typeface="SimHei" panose="02010609060101010101" pitchFamily="49" charset="-122"/>
                <a:ea typeface="SimHei" panose="02010609060101010101" pitchFamily="49" charset="-122"/>
              </a:rPr>
              <a:t>NP</a:t>
            </a:r>
            <a:r>
              <a:rPr lang="en-US" altLang="en-US" sz="2800" b="1">
                <a:solidFill>
                  <a:srgbClr val="FFFFFF"/>
                </a:solidFill>
                <a:latin typeface="SimHei" panose="02010609060101010101" pitchFamily="49" charset="-122"/>
                <a:ea typeface="SimHei" panose="02010609060101010101" pitchFamily="49" charset="-122"/>
              </a:rPr>
              <a:t>”</a:t>
            </a:r>
            <a:r>
              <a:rPr lang="en-US" altLang="ja-JP" sz="2800" b="1">
                <a:solidFill>
                  <a:srgbClr val="FFFFFF"/>
                </a:solidFill>
                <a:latin typeface="SimHei" panose="02010609060101010101" pitchFamily="49" charset="-122"/>
                <a:ea typeface="SimHei" panose="02010609060101010101" pitchFamily="49" charset="-122"/>
              </a:rPr>
              <a:t> = </a:t>
            </a:r>
            <a:r>
              <a:rPr lang="zh-CN" altLang="en-US" sz="2800" b="1">
                <a:solidFill>
                  <a:srgbClr val="FFFFFF"/>
                </a:solidFill>
                <a:latin typeface="SimHei" panose="02010609060101010101" pitchFamily="49" charset="-122"/>
                <a:ea typeface="SimHei" panose="02010609060101010101" pitchFamily="49" charset="-122"/>
              </a:rPr>
              <a:t>不在原文中</a:t>
            </a:r>
            <a:r>
              <a:rPr lang="en-US" altLang="ja-JP" sz="2800" b="1">
                <a:solidFill>
                  <a:srgbClr val="FFFFFF"/>
                </a:solidFill>
                <a:latin typeface="SimHei" panose="02010609060101010101" pitchFamily="49" charset="-122"/>
                <a:ea typeface="SimHei" panose="02010609060101010101" pitchFamily="49" charset="-122"/>
              </a:rPr>
              <a:t>)?</a:t>
            </a:r>
            <a:endParaRPr lang="en-US" altLang="zh-CN" sz="2800" b="1">
              <a:solidFill>
                <a:srgbClr val="FFFFFF"/>
              </a:solidFill>
              <a:latin typeface="SimHei" panose="02010609060101010101" pitchFamily="49" charset="-122"/>
              <a:ea typeface="SimHei" panose="02010609060101010101" pitchFamily="49" charset="-122"/>
            </a:endParaRPr>
          </a:p>
        </p:txBody>
      </p:sp>
      <p:sp>
        <p:nvSpPr>
          <p:cNvPr id="16" name="Rectangle 15"/>
          <p:cNvSpPr>
            <a:spLocks noChangeArrowheads="1"/>
          </p:cNvSpPr>
          <p:nvPr/>
        </p:nvSpPr>
        <p:spPr bwMode="auto">
          <a:xfrm>
            <a:off x="539750" y="2474913"/>
            <a:ext cx="7993063" cy="94615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latin typeface="SimHei" panose="02010609060101010101" pitchFamily="49" charset="-122"/>
                <a:ea typeface="SimHei" panose="02010609060101010101" pitchFamily="49" charset="-122"/>
              </a:rPr>
              <a:t>2.	</a:t>
            </a:r>
            <a:r>
              <a:rPr lang="zh-CN" altLang="en-US" sz="2800" b="1">
                <a:solidFill>
                  <a:srgbClr val="FFFFFF"/>
                </a:solidFill>
                <a:latin typeface="SimHei" panose="02010609060101010101" pitchFamily="49" charset="-122"/>
                <a:ea typeface="SimHei" panose="02010609060101010101" pitchFamily="49" charset="-122"/>
              </a:rPr>
              <a:t>释经思想</a:t>
            </a:r>
            <a:r>
              <a:rPr lang="en-US" altLang="ja-JP" sz="2800" b="1">
                <a:solidFill>
                  <a:srgbClr val="FFFFFF"/>
                </a:solidFill>
                <a:latin typeface="SimHei" panose="02010609060101010101" pitchFamily="49" charset="-122"/>
                <a:ea typeface="SimHei" panose="02010609060101010101" pitchFamily="49" charset="-122"/>
              </a:rPr>
              <a:t> (EI) </a:t>
            </a:r>
            <a:r>
              <a:rPr lang="zh-CN" altLang="en-US" sz="2800" b="1">
                <a:solidFill>
                  <a:srgbClr val="FFFFFF"/>
                </a:solidFill>
                <a:latin typeface="SimHei" panose="02010609060101010101" pitchFamily="49" charset="-122"/>
                <a:ea typeface="SimHei" panose="02010609060101010101" pitchFamily="49" charset="-122"/>
              </a:rPr>
              <a:t>和重点</a:t>
            </a:r>
            <a:r>
              <a:rPr lang="en-US" altLang="ja-JP" sz="2800" b="1">
                <a:solidFill>
                  <a:srgbClr val="FFFFFF"/>
                </a:solidFill>
                <a:latin typeface="SimHei" panose="02010609060101010101" pitchFamily="49" charset="-122"/>
                <a:ea typeface="SimHei" panose="02010609060101010101" pitchFamily="49" charset="-122"/>
              </a:rPr>
              <a:t> (MPs) </a:t>
            </a:r>
            <a:r>
              <a:rPr lang="zh-CN" altLang="en-US" sz="2800" b="1">
                <a:solidFill>
                  <a:srgbClr val="FFFFFF"/>
                </a:solidFill>
                <a:latin typeface="SimHei" panose="02010609060101010101" pitchFamily="49" charset="-122"/>
                <a:ea typeface="SimHei" panose="02010609060101010101" pitchFamily="49" charset="-122"/>
              </a:rPr>
              <a:t>都以正确</a:t>
            </a:r>
            <a:r>
              <a:rPr lang="en-US" altLang="ja-JP" sz="2800" b="1">
                <a:solidFill>
                  <a:srgbClr val="FFFFFF"/>
                </a:solidFill>
                <a:latin typeface="SimHei" panose="02010609060101010101" pitchFamily="49" charset="-122"/>
                <a:ea typeface="SimHei" panose="02010609060101010101" pitchFamily="49" charset="-122"/>
              </a:rPr>
              <a:t> Z1+X+Z2+Y </a:t>
            </a:r>
            <a:r>
              <a:rPr lang="zh-CN" altLang="en-US" sz="2800" b="1" u="sng">
                <a:solidFill>
                  <a:srgbClr val="FFFFFF"/>
                </a:solidFill>
                <a:latin typeface="SimHei" panose="02010609060101010101" pitchFamily="49" charset="-122"/>
                <a:ea typeface="SimHei" panose="02010609060101010101" pitchFamily="49" charset="-122"/>
              </a:rPr>
              <a:t>方式</a:t>
            </a:r>
            <a:r>
              <a:rPr lang="zh-CN" altLang="en-US" sz="2800" b="1">
                <a:solidFill>
                  <a:srgbClr val="FFFFFF"/>
                </a:solidFill>
                <a:latin typeface="SimHei" panose="02010609060101010101" pitchFamily="49" charset="-122"/>
                <a:ea typeface="SimHei" panose="02010609060101010101" pitchFamily="49" charset="-122"/>
              </a:rPr>
              <a:t>呈现</a:t>
            </a:r>
            <a:r>
              <a:rPr lang="en-US" altLang="ja-JP" sz="2800" b="1">
                <a:solidFill>
                  <a:srgbClr val="FFFFFF"/>
                </a:solidFill>
                <a:latin typeface="SimHei" panose="02010609060101010101" pitchFamily="49" charset="-122"/>
                <a:ea typeface="SimHei" panose="02010609060101010101" pitchFamily="49" charset="-122"/>
              </a:rPr>
              <a:t>? </a:t>
            </a:r>
            <a:endParaRPr lang="en-US" altLang="zh-CN" sz="2800" b="1">
              <a:solidFill>
                <a:srgbClr val="FFFFFF"/>
              </a:solidFill>
              <a:latin typeface="SimHei" panose="02010609060101010101" pitchFamily="49" charset="-122"/>
              <a:ea typeface="SimHei" panose="02010609060101010101" pitchFamily="49" charset="-122"/>
            </a:endParaRPr>
          </a:p>
        </p:txBody>
      </p:sp>
      <p:sp>
        <p:nvSpPr>
          <p:cNvPr id="17" name="Rectangle 16"/>
          <p:cNvSpPr>
            <a:spLocks noChangeArrowheads="1"/>
          </p:cNvSpPr>
          <p:nvPr/>
        </p:nvSpPr>
        <p:spPr bwMode="auto">
          <a:xfrm>
            <a:off x="1042988" y="2474913"/>
            <a:ext cx="7993062" cy="9540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latin typeface="SimHei" panose="02010609060101010101" pitchFamily="49" charset="-122"/>
                <a:ea typeface="SimHei" panose="02010609060101010101" pitchFamily="49" charset="-122"/>
              </a:rPr>
              <a:t>27.	</a:t>
            </a:r>
            <a:r>
              <a:rPr lang="zh-CN" altLang="en-US" sz="2800" b="1">
                <a:solidFill>
                  <a:srgbClr val="FFFFFF"/>
                </a:solidFill>
                <a:latin typeface="SimHei" panose="02010609060101010101" pitchFamily="49" charset="-122"/>
                <a:ea typeface="SimHei" panose="02010609060101010101" pitchFamily="49" charset="-122"/>
              </a:rPr>
              <a:t>每个句子是否有正确的勾画相关的</a:t>
            </a:r>
            <a:r>
              <a:rPr lang="zh-CN" altLang="en-US" sz="2800" b="1" u="sng">
                <a:solidFill>
                  <a:srgbClr val="FFFFFF"/>
                </a:solidFill>
                <a:latin typeface="SimHei" panose="02010609060101010101" pitchFamily="49" charset="-122"/>
                <a:ea typeface="SimHei" panose="02010609060101010101" pitchFamily="49" charset="-122"/>
              </a:rPr>
              <a:t>章节</a:t>
            </a:r>
            <a:r>
              <a:rPr lang="zh-CN" altLang="en-US" sz="2800" b="1">
                <a:solidFill>
                  <a:srgbClr val="FFFFFF"/>
                </a:solidFill>
                <a:latin typeface="SimHei" panose="02010609060101010101" pitchFamily="49" charset="-122"/>
                <a:ea typeface="SimHei" panose="02010609060101010101" pitchFamily="49" charset="-122"/>
              </a:rPr>
              <a:t>或部分章节</a:t>
            </a:r>
            <a:r>
              <a:rPr lang="en-US" altLang="ja-JP" sz="2800" b="1">
                <a:solidFill>
                  <a:srgbClr val="FFFFFF"/>
                </a:solidFill>
                <a:latin typeface="SimHei" panose="02010609060101010101" pitchFamily="49" charset="-122"/>
                <a:ea typeface="SimHei" panose="02010609060101010101" pitchFamily="49" charset="-122"/>
              </a:rPr>
              <a:t> (1a, 1b, 1c, </a:t>
            </a:r>
            <a:r>
              <a:rPr lang="zh-CN" altLang="en-US" sz="2800" b="1">
                <a:solidFill>
                  <a:srgbClr val="FFFFFF"/>
                </a:solidFill>
                <a:latin typeface="SimHei" panose="02010609060101010101" pitchFamily="49" charset="-122"/>
                <a:ea typeface="SimHei" panose="02010609060101010101" pitchFamily="49" charset="-122"/>
              </a:rPr>
              <a:t>等</a:t>
            </a:r>
            <a:r>
              <a:rPr lang="en-US" altLang="ja-JP" sz="2800" b="1">
                <a:solidFill>
                  <a:srgbClr val="FFFFFF"/>
                </a:solidFill>
                <a:latin typeface="SimHei" panose="02010609060101010101" pitchFamily="49" charset="-122"/>
                <a:ea typeface="SimHei" panose="02010609060101010101" pitchFamily="49" charset="-122"/>
              </a:rPr>
              <a:t>)?</a:t>
            </a:r>
            <a:endParaRPr lang="en-US" altLang="zh-CN" sz="2800" b="1">
              <a:solidFill>
                <a:srgbClr val="FFFFFF"/>
              </a:solidFill>
              <a:latin typeface="SimHei" panose="02010609060101010101" pitchFamily="49" charset="-122"/>
              <a:ea typeface="SimHei" panose="02010609060101010101" pitchFamily="49" charset="-122"/>
            </a:endParaRPr>
          </a:p>
        </p:txBody>
      </p:sp>
      <p:sp>
        <p:nvSpPr>
          <p:cNvPr id="18" name="Rectangle 17"/>
          <p:cNvSpPr>
            <a:spLocks noChangeArrowheads="1"/>
          </p:cNvSpPr>
          <p:nvPr/>
        </p:nvSpPr>
        <p:spPr bwMode="auto">
          <a:xfrm>
            <a:off x="1763713" y="2474913"/>
            <a:ext cx="7272337" cy="954087"/>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9138" indent="-71913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2800" b="1">
                <a:solidFill>
                  <a:srgbClr val="FFFFFF"/>
                </a:solidFill>
                <a:latin typeface="SimHei" panose="02010609060101010101" pitchFamily="49" charset="-122"/>
                <a:ea typeface="SimHei" panose="02010609060101010101" pitchFamily="49" charset="-122"/>
              </a:rPr>
              <a:t>16.	</a:t>
            </a:r>
            <a:r>
              <a:rPr lang="zh-CN" altLang="en-US" sz="2800" b="1">
                <a:solidFill>
                  <a:srgbClr val="FFFFFF"/>
                </a:solidFill>
                <a:latin typeface="SimHei" panose="02010609060101010101" pitchFamily="49" charset="-122"/>
                <a:ea typeface="SimHei" panose="02010609060101010101" pitchFamily="49" charset="-122"/>
              </a:rPr>
              <a:t>陈述是否有</a:t>
            </a:r>
            <a:r>
              <a:rPr lang="zh-CN" altLang="en-US" sz="2800" b="1" u="sng">
                <a:solidFill>
                  <a:srgbClr val="FFFFFF"/>
                </a:solidFill>
                <a:latin typeface="SimHei" panose="02010609060101010101" pitchFamily="49" charset="-122"/>
                <a:ea typeface="SimHei" panose="02010609060101010101" pitchFamily="49" charset="-122"/>
              </a:rPr>
              <a:t>翻译的修辞</a:t>
            </a:r>
            <a:r>
              <a:rPr lang="zh-CN" altLang="en-US" sz="2800" b="1">
                <a:solidFill>
                  <a:srgbClr val="FFFFFF"/>
                </a:solidFill>
                <a:latin typeface="SimHei" panose="02010609060101010101" pitchFamily="49" charset="-122"/>
                <a:ea typeface="SimHei" panose="02010609060101010101" pitchFamily="49" charset="-122"/>
              </a:rPr>
              <a:t>，而不是实用文本的话？</a:t>
            </a:r>
            <a:r>
              <a:rPr lang="en-US" altLang="ja-JP" sz="2800" b="1">
                <a:solidFill>
                  <a:srgbClr val="FFFFFF"/>
                </a:solidFill>
                <a:latin typeface="SimHei" panose="02010609060101010101" pitchFamily="49" charset="-122"/>
                <a:ea typeface="SimHei" panose="02010609060101010101" pitchFamily="49" charset="-122"/>
              </a:rPr>
              <a:t> (</a:t>
            </a:r>
            <a:r>
              <a:rPr lang="en-US" altLang="en-US" sz="2800" b="1">
                <a:solidFill>
                  <a:srgbClr val="FFFFFF"/>
                </a:solidFill>
                <a:latin typeface="SimHei" panose="02010609060101010101" pitchFamily="49" charset="-122"/>
                <a:ea typeface="SimHei" panose="02010609060101010101" pitchFamily="49" charset="-122"/>
              </a:rPr>
              <a:t>“</a:t>
            </a:r>
            <a:r>
              <a:rPr lang="en-US" altLang="ja-JP" sz="2800" b="1">
                <a:solidFill>
                  <a:srgbClr val="FFFFFF"/>
                </a:solidFill>
                <a:latin typeface="SimHei" panose="02010609060101010101" pitchFamily="49" charset="-122"/>
                <a:ea typeface="SimHei" panose="02010609060101010101" pitchFamily="49" charset="-122"/>
              </a:rPr>
              <a:t>TF</a:t>
            </a:r>
            <a:r>
              <a:rPr lang="en-US" altLang="en-US" sz="2800" b="1">
                <a:solidFill>
                  <a:srgbClr val="FFFFFF"/>
                </a:solidFill>
                <a:latin typeface="SimHei" panose="02010609060101010101" pitchFamily="49" charset="-122"/>
                <a:ea typeface="SimHei" panose="02010609060101010101" pitchFamily="49" charset="-122"/>
              </a:rPr>
              <a:t>”</a:t>
            </a:r>
            <a:r>
              <a:rPr lang="en-US" altLang="ja-JP" sz="2800" b="1">
                <a:solidFill>
                  <a:srgbClr val="FFFFFF"/>
                </a:solidFill>
                <a:latin typeface="SimHei" panose="02010609060101010101" pitchFamily="49" charset="-122"/>
                <a:ea typeface="SimHei" panose="02010609060101010101" pitchFamily="49" charset="-122"/>
              </a:rPr>
              <a:t>)</a:t>
            </a:r>
            <a:endParaRPr lang="en-US" altLang="zh-CN" sz="2800" b="1">
              <a:solidFill>
                <a:srgbClr val="FFFFFF"/>
              </a:solidFill>
              <a:latin typeface="SimHei" panose="02010609060101010101" pitchFamily="49" charset="-122"/>
              <a:ea typeface="SimHei" panose="02010609060101010101" pitchFamily="49" charset="-122"/>
            </a:endParaRPr>
          </a:p>
        </p:txBody>
      </p:sp>
      <p:sp>
        <p:nvSpPr>
          <p:cNvPr id="20" name="Rectangle 19"/>
          <p:cNvSpPr>
            <a:spLocks noChangeArrowheads="1"/>
          </p:cNvSpPr>
          <p:nvPr/>
        </p:nvSpPr>
        <p:spPr bwMode="auto">
          <a:xfrm>
            <a:off x="2484438" y="2420938"/>
            <a:ext cx="6551612" cy="1384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719138" eaLnBrk="0" fontAlgn="base" hangingPunct="0">
              <a:spcBef>
                <a:spcPct val="0"/>
              </a:spcBef>
              <a:spcAft>
                <a:spcPct val="0"/>
              </a:spcAft>
              <a:buFontTx/>
              <a:buAutoNum type="arabicPeriod" startAt="9"/>
              <a:defRPr/>
            </a:pPr>
            <a:r>
              <a:rPr lang="zh-CN" altLang="en-US" sz="2800" b="1">
                <a:solidFill>
                  <a:srgbClr val="FFFFFF"/>
                </a:solidFill>
                <a:latin typeface="SimHei" charset="0"/>
                <a:ea typeface="SimHei" charset="0"/>
                <a:cs typeface="SimHei" charset="0"/>
              </a:rPr>
              <a:t>是否在</a:t>
            </a:r>
            <a:r>
              <a:rPr lang="en-US" altLang="zh-CN" sz="2800" b="1">
                <a:solidFill>
                  <a:srgbClr val="FFFFFF"/>
                </a:solidFill>
                <a:effectLst>
                  <a:outerShdw blurRad="38100" dist="38100" dir="2700000" algn="tl">
                    <a:srgbClr val="969696"/>
                  </a:outerShdw>
                </a:effectLst>
                <a:latin typeface="SimHei" charset="0"/>
                <a:ea typeface="SimHei" charset="0"/>
                <a:cs typeface="SimHei" charset="0"/>
              </a:rPr>
              <a:t>MP</a:t>
            </a:r>
            <a:r>
              <a:rPr lang="zh-CN" altLang="en-US" sz="2800" b="1">
                <a:solidFill>
                  <a:srgbClr val="FFFFFF"/>
                </a:solidFill>
                <a:latin typeface="SimHei" charset="0"/>
                <a:ea typeface="SimHei" charset="0"/>
                <a:cs typeface="SimHei" charset="0"/>
              </a:rPr>
              <a:t>中最少有一个</a:t>
            </a:r>
            <a:r>
              <a:rPr lang="en-US" sz="2800" b="1">
                <a:solidFill>
                  <a:srgbClr val="FFFFFF"/>
                </a:solidFill>
                <a:latin typeface="SimHei" charset="0"/>
                <a:ea typeface="SimHei" charset="0"/>
                <a:cs typeface="SimHei" charset="0"/>
              </a:rPr>
              <a:t>Z1</a:t>
            </a:r>
            <a:r>
              <a:rPr lang="zh-CN" altLang="en-US" sz="2800" b="1" u="sng">
                <a:solidFill>
                  <a:srgbClr val="FFFFFF"/>
                </a:solidFill>
                <a:latin typeface="SimHei" charset="0"/>
                <a:ea typeface="SimHei" charset="0"/>
                <a:cs typeface="SimHei" charset="0"/>
              </a:rPr>
              <a:t>符合</a:t>
            </a:r>
            <a:r>
              <a:rPr lang="zh-CN" altLang="en-US" sz="2800" b="1">
                <a:solidFill>
                  <a:srgbClr val="FFFFFF"/>
                </a:solidFill>
                <a:latin typeface="SimHei" charset="0"/>
                <a:ea typeface="SimHei" charset="0"/>
                <a:cs typeface="SimHei" charset="0"/>
              </a:rPr>
              <a:t>其中的</a:t>
            </a:r>
            <a:r>
              <a:rPr lang="en-US" sz="2800" b="1">
                <a:solidFill>
                  <a:srgbClr val="FFFFFF"/>
                </a:solidFill>
                <a:latin typeface="SimHei" charset="0"/>
                <a:ea typeface="SimHei" charset="0"/>
                <a:cs typeface="SimHei" charset="0"/>
              </a:rPr>
              <a:t> EI? </a:t>
            </a:r>
          </a:p>
          <a:p>
            <a:pPr marL="719138" indent="-719138" eaLnBrk="0" fontAlgn="base" hangingPunct="0">
              <a:spcBef>
                <a:spcPct val="0"/>
              </a:spcBef>
              <a:spcAft>
                <a:spcPct val="0"/>
              </a:spcAft>
              <a:defRPr/>
            </a:pPr>
            <a:endParaRPr lang="en-US" sz="2800" b="1">
              <a:solidFill>
                <a:srgbClr val="FFFFFF"/>
              </a:solidFill>
              <a:latin typeface="SimHei" charset="0"/>
              <a:ea typeface="SimHei" charset="0"/>
              <a:cs typeface="SimHei" charset="0"/>
            </a:endParaRPr>
          </a:p>
        </p:txBody>
      </p:sp>
      <p:pic>
        <p:nvPicPr>
          <p:cNvPr id="137231" name="Picture 20" descr="2012090515330288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2413" y="6381750"/>
            <a:ext cx="9144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580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5" grpId="0" animBg="1"/>
      <p:bldP spid="4" grpId="0" animBg="1"/>
      <p:bldP spid="4" grpId="1"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5" name="Object 2"/>
          <p:cNvGraphicFramePr>
            <a:graphicFrameLocks noChangeAspect="1"/>
          </p:cNvGraphicFramePr>
          <p:nvPr/>
        </p:nvGraphicFramePr>
        <p:xfrm>
          <a:off x="-246063" y="620713"/>
          <a:ext cx="9390063" cy="6048375"/>
        </p:xfrm>
        <a:graphic>
          <a:graphicData uri="http://schemas.openxmlformats.org/presentationml/2006/ole">
            <mc:AlternateContent xmlns:mc="http://schemas.openxmlformats.org/markup-compatibility/2006">
              <mc:Choice xmlns:v="urn:schemas-microsoft-com:vml" Requires="v">
                <p:oleObj spid="_x0000_s9243" name="文档" r:id="rId4" imgW="5829300" imgH="3759200" progId="Word.Document.8">
                  <p:embed/>
                </p:oleObj>
              </mc:Choice>
              <mc:Fallback>
                <p:oleObj name="文档" r:id="rId4" imgW="5829300" imgH="37592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620713"/>
                        <a:ext cx="9390063" cy="604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2" name="Rectangle 2"/>
          <p:cNvSpPr>
            <a:spLocks noGrp="1" noChangeArrowheads="1"/>
          </p:cNvSpPr>
          <p:nvPr>
            <p:ph type="title" idx="4294967295"/>
          </p:nvPr>
        </p:nvSpPr>
        <p:spPr>
          <a:xfrm>
            <a:off x="0" y="0"/>
            <a:ext cx="9144000" cy="609600"/>
          </a:xfrm>
          <a:solidFill>
            <a:srgbClr val="000000"/>
          </a:solidFill>
          <a:effectLst>
            <a:outerShdw blurRad="63500" dist="38099" dir="2700000" algn="ctr" rotWithShape="0">
              <a:srgbClr val="000000">
                <a:alpha val="74997"/>
              </a:srgbClr>
            </a:outerShdw>
          </a:effectLst>
        </p:spPr>
        <p:txBody>
          <a:bodyPr/>
          <a:lstStyle/>
          <a:p>
            <a:r>
              <a:rPr lang="zh-CN" altLang="en-US" sz="3600" smtClean="0">
                <a:solidFill>
                  <a:srgbClr val="FFFFFF"/>
                </a:solidFill>
              </a:rPr>
              <a:t>总结：发展思想的问题</a:t>
            </a:r>
          </a:p>
        </p:txBody>
      </p:sp>
      <p:sp>
        <p:nvSpPr>
          <p:cNvPr id="113667" name="Text Box 13"/>
          <p:cNvSpPr txBox="1">
            <a:spLocks noChangeArrowheads="1"/>
          </p:cNvSpPr>
          <p:nvPr/>
        </p:nvSpPr>
        <p:spPr bwMode="auto">
          <a:xfrm>
            <a:off x="8591550" y="0"/>
            <a:ext cx="55245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b="1">
                <a:solidFill>
                  <a:srgbClr val="FFFFFF"/>
                </a:solidFill>
                <a:latin typeface="Comic Sans MS" panose="030F0702030302020204" pitchFamily="66" charset="0"/>
              </a:rPr>
              <a:t>39</a:t>
            </a:r>
            <a:endParaRPr lang="en-US" altLang="zh-CN" b="1">
              <a:solidFill>
                <a:srgbClr val="000000"/>
              </a:solidFill>
              <a:latin typeface="Comic Sans MS" panose="030F0702030302020204" pitchFamily="66" charset="0"/>
            </a:endParaRPr>
          </a:p>
        </p:txBody>
      </p:sp>
      <p:sp>
        <p:nvSpPr>
          <p:cNvPr id="113669" name="Text Box 5"/>
          <p:cNvSpPr txBox="1">
            <a:spLocks noChangeArrowheads="1"/>
          </p:cNvSpPr>
          <p:nvPr/>
        </p:nvSpPr>
        <p:spPr bwMode="auto">
          <a:xfrm>
            <a:off x="4067175" y="2066925"/>
            <a:ext cx="2087563" cy="641350"/>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zh-CN" altLang="en-US">
                <a:solidFill>
                  <a:srgbClr val="000000"/>
                </a:solidFill>
              </a:rPr>
              <a:t>他们相信这是真的吗？</a:t>
            </a:r>
          </a:p>
        </p:txBody>
      </p:sp>
    </p:spTree>
    <p:extLst>
      <p:ext uri="{BB962C8B-B14F-4D97-AF65-F5344CB8AC3E}">
        <p14:creationId xmlns:p14="http://schemas.microsoft.com/office/powerpoint/2010/main" val="28249548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5"/>
          <p:cNvPicPr>
            <a:picLocks noChangeAspect="1" noChangeArrowheads="1"/>
          </p:cNvPicPr>
          <p:nvPr/>
        </p:nvPicPr>
        <p:blipFill>
          <a:blip r:embed="rId3">
            <a:lum bright="-12000"/>
          </a:blip>
          <a:srcRect/>
          <a:stretch>
            <a:fillRect/>
          </a:stretch>
        </p:blipFill>
        <p:spPr bwMode="auto">
          <a:xfrm>
            <a:off x="0" y="6350"/>
            <a:ext cx="9144000" cy="6845300"/>
          </a:xfrm>
          <a:prstGeom prst="rect">
            <a:avLst/>
          </a:prstGeom>
          <a:noFill/>
          <a:ln w="9525">
            <a:noFill/>
            <a:miter lim="800000"/>
            <a:headEnd/>
            <a:tailEnd/>
          </a:ln>
        </p:spPr>
      </p:pic>
      <p:pic>
        <p:nvPicPr>
          <p:cNvPr id="41989" name="Picture 5"/>
          <p:cNvPicPr>
            <a:picLocks noChangeAspect="1" noChangeArrowheads="1"/>
          </p:cNvPicPr>
          <p:nvPr/>
        </p:nvPicPr>
        <p:blipFill>
          <a:blip r:embed="rId3">
            <a:lum bright="60000"/>
          </a:blip>
          <a:srcRect/>
          <a:stretch>
            <a:fillRect/>
          </a:stretch>
        </p:blipFill>
        <p:spPr bwMode="auto">
          <a:xfrm>
            <a:off x="0" y="12700"/>
            <a:ext cx="9144000" cy="6845300"/>
          </a:xfrm>
          <a:prstGeom prst="rect">
            <a:avLst/>
          </a:prstGeom>
          <a:noFill/>
          <a:ln w="9525">
            <a:noFill/>
            <a:miter lim="800000"/>
            <a:headEnd/>
            <a:tailEnd/>
          </a:ln>
        </p:spPr>
      </p:pic>
      <p:sp>
        <p:nvSpPr>
          <p:cNvPr id="114691" name="Rectangle 10"/>
          <p:cNvSpPr>
            <a:spLocks noGrp="1" noChangeArrowheads="1"/>
          </p:cNvSpPr>
          <p:nvPr>
            <p:ph type="title" idx="4294967295"/>
          </p:nvPr>
        </p:nvSpPr>
        <p:spPr>
          <a:xfrm>
            <a:off x="0" y="0"/>
            <a:ext cx="4953000" cy="1371600"/>
          </a:xfrm>
          <a:solidFill>
            <a:schemeClr val="tx2"/>
          </a:solidFill>
        </p:spPr>
        <p:txBody>
          <a:bodyPr/>
          <a:lstStyle/>
          <a:p>
            <a:pPr eaLnBrk="1" hangingPunct="1"/>
            <a:r>
              <a:rPr lang="zh-CN" altLang="en-US" smtClean="0">
                <a:solidFill>
                  <a:srgbClr val="FFFFFF"/>
                </a:solidFill>
                <a:ea typeface="ＭＳ Ｐゴシック" pitchFamily="34" charset="-128"/>
              </a:rPr>
              <a:t>定义回顾</a:t>
            </a:r>
          </a:p>
        </p:txBody>
      </p:sp>
      <p:sp>
        <p:nvSpPr>
          <p:cNvPr id="41995" name="Text Box 11"/>
          <p:cNvSpPr txBox="1">
            <a:spLocks noChangeArrowheads="1"/>
          </p:cNvSpPr>
          <p:nvPr/>
        </p:nvSpPr>
        <p:spPr bwMode="auto">
          <a:xfrm>
            <a:off x="228600" y="2170113"/>
            <a:ext cx="8915400" cy="519112"/>
          </a:xfrm>
          <a:prstGeom prst="rect">
            <a:avLst/>
          </a:prstGeom>
          <a:noFill/>
          <a:ln w="9525">
            <a:noFill/>
            <a:miter lim="800000"/>
            <a:headEnd/>
            <a:tailEnd/>
          </a:ln>
        </p:spPr>
        <p:txBody>
          <a:bodyPr>
            <a:spAutoFit/>
          </a:bodyPr>
          <a:lstStyle/>
          <a:p>
            <a:pPr eaLnBrk="0" fontAlgn="base" hangingPunct="0">
              <a:spcBef>
                <a:spcPct val="0"/>
              </a:spcBef>
              <a:spcAft>
                <a:spcPct val="0"/>
              </a:spcAft>
            </a:pPr>
            <a:r>
              <a:rPr lang="zh-CN" altLang="en-US" sz="2800" b="1">
                <a:solidFill>
                  <a:srgbClr val="000000"/>
                </a:solidFill>
                <a:ea typeface="ＭＳ Ｐゴシック" pitchFamily="34" charset="-128"/>
                <a:cs typeface="Arial" charset="0"/>
              </a:rPr>
              <a:t>步骤</a:t>
            </a:r>
            <a:r>
              <a:rPr lang="en-US" altLang="ja-JP" sz="2800" b="1">
                <a:solidFill>
                  <a:srgbClr val="000000"/>
                </a:solidFill>
                <a:ea typeface="ＭＳ Ｐゴシック" pitchFamily="34" charset="-128"/>
                <a:cs typeface="Arial" charset="0"/>
              </a:rPr>
              <a:t> 3: </a:t>
            </a:r>
            <a:r>
              <a:rPr lang="zh-CN" altLang="en-US" sz="2800" b="1" u="sng">
                <a:solidFill>
                  <a:srgbClr val="000000"/>
                </a:solidFill>
                <a:ea typeface="ＭＳ Ｐゴシック" pitchFamily="34" charset="-128"/>
                <a:cs typeface="Arial" charset="0"/>
              </a:rPr>
              <a:t>释经思想</a:t>
            </a:r>
            <a:r>
              <a:rPr lang="zh-CN" altLang="en-US" sz="2800" b="1">
                <a:solidFill>
                  <a:srgbClr val="000000"/>
                </a:solidFill>
                <a:ea typeface="ＭＳ Ｐゴシック" pitchFamily="34" charset="-128"/>
                <a:cs typeface="Arial" charset="0"/>
              </a:rPr>
              <a:t>是给</a:t>
            </a:r>
            <a:r>
              <a:rPr lang="zh-CN" altLang="en-US" sz="2800" b="1" i="1">
                <a:solidFill>
                  <a:srgbClr val="000000"/>
                </a:solidFill>
                <a:ea typeface="ＭＳ Ｐゴシック" pitchFamily="34" charset="-128"/>
                <a:cs typeface="Arial" charset="0"/>
              </a:rPr>
              <a:t>圣经</a:t>
            </a:r>
            <a:r>
              <a:rPr lang="zh-CN" altLang="en-US" sz="2800" b="1">
                <a:solidFill>
                  <a:srgbClr val="000000"/>
                </a:solidFill>
                <a:ea typeface="ＭＳ Ｐゴシック" pitchFamily="34" charset="-128"/>
                <a:cs typeface="Arial" charset="0"/>
              </a:rPr>
              <a:t>听众的信息总结。</a:t>
            </a:r>
          </a:p>
        </p:txBody>
      </p:sp>
      <p:sp>
        <p:nvSpPr>
          <p:cNvPr id="41996" name="Text Box 12"/>
          <p:cNvSpPr txBox="1">
            <a:spLocks noChangeArrowheads="1"/>
          </p:cNvSpPr>
          <p:nvPr/>
        </p:nvSpPr>
        <p:spPr bwMode="auto">
          <a:xfrm>
            <a:off x="228600" y="3359150"/>
            <a:ext cx="8915400" cy="9461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zh-CN" altLang="en-US" sz="2800" b="1">
                <a:solidFill>
                  <a:srgbClr val="000000"/>
                </a:solidFill>
                <a:ea typeface="ＭＳ Ｐゴシック" pitchFamily="34" charset="-128"/>
                <a:cs typeface="Arial" charset="0"/>
              </a:rPr>
              <a:t>步骤</a:t>
            </a:r>
            <a:r>
              <a:rPr lang="en-US" altLang="zh-CN" sz="2800" b="1">
                <a:solidFill>
                  <a:srgbClr val="000000"/>
                </a:solidFill>
                <a:ea typeface="ＭＳ Ｐゴシック" pitchFamily="34" charset="-128"/>
                <a:cs typeface="Arial" charset="0"/>
              </a:rPr>
              <a:t> </a:t>
            </a:r>
            <a:r>
              <a:rPr lang="en-US" altLang="ja-JP" sz="2800" b="1">
                <a:solidFill>
                  <a:srgbClr val="000000"/>
                </a:solidFill>
                <a:ea typeface="ＭＳ Ｐゴシック" pitchFamily="34" charset="-128"/>
                <a:cs typeface="Arial" charset="0"/>
              </a:rPr>
              <a:t>4: </a:t>
            </a:r>
            <a:r>
              <a:rPr lang="zh-CN" altLang="en-US" sz="2800" b="1" u="sng">
                <a:solidFill>
                  <a:srgbClr val="000000"/>
                </a:solidFill>
                <a:ea typeface="ＭＳ Ｐゴシック" pitchFamily="34" charset="-128"/>
                <a:cs typeface="Arial" charset="0"/>
              </a:rPr>
              <a:t>讲道的目的</a:t>
            </a:r>
            <a:r>
              <a:rPr lang="zh-CN" altLang="en-US" sz="2800" b="1">
                <a:solidFill>
                  <a:srgbClr val="000000"/>
                </a:solidFill>
                <a:ea typeface="ＭＳ Ｐゴシック" pitchFamily="34" charset="-128"/>
                <a:cs typeface="Arial" charset="0"/>
              </a:rPr>
              <a:t>（要求听者回应）是通过讲道思想所带出来的希望听者行为改变的一个果效。</a:t>
            </a:r>
          </a:p>
        </p:txBody>
      </p:sp>
      <p:sp>
        <p:nvSpPr>
          <p:cNvPr id="41997" name="Text Box 13"/>
          <p:cNvSpPr txBox="1">
            <a:spLocks noChangeArrowheads="1"/>
          </p:cNvSpPr>
          <p:nvPr/>
        </p:nvSpPr>
        <p:spPr bwMode="auto">
          <a:xfrm>
            <a:off x="228600" y="4941888"/>
            <a:ext cx="8915400" cy="519112"/>
          </a:xfrm>
          <a:prstGeom prst="rect">
            <a:avLst/>
          </a:prstGeom>
          <a:noFill/>
          <a:ln w="9525">
            <a:noFill/>
            <a:miter lim="800000"/>
            <a:headEnd/>
            <a:tailEnd/>
          </a:ln>
        </p:spPr>
        <p:txBody>
          <a:bodyPr>
            <a:spAutoFit/>
          </a:bodyPr>
          <a:lstStyle/>
          <a:p>
            <a:pPr eaLnBrk="0" fontAlgn="base" hangingPunct="0">
              <a:spcBef>
                <a:spcPct val="0"/>
              </a:spcBef>
              <a:spcAft>
                <a:spcPct val="0"/>
              </a:spcAft>
            </a:pPr>
            <a:r>
              <a:rPr lang="zh-CN" altLang="en-US" sz="2800" b="1">
                <a:solidFill>
                  <a:srgbClr val="000000"/>
                </a:solidFill>
                <a:ea typeface="ＭＳ Ｐゴシック" pitchFamily="34" charset="-128"/>
                <a:cs typeface="Arial" charset="0"/>
              </a:rPr>
              <a:t>步骤</a:t>
            </a:r>
            <a:r>
              <a:rPr lang="en-US" altLang="ja-JP" sz="2800" b="1">
                <a:solidFill>
                  <a:srgbClr val="000000"/>
                </a:solidFill>
                <a:ea typeface="ＭＳ Ｐゴシック" pitchFamily="34" charset="-128"/>
                <a:cs typeface="Arial" charset="0"/>
              </a:rPr>
              <a:t> 5: </a:t>
            </a:r>
            <a:r>
              <a:rPr lang="zh-CN" altLang="en-US" sz="2800" b="1" u="sng">
                <a:solidFill>
                  <a:srgbClr val="000000"/>
                </a:solidFill>
                <a:ea typeface="ＭＳ Ｐゴシック" pitchFamily="34" charset="-128"/>
                <a:cs typeface="Arial" charset="0"/>
              </a:rPr>
              <a:t>讲道思想</a:t>
            </a:r>
            <a:r>
              <a:rPr lang="zh-CN" altLang="en-US" sz="2800" b="1">
                <a:solidFill>
                  <a:srgbClr val="000000"/>
                </a:solidFill>
                <a:ea typeface="ＭＳ Ｐゴシック" pitchFamily="34" charset="-128"/>
                <a:cs typeface="Arial" charset="0"/>
              </a:rPr>
              <a:t>是给现代听众的信息总结。</a:t>
            </a:r>
          </a:p>
        </p:txBody>
      </p:sp>
      <p:sp>
        <p:nvSpPr>
          <p:cNvPr id="41998" name="Text Box 14"/>
          <p:cNvSpPr txBox="1">
            <a:spLocks noChangeArrowheads="1"/>
          </p:cNvSpPr>
          <p:nvPr/>
        </p:nvSpPr>
        <p:spPr bwMode="auto">
          <a:xfrm>
            <a:off x="8620125" y="0"/>
            <a:ext cx="523875" cy="457200"/>
          </a:xfrm>
          <a:prstGeom prst="rect">
            <a:avLst/>
          </a:prstGeom>
          <a:solidFill>
            <a:srgbClr val="0D0D0D"/>
          </a:solidFill>
          <a:ln w="9525">
            <a:noFill/>
            <a:miter lim="800000"/>
            <a:headEnd/>
            <a:tailEnd/>
          </a:ln>
          <a:effectLst>
            <a:outerShdw dist="35921" dir="2700000" algn="ctr" rotWithShape="0">
              <a:schemeClr val="tx2">
                <a:alpha val="74997"/>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a:solidFill>
                  <a:srgbClr val="FFFFFF"/>
                </a:solidFill>
              </a:rPr>
              <a:t>40</a:t>
            </a:r>
            <a:endParaRPr lang="en-US">
              <a:solidFill>
                <a:srgbClr val="FFFFFF"/>
              </a:solidFill>
            </a:endParaRPr>
          </a:p>
        </p:txBody>
      </p:sp>
      <p:pic>
        <p:nvPicPr>
          <p:cNvPr id="114696" name="Picture 8" descr="reconciliation 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0"/>
            <a:ext cx="3048000" cy="2205038"/>
          </a:xfrm>
          <a:prstGeom prst="rect">
            <a:avLst/>
          </a:prstGeom>
          <a:noFill/>
          <a:ln w="9525">
            <a:noFill/>
            <a:miter lim="800000"/>
            <a:headEnd/>
            <a:tailEnd/>
          </a:ln>
        </p:spPr>
      </p:pic>
    </p:spTree>
    <p:extLst>
      <p:ext uri="{BB962C8B-B14F-4D97-AF65-F5344CB8AC3E}">
        <p14:creationId xmlns:p14="http://schemas.microsoft.com/office/powerpoint/2010/main" val="5761713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26"/>
          <p:cNvSpPr>
            <a:spLocks noGrp="1" noChangeArrowheads="1"/>
          </p:cNvSpPr>
          <p:nvPr>
            <p:ph type="title"/>
          </p:nvPr>
        </p:nvSpPr>
        <p:spPr>
          <a:xfrm>
            <a:off x="685800" y="228600"/>
            <a:ext cx="7772400" cy="762000"/>
          </a:xfrm>
        </p:spPr>
        <p:txBody>
          <a:bodyPr/>
          <a:lstStyle/>
          <a:p>
            <a:pPr eaLnBrk="1" hangingPunct="1"/>
            <a:r>
              <a:rPr lang="zh-CN" altLang="en-US" sz="4800" b="1" smtClean="0">
                <a:solidFill>
                  <a:srgbClr val="CCFF33"/>
                </a:solidFill>
                <a:latin typeface="SimHei" panose="02010609060101010101" pitchFamily="49" charset="-122"/>
                <a:ea typeface="SimHei" panose="02010609060101010101" pitchFamily="49" charset="-122"/>
              </a:rPr>
              <a:t>讲道结构</a:t>
            </a:r>
            <a:endParaRPr lang="zh-CN" altLang="en-US" smtClean="0">
              <a:solidFill>
                <a:srgbClr val="CCFF33"/>
              </a:solidFill>
              <a:latin typeface="SimHei" panose="02010609060101010101" pitchFamily="49" charset="-122"/>
              <a:ea typeface="SimHei" panose="02010609060101010101" pitchFamily="49" charset="-122"/>
            </a:endParaRPr>
          </a:p>
        </p:txBody>
      </p:sp>
      <p:sp>
        <p:nvSpPr>
          <p:cNvPr id="135170" name="Rectangle 1027"/>
          <p:cNvSpPr>
            <a:spLocks noGrp="1" noChangeArrowheads="1"/>
          </p:cNvSpPr>
          <p:nvPr>
            <p:ph type="body" idx="1"/>
          </p:nvPr>
        </p:nvSpPr>
        <p:spPr/>
        <p:txBody>
          <a:bodyPr/>
          <a:lstStyle/>
          <a:p>
            <a:pPr eaLnBrk="1" hangingPunct="1"/>
            <a:endParaRPr lang="zh-CN" altLang="en-US" smtClean="0"/>
          </a:p>
        </p:txBody>
      </p:sp>
      <p:pic>
        <p:nvPicPr>
          <p:cNvPr id="135171"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825" y="1066800"/>
            <a:ext cx="49053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066800"/>
            <a:ext cx="37893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Text Box 1030"/>
          <p:cNvSpPr txBox="1">
            <a:spLocks noChangeArrowheads="1"/>
          </p:cNvSpPr>
          <p:nvPr/>
        </p:nvSpPr>
        <p:spPr bwMode="auto">
          <a:xfrm>
            <a:off x="5392738" y="5029200"/>
            <a:ext cx="3067050" cy="1077913"/>
          </a:xfrm>
          <a:prstGeom prst="rect">
            <a:avLst/>
          </a:prstGeom>
          <a:noFill/>
          <a:ln w="9525">
            <a:noFill/>
            <a:miter lim="800000"/>
            <a:headEnd/>
            <a:tailEnd/>
          </a:ln>
          <a:effec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r>
              <a:rPr lang="zh-CN" altLang="en-US" sz="3200" b="1" dirty="0" smtClean="0">
                <a:solidFill>
                  <a:srgbClr val="FFFFFF"/>
                </a:solidFill>
                <a:effectLst>
                  <a:glow rad="139700">
                    <a:srgbClr val="000000"/>
                  </a:glow>
                </a:effectLst>
                <a:latin typeface="SimHei" pitchFamily="49" charset="-122"/>
                <a:ea typeface="SimHei" pitchFamily="49" charset="-122"/>
              </a:rPr>
              <a:t>建筑需要结构。</a:t>
            </a:r>
          </a:p>
          <a:p>
            <a:pPr eaLnBrk="0" fontAlgn="base" hangingPunct="0">
              <a:spcBef>
                <a:spcPct val="0"/>
              </a:spcBef>
              <a:spcAft>
                <a:spcPct val="0"/>
              </a:spcAft>
              <a:defRPr/>
            </a:pPr>
            <a:r>
              <a:rPr lang="zh-CN" altLang="en-US" sz="3200" b="1" dirty="0" smtClean="0">
                <a:solidFill>
                  <a:srgbClr val="FFFFFF"/>
                </a:solidFill>
                <a:effectLst>
                  <a:glow rad="139700">
                    <a:srgbClr val="000000"/>
                  </a:glow>
                </a:effectLst>
                <a:latin typeface="SimHei" pitchFamily="49" charset="-122"/>
                <a:ea typeface="SimHei" pitchFamily="49" charset="-122"/>
              </a:rPr>
              <a:t>讲道也是如此！</a:t>
            </a:r>
            <a:endParaRPr lang="en-US" sz="3200" b="1" dirty="0" smtClean="0">
              <a:solidFill>
                <a:srgbClr val="FFFFFF"/>
              </a:solidFill>
              <a:effectLst>
                <a:glow rad="139700">
                  <a:srgbClr val="000000"/>
                </a:glow>
              </a:effectLst>
              <a:latin typeface="SimHei" pitchFamily="49" charset="-122"/>
              <a:ea typeface="SimHei" pitchFamily="49" charset="-122"/>
            </a:endParaRPr>
          </a:p>
        </p:txBody>
      </p:sp>
      <p:sp>
        <p:nvSpPr>
          <p:cNvPr id="18439" name="Text Box 5"/>
          <p:cNvSpPr txBox="1">
            <a:spLocks noChangeArrowheads="1"/>
          </p:cNvSpPr>
          <p:nvPr/>
        </p:nvSpPr>
        <p:spPr bwMode="auto">
          <a:xfrm>
            <a:off x="4038600" y="6096000"/>
            <a:ext cx="5029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2000">
                <a:solidFill>
                  <a:srgbClr val="FFFFFF"/>
                </a:solidFill>
                <a:latin typeface="SimHei" panose="02010609060101010101" pitchFamily="49" charset="-122"/>
                <a:ea typeface="SimHei" panose="02010609060101010101" pitchFamily="49" charset="-122"/>
              </a:rPr>
              <a:t>顾力凯博士 新加坡神学院</a:t>
            </a:r>
            <a:r>
              <a:rPr lang="en-US" altLang="ja-JP" sz="2000">
                <a:solidFill>
                  <a:srgbClr val="FFFFFF"/>
                </a:solidFill>
                <a:latin typeface="SimHei" panose="02010609060101010101" pitchFamily="49" charset="-122"/>
                <a:ea typeface="SimHei" panose="02010609060101010101" pitchFamily="49" charset="-122"/>
              </a:rPr>
              <a:t>www.biblestudydownloads.com</a:t>
            </a:r>
            <a:endParaRPr lang="en-US" altLang="zh-CN" sz="2000">
              <a:solidFill>
                <a:srgbClr val="FFFFFF"/>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6265732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cs typeface="Arial" panose="020B0604020202020204" pitchFamily="34" charset="0"/>
            </a:endParaRPr>
          </a:p>
        </p:txBody>
      </p:sp>
      <p:sp>
        <p:nvSpPr>
          <p:cNvPr id="149506"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cs typeface="Arial" panose="020B0604020202020204" pitchFamily="34" charset="0"/>
            </a:endParaRPr>
          </a:p>
        </p:txBody>
      </p:sp>
      <p:sp>
        <p:nvSpPr>
          <p:cNvPr id="9219" name="Rectangle 3"/>
          <p:cNvSpPr>
            <a:spLocks noGrp="1" noChangeArrowheads="1"/>
          </p:cNvSpPr>
          <p:nvPr>
            <p:ph type="title"/>
          </p:nvPr>
        </p:nvSpPr>
        <p:spPr>
          <a:xfrm>
            <a:off x="431800" y="0"/>
            <a:ext cx="8243888" cy="1143000"/>
          </a:xfrm>
          <a:effectLst>
            <a:outerShdw blurRad="63500" dist="35921" dir="2700000" algn="ctr" rotWithShape="0">
              <a:srgbClr val="000000">
                <a:alpha val="74997"/>
              </a:srgbClr>
            </a:outerShdw>
          </a:effectLst>
        </p:spPr>
        <p:txBody>
          <a:bodyPr/>
          <a:lstStyle/>
          <a:p>
            <a:pPr algn="ctr" eaLnBrk="1" hangingPunct="1"/>
            <a:r>
              <a:rPr lang="zh-CN" altLang="en-US" b="1" smtClean="0">
                <a:latin typeface="Arial" panose="020B0604020202020204" pitchFamily="34" charset="0"/>
                <a:cs typeface="Arial" panose="020B0604020202020204" pitchFamily="34" charset="0"/>
              </a:rPr>
              <a:t>讲道结构的类型</a:t>
            </a:r>
            <a:endParaRPr lang="zh-CN" altLang="en-US" smtClean="0">
              <a:latin typeface="Arial" panose="020B0604020202020204" pitchFamily="34" charset="0"/>
              <a:cs typeface="Arial" panose="020B0604020202020204" pitchFamily="34" charset="0"/>
            </a:endParaRPr>
          </a:p>
        </p:txBody>
      </p:sp>
      <p:sp>
        <p:nvSpPr>
          <p:cNvPr id="149508" name="Text Box 11"/>
          <p:cNvSpPr txBox="1">
            <a:spLocks noChangeArrowheads="1"/>
          </p:cNvSpPr>
          <p:nvPr/>
        </p:nvSpPr>
        <p:spPr bwMode="auto">
          <a:xfrm>
            <a:off x="8467725" y="1158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b="1">
                <a:solidFill>
                  <a:srgbClr val="FFFFFF"/>
                </a:solidFill>
                <a:cs typeface="Arial" panose="020B0604020202020204" pitchFamily="34" charset="0"/>
              </a:rPr>
              <a:t>47</a:t>
            </a:r>
            <a:endParaRPr lang="en-US" altLang="zh-CN">
              <a:solidFill>
                <a:srgbClr val="FFFFFF"/>
              </a:solidFill>
              <a:cs typeface="Arial" panose="020B0604020202020204" pitchFamily="34" charset="0"/>
            </a:endParaRPr>
          </a:p>
        </p:txBody>
      </p:sp>
      <p:sp>
        <p:nvSpPr>
          <p:cNvPr id="9228" name="Text Box 12"/>
          <p:cNvSpPr txBox="1">
            <a:spLocks noChangeArrowheads="1"/>
          </p:cNvSpPr>
          <p:nvPr/>
        </p:nvSpPr>
        <p:spPr bwMode="auto">
          <a:xfrm>
            <a:off x="95250" y="1981200"/>
            <a:ext cx="8001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介绍</a:t>
            </a:r>
          </a:p>
        </p:txBody>
      </p:sp>
      <p:sp>
        <p:nvSpPr>
          <p:cNvPr id="9229" name="Text Box 13"/>
          <p:cNvSpPr txBox="1">
            <a:spLocks noChangeArrowheads="1"/>
          </p:cNvSpPr>
          <p:nvPr/>
        </p:nvSpPr>
        <p:spPr bwMode="auto">
          <a:xfrm>
            <a:off x="95250" y="3667125"/>
            <a:ext cx="8001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正文</a:t>
            </a:r>
          </a:p>
        </p:txBody>
      </p:sp>
      <p:sp>
        <p:nvSpPr>
          <p:cNvPr id="9230" name="Text Box 14"/>
          <p:cNvSpPr txBox="1">
            <a:spLocks noChangeArrowheads="1"/>
          </p:cNvSpPr>
          <p:nvPr/>
        </p:nvSpPr>
        <p:spPr bwMode="auto">
          <a:xfrm>
            <a:off x="95250" y="5410200"/>
            <a:ext cx="8001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总结</a:t>
            </a:r>
          </a:p>
        </p:txBody>
      </p:sp>
      <p:sp>
        <p:nvSpPr>
          <p:cNvPr id="9231" name="Text Box 15"/>
          <p:cNvSpPr txBox="1">
            <a:spLocks noChangeArrowheads="1"/>
          </p:cNvSpPr>
          <p:nvPr/>
        </p:nvSpPr>
        <p:spPr bwMode="auto">
          <a:xfrm>
            <a:off x="2532063" y="1143000"/>
            <a:ext cx="1319212"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cs typeface="Arial" panose="020B0604020202020204" pitchFamily="34" charset="0"/>
              </a:rPr>
              <a:t>演绎</a:t>
            </a:r>
          </a:p>
        </p:txBody>
      </p:sp>
      <p:sp>
        <p:nvSpPr>
          <p:cNvPr id="9232" name="Text Box 16"/>
          <p:cNvSpPr txBox="1">
            <a:spLocks noChangeArrowheads="1"/>
          </p:cNvSpPr>
          <p:nvPr/>
        </p:nvSpPr>
        <p:spPr bwMode="auto">
          <a:xfrm>
            <a:off x="2411413" y="1981200"/>
            <a:ext cx="14160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TW" altLang="en-US" b="1">
                <a:solidFill>
                  <a:srgbClr val="FFFFFF"/>
                </a:solidFill>
                <a:cs typeface="Arial" panose="020B0604020202020204" pitchFamily="34" charset="0"/>
              </a:rPr>
              <a:t>信息主旨</a:t>
            </a:r>
          </a:p>
        </p:txBody>
      </p:sp>
      <p:sp>
        <p:nvSpPr>
          <p:cNvPr id="9233" name="Text Box 17"/>
          <p:cNvSpPr txBox="1">
            <a:spLocks noChangeArrowheads="1"/>
          </p:cNvSpPr>
          <p:nvPr/>
        </p:nvSpPr>
        <p:spPr bwMode="auto">
          <a:xfrm>
            <a:off x="2124075" y="5410200"/>
            <a:ext cx="2022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重述</a:t>
            </a:r>
            <a:r>
              <a:rPr lang="zh-TW" altLang="en-US" b="1">
                <a:solidFill>
                  <a:srgbClr val="FFFFFF"/>
                </a:solidFill>
                <a:ea typeface="SimHei" panose="02010609060101010101" pitchFamily="49" charset="-122"/>
                <a:cs typeface="Arial" panose="020B0604020202020204" pitchFamily="34" charset="0"/>
              </a:rPr>
              <a:t>信息主旨</a:t>
            </a:r>
          </a:p>
        </p:txBody>
      </p:sp>
      <p:sp>
        <p:nvSpPr>
          <p:cNvPr id="9236" name="Text Box 20"/>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a:t>
            </a:r>
          </a:p>
        </p:txBody>
      </p:sp>
      <p:sp>
        <p:nvSpPr>
          <p:cNvPr id="9237" name="Text Box 21"/>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II</a:t>
            </a:r>
          </a:p>
        </p:txBody>
      </p:sp>
      <p:sp>
        <p:nvSpPr>
          <p:cNvPr id="9238" name="Text Box 22"/>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III</a:t>
            </a:r>
          </a:p>
        </p:txBody>
      </p:sp>
      <p:sp>
        <p:nvSpPr>
          <p:cNvPr id="9239" name="AutoShape 23"/>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9240" name="Text Box 24"/>
          <p:cNvSpPr txBox="1">
            <a:spLocks noChangeArrowheads="1"/>
          </p:cNvSpPr>
          <p:nvPr/>
        </p:nvSpPr>
        <p:spPr bwMode="auto">
          <a:xfrm>
            <a:off x="4500563" y="1143000"/>
            <a:ext cx="1776412"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cs typeface="Arial" panose="020B0604020202020204" pitchFamily="34" charset="0"/>
              </a:rPr>
              <a:t>归纳</a:t>
            </a:r>
          </a:p>
        </p:txBody>
      </p:sp>
      <p:sp>
        <p:nvSpPr>
          <p:cNvPr id="9241" name="Text Box 25"/>
          <p:cNvSpPr txBox="1">
            <a:spLocks noChangeArrowheads="1"/>
          </p:cNvSpPr>
          <p:nvPr/>
        </p:nvSpPr>
        <p:spPr bwMode="auto">
          <a:xfrm>
            <a:off x="4284663" y="1981200"/>
            <a:ext cx="21590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cs typeface="Arial" panose="020B0604020202020204" pitchFamily="34" charset="0"/>
              </a:rPr>
              <a:t>主题</a:t>
            </a:r>
          </a:p>
        </p:txBody>
      </p:sp>
      <p:sp>
        <p:nvSpPr>
          <p:cNvPr id="9242" name="Text Box 26"/>
          <p:cNvSpPr txBox="1">
            <a:spLocks noChangeArrowheads="1"/>
          </p:cNvSpPr>
          <p:nvPr/>
        </p:nvSpPr>
        <p:spPr bwMode="auto">
          <a:xfrm>
            <a:off x="4500563" y="5410200"/>
            <a:ext cx="1919287"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TW" altLang="en-US" b="1">
                <a:solidFill>
                  <a:srgbClr val="FFFFFF"/>
                </a:solidFill>
                <a:cs typeface="Arial" panose="020B0604020202020204" pitchFamily="34" charset="0"/>
              </a:rPr>
              <a:t>信息主旨</a:t>
            </a:r>
          </a:p>
        </p:txBody>
      </p:sp>
      <p:sp>
        <p:nvSpPr>
          <p:cNvPr id="9243" name="Text Box 27"/>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a:t>
            </a:r>
          </a:p>
        </p:txBody>
      </p:sp>
      <p:sp>
        <p:nvSpPr>
          <p:cNvPr id="9244" name="Text Box 28"/>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II</a:t>
            </a:r>
          </a:p>
        </p:txBody>
      </p:sp>
      <p:sp>
        <p:nvSpPr>
          <p:cNvPr id="9245" name="Text Box 29"/>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III</a:t>
            </a:r>
          </a:p>
        </p:txBody>
      </p:sp>
      <p:sp>
        <p:nvSpPr>
          <p:cNvPr id="9246" name="AutoShape 30"/>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9247" name="Text Box 31"/>
          <p:cNvSpPr txBox="1">
            <a:spLocks noChangeArrowheads="1"/>
          </p:cNvSpPr>
          <p:nvPr/>
        </p:nvSpPr>
        <p:spPr bwMode="auto">
          <a:xfrm>
            <a:off x="7256463" y="914400"/>
            <a:ext cx="1276350" cy="822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归纳</a:t>
            </a:r>
            <a:r>
              <a:rPr lang="en-US" altLang="ja-JP" b="1">
                <a:solidFill>
                  <a:srgbClr val="FFFFFF"/>
                </a:solidFill>
                <a:latin typeface="SimHei" panose="02010609060101010101" pitchFamily="49" charset="-122"/>
                <a:ea typeface="SimHei" panose="02010609060101010101" pitchFamily="49" charset="-122"/>
                <a:cs typeface="Arial" panose="020B0604020202020204" pitchFamily="34" charset="0"/>
              </a:rPr>
              <a:t>-</a:t>
            </a:r>
            <a:br>
              <a:rPr lang="en-US" altLang="ja-JP" b="1">
                <a:solidFill>
                  <a:srgbClr val="FFFFFF"/>
                </a:solidFill>
                <a:latin typeface="SimHei" panose="02010609060101010101" pitchFamily="49" charset="-122"/>
                <a:ea typeface="SimHei" panose="02010609060101010101" pitchFamily="49" charset="-122"/>
                <a:cs typeface="Arial" panose="020B0604020202020204" pitchFamily="34" charset="0"/>
              </a:rPr>
            </a:br>
            <a:r>
              <a:rPr lang="zh-CN" altLang="en-US" b="1">
                <a:solidFill>
                  <a:srgbClr val="FFFFFF"/>
                </a:solidFill>
                <a:latin typeface="SimHei" panose="02010609060101010101" pitchFamily="49" charset="-122"/>
                <a:ea typeface="SimHei" panose="02010609060101010101" pitchFamily="49" charset="-122"/>
              </a:rPr>
              <a:t>演绎</a:t>
            </a:r>
            <a:endParaRPr lang="zh-CN" altLang="en-US">
              <a:solidFill>
                <a:srgbClr val="FFFFFF"/>
              </a:solidFill>
              <a:latin typeface="SimHei" panose="02010609060101010101" pitchFamily="49" charset="-122"/>
              <a:ea typeface="SimHei" panose="02010609060101010101" pitchFamily="49" charset="-122"/>
            </a:endParaRPr>
          </a:p>
        </p:txBody>
      </p:sp>
      <p:sp>
        <p:nvSpPr>
          <p:cNvPr id="9248" name="Text Box 32"/>
          <p:cNvSpPr txBox="1">
            <a:spLocks noChangeArrowheads="1"/>
          </p:cNvSpPr>
          <p:nvPr/>
        </p:nvSpPr>
        <p:spPr bwMode="auto">
          <a:xfrm>
            <a:off x="7350125" y="1981200"/>
            <a:ext cx="1176338"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cs typeface="Arial" panose="020B0604020202020204" pitchFamily="34" charset="0"/>
              </a:rPr>
              <a:t>主题</a:t>
            </a:r>
          </a:p>
        </p:txBody>
      </p:sp>
      <p:sp>
        <p:nvSpPr>
          <p:cNvPr id="9249" name="Text Box 33"/>
          <p:cNvSpPr txBox="1">
            <a:spLocks noChangeArrowheads="1"/>
          </p:cNvSpPr>
          <p:nvPr/>
        </p:nvSpPr>
        <p:spPr bwMode="auto">
          <a:xfrm>
            <a:off x="530225" y="6248400"/>
            <a:ext cx="950913"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defRPr/>
            </a:pPr>
            <a:r>
              <a:rPr lang="zh-CN" altLang="en-US" b="1" smtClean="0">
                <a:solidFill>
                  <a:srgbClr val="FFFFFF"/>
                </a:solidFill>
                <a:latin typeface="SimHei" charset="0"/>
                <a:ea typeface="SimHei" charset="0"/>
                <a:cs typeface="Arial" charset="0"/>
              </a:rPr>
              <a:t>优点</a:t>
            </a:r>
            <a:r>
              <a:rPr lang="en-US" b="1" smtClean="0">
                <a:solidFill>
                  <a:srgbClr val="FFFFFF"/>
                </a:solidFill>
                <a:latin typeface="SimHei" charset="0"/>
                <a:ea typeface="SimHei" charset="0"/>
                <a:cs typeface="Arial" charset="0"/>
              </a:rPr>
              <a:t>:</a:t>
            </a: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a:t>
            </a:r>
          </a:p>
        </p:txBody>
      </p:sp>
      <p:sp>
        <p:nvSpPr>
          <p:cNvPr id="9251" name="Text Box 35"/>
          <p:cNvSpPr txBox="1">
            <a:spLocks noChangeArrowheads="1"/>
          </p:cNvSpPr>
          <p:nvPr/>
        </p:nvSpPr>
        <p:spPr bwMode="auto">
          <a:xfrm>
            <a:off x="7010400" y="3495675"/>
            <a:ext cx="18288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TW" altLang="en-US" sz="2000" b="1">
                <a:solidFill>
                  <a:srgbClr val="FFFFFF"/>
                </a:solidFill>
                <a:cs typeface="Arial" panose="020B0604020202020204" pitchFamily="34" charset="0"/>
              </a:rPr>
              <a:t>信息主旨</a:t>
            </a:r>
          </a:p>
        </p:txBody>
      </p:sp>
      <p:sp>
        <p:nvSpPr>
          <p:cNvPr id="9252" name="Text Box 36"/>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III</a:t>
            </a:r>
          </a:p>
        </p:txBody>
      </p:sp>
      <p:sp>
        <p:nvSpPr>
          <p:cNvPr id="9253" name="AutoShape 37"/>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9254" name="Text Box 38"/>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zh-CN">
                <a:solidFill>
                  <a:srgbClr val="FFFFFF"/>
                </a:solidFill>
                <a:cs typeface="Arial" panose="020B0604020202020204" pitchFamily="34" charset="0"/>
              </a:rPr>
              <a:t>II</a:t>
            </a:r>
          </a:p>
        </p:txBody>
      </p:sp>
      <p:sp>
        <p:nvSpPr>
          <p:cNvPr id="9255" name="AutoShape 39"/>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9256" name="Text Box 40"/>
          <p:cNvSpPr txBox="1">
            <a:spLocks noChangeArrowheads="1"/>
          </p:cNvSpPr>
          <p:nvPr/>
        </p:nvSpPr>
        <p:spPr bwMode="auto">
          <a:xfrm>
            <a:off x="2706688" y="6248400"/>
            <a:ext cx="8032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清晰</a:t>
            </a:r>
          </a:p>
        </p:txBody>
      </p:sp>
      <p:sp>
        <p:nvSpPr>
          <p:cNvPr id="9258" name="Text Box 42"/>
          <p:cNvSpPr txBox="1">
            <a:spLocks noChangeArrowheads="1"/>
          </p:cNvSpPr>
          <p:nvPr/>
        </p:nvSpPr>
        <p:spPr bwMode="auto">
          <a:xfrm>
            <a:off x="5003800" y="6248400"/>
            <a:ext cx="8048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有趣</a:t>
            </a:r>
          </a:p>
        </p:txBody>
      </p:sp>
      <p:sp>
        <p:nvSpPr>
          <p:cNvPr id="9259" name="Text Box 43"/>
          <p:cNvSpPr txBox="1">
            <a:spLocks noChangeArrowheads="1"/>
          </p:cNvSpPr>
          <p:nvPr/>
        </p:nvSpPr>
        <p:spPr bwMode="auto">
          <a:xfrm>
            <a:off x="7381875" y="6248400"/>
            <a:ext cx="1103313"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多样性</a:t>
            </a:r>
          </a:p>
        </p:txBody>
      </p:sp>
      <p:sp>
        <p:nvSpPr>
          <p:cNvPr id="9260" name="Text Box 44"/>
          <p:cNvSpPr txBox="1">
            <a:spLocks noChangeArrowheads="1"/>
          </p:cNvSpPr>
          <p:nvPr/>
        </p:nvSpPr>
        <p:spPr bwMode="auto">
          <a:xfrm>
            <a:off x="6948488" y="5410200"/>
            <a:ext cx="2022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FF"/>
                </a:solidFill>
                <a:latin typeface="SimHei" panose="02010609060101010101" pitchFamily="49" charset="-122"/>
                <a:ea typeface="SimHei" panose="02010609060101010101" pitchFamily="49" charset="-122"/>
              </a:rPr>
              <a:t>重述</a:t>
            </a:r>
            <a:r>
              <a:rPr lang="zh-TW" altLang="en-US" b="1">
                <a:solidFill>
                  <a:srgbClr val="FFFFFF"/>
                </a:solidFill>
                <a:ea typeface="SimHei" panose="02010609060101010101" pitchFamily="49" charset="-122"/>
                <a:cs typeface="Arial" panose="020B0604020202020204" pitchFamily="34" charset="0"/>
              </a:rPr>
              <a:t>信息主旨</a:t>
            </a:r>
          </a:p>
        </p:txBody>
      </p:sp>
      <p:sp>
        <p:nvSpPr>
          <p:cNvPr id="149539" name="Line 45"/>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0" name="Line 46"/>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1" name="Line 47"/>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2" name="Line 48"/>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3" name="Line 49"/>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4" name="Line 50"/>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5" name="Line 51"/>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6" name="Line 52"/>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
        <p:nvSpPr>
          <p:cNvPr id="149547" name="Line 53"/>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FFFFFF"/>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913030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236"/>
                                        </p:tgtEl>
                                        <p:attrNameLst>
                                          <p:attrName>style.visibility</p:attrName>
                                        </p:attrNameLst>
                                      </p:cBhvr>
                                      <p:to>
                                        <p:strVal val="visible"/>
                                      </p:to>
                                    </p:set>
                                    <p:anim calcmode="lin" valueType="num">
                                      <p:cBhvr>
                                        <p:cTn id="33" dur="500" fill="hold"/>
                                        <p:tgtEl>
                                          <p:spTgt spid="9236"/>
                                        </p:tgtEl>
                                        <p:attrNameLst>
                                          <p:attrName>ppt_w</p:attrName>
                                        </p:attrNameLst>
                                      </p:cBhvr>
                                      <p:tavLst>
                                        <p:tav tm="0">
                                          <p:val>
                                            <p:fltVal val="0"/>
                                          </p:val>
                                        </p:tav>
                                        <p:tav tm="100000">
                                          <p:val>
                                            <p:strVal val="#ppt_w"/>
                                          </p:val>
                                        </p:tav>
                                      </p:tavLst>
                                    </p:anim>
                                    <p:anim calcmode="lin" valueType="num">
                                      <p:cBhvr>
                                        <p:cTn id="34" dur="500" fill="hold"/>
                                        <p:tgtEl>
                                          <p:spTgt spid="923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9237"/>
                                        </p:tgtEl>
                                        <p:attrNameLst>
                                          <p:attrName>style.visibility</p:attrName>
                                        </p:attrNameLst>
                                      </p:cBhvr>
                                      <p:to>
                                        <p:strVal val="visible"/>
                                      </p:to>
                                    </p:set>
                                    <p:anim calcmode="lin" valueType="num">
                                      <p:cBhvr>
                                        <p:cTn id="38" dur="500" fill="hold"/>
                                        <p:tgtEl>
                                          <p:spTgt spid="9237"/>
                                        </p:tgtEl>
                                        <p:attrNameLst>
                                          <p:attrName>ppt_w</p:attrName>
                                        </p:attrNameLst>
                                      </p:cBhvr>
                                      <p:tavLst>
                                        <p:tav tm="0">
                                          <p:val>
                                            <p:fltVal val="0"/>
                                          </p:val>
                                        </p:tav>
                                        <p:tav tm="100000">
                                          <p:val>
                                            <p:strVal val="#ppt_w"/>
                                          </p:val>
                                        </p:tav>
                                      </p:tavLst>
                                    </p:anim>
                                    <p:anim calcmode="lin" valueType="num">
                                      <p:cBhvr>
                                        <p:cTn id="39" dur="500" fill="hold"/>
                                        <p:tgtEl>
                                          <p:spTgt spid="9237"/>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000"/>
                            </p:stCondLst>
                            <p:childTnLst>
                              <p:par>
                                <p:cTn id="41" presetID="17" presetClass="entr" presetSubtype="10" fill="hold" grpId="0" nodeType="afterEffect">
                                  <p:stCondLst>
                                    <p:cond delay="0"/>
                                  </p:stCondLst>
                                  <p:childTnLst>
                                    <p:set>
                                      <p:cBhvr>
                                        <p:cTn id="42" dur="1" fill="hold">
                                          <p:stCondLst>
                                            <p:cond delay="0"/>
                                          </p:stCondLst>
                                        </p:cTn>
                                        <p:tgtEl>
                                          <p:spTgt spid="9238"/>
                                        </p:tgtEl>
                                        <p:attrNameLst>
                                          <p:attrName>style.visibility</p:attrName>
                                        </p:attrNameLst>
                                      </p:cBhvr>
                                      <p:to>
                                        <p:strVal val="visible"/>
                                      </p:to>
                                    </p:set>
                                    <p:anim calcmode="lin" valueType="num">
                                      <p:cBhvr>
                                        <p:cTn id="43" dur="500" fill="hold"/>
                                        <p:tgtEl>
                                          <p:spTgt spid="9238"/>
                                        </p:tgtEl>
                                        <p:attrNameLst>
                                          <p:attrName>ppt_w</p:attrName>
                                        </p:attrNameLst>
                                      </p:cBhvr>
                                      <p:tavLst>
                                        <p:tav tm="0">
                                          <p:val>
                                            <p:fltVal val="0"/>
                                          </p:val>
                                        </p:tav>
                                        <p:tav tm="100000">
                                          <p:val>
                                            <p:strVal val="#ppt_w"/>
                                          </p:val>
                                        </p:tav>
                                      </p:tavLst>
                                    </p:anim>
                                    <p:anim calcmode="lin" valueType="num">
                                      <p:cBhvr>
                                        <p:cTn id="44"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9233"/>
                                        </p:tgtEl>
                                        <p:attrNameLst>
                                          <p:attrName>style.visibility</p:attrName>
                                        </p:attrNameLst>
                                      </p:cBhvr>
                                      <p:to>
                                        <p:strVal val="visible"/>
                                      </p:to>
                                    </p:set>
                                    <p:anim calcmode="lin" valueType="num">
                                      <p:cBhvr>
                                        <p:cTn id="49" dur="500" fill="hold"/>
                                        <p:tgtEl>
                                          <p:spTgt spid="9233"/>
                                        </p:tgtEl>
                                        <p:attrNameLst>
                                          <p:attrName>ppt_w</p:attrName>
                                        </p:attrNameLst>
                                      </p:cBhvr>
                                      <p:tavLst>
                                        <p:tav tm="0">
                                          <p:val>
                                            <p:fltVal val="0"/>
                                          </p:val>
                                        </p:tav>
                                        <p:tav tm="100000">
                                          <p:val>
                                            <p:strVal val="#ppt_w"/>
                                          </p:val>
                                        </p:tav>
                                      </p:tavLst>
                                    </p:anim>
                                    <p:anim calcmode="lin" valueType="num">
                                      <p:cBhvr>
                                        <p:cTn id="50"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9246"/>
                                        </p:tgtEl>
                                        <p:attrNameLst>
                                          <p:attrName>style.visibility</p:attrName>
                                        </p:attrNameLst>
                                      </p:cBhvr>
                                      <p:to>
                                        <p:strVal val="visible"/>
                                      </p:to>
                                    </p:set>
                                    <p:anim calcmode="lin" valueType="num">
                                      <p:cBhvr>
                                        <p:cTn id="55" dur="500" fill="hold"/>
                                        <p:tgtEl>
                                          <p:spTgt spid="9246"/>
                                        </p:tgtEl>
                                        <p:attrNameLst>
                                          <p:attrName>ppt_w</p:attrName>
                                        </p:attrNameLst>
                                      </p:cBhvr>
                                      <p:tavLst>
                                        <p:tav tm="0">
                                          <p:val>
                                            <p:fltVal val="0"/>
                                          </p:val>
                                        </p:tav>
                                        <p:tav tm="100000">
                                          <p:val>
                                            <p:strVal val="#ppt_w"/>
                                          </p:val>
                                        </p:tav>
                                      </p:tavLst>
                                    </p:anim>
                                    <p:anim calcmode="lin" valueType="num">
                                      <p:cBhvr>
                                        <p:cTn id="56"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9240"/>
                                        </p:tgtEl>
                                        <p:attrNameLst>
                                          <p:attrName>style.visibility</p:attrName>
                                        </p:attrNameLst>
                                      </p:cBhvr>
                                      <p:to>
                                        <p:strVal val="visible"/>
                                      </p:to>
                                    </p:set>
                                    <p:anim calcmode="lin" valueType="num">
                                      <p:cBhvr>
                                        <p:cTn id="61" dur="500" fill="hold"/>
                                        <p:tgtEl>
                                          <p:spTgt spid="9240"/>
                                        </p:tgtEl>
                                        <p:attrNameLst>
                                          <p:attrName>ppt_w</p:attrName>
                                        </p:attrNameLst>
                                      </p:cBhvr>
                                      <p:tavLst>
                                        <p:tav tm="0">
                                          <p:val>
                                            <p:fltVal val="0"/>
                                          </p:val>
                                        </p:tav>
                                        <p:tav tm="100000">
                                          <p:val>
                                            <p:strVal val="#ppt_w"/>
                                          </p:val>
                                        </p:tav>
                                      </p:tavLst>
                                    </p:anim>
                                    <p:anim calcmode="lin" valueType="num">
                                      <p:cBhvr>
                                        <p:cTn id="62"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41"/>
                                        </p:tgtEl>
                                        <p:attrNameLst>
                                          <p:attrName>style.visibility</p:attrName>
                                        </p:attrNameLst>
                                      </p:cBhvr>
                                      <p:to>
                                        <p:strVal val="visible"/>
                                      </p:to>
                                    </p:set>
                                    <p:anim calcmode="lin" valueType="num">
                                      <p:cBhvr>
                                        <p:cTn id="67" dur="500" fill="hold"/>
                                        <p:tgtEl>
                                          <p:spTgt spid="9241"/>
                                        </p:tgtEl>
                                        <p:attrNameLst>
                                          <p:attrName>ppt_w</p:attrName>
                                        </p:attrNameLst>
                                      </p:cBhvr>
                                      <p:tavLst>
                                        <p:tav tm="0">
                                          <p:val>
                                            <p:fltVal val="0"/>
                                          </p:val>
                                        </p:tav>
                                        <p:tav tm="100000">
                                          <p:val>
                                            <p:strVal val="#ppt_w"/>
                                          </p:val>
                                        </p:tav>
                                      </p:tavLst>
                                    </p:anim>
                                    <p:anim calcmode="lin" valueType="num">
                                      <p:cBhvr>
                                        <p:cTn id="68"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3"/>
                                        </p:tgtEl>
                                        <p:attrNameLst>
                                          <p:attrName>style.visibility</p:attrName>
                                        </p:attrNameLst>
                                      </p:cBhvr>
                                      <p:to>
                                        <p:strVal val="visible"/>
                                      </p:to>
                                    </p:set>
                                    <p:anim calcmode="lin" valueType="num">
                                      <p:cBhvr>
                                        <p:cTn id="73" dur="500" fill="hold"/>
                                        <p:tgtEl>
                                          <p:spTgt spid="9243"/>
                                        </p:tgtEl>
                                        <p:attrNameLst>
                                          <p:attrName>ppt_w</p:attrName>
                                        </p:attrNameLst>
                                      </p:cBhvr>
                                      <p:tavLst>
                                        <p:tav tm="0">
                                          <p:val>
                                            <p:fltVal val="0"/>
                                          </p:val>
                                        </p:tav>
                                        <p:tav tm="100000">
                                          <p:val>
                                            <p:strVal val="#ppt_w"/>
                                          </p:val>
                                        </p:tav>
                                      </p:tavLst>
                                    </p:anim>
                                    <p:anim calcmode="lin" valueType="num">
                                      <p:cBhvr>
                                        <p:cTn id="74" dur="500" fill="hold"/>
                                        <p:tgtEl>
                                          <p:spTgt spid="9243"/>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500"/>
                            </p:stCondLst>
                            <p:childTnLst>
                              <p:par>
                                <p:cTn id="76" presetID="17" presetClass="entr" presetSubtype="10" fill="hold" grpId="0" nodeType="afterEffect">
                                  <p:stCondLst>
                                    <p:cond delay="0"/>
                                  </p:stCondLst>
                                  <p:childTnLst>
                                    <p:set>
                                      <p:cBhvr>
                                        <p:cTn id="77" dur="1" fill="hold">
                                          <p:stCondLst>
                                            <p:cond delay="0"/>
                                          </p:stCondLst>
                                        </p:cTn>
                                        <p:tgtEl>
                                          <p:spTgt spid="9244"/>
                                        </p:tgtEl>
                                        <p:attrNameLst>
                                          <p:attrName>style.visibility</p:attrName>
                                        </p:attrNameLst>
                                      </p:cBhvr>
                                      <p:to>
                                        <p:strVal val="visible"/>
                                      </p:to>
                                    </p:set>
                                    <p:anim calcmode="lin" valueType="num">
                                      <p:cBhvr>
                                        <p:cTn id="78" dur="500" fill="hold"/>
                                        <p:tgtEl>
                                          <p:spTgt spid="9244"/>
                                        </p:tgtEl>
                                        <p:attrNameLst>
                                          <p:attrName>ppt_w</p:attrName>
                                        </p:attrNameLst>
                                      </p:cBhvr>
                                      <p:tavLst>
                                        <p:tav tm="0">
                                          <p:val>
                                            <p:fltVal val="0"/>
                                          </p:val>
                                        </p:tav>
                                        <p:tav tm="100000">
                                          <p:val>
                                            <p:strVal val="#ppt_w"/>
                                          </p:val>
                                        </p:tav>
                                      </p:tavLst>
                                    </p:anim>
                                    <p:anim calcmode="lin" valueType="num">
                                      <p:cBhvr>
                                        <p:cTn id="79" dur="500" fill="hold"/>
                                        <p:tgtEl>
                                          <p:spTgt spid="9244"/>
                                        </p:tgtEl>
                                        <p:attrNameLst>
                                          <p:attrName>ppt_h</p:attrName>
                                        </p:attrNameLst>
                                      </p:cBhvr>
                                      <p:tavLst>
                                        <p:tav tm="0">
                                          <p:val>
                                            <p:strVal val="#ppt_h"/>
                                          </p:val>
                                        </p:tav>
                                        <p:tav tm="100000">
                                          <p:val>
                                            <p:strVal val="#ppt_h"/>
                                          </p:val>
                                        </p:tav>
                                      </p:tavLst>
                                    </p:anim>
                                  </p:childTnLst>
                                </p:cTn>
                              </p:par>
                            </p:childTnLst>
                          </p:cTn>
                        </p:par>
                        <p:par>
                          <p:cTn id="80" fill="hold" nodeType="afterGroup">
                            <p:stCondLst>
                              <p:cond delay="1000"/>
                            </p:stCondLst>
                            <p:childTnLst>
                              <p:par>
                                <p:cTn id="81" presetID="17" presetClass="entr" presetSubtype="10" fill="hold" grpId="0" nodeType="afterEffect">
                                  <p:stCondLst>
                                    <p:cond delay="0"/>
                                  </p:stCondLst>
                                  <p:childTnLst>
                                    <p:set>
                                      <p:cBhvr>
                                        <p:cTn id="82" dur="1" fill="hold">
                                          <p:stCondLst>
                                            <p:cond delay="0"/>
                                          </p:stCondLst>
                                        </p:cTn>
                                        <p:tgtEl>
                                          <p:spTgt spid="9245"/>
                                        </p:tgtEl>
                                        <p:attrNameLst>
                                          <p:attrName>style.visibility</p:attrName>
                                        </p:attrNameLst>
                                      </p:cBhvr>
                                      <p:to>
                                        <p:strVal val="visible"/>
                                      </p:to>
                                    </p:set>
                                    <p:anim calcmode="lin" valueType="num">
                                      <p:cBhvr>
                                        <p:cTn id="83" dur="500" fill="hold"/>
                                        <p:tgtEl>
                                          <p:spTgt spid="9245"/>
                                        </p:tgtEl>
                                        <p:attrNameLst>
                                          <p:attrName>ppt_w</p:attrName>
                                        </p:attrNameLst>
                                      </p:cBhvr>
                                      <p:tavLst>
                                        <p:tav tm="0">
                                          <p:val>
                                            <p:fltVal val="0"/>
                                          </p:val>
                                        </p:tav>
                                        <p:tav tm="100000">
                                          <p:val>
                                            <p:strVal val="#ppt_w"/>
                                          </p:val>
                                        </p:tav>
                                      </p:tavLst>
                                    </p:anim>
                                    <p:anim calcmode="lin" valueType="num">
                                      <p:cBhvr>
                                        <p:cTn id="84"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9242"/>
                                        </p:tgtEl>
                                        <p:attrNameLst>
                                          <p:attrName>style.visibility</p:attrName>
                                        </p:attrNameLst>
                                      </p:cBhvr>
                                      <p:to>
                                        <p:strVal val="visible"/>
                                      </p:to>
                                    </p:set>
                                    <p:anim calcmode="lin" valueType="num">
                                      <p:cBhvr>
                                        <p:cTn id="89" dur="500" fill="hold"/>
                                        <p:tgtEl>
                                          <p:spTgt spid="9242"/>
                                        </p:tgtEl>
                                        <p:attrNameLst>
                                          <p:attrName>ppt_w</p:attrName>
                                        </p:attrNameLst>
                                      </p:cBhvr>
                                      <p:tavLst>
                                        <p:tav tm="0">
                                          <p:val>
                                            <p:fltVal val="0"/>
                                          </p:val>
                                        </p:tav>
                                        <p:tav tm="100000">
                                          <p:val>
                                            <p:strVal val="#ppt_w"/>
                                          </p:val>
                                        </p:tav>
                                      </p:tavLst>
                                    </p:anim>
                                    <p:anim calcmode="lin" valueType="num">
                                      <p:cBhvr>
                                        <p:cTn id="90"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9239"/>
                                        </p:tgtEl>
                                        <p:attrNameLst>
                                          <p:attrName>style.visibility</p:attrName>
                                        </p:attrNameLst>
                                      </p:cBhvr>
                                      <p:to>
                                        <p:strVal val="visible"/>
                                      </p:to>
                                    </p:set>
                                    <p:anim calcmode="lin" valueType="num">
                                      <p:cBhvr>
                                        <p:cTn id="95" dur="500" fill="hold"/>
                                        <p:tgtEl>
                                          <p:spTgt spid="9239"/>
                                        </p:tgtEl>
                                        <p:attrNameLst>
                                          <p:attrName>ppt_w</p:attrName>
                                        </p:attrNameLst>
                                      </p:cBhvr>
                                      <p:tavLst>
                                        <p:tav tm="0">
                                          <p:val>
                                            <p:fltVal val="0"/>
                                          </p:val>
                                        </p:tav>
                                        <p:tav tm="100000">
                                          <p:val>
                                            <p:strVal val="#ppt_w"/>
                                          </p:val>
                                        </p:tav>
                                      </p:tavLst>
                                    </p:anim>
                                    <p:anim calcmode="lin" valueType="num">
                                      <p:cBhvr>
                                        <p:cTn id="9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9247"/>
                                        </p:tgtEl>
                                        <p:attrNameLst>
                                          <p:attrName>style.visibility</p:attrName>
                                        </p:attrNameLst>
                                      </p:cBhvr>
                                      <p:to>
                                        <p:strVal val="visible"/>
                                      </p:to>
                                    </p:set>
                                    <p:anim calcmode="lin" valueType="num">
                                      <p:cBhvr>
                                        <p:cTn id="101" dur="500" fill="hold"/>
                                        <p:tgtEl>
                                          <p:spTgt spid="9247"/>
                                        </p:tgtEl>
                                        <p:attrNameLst>
                                          <p:attrName>ppt_w</p:attrName>
                                        </p:attrNameLst>
                                      </p:cBhvr>
                                      <p:tavLst>
                                        <p:tav tm="0">
                                          <p:val>
                                            <p:fltVal val="0"/>
                                          </p:val>
                                        </p:tav>
                                        <p:tav tm="100000">
                                          <p:val>
                                            <p:strVal val="#ppt_w"/>
                                          </p:val>
                                        </p:tav>
                                      </p:tavLst>
                                    </p:anim>
                                    <p:anim calcmode="lin" valueType="num">
                                      <p:cBhvr>
                                        <p:cTn id="102"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9248"/>
                                        </p:tgtEl>
                                        <p:attrNameLst>
                                          <p:attrName>style.visibility</p:attrName>
                                        </p:attrNameLst>
                                      </p:cBhvr>
                                      <p:to>
                                        <p:strVal val="visible"/>
                                      </p:to>
                                    </p:set>
                                    <p:anim calcmode="lin" valueType="num">
                                      <p:cBhvr>
                                        <p:cTn id="107" dur="500" fill="hold"/>
                                        <p:tgtEl>
                                          <p:spTgt spid="9248"/>
                                        </p:tgtEl>
                                        <p:attrNameLst>
                                          <p:attrName>ppt_w</p:attrName>
                                        </p:attrNameLst>
                                      </p:cBhvr>
                                      <p:tavLst>
                                        <p:tav tm="0">
                                          <p:val>
                                            <p:fltVal val="0"/>
                                          </p:val>
                                        </p:tav>
                                        <p:tav tm="100000">
                                          <p:val>
                                            <p:strVal val="#ppt_w"/>
                                          </p:val>
                                        </p:tav>
                                      </p:tavLst>
                                    </p:anim>
                                    <p:anim calcmode="lin" valueType="num">
                                      <p:cBhvr>
                                        <p:cTn id="108" dur="500" fill="hold"/>
                                        <p:tgtEl>
                                          <p:spTgt spid="9248"/>
                                        </p:tgtEl>
                                        <p:attrNameLst>
                                          <p:attrName>ppt_h</p:attrName>
                                        </p:attrNameLst>
                                      </p:cBhvr>
                                      <p:tavLst>
                                        <p:tav tm="0">
                                          <p:val>
                                            <p:strVal val="#ppt_h"/>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9250"/>
                                        </p:tgtEl>
                                        <p:attrNameLst>
                                          <p:attrName>style.visibility</p:attrName>
                                        </p:attrNameLst>
                                      </p:cBhvr>
                                      <p:to>
                                        <p:strVal val="visible"/>
                                      </p:to>
                                    </p:set>
                                    <p:anim calcmode="lin" valueType="num">
                                      <p:cBhvr>
                                        <p:cTn id="113" dur="500" fill="hold"/>
                                        <p:tgtEl>
                                          <p:spTgt spid="9250"/>
                                        </p:tgtEl>
                                        <p:attrNameLst>
                                          <p:attrName>ppt_w</p:attrName>
                                        </p:attrNameLst>
                                      </p:cBhvr>
                                      <p:tavLst>
                                        <p:tav tm="0">
                                          <p:val>
                                            <p:fltVal val="0"/>
                                          </p:val>
                                        </p:tav>
                                        <p:tav tm="100000">
                                          <p:val>
                                            <p:strVal val="#ppt_w"/>
                                          </p:val>
                                        </p:tav>
                                      </p:tavLst>
                                    </p:anim>
                                    <p:anim calcmode="lin" valueType="num">
                                      <p:cBhvr>
                                        <p:cTn id="114" dur="500" fill="hold"/>
                                        <p:tgtEl>
                                          <p:spTgt spid="9250"/>
                                        </p:tgtEl>
                                        <p:attrNameLst>
                                          <p:attrName>ppt_h</p:attrName>
                                        </p:attrNameLst>
                                      </p:cBhvr>
                                      <p:tavLst>
                                        <p:tav tm="0">
                                          <p:val>
                                            <p:strVal val="#ppt_h"/>
                                          </p:val>
                                        </p:tav>
                                        <p:tav tm="100000">
                                          <p:val>
                                            <p:strVal val="#ppt_h"/>
                                          </p:val>
                                        </p:tav>
                                      </p:tavLst>
                                    </p:anim>
                                  </p:childTnLst>
                                </p:cTn>
                              </p:par>
                            </p:childTnLst>
                          </p:cTn>
                        </p:par>
                        <p:par>
                          <p:cTn id="115" fill="hold" nodeType="afterGroup">
                            <p:stCondLst>
                              <p:cond delay="500"/>
                            </p:stCondLst>
                            <p:childTnLst>
                              <p:par>
                                <p:cTn id="116" presetID="17" presetClass="entr" presetSubtype="10" fill="hold" grpId="0" nodeType="afterEffect">
                                  <p:stCondLst>
                                    <p:cond delay="0"/>
                                  </p:stCondLst>
                                  <p:childTnLst>
                                    <p:set>
                                      <p:cBhvr>
                                        <p:cTn id="117" dur="1" fill="hold">
                                          <p:stCondLst>
                                            <p:cond delay="0"/>
                                          </p:stCondLst>
                                        </p:cTn>
                                        <p:tgtEl>
                                          <p:spTgt spid="9251"/>
                                        </p:tgtEl>
                                        <p:attrNameLst>
                                          <p:attrName>style.visibility</p:attrName>
                                        </p:attrNameLst>
                                      </p:cBhvr>
                                      <p:to>
                                        <p:strVal val="visible"/>
                                      </p:to>
                                    </p:set>
                                    <p:anim calcmode="lin" valueType="num">
                                      <p:cBhvr>
                                        <p:cTn id="118" dur="500" fill="hold"/>
                                        <p:tgtEl>
                                          <p:spTgt spid="9251"/>
                                        </p:tgtEl>
                                        <p:attrNameLst>
                                          <p:attrName>ppt_w</p:attrName>
                                        </p:attrNameLst>
                                      </p:cBhvr>
                                      <p:tavLst>
                                        <p:tav tm="0">
                                          <p:val>
                                            <p:fltVal val="0"/>
                                          </p:val>
                                        </p:tav>
                                        <p:tav tm="100000">
                                          <p:val>
                                            <p:strVal val="#ppt_w"/>
                                          </p:val>
                                        </p:tav>
                                      </p:tavLst>
                                    </p:anim>
                                    <p:anim calcmode="lin" valueType="num">
                                      <p:cBhvr>
                                        <p:cTn id="119"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9254"/>
                                        </p:tgtEl>
                                        <p:attrNameLst>
                                          <p:attrName>style.visibility</p:attrName>
                                        </p:attrNameLst>
                                      </p:cBhvr>
                                      <p:to>
                                        <p:strVal val="visible"/>
                                      </p:to>
                                    </p:set>
                                    <p:anim calcmode="lin" valueType="num">
                                      <p:cBhvr>
                                        <p:cTn id="124" dur="500" fill="hold"/>
                                        <p:tgtEl>
                                          <p:spTgt spid="9254"/>
                                        </p:tgtEl>
                                        <p:attrNameLst>
                                          <p:attrName>ppt_w</p:attrName>
                                        </p:attrNameLst>
                                      </p:cBhvr>
                                      <p:tavLst>
                                        <p:tav tm="0">
                                          <p:val>
                                            <p:fltVal val="0"/>
                                          </p:val>
                                        </p:tav>
                                        <p:tav tm="100000">
                                          <p:val>
                                            <p:strVal val="#ppt_w"/>
                                          </p:val>
                                        </p:tav>
                                      </p:tavLst>
                                    </p:anim>
                                    <p:anim calcmode="lin" valueType="num">
                                      <p:cBhvr>
                                        <p:cTn id="125" dur="500" fill="hold"/>
                                        <p:tgtEl>
                                          <p:spTgt spid="9254"/>
                                        </p:tgtEl>
                                        <p:attrNameLst>
                                          <p:attrName>ppt_h</p:attrName>
                                        </p:attrNameLst>
                                      </p:cBhvr>
                                      <p:tavLst>
                                        <p:tav tm="0">
                                          <p:val>
                                            <p:strVal val="#ppt_h"/>
                                          </p:val>
                                        </p:tav>
                                        <p:tav tm="100000">
                                          <p:val>
                                            <p:strVal val="#ppt_h"/>
                                          </p:val>
                                        </p:tav>
                                      </p:tavLst>
                                    </p:anim>
                                  </p:childTnLst>
                                </p:cTn>
                              </p:par>
                            </p:childTnLst>
                          </p:cTn>
                        </p:par>
                        <p:par>
                          <p:cTn id="126" fill="hold" nodeType="afterGroup">
                            <p:stCondLst>
                              <p:cond delay="500"/>
                            </p:stCondLst>
                            <p:childTnLst>
                              <p:par>
                                <p:cTn id="127" presetID="17" presetClass="entr" presetSubtype="10" fill="hold" grpId="0" nodeType="afterEffect">
                                  <p:stCondLst>
                                    <p:cond delay="0"/>
                                  </p:stCondLst>
                                  <p:childTnLst>
                                    <p:set>
                                      <p:cBhvr>
                                        <p:cTn id="128" dur="1" fill="hold">
                                          <p:stCondLst>
                                            <p:cond delay="0"/>
                                          </p:stCondLst>
                                        </p:cTn>
                                        <p:tgtEl>
                                          <p:spTgt spid="9252"/>
                                        </p:tgtEl>
                                        <p:attrNameLst>
                                          <p:attrName>style.visibility</p:attrName>
                                        </p:attrNameLst>
                                      </p:cBhvr>
                                      <p:to>
                                        <p:strVal val="visible"/>
                                      </p:to>
                                    </p:set>
                                    <p:anim calcmode="lin" valueType="num">
                                      <p:cBhvr>
                                        <p:cTn id="129" dur="500" fill="hold"/>
                                        <p:tgtEl>
                                          <p:spTgt spid="9252"/>
                                        </p:tgtEl>
                                        <p:attrNameLst>
                                          <p:attrName>ppt_w</p:attrName>
                                        </p:attrNameLst>
                                      </p:cBhvr>
                                      <p:tavLst>
                                        <p:tav tm="0">
                                          <p:val>
                                            <p:fltVal val="0"/>
                                          </p:val>
                                        </p:tav>
                                        <p:tav tm="100000">
                                          <p:val>
                                            <p:strVal val="#ppt_w"/>
                                          </p:val>
                                        </p:tav>
                                      </p:tavLst>
                                    </p:anim>
                                    <p:anim calcmode="lin" valueType="num">
                                      <p:cBhvr>
                                        <p:cTn id="130" dur="500" fill="hold"/>
                                        <p:tgtEl>
                                          <p:spTgt spid="9252"/>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10" fill="hold" grpId="0" nodeType="clickEffect">
                                  <p:stCondLst>
                                    <p:cond delay="0"/>
                                  </p:stCondLst>
                                  <p:childTnLst>
                                    <p:set>
                                      <p:cBhvr>
                                        <p:cTn id="134" dur="1" fill="hold">
                                          <p:stCondLst>
                                            <p:cond delay="0"/>
                                          </p:stCondLst>
                                        </p:cTn>
                                        <p:tgtEl>
                                          <p:spTgt spid="9260"/>
                                        </p:tgtEl>
                                        <p:attrNameLst>
                                          <p:attrName>style.visibility</p:attrName>
                                        </p:attrNameLst>
                                      </p:cBhvr>
                                      <p:to>
                                        <p:strVal val="visible"/>
                                      </p:to>
                                    </p:set>
                                    <p:anim calcmode="lin" valueType="num">
                                      <p:cBhvr>
                                        <p:cTn id="135" dur="500" fill="hold"/>
                                        <p:tgtEl>
                                          <p:spTgt spid="9260"/>
                                        </p:tgtEl>
                                        <p:attrNameLst>
                                          <p:attrName>ppt_w</p:attrName>
                                        </p:attrNameLst>
                                      </p:cBhvr>
                                      <p:tavLst>
                                        <p:tav tm="0">
                                          <p:val>
                                            <p:fltVal val="0"/>
                                          </p:val>
                                        </p:tav>
                                        <p:tav tm="100000">
                                          <p:val>
                                            <p:strVal val="#ppt_w"/>
                                          </p:val>
                                        </p:tav>
                                      </p:tavLst>
                                    </p:anim>
                                    <p:anim calcmode="lin" valueType="num">
                                      <p:cBhvr>
                                        <p:cTn id="136"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7" presetClass="entr" presetSubtype="10" fill="hold" grpId="0" nodeType="clickEffect">
                                  <p:stCondLst>
                                    <p:cond delay="0"/>
                                  </p:stCondLst>
                                  <p:childTnLst>
                                    <p:set>
                                      <p:cBhvr>
                                        <p:cTn id="140" dur="1" fill="hold">
                                          <p:stCondLst>
                                            <p:cond delay="0"/>
                                          </p:stCondLst>
                                        </p:cTn>
                                        <p:tgtEl>
                                          <p:spTgt spid="9255"/>
                                        </p:tgtEl>
                                        <p:attrNameLst>
                                          <p:attrName>style.visibility</p:attrName>
                                        </p:attrNameLst>
                                      </p:cBhvr>
                                      <p:to>
                                        <p:strVal val="visible"/>
                                      </p:to>
                                    </p:set>
                                    <p:anim calcmode="lin" valueType="num">
                                      <p:cBhvr>
                                        <p:cTn id="141" dur="500" fill="hold"/>
                                        <p:tgtEl>
                                          <p:spTgt spid="9255"/>
                                        </p:tgtEl>
                                        <p:attrNameLst>
                                          <p:attrName>ppt_w</p:attrName>
                                        </p:attrNameLst>
                                      </p:cBhvr>
                                      <p:tavLst>
                                        <p:tav tm="0">
                                          <p:val>
                                            <p:fltVal val="0"/>
                                          </p:val>
                                        </p:tav>
                                        <p:tav tm="100000">
                                          <p:val>
                                            <p:strVal val="#ppt_w"/>
                                          </p:val>
                                        </p:tav>
                                      </p:tavLst>
                                    </p:anim>
                                    <p:anim calcmode="lin" valueType="num">
                                      <p:cBhvr>
                                        <p:cTn id="142"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7" presetClass="entr" presetSubtype="10" fill="hold" grpId="0" nodeType="clickEffect">
                                  <p:stCondLst>
                                    <p:cond delay="0"/>
                                  </p:stCondLst>
                                  <p:childTnLst>
                                    <p:set>
                                      <p:cBhvr>
                                        <p:cTn id="146" dur="1" fill="hold">
                                          <p:stCondLst>
                                            <p:cond delay="0"/>
                                          </p:stCondLst>
                                        </p:cTn>
                                        <p:tgtEl>
                                          <p:spTgt spid="9253"/>
                                        </p:tgtEl>
                                        <p:attrNameLst>
                                          <p:attrName>style.visibility</p:attrName>
                                        </p:attrNameLst>
                                      </p:cBhvr>
                                      <p:to>
                                        <p:strVal val="visible"/>
                                      </p:to>
                                    </p:set>
                                    <p:anim calcmode="lin" valueType="num">
                                      <p:cBhvr>
                                        <p:cTn id="147" dur="500" fill="hold"/>
                                        <p:tgtEl>
                                          <p:spTgt spid="9253"/>
                                        </p:tgtEl>
                                        <p:attrNameLst>
                                          <p:attrName>ppt_w</p:attrName>
                                        </p:attrNameLst>
                                      </p:cBhvr>
                                      <p:tavLst>
                                        <p:tav tm="0">
                                          <p:val>
                                            <p:fltVal val="0"/>
                                          </p:val>
                                        </p:tav>
                                        <p:tav tm="100000">
                                          <p:val>
                                            <p:strVal val="#ppt_w"/>
                                          </p:val>
                                        </p:tav>
                                      </p:tavLst>
                                    </p:anim>
                                    <p:anim calcmode="lin" valueType="num">
                                      <p:cBhvr>
                                        <p:cTn id="148"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7" presetClass="entr" presetSubtype="10" fill="hold" grpId="0" nodeType="clickEffect">
                                  <p:stCondLst>
                                    <p:cond delay="0"/>
                                  </p:stCondLst>
                                  <p:childTnLst>
                                    <p:set>
                                      <p:cBhvr>
                                        <p:cTn id="152" dur="1" fill="hold">
                                          <p:stCondLst>
                                            <p:cond delay="0"/>
                                          </p:stCondLst>
                                        </p:cTn>
                                        <p:tgtEl>
                                          <p:spTgt spid="9249"/>
                                        </p:tgtEl>
                                        <p:attrNameLst>
                                          <p:attrName>style.visibility</p:attrName>
                                        </p:attrNameLst>
                                      </p:cBhvr>
                                      <p:to>
                                        <p:strVal val="visible"/>
                                      </p:to>
                                    </p:set>
                                    <p:anim calcmode="lin" valueType="num">
                                      <p:cBhvr>
                                        <p:cTn id="153" dur="500" fill="hold"/>
                                        <p:tgtEl>
                                          <p:spTgt spid="9249"/>
                                        </p:tgtEl>
                                        <p:attrNameLst>
                                          <p:attrName>ppt_w</p:attrName>
                                        </p:attrNameLst>
                                      </p:cBhvr>
                                      <p:tavLst>
                                        <p:tav tm="0">
                                          <p:val>
                                            <p:fltVal val="0"/>
                                          </p:val>
                                        </p:tav>
                                        <p:tav tm="100000">
                                          <p:val>
                                            <p:strVal val="#ppt_w"/>
                                          </p:val>
                                        </p:tav>
                                      </p:tavLst>
                                    </p:anim>
                                    <p:anim calcmode="lin" valueType="num">
                                      <p:cBhvr>
                                        <p:cTn id="154"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7" presetClass="entr" presetSubtype="10" fill="hold" grpId="0" nodeType="clickEffect">
                                  <p:stCondLst>
                                    <p:cond delay="0"/>
                                  </p:stCondLst>
                                  <p:childTnLst>
                                    <p:set>
                                      <p:cBhvr>
                                        <p:cTn id="158" dur="1" fill="hold">
                                          <p:stCondLst>
                                            <p:cond delay="0"/>
                                          </p:stCondLst>
                                        </p:cTn>
                                        <p:tgtEl>
                                          <p:spTgt spid="9256"/>
                                        </p:tgtEl>
                                        <p:attrNameLst>
                                          <p:attrName>style.visibility</p:attrName>
                                        </p:attrNameLst>
                                      </p:cBhvr>
                                      <p:to>
                                        <p:strVal val="visible"/>
                                      </p:to>
                                    </p:set>
                                    <p:anim calcmode="lin" valueType="num">
                                      <p:cBhvr>
                                        <p:cTn id="159" dur="500" fill="hold"/>
                                        <p:tgtEl>
                                          <p:spTgt spid="9256"/>
                                        </p:tgtEl>
                                        <p:attrNameLst>
                                          <p:attrName>ppt_w</p:attrName>
                                        </p:attrNameLst>
                                      </p:cBhvr>
                                      <p:tavLst>
                                        <p:tav tm="0">
                                          <p:val>
                                            <p:fltVal val="0"/>
                                          </p:val>
                                        </p:tav>
                                        <p:tav tm="100000">
                                          <p:val>
                                            <p:strVal val="#ppt_w"/>
                                          </p:val>
                                        </p:tav>
                                      </p:tavLst>
                                    </p:anim>
                                    <p:anim calcmode="lin" valueType="num">
                                      <p:cBhvr>
                                        <p:cTn id="160"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7" presetClass="entr" presetSubtype="10" fill="hold" grpId="0" nodeType="clickEffect">
                                  <p:stCondLst>
                                    <p:cond delay="0"/>
                                  </p:stCondLst>
                                  <p:childTnLst>
                                    <p:set>
                                      <p:cBhvr>
                                        <p:cTn id="164" dur="1" fill="hold">
                                          <p:stCondLst>
                                            <p:cond delay="0"/>
                                          </p:stCondLst>
                                        </p:cTn>
                                        <p:tgtEl>
                                          <p:spTgt spid="9258"/>
                                        </p:tgtEl>
                                        <p:attrNameLst>
                                          <p:attrName>style.visibility</p:attrName>
                                        </p:attrNameLst>
                                      </p:cBhvr>
                                      <p:to>
                                        <p:strVal val="visible"/>
                                      </p:to>
                                    </p:set>
                                    <p:anim calcmode="lin" valueType="num">
                                      <p:cBhvr>
                                        <p:cTn id="165" dur="500" fill="hold"/>
                                        <p:tgtEl>
                                          <p:spTgt spid="9258"/>
                                        </p:tgtEl>
                                        <p:attrNameLst>
                                          <p:attrName>ppt_w</p:attrName>
                                        </p:attrNameLst>
                                      </p:cBhvr>
                                      <p:tavLst>
                                        <p:tav tm="0">
                                          <p:val>
                                            <p:fltVal val="0"/>
                                          </p:val>
                                        </p:tav>
                                        <p:tav tm="100000">
                                          <p:val>
                                            <p:strVal val="#ppt_w"/>
                                          </p:val>
                                        </p:tav>
                                      </p:tavLst>
                                    </p:anim>
                                    <p:anim calcmode="lin" valueType="num">
                                      <p:cBhvr>
                                        <p:cTn id="166"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7" presetClass="entr" presetSubtype="10" fill="hold" grpId="0" nodeType="clickEffect">
                                  <p:stCondLst>
                                    <p:cond delay="0"/>
                                  </p:stCondLst>
                                  <p:childTnLst>
                                    <p:set>
                                      <p:cBhvr>
                                        <p:cTn id="170" dur="1" fill="hold">
                                          <p:stCondLst>
                                            <p:cond delay="0"/>
                                          </p:stCondLst>
                                        </p:cTn>
                                        <p:tgtEl>
                                          <p:spTgt spid="9259"/>
                                        </p:tgtEl>
                                        <p:attrNameLst>
                                          <p:attrName>style.visibility</p:attrName>
                                        </p:attrNameLst>
                                      </p:cBhvr>
                                      <p:to>
                                        <p:strVal val="visible"/>
                                      </p:to>
                                    </p:set>
                                    <p:anim calcmode="lin" valueType="num">
                                      <p:cBhvr>
                                        <p:cTn id="171" dur="500" fill="hold"/>
                                        <p:tgtEl>
                                          <p:spTgt spid="9259"/>
                                        </p:tgtEl>
                                        <p:attrNameLst>
                                          <p:attrName>ppt_w</p:attrName>
                                        </p:attrNameLst>
                                      </p:cBhvr>
                                      <p:tavLst>
                                        <p:tav tm="0">
                                          <p:val>
                                            <p:fltVal val="0"/>
                                          </p:val>
                                        </p:tav>
                                        <p:tav tm="100000">
                                          <p:val>
                                            <p:strVal val="#ppt_w"/>
                                          </p:val>
                                        </p:tav>
                                      </p:tavLst>
                                    </p:anim>
                                    <p:anim calcmode="lin" valueType="num">
                                      <p:cBhvr>
                                        <p:cTn id="172"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683" name="Rectangle 3"/>
          <p:cNvSpPr>
            <a:spLocks noGrp="1" noChangeArrowheads="1"/>
          </p:cNvSpPr>
          <p:nvPr>
            <p:ph type="ctrTitle"/>
          </p:nvPr>
        </p:nvSpPr>
        <p:spPr>
          <a:xfrm rot="16200000">
            <a:off x="-2781300" y="2857500"/>
            <a:ext cx="6858000" cy="1143000"/>
          </a:xfrm>
          <a:effectLst>
            <a:outerShdw blurRad="63500" dist="35921" dir="2700000" algn="ctr" rotWithShape="0">
              <a:schemeClr val="tx2">
                <a:alpha val="74997"/>
              </a:schemeClr>
            </a:outerShdw>
          </a:effectLst>
        </p:spPr>
        <p:txBody>
          <a:bodyPr/>
          <a:lstStyle/>
          <a:p>
            <a:pPr eaLnBrk="1" hangingPunct="1"/>
            <a:r>
              <a:rPr lang="zh-CN" altLang="en-US" sz="5400" smtClean="0">
                <a:solidFill>
                  <a:schemeClr val="bg1"/>
                </a:solidFill>
              </a:rPr>
              <a:t>开场白</a:t>
            </a:r>
            <a:endParaRPr lang="en-US" altLang="en-US" sz="5400" smtClean="0">
              <a:solidFill>
                <a:schemeClr val="bg1"/>
              </a:solidFill>
            </a:endParaRPr>
          </a:p>
        </p:txBody>
      </p:sp>
      <p:sp>
        <p:nvSpPr>
          <p:cNvPr id="1223684" name="Rectangle 4"/>
          <p:cNvSpPr>
            <a:spLocks noChangeArrowheads="1"/>
          </p:cNvSpPr>
          <p:nvPr/>
        </p:nvSpPr>
        <p:spPr bwMode="auto">
          <a:xfrm rot="-5400000">
            <a:off x="5117306" y="2817019"/>
            <a:ext cx="6742113" cy="1006475"/>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6000" b="1">
                <a:solidFill>
                  <a:srgbClr val="FFFFFF"/>
                </a:solidFill>
              </a:rPr>
              <a:t>结论</a:t>
            </a:r>
            <a:endParaRPr lang="en-US" altLang="en-US" sz="6000" b="1">
              <a:solidFill>
                <a:srgbClr val="FFFFFF"/>
              </a:solidFill>
            </a:endParaRPr>
          </a:p>
        </p:txBody>
      </p:sp>
      <p:sp>
        <p:nvSpPr>
          <p:cNvPr id="1223686" name="Rectangle 6"/>
          <p:cNvSpPr>
            <a:spLocks noChangeArrowheads="1"/>
          </p:cNvSpPr>
          <p:nvPr/>
        </p:nvSpPr>
        <p:spPr bwMode="auto">
          <a:xfrm>
            <a:off x="533400" y="381000"/>
            <a:ext cx="3200400" cy="609600"/>
          </a:xfrm>
          <a:prstGeom prst="rect">
            <a:avLst/>
          </a:prstGeom>
          <a:solidFill>
            <a:schemeClr val="tx1"/>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cs typeface="ＭＳ Ｐゴシック" charset="0"/>
              </a:rPr>
              <a:t>GRIP PAT</a:t>
            </a:r>
            <a:endParaRPr lang="en-US" sz="3200" b="1">
              <a:solidFill>
                <a:srgbClr val="FFFFFF"/>
              </a:solidFill>
              <a:cs typeface="ＭＳ Ｐゴシック" charset="0"/>
            </a:endParaRPr>
          </a:p>
        </p:txBody>
      </p:sp>
      <p:sp>
        <p:nvSpPr>
          <p:cNvPr id="1223687" name="Rectangle 7"/>
          <p:cNvSpPr>
            <a:spLocks noChangeArrowheads="1"/>
          </p:cNvSpPr>
          <p:nvPr/>
        </p:nvSpPr>
        <p:spPr bwMode="auto">
          <a:xfrm>
            <a:off x="1447800" y="1295400"/>
            <a:ext cx="2667000" cy="44958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defRPr/>
            </a:pPr>
            <a:r>
              <a:rPr lang="en-US" sz="3600" b="1" i="1">
                <a:solidFill>
                  <a:srgbClr val="FFFFFF"/>
                </a:solidFill>
                <a:cs typeface="ＭＳ Ｐゴシック" charset="0"/>
              </a:rPr>
              <a:t>G</a:t>
            </a:r>
            <a:br>
              <a:rPr lang="en-US" sz="3600" b="1" i="1">
                <a:solidFill>
                  <a:srgbClr val="FFFFFF"/>
                </a:solidFill>
                <a:cs typeface="ＭＳ Ｐゴシック" charset="0"/>
              </a:rPr>
            </a:br>
            <a:r>
              <a:rPr lang="en-US" sz="3600" b="1" i="1">
                <a:solidFill>
                  <a:srgbClr val="FFFFFF"/>
                </a:solidFill>
                <a:cs typeface="ＭＳ Ｐゴシック" charset="0"/>
              </a:rPr>
              <a:t>R</a:t>
            </a:r>
            <a:br>
              <a:rPr lang="en-US" sz="3600" b="1" i="1">
                <a:solidFill>
                  <a:srgbClr val="FFFFFF"/>
                </a:solidFill>
                <a:cs typeface="ＭＳ Ｐゴシック" charset="0"/>
              </a:rPr>
            </a:br>
            <a:r>
              <a:rPr lang="en-US" sz="3600" b="1" i="1">
                <a:solidFill>
                  <a:srgbClr val="FFFFFF"/>
                </a:solidFill>
                <a:cs typeface="ＭＳ Ｐゴシック" charset="0"/>
              </a:rPr>
              <a:t>I</a:t>
            </a:r>
            <a:br>
              <a:rPr lang="en-US" sz="3600" b="1" i="1">
                <a:solidFill>
                  <a:srgbClr val="FFFFFF"/>
                </a:solidFill>
                <a:cs typeface="ＭＳ Ｐゴシック" charset="0"/>
              </a:rPr>
            </a:br>
            <a:r>
              <a:rPr lang="en-US" sz="3600" b="1" i="1">
                <a:solidFill>
                  <a:srgbClr val="FFFFFF"/>
                </a:solidFill>
                <a:cs typeface="ＭＳ Ｐゴシック" charset="0"/>
              </a:rPr>
              <a:t>P</a:t>
            </a:r>
            <a:br>
              <a:rPr lang="en-US" sz="3600" b="1" i="1">
                <a:solidFill>
                  <a:srgbClr val="FFFFFF"/>
                </a:solidFill>
                <a:cs typeface="ＭＳ Ｐゴシック" charset="0"/>
              </a:rPr>
            </a:br>
            <a:r>
              <a:rPr lang="en-US" sz="3600" b="1" i="1">
                <a:solidFill>
                  <a:srgbClr val="FFFFFF"/>
                </a:solidFill>
                <a:cs typeface="ＭＳ Ｐゴシック" charset="0"/>
              </a:rPr>
              <a:t/>
            </a:r>
            <a:br>
              <a:rPr lang="en-US" sz="3600" b="1" i="1">
                <a:solidFill>
                  <a:srgbClr val="FFFFFF"/>
                </a:solidFill>
                <a:cs typeface="ＭＳ Ｐゴシック" charset="0"/>
              </a:rPr>
            </a:br>
            <a:r>
              <a:rPr lang="en-US" sz="3600" b="1" i="1">
                <a:solidFill>
                  <a:srgbClr val="FFFFFF"/>
                </a:solidFill>
                <a:cs typeface="ＭＳ Ｐゴシック" charset="0"/>
              </a:rPr>
              <a:t>P</a:t>
            </a:r>
            <a:br>
              <a:rPr lang="en-US" sz="3600" b="1" i="1">
                <a:solidFill>
                  <a:srgbClr val="FFFFFF"/>
                </a:solidFill>
                <a:cs typeface="ＭＳ Ｐゴシック" charset="0"/>
              </a:rPr>
            </a:br>
            <a:r>
              <a:rPr lang="en-US" sz="3600" b="1" i="1">
                <a:solidFill>
                  <a:srgbClr val="FFFFFF"/>
                </a:solidFill>
                <a:cs typeface="ＭＳ Ｐゴシック" charset="0"/>
              </a:rPr>
              <a:t>A</a:t>
            </a:r>
            <a:br>
              <a:rPr lang="en-US" sz="3600" b="1" i="1">
                <a:solidFill>
                  <a:srgbClr val="FFFFFF"/>
                </a:solidFill>
                <a:cs typeface="ＭＳ Ｐゴシック" charset="0"/>
              </a:rPr>
            </a:br>
            <a:r>
              <a:rPr lang="en-US" sz="3600" b="1" i="1">
                <a:solidFill>
                  <a:srgbClr val="FFFFFF"/>
                </a:solidFill>
                <a:cs typeface="ＭＳ Ｐゴシック" charset="0"/>
              </a:rPr>
              <a:t>T</a:t>
            </a:r>
            <a:endParaRPr lang="en-US" sz="3200" b="1">
              <a:solidFill>
                <a:srgbClr val="FFFFFF"/>
              </a:solidFill>
              <a:cs typeface="ＭＳ Ｐゴシック" charset="0"/>
            </a:endParaRPr>
          </a:p>
        </p:txBody>
      </p:sp>
      <p:sp>
        <p:nvSpPr>
          <p:cNvPr id="1223688" name="Rectangle 8"/>
          <p:cNvSpPr>
            <a:spLocks noChangeArrowheads="1"/>
          </p:cNvSpPr>
          <p:nvPr/>
        </p:nvSpPr>
        <p:spPr bwMode="auto">
          <a:xfrm>
            <a:off x="5791200" y="381000"/>
            <a:ext cx="2971800" cy="609600"/>
          </a:xfrm>
          <a:prstGeom prst="rect">
            <a:avLst/>
          </a:prstGeom>
          <a:solidFill>
            <a:srgbClr val="FF0000"/>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cs typeface="ＭＳ Ｐゴシック" charset="0"/>
              </a:rPr>
              <a:t>STAIN</a:t>
            </a:r>
            <a:endParaRPr lang="en-US" sz="3200" b="1">
              <a:solidFill>
                <a:srgbClr val="FFFFFF"/>
              </a:solidFill>
              <a:cs typeface="ＭＳ Ｐゴシック" charset="0"/>
            </a:endParaRPr>
          </a:p>
        </p:txBody>
      </p:sp>
      <p:sp>
        <p:nvSpPr>
          <p:cNvPr id="1223689" name="Rectangle 9"/>
          <p:cNvSpPr>
            <a:spLocks noChangeArrowheads="1"/>
          </p:cNvSpPr>
          <p:nvPr/>
        </p:nvSpPr>
        <p:spPr bwMode="auto">
          <a:xfrm>
            <a:off x="7315200" y="1333500"/>
            <a:ext cx="609600" cy="44958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cs typeface="ＭＳ Ｐゴシック" charset="0"/>
              </a:rPr>
              <a:t>S</a:t>
            </a:r>
            <a:br>
              <a:rPr lang="en-US" sz="3600" b="1" i="1">
                <a:solidFill>
                  <a:srgbClr val="FFFFFF"/>
                </a:solidFill>
                <a:cs typeface="ＭＳ Ｐゴシック" charset="0"/>
              </a:rPr>
            </a:br>
            <a:r>
              <a:rPr lang="en-US" sz="3600" b="1" i="1">
                <a:solidFill>
                  <a:srgbClr val="FFFFFF"/>
                </a:solidFill>
                <a:cs typeface="ＭＳ Ｐゴシック" charset="0"/>
              </a:rPr>
              <a:t>T</a:t>
            </a:r>
            <a:br>
              <a:rPr lang="en-US" sz="3600" b="1" i="1">
                <a:solidFill>
                  <a:srgbClr val="FFFFFF"/>
                </a:solidFill>
                <a:cs typeface="ＭＳ Ｐゴシック" charset="0"/>
              </a:rPr>
            </a:br>
            <a:r>
              <a:rPr lang="en-US" sz="3600" b="1" i="1">
                <a:solidFill>
                  <a:srgbClr val="FFFFFF"/>
                </a:solidFill>
                <a:cs typeface="ＭＳ Ｐゴシック" charset="0"/>
              </a:rPr>
              <a:t>A</a:t>
            </a:r>
            <a:br>
              <a:rPr lang="en-US" sz="3600" b="1" i="1">
                <a:solidFill>
                  <a:srgbClr val="FFFFFF"/>
                </a:solidFill>
                <a:cs typeface="ＭＳ Ｐゴシック" charset="0"/>
              </a:rPr>
            </a:br>
            <a:r>
              <a:rPr lang="en-US" sz="3600" b="1" i="1">
                <a:solidFill>
                  <a:srgbClr val="FFFFFF"/>
                </a:solidFill>
                <a:cs typeface="ＭＳ Ｐゴシック" charset="0"/>
              </a:rPr>
              <a:t>I</a:t>
            </a:r>
            <a:br>
              <a:rPr lang="en-US" sz="3600" b="1" i="1">
                <a:solidFill>
                  <a:srgbClr val="FFFFFF"/>
                </a:solidFill>
                <a:cs typeface="ＭＳ Ｐゴシック" charset="0"/>
              </a:rPr>
            </a:br>
            <a:r>
              <a:rPr lang="en-US" sz="3600" b="1" i="1">
                <a:solidFill>
                  <a:srgbClr val="FFFFFF"/>
                </a:solidFill>
                <a:cs typeface="ＭＳ Ｐゴシック" charset="0"/>
              </a:rPr>
              <a:t>N</a:t>
            </a:r>
            <a:br>
              <a:rPr lang="en-US" sz="3600" b="1" i="1">
                <a:solidFill>
                  <a:srgbClr val="FFFFFF"/>
                </a:solidFill>
                <a:cs typeface="ＭＳ Ｐゴシック" charset="0"/>
              </a:rPr>
            </a:br>
            <a:endParaRPr lang="en-US" sz="3200" b="1">
              <a:solidFill>
                <a:srgbClr val="FFFFFF"/>
              </a:solidFill>
              <a:cs typeface="ＭＳ Ｐゴシック" charset="0"/>
            </a:endParaRPr>
          </a:p>
        </p:txBody>
      </p:sp>
    </p:spTree>
    <p:extLst>
      <p:ext uri="{BB962C8B-B14F-4D97-AF65-F5344CB8AC3E}">
        <p14:creationId xmlns:p14="http://schemas.microsoft.com/office/powerpoint/2010/main" val="4169699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3686"/>
                                        </p:tgtEl>
                                        <p:attrNameLst>
                                          <p:attrName>style.visibility</p:attrName>
                                        </p:attrNameLst>
                                      </p:cBhvr>
                                      <p:to>
                                        <p:strVal val="visible"/>
                                      </p:to>
                                    </p:set>
                                    <p:anim calcmode="lin" valueType="num">
                                      <p:cBhvr>
                                        <p:cTn id="7" dur="1000" fill="hold"/>
                                        <p:tgtEl>
                                          <p:spTgt spid="1223686"/>
                                        </p:tgtEl>
                                        <p:attrNameLst>
                                          <p:attrName>ppt_w</p:attrName>
                                        </p:attrNameLst>
                                      </p:cBhvr>
                                      <p:tavLst>
                                        <p:tav tm="0">
                                          <p:val>
                                            <p:strVal val="#ppt_w*0.70"/>
                                          </p:val>
                                        </p:tav>
                                        <p:tav tm="100000">
                                          <p:val>
                                            <p:strVal val="#ppt_w"/>
                                          </p:val>
                                        </p:tav>
                                      </p:tavLst>
                                    </p:anim>
                                    <p:anim calcmode="lin" valueType="num">
                                      <p:cBhvr>
                                        <p:cTn id="8" dur="1000" fill="hold"/>
                                        <p:tgtEl>
                                          <p:spTgt spid="1223686"/>
                                        </p:tgtEl>
                                        <p:attrNameLst>
                                          <p:attrName>ppt_h</p:attrName>
                                        </p:attrNameLst>
                                      </p:cBhvr>
                                      <p:tavLst>
                                        <p:tav tm="0">
                                          <p:val>
                                            <p:strVal val="#ppt_h"/>
                                          </p:val>
                                        </p:tav>
                                        <p:tav tm="100000">
                                          <p:val>
                                            <p:strVal val="#ppt_h"/>
                                          </p:val>
                                        </p:tav>
                                      </p:tavLst>
                                    </p:anim>
                                    <p:animEffect transition="in" filter="fade">
                                      <p:cBhvr>
                                        <p:cTn id="9" dur="1000"/>
                                        <p:tgtEl>
                                          <p:spTgt spid="12236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3687"/>
                                        </p:tgtEl>
                                        <p:attrNameLst>
                                          <p:attrName>style.visibility</p:attrName>
                                        </p:attrNameLst>
                                      </p:cBhvr>
                                      <p:to>
                                        <p:strVal val="visible"/>
                                      </p:to>
                                    </p:set>
                                    <p:animEffect transition="in" filter="wipe(up)">
                                      <p:cBhvr>
                                        <p:cTn id="14" dur="3000"/>
                                        <p:tgtEl>
                                          <p:spTgt spid="12236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23688"/>
                                        </p:tgtEl>
                                        <p:attrNameLst>
                                          <p:attrName>style.visibility</p:attrName>
                                        </p:attrNameLst>
                                      </p:cBhvr>
                                      <p:to>
                                        <p:strVal val="visible"/>
                                      </p:to>
                                    </p:set>
                                    <p:anim calcmode="lin" valueType="num">
                                      <p:cBhvr>
                                        <p:cTn id="19" dur="1000" fill="hold"/>
                                        <p:tgtEl>
                                          <p:spTgt spid="1223688"/>
                                        </p:tgtEl>
                                        <p:attrNameLst>
                                          <p:attrName>ppt_w</p:attrName>
                                        </p:attrNameLst>
                                      </p:cBhvr>
                                      <p:tavLst>
                                        <p:tav tm="0">
                                          <p:val>
                                            <p:strVal val="#ppt_w*0.70"/>
                                          </p:val>
                                        </p:tav>
                                        <p:tav tm="100000">
                                          <p:val>
                                            <p:strVal val="#ppt_w"/>
                                          </p:val>
                                        </p:tav>
                                      </p:tavLst>
                                    </p:anim>
                                    <p:anim calcmode="lin" valueType="num">
                                      <p:cBhvr>
                                        <p:cTn id="20" dur="1000" fill="hold"/>
                                        <p:tgtEl>
                                          <p:spTgt spid="1223688"/>
                                        </p:tgtEl>
                                        <p:attrNameLst>
                                          <p:attrName>ppt_h</p:attrName>
                                        </p:attrNameLst>
                                      </p:cBhvr>
                                      <p:tavLst>
                                        <p:tav tm="0">
                                          <p:val>
                                            <p:strVal val="#ppt_h"/>
                                          </p:val>
                                        </p:tav>
                                        <p:tav tm="100000">
                                          <p:val>
                                            <p:strVal val="#ppt_h"/>
                                          </p:val>
                                        </p:tav>
                                      </p:tavLst>
                                    </p:anim>
                                    <p:animEffect transition="in" filter="fade">
                                      <p:cBhvr>
                                        <p:cTn id="21" dur="1000"/>
                                        <p:tgtEl>
                                          <p:spTgt spid="12236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23689"/>
                                        </p:tgtEl>
                                        <p:attrNameLst>
                                          <p:attrName>style.visibility</p:attrName>
                                        </p:attrNameLst>
                                      </p:cBhvr>
                                      <p:to>
                                        <p:strVal val="visible"/>
                                      </p:to>
                                    </p:set>
                                    <p:animEffect transition="in" filter="wipe(up)">
                                      <p:cBhvr>
                                        <p:cTn id="26" dur="3000"/>
                                        <p:tgtEl>
                                          <p:spTgt spid="1223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6" grpId="0" animBg="1"/>
      <p:bldP spid="1223687" grpId="0"/>
      <p:bldP spid="1223688" grpId="0" animBg="1"/>
      <p:bldP spid="122368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3057499" y="2981300"/>
            <a:ext cx="6858000" cy="895400"/>
          </a:xfrm>
          <a:ln>
            <a:miter lim="800000"/>
            <a:headEnd/>
            <a:tailEnd/>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defRPr/>
            </a:pPr>
            <a:r>
              <a:rPr lang="zh-CN" altLang="en-US" sz="5400" dirty="0" smtClean="0">
                <a:solidFill>
                  <a:schemeClr val="bg1"/>
                </a:solidFill>
                <a:effectLst>
                  <a:glow rad="279400">
                    <a:schemeClr val="tx1">
                      <a:alpha val="75000"/>
                    </a:schemeClr>
                  </a:glow>
                </a:effectLst>
                <a:ea typeface="+mj-ea"/>
              </a:rPr>
              <a:t>开场白</a:t>
            </a:r>
            <a:endParaRPr lang="en-US" sz="5400" dirty="0">
              <a:solidFill>
                <a:schemeClr val="bg1"/>
              </a:solidFill>
              <a:effectLst>
                <a:glow rad="279400">
                  <a:schemeClr val="tx1">
                    <a:alpha val="75000"/>
                  </a:schemeClr>
                </a:glow>
              </a:effectLst>
              <a:ea typeface="+mj-ea"/>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rPr>
              <a:t>GRIP PAT</a:t>
            </a:r>
            <a:endParaRPr lang="en-US" sz="3200" b="1">
              <a:solidFill>
                <a:srgbClr val="FFFFFF"/>
              </a:solidFill>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smtClean="0">
                <a:solidFill>
                  <a:srgbClr val="FFFFFF"/>
                </a:solidFill>
              </a:rPr>
              <a:t>74</a:t>
            </a:r>
            <a:endParaRPr lang="en-US" smtClean="0">
              <a:solidFill>
                <a:srgbClr val="FFFFFF"/>
              </a:solidFill>
            </a:endParaRPr>
          </a:p>
        </p:txBody>
      </p:sp>
      <p:sp>
        <p:nvSpPr>
          <p:cNvPr id="12" name="Rectangle 11"/>
          <p:cNvSpPr>
            <a:spLocks noChangeArrowheads="1"/>
          </p:cNvSpPr>
          <p:nvPr/>
        </p:nvSpPr>
        <p:spPr bwMode="auto">
          <a:xfrm>
            <a:off x="838200" y="1052736"/>
            <a:ext cx="936104" cy="5184576"/>
          </a:xfrm>
          <a:prstGeom prst="rect">
            <a:avLst/>
          </a:prstGeom>
          <a:noFill/>
          <a:ln>
            <a:noFill/>
          </a:ln>
          <a:effectLst/>
          <a:extLst/>
        </p:spPr>
        <p:txBody>
          <a:bodyPr/>
          <a:lstStyle/>
          <a:p>
            <a:pPr fontAlgn="base">
              <a:spcBef>
                <a:spcPct val="20000"/>
              </a:spcBef>
              <a:spcAft>
                <a:spcPct val="0"/>
              </a:spcAft>
              <a:defRPr/>
            </a:pPr>
            <a:r>
              <a:rPr lang="en-US" sz="3600" b="1" i="1" dirty="0">
                <a:solidFill>
                  <a:srgbClr val="FFFFFF"/>
                </a:solidFill>
                <a:effectLst>
                  <a:glow rad="279400">
                    <a:srgbClr val="000000">
                      <a:alpha val="89000"/>
                    </a:srgbClr>
                  </a:glow>
                </a:effectLst>
              </a:rPr>
              <a:t>G</a:t>
            </a:r>
          </a:p>
          <a:p>
            <a:pPr fontAlgn="base">
              <a:spcBef>
                <a:spcPct val="20000"/>
              </a:spcBef>
              <a:spcAft>
                <a:spcPct val="0"/>
              </a:spcAft>
              <a:defRPr/>
            </a:pPr>
            <a:r>
              <a:rPr lang="en-US" sz="3600" b="1" i="1" dirty="0">
                <a:solidFill>
                  <a:srgbClr val="FFFFFF"/>
                </a:solidFill>
                <a:effectLst>
                  <a:glow rad="279400">
                    <a:srgbClr val="000000">
                      <a:alpha val="89000"/>
                    </a:srgbClr>
                  </a:glow>
                </a:effectLst>
              </a:rPr>
              <a:t>R</a:t>
            </a:r>
          </a:p>
          <a:p>
            <a:pPr fontAlgn="base">
              <a:spcBef>
                <a:spcPct val="20000"/>
              </a:spcBef>
              <a:spcAft>
                <a:spcPct val="0"/>
              </a:spcAft>
              <a:defRPr/>
            </a:pPr>
            <a:r>
              <a:rPr lang="en-US" sz="3600" b="1" i="1" dirty="0">
                <a:solidFill>
                  <a:srgbClr val="FFFFFF"/>
                </a:solidFill>
                <a:effectLst>
                  <a:glow rad="279400">
                    <a:srgbClr val="000000">
                      <a:alpha val="89000"/>
                    </a:srgbClr>
                  </a:glow>
                </a:effectLst>
              </a:rPr>
              <a:t>I</a:t>
            </a:r>
          </a:p>
          <a:p>
            <a:pPr fontAlgn="base">
              <a:spcBef>
                <a:spcPct val="20000"/>
              </a:spcBef>
              <a:spcAft>
                <a:spcPct val="0"/>
              </a:spcAft>
              <a:defRPr/>
            </a:pPr>
            <a:r>
              <a:rPr lang="en-US" sz="3600" b="1" i="1" dirty="0">
                <a:solidFill>
                  <a:srgbClr val="FFFFFF"/>
                </a:solidFill>
                <a:effectLst>
                  <a:glow rad="279400">
                    <a:srgbClr val="000000">
                      <a:alpha val="89000"/>
                    </a:srgbClr>
                  </a:glow>
                </a:effectLst>
              </a:rPr>
              <a:t>P</a:t>
            </a:r>
          </a:p>
          <a:p>
            <a:pPr fontAlgn="base">
              <a:spcBef>
                <a:spcPct val="20000"/>
              </a:spcBef>
              <a:spcAft>
                <a:spcPct val="0"/>
              </a:spcAft>
              <a:defRPr/>
            </a:pPr>
            <a:r>
              <a:rPr lang="en-US" sz="3600" b="1" i="1" dirty="0">
                <a:solidFill>
                  <a:srgbClr val="FFFFFF"/>
                </a:solidFill>
                <a:effectLst>
                  <a:glow rad="279400">
                    <a:srgbClr val="000000">
                      <a:alpha val="89000"/>
                    </a:srgbClr>
                  </a:glow>
                </a:effectLst>
              </a:rPr>
              <a:t/>
            </a:r>
            <a:br>
              <a:rPr lang="en-US" sz="3600" b="1" i="1" dirty="0">
                <a:solidFill>
                  <a:srgbClr val="FFFFFF"/>
                </a:solidFill>
                <a:effectLst>
                  <a:glow rad="279400">
                    <a:srgbClr val="000000">
                      <a:alpha val="89000"/>
                    </a:srgbClr>
                  </a:glow>
                </a:effectLst>
              </a:rPr>
            </a:br>
            <a:r>
              <a:rPr lang="en-US" sz="3600" b="1" i="1" dirty="0">
                <a:solidFill>
                  <a:srgbClr val="FFFFFF"/>
                </a:solidFill>
                <a:effectLst>
                  <a:glow rad="279400">
                    <a:srgbClr val="000000">
                      <a:alpha val="89000"/>
                    </a:srgbClr>
                  </a:glow>
                </a:effectLst>
              </a:rPr>
              <a:t>P</a:t>
            </a:r>
          </a:p>
          <a:p>
            <a:pPr fontAlgn="base">
              <a:spcBef>
                <a:spcPct val="20000"/>
              </a:spcBef>
              <a:spcAft>
                <a:spcPct val="0"/>
              </a:spcAft>
              <a:defRPr/>
            </a:pPr>
            <a:r>
              <a:rPr lang="en-US" sz="3600" b="1" i="1" dirty="0">
                <a:solidFill>
                  <a:srgbClr val="FFFFFF"/>
                </a:solidFill>
                <a:effectLst>
                  <a:glow rad="279400">
                    <a:srgbClr val="000000">
                      <a:alpha val="89000"/>
                    </a:srgbClr>
                  </a:glow>
                </a:effectLst>
              </a:rPr>
              <a:t>A</a:t>
            </a:r>
          </a:p>
          <a:p>
            <a:pPr fontAlgn="base">
              <a:spcBef>
                <a:spcPct val="20000"/>
              </a:spcBef>
              <a:spcAft>
                <a:spcPct val="0"/>
              </a:spcAft>
              <a:defRPr/>
            </a:pPr>
            <a:r>
              <a:rPr lang="en-US" sz="3600" b="1" i="1" dirty="0">
                <a:solidFill>
                  <a:srgbClr val="FFFFFF"/>
                </a:solidFill>
                <a:effectLst>
                  <a:glow rad="279400">
                    <a:srgbClr val="000000">
                      <a:alpha val="89000"/>
                    </a:srgbClr>
                  </a:glow>
                </a:effectLst>
              </a:rPr>
              <a:t>T</a:t>
            </a:r>
            <a:endParaRPr lang="en-US" sz="3200" b="1" dirty="0">
              <a:solidFill>
                <a:srgbClr val="FFFFFF"/>
              </a:solidFill>
              <a:effectLst>
                <a:glow rad="279400">
                  <a:srgbClr val="000000">
                    <a:alpha val="89000"/>
                  </a:srgbClr>
                </a:glow>
              </a:effectLst>
            </a:endParaRPr>
          </a:p>
        </p:txBody>
      </p:sp>
      <p:sp>
        <p:nvSpPr>
          <p:cNvPr id="11" name="Rectangle 11"/>
          <p:cNvSpPr>
            <a:spLocks noChangeArrowheads="1"/>
          </p:cNvSpPr>
          <p:nvPr/>
        </p:nvSpPr>
        <p:spPr bwMode="auto">
          <a:xfrm>
            <a:off x="838200" y="869776"/>
            <a:ext cx="9251776" cy="5943600"/>
          </a:xfrm>
          <a:prstGeom prst="rect">
            <a:avLst/>
          </a:prstGeom>
          <a:noFill/>
          <a:ln>
            <a:noFill/>
          </a:ln>
          <a:effectLst/>
          <a:extLst/>
        </p:spPr>
        <p:txBody>
          <a:bodyPr/>
          <a:lstStyle/>
          <a:p>
            <a:pPr fontAlgn="base">
              <a:spcBef>
                <a:spcPct val="20000"/>
              </a:spcBef>
              <a:spcAft>
                <a:spcPct val="0"/>
              </a:spcAft>
              <a:defRPr/>
            </a:pPr>
            <a:r>
              <a:rPr lang="en-US" sz="3600" b="1" i="1" dirty="0">
                <a:solidFill>
                  <a:srgbClr val="FFFF00"/>
                </a:solidFill>
                <a:effectLst>
                  <a:glow rad="279400">
                    <a:srgbClr val="000000">
                      <a:alpha val="89000"/>
                    </a:srgbClr>
                  </a:glow>
                </a:effectLst>
              </a:rPr>
              <a:t>G</a:t>
            </a:r>
            <a:r>
              <a:rPr lang="en-US" sz="3600" b="1" i="1" dirty="0">
                <a:solidFill>
                  <a:srgbClr val="FFFFFF"/>
                </a:solidFill>
                <a:effectLst>
                  <a:glow rad="279400">
                    <a:srgbClr val="000000">
                      <a:alpha val="89000"/>
                    </a:srgbClr>
                  </a:glow>
                </a:effectLst>
              </a:rPr>
              <a:t>et Attention</a:t>
            </a:r>
            <a:r>
              <a:rPr lang="zh-CN" altLang="en-US" sz="4400" b="1" i="1" dirty="0">
                <a:solidFill>
                  <a:srgbClr val="FFFFFF"/>
                </a:solidFill>
                <a:effectLst>
                  <a:outerShdw blurRad="38100" dist="38100" dir="2700000" algn="tl">
                    <a:srgbClr val="808080"/>
                  </a:outerShdw>
                </a:effectLst>
              </a:rPr>
              <a:t>－</a:t>
            </a:r>
            <a:r>
              <a:rPr lang="zh-CN" altLang="en-US" sz="3600" b="1" i="1" dirty="0">
                <a:solidFill>
                  <a:srgbClr val="FFFFFF"/>
                </a:solidFill>
                <a:effectLst>
                  <a:outerShdw blurRad="38100" dist="38100" dir="2700000" algn="tl">
                    <a:srgbClr val="808080"/>
                  </a:outerShdw>
                </a:effectLst>
              </a:rPr>
              <a:t>关注主题</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R</a:t>
            </a:r>
            <a:r>
              <a:rPr lang="en-US" sz="3600" b="1" i="1" dirty="0">
                <a:solidFill>
                  <a:srgbClr val="FFFFFF"/>
                </a:solidFill>
                <a:effectLst>
                  <a:glow rad="279400">
                    <a:srgbClr val="000000">
                      <a:alpha val="89000"/>
                    </a:srgbClr>
                  </a:glow>
                </a:effectLst>
              </a:rPr>
              <a:t>aise Need </a:t>
            </a:r>
            <a:r>
              <a:rPr lang="zh-CN" altLang="en-US" sz="4000" b="1" i="1" dirty="0">
                <a:solidFill>
                  <a:srgbClr val="FFFFFF"/>
                </a:solidFill>
                <a:effectLst>
                  <a:outerShdw blurRad="38100" dist="38100" dir="2700000" algn="tl">
                    <a:srgbClr val="808080"/>
                  </a:outerShdw>
                </a:effectLst>
              </a:rPr>
              <a:t>－</a:t>
            </a:r>
            <a:r>
              <a:rPr lang="zh-CN" altLang="en-US" sz="3600" b="1" i="1" dirty="0">
                <a:solidFill>
                  <a:srgbClr val="FFFFFF"/>
                </a:solidFill>
                <a:effectLst>
                  <a:outerShdw blurRad="38100" dist="38100" dir="2700000" algn="tl">
                    <a:srgbClr val="808080"/>
                  </a:outerShdw>
                </a:effectLst>
              </a:rPr>
              <a:t>提出需要</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I</a:t>
            </a:r>
            <a:r>
              <a:rPr lang="en-US" sz="3600" b="1" i="1" dirty="0">
                <a:solidFill>
                  <a:srgbClr val="FFFFFF"/>
                </a:solidFill>
                <a:effectLst>
                  <a:glow rad="279400">
                    <a:srgbClr val="000000">
                      <a:alpha val="89000"/>
                    </a:srgbClr>
                  </a:glow>
                </a:effectLst>
              </a:rPr>
              <a:t>ntroduce S/MI/MPI </a:t>
            </a:r>
            <a:r>
              <a:rPr lang="zh-CN" altLang="en-US" sz="2400" i="1" dirty="0">
                <a:solidFill>
                  <a:srgbClr val="FFFFFF"/>
                </a:solidFill>
                <a:effectLst>
                  <a:outerShdw blurRad="38100" dist="38100" dir="2700000" algn="tl">
                    <a:srgbClr val="808080"/>
                  </a:outerShdw>
                </a:effectLst>
              </a:rPr>
              <a:t>－</a:t>
            </a:r>
            <a:r>
              <a:rPr lang="zh-CN" altLang="en-US" sz="3200" i="1" dirty="0">
                <a:solidFill>
                  <a:srgbClr val="FFFFFF"/>
                </a:solidFill>
                <a:effectLst>
                  <a:outerShdw blurRad="38100" dist="38100" dir="2700000" algn="tl">
                    <a:srgbClr val="808080"/>
                  </a:outerShdw>
                </a:effectLst>
              </a:rPr>
              <a:t>介绍主题，</a:t>
            </a:r>
            <a:r>
              <a:rPr lang="zh-CN" altLang="en-US" sz="3200" i="1" dirty="0">
                <a:solidFill>
                  <a:srgbClr val="FFFFFF"/>
                </a:solidFill>
                <a:ea typeface="Arial" charset="0"/>
                <a:cs typeface="Arial" charset="0"/>
              </a:rPr>
              <a:t>梗概</a:t>
            </a:r>
            <a:r>
              <a:rPr lang="zh-CN" altLang="en-US" sz="1050" i="1" dirty="0">
                <a:solidFill>
                  <a:srgbClr val="FFFFFF"/>
                </a:solidFill>
                <a:ea typeface="Arial" charset="0"/>
                <a:cs typeface="Arial" charset="0"/>
              </a:rPr>
              <a:t>，</a:t>
            </a:r>
            <a:r>
              <a:rPr lang="zh-CN" altLang="en-US" sz="3200" i="1" dirty="0">
                <a:solidFill>
                  <a:srgbClr val="FFFFFF"/>
                </a:solidFill>
              </a:rPr>
              <a:t>要点</a:t>
            </a:r>
            <a:endParaRPr lang="en-US" sz="3600" i="1" dirty="0">
              <a:solidFill>
                <a:srgbClr val="FFFFFF"/>
              </a:solidFill>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P</a:t>
            </a:r>
            <a:r>
              <a:rPr lang="en-US" sz="3600" b="1" i="1" dirty="0">
                <a:solidFill>
                  <a:srgbClr val="FFFFFF"/>
                </a:solidFill>
                <a:effectLst>
                  <a:glow rad="279400">
                    <a:srgbClr val="000000">
                      <a:alpha val="89000"/>
                    </a:srgbClr>
                  </a:glow>
                </a:effectLst>
              </a:rPr>
              <a:t>rovide Background</a:t>
            </a:r>
            <a:r>
              <a:rPr lang="zh-CN" altLang="en-US" sz="3600" b="1" i="1" dirty="0">
                <a:solidFill>
                  <a:srgbClr val="FFFFFF"/>
                </a:solidFill>
                <a:effectLst>
                  <a:outerShdw blurRad="38100" dist="38100" dir="2700000" algn="tl">
                    <a:srgbClr val="808080"/>
                  </a:outerShdw>
                </a:effectLst>
              </a:rPr>
              <a:t>－</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提供背景</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
            </a:r>
            <a:br>
              <a:rPr lang="en-US" sz="3600" b="1" i="1" dirty="0">
                <a:solidFill>
                  <a:srgbClr val="FFFFFF"/>
                </a:solidFill>
                <a:effectLst>
                  <a:glow rad="279400">
                    <a:srgbClr val="000000">
                      <a:alpha val="89000"/>
                    </a:srgbClr>
                  </a:glow>
                </a:effectLst>
              </a:rPr>
            </a:br>
            <a:r>
              <a:rPr lang="en-US" sz="3600" b="1" i="1" dirty="0">
                <a:solidFill>
                  <a:srgbClr val="FFFF00"/>
                </a:solidFill>
                <a:effectLst>
                  <a:glow rad="279400">
                    <a:srgbClr val="000000">
                      <a:alpha val="89000"/>
                    </a:srgbClr>
                  </a:glow>
                </a:effectLst>
              </a:rPr>
              <a:t>P</a:t>
            </a:r>
            <a:r>
              <a:rPr lang="en-US" sz="3600" b="1" i="1" dirty="0">
                <a:solidFill>
                  <a:srgbClr val="FFFFFF"/>
                </a:solidFill>
                <a:effectLst>
                  <a:glow rad="279400">
                    <a:srgbClr val="000000">
                      <a:alpha val="89000"/>
                    </a:srgbClr>
                  </a:glow>
                </a:effectLst>
              </a:rPr>
              <a:t>review MPs </a:t>
            </a:r>
            <a:r>
              <a:rPr lang="zh-CN" altLang="en-US" sz="4000" b="1" i="1" dirty="0">
                <a:solidFill>
                  <a:srgbClr val="FFFFFF"/>
                </a:solidFill>
                <a:effectLst>
                  <a:outerShdw blurRad="38100" dist="38100" dir="2700000" algn="tl">
                    <a:srgbClr val="808080"/>
                  </a:outerShdw>
                </a:effectLst>
              </a:rPr>
              <a:t>－预先</a:t>
            </a:r>
            <a:r>
              <a:rPr lang="en-US" sz="4000" i="1" dirty="0">
                <a:solidFill>
                  <a:srgbClr val="FFFFFF"/>
                </a:solidFill>
              </a:rPr>
              <a:t>概述</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A</a:t>
            </a:r>
            <a:r>
              <a:rPr lang="en-US" sz="3600" b="1" i="1" dirty="0">
                <a:solidFill>
                  <a:srgbClr val="FFFFFF"/>
                </a:solidFill>
                <a:effectLst>
                  <a:glow rad="279400">
                    <a:srgbClr val="000000">
                      <a:alpha val="89000"/>
                    </a:srgbClr>
                  </a:glow>
                </a:effectLst>
              </a:rPr>
              <a:t>nnounce Text</a:t>
            </a:r>
            <a:r>
              <a:rPr lang="zh-CN" altLang="en-US" sz="3600" b="1" i="1" dirty="0">
                <a:solidFill>
                  <a:srgbClr val="FFFFFF"/>
                </a:solidFill>
                <a:effectLst>
                  <a:glow rad="279400">
                    <a:srgbClr val="000000">
                      <a:alpha val="89000"/>
                    </a:srgbClr>
                  </a:glow>
                </a:effectLst>
              </a:rPr>
              <a:t>宣讲</a:t>
            </a:r>
            <a:r>
              <a:rPr lang="zh-CN" altLang="en-US" sz="3600" b="1" i="1" dirty="0">
                <a:solidFill>
                  <a:srgbClr val="FFFFFF"/>
                </a:solidFill>
                <a:effectLst>
                  <a:outerShdw blurRad="38100" dist="38100" dir="2700000" algn="tl">
                    <a:srgbClr val="808080"/>
                  </a:outerShdw>
                </a:effectLst>
              </a:rPr>
              <a:t>经文</a:t>
            </a:r>
            <a:r>
              <a:rPr lang="en-US" sz="3600" b="1" i="1" dirty="0">
                <a:solidFill>
                  <a:srgbClr val="FFFFFF"/>
                </a:solidFill>
                <a:effectLst>
                  <a:outerShdw blurRad="38100" dist="38100" dir="2700000" algn="tl">
                    <a:srgbClr val="808080"/>
                  </a:outerShdw>
                </a:effectLst>
              </a:rPr>
              <a:t> (2-3</a:t>
            </a:r>
            <a:r>
              <a:rPr lang="zh-CN" altLang="en-US" sz="3600" b="1" i="1" dirty="0">
                <a:solidFill>
                  <a:srgbClr val="FFFFFF"/>
                </a:solidFill>
                <a:effectLst>
                  <a:outerShdw blurRad="38100" dist="38100" dir="2700000" algn="tl">
                    <a:srgbClr val="808080"/>
                  </a:outerShdw>
                </a:effectLst>
              </a:rPr>
              <a:t>次）</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T</a:t>
            </a:r>
            <a:r>
              <a:rPr lang="en-US" sz="3600" b="1" i="1" dirty="0">
                <a:solidFill>
                  <a:srgbClr val="FFFFFF"/>
                </a:solidFill>
                <a:effectLst>
                  <a:glow rad="279400">
                    <a:srgbClr val="000000">
                      <a:alpha val="89000"/>
                    </a:srgbClr>
                  </a:glow>
                </a:effectLst>
              </a:rPr>
              <a:t>ransition to MPI </a:t>
            </a:r>
            <a:r>
              <a:rPr lang="zh-CN" altLang="en-US" sz="3200" b="1" i="1" dirty="0">
                <a:solidFill>
                  <a:srgbClr val="FFFFFF"/>
                </a:solidFill>
                <a:effectLst>
                  <a:outerShdw blurRad="38100" dist="38100" dir="2700000" algn="tl">
                    <a:srgbClr val="808080"/>
                  </a:outerShdw>
                </a:effectLst>
              </a:rPr>
              <a:t>－</a:t>
            </a:r>
            <a:r>
              <a:rPr lang="zh-CN" altLang="en-US" sz="3200" b="1" dirty="0">
                <a:solidFill>
                  <a:srgbClr val="FFFFFF"/>
                </a:solidFill>
                <a:effectLst>
                  <a:outerShdw blurRad="38100" dist="38100" dir="2700000" algn="tl">
                    <a:srgbClr val="000000"/>
                  </a:outerShdw>
                </a:effectLst>
                <a:ea typeface="Arial" charset="0"/>
                <a:cs typeface="Arial" charset="0"/>
              </a:rPr>
              <a:t>转换到</a:t>
            </a:r>
            <a:r>
              <a:rPr lang="zh-CN" altLang="en-US" sz="3200" b="1" dirty="0">
                <a:solidFill>
                  <a:srgbClr val="FFFFFF"/>
                </a:solidFill>
              </a:rPr>
              <a:t>要点</a:t>
            </a:r>
            <a:endParaRPr lang="en-US" sz="3200" b="1" dirty="0">
              <a:solidFill>
                <a:srgbClr val="FFFFFF"/>
              </a:solidFill>
              <a:effectLst>
                <a:glow rad="279400">
                  <a:srgbClr val="000000">
                    <a:alpha val="89000"/>
                  </a:srgbClr>
                </a:glow>
              </a:effectLst>
            </a:endParaRPr>
          </a:p>
        </p:txBody>
      </p:sp>
    </p:spTree>
    <p:extLst>
      <p:ext uri="{BB962C8B-B14F-4D97-AF65-F5344CB8AC3E}">
        <p14:creationId xmlns:p14="http://schemas.microsoft.com/office/powerpoint/2010/main" val="30252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a:xfrm>
            <a:off x="76200" y="274638"/>
            <a:ext cx="8991600" cy="1020762"/>
          </a:xfrm>
        </p:spPr>
        <p:txBody>
          <a:bodyPr/>
          <a:lstStyle/>
          <a:p>
            <a:pPr eaLnBrk="1" hangingPunct="1"/>
            <a:r>
              <a:rPr lang="en-US" altLang="en-US" b="1" u="sng" smtClean="0">
                <a:solidFill>
                  <a:schemeClr val="bg1"/>
                </a:solidFill>
                <a:cs typeface="Arial" panose="020B0604020202020204" pitchFamily="34" charset="0"/>
              </a:rPr>
              <a:t>分享相关的</a:t>
            </a:r>
            <a:r>
              <a:rPr lang="en-US" altLang="en-US" b="1" u="sng" smtClean="0">
                <a:solidFill>
                  <a:srgbClr val="FFFFFF"/>
                </a:solidFill>
                <a:cs typeface="Arial" panose="020B0604020202020204" pitchFamily="34" charset="0"/>
              </a:rPr>
              <a:t>背景</a:t>
            </a:r>
            <a:endParaRPr lang="en-US" altLang="en-US" b="1" smtClean="0">
              <a:solidFill>
                <a:schemeClr val="bg1"/>
              </a:solidFill>
            </a:endParaRPr>
          </a:p>
        </p:txBody>
      </p:sp>
      <p:sp>
        <p:nvSpPr>
          <p:cNvPr id="1312771" name="Rectangle 3"/>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r>
              <a:rPr lang="zh-CN" altLang="en-US" sz="4400" b="1">
                <a:solidFill>
                  <a:srgbClr val="FFFFFF"/>
                </a:solidFill>
                <a:cs typeface="Arial" panose="020B0604020202020204" pitchFamily="34" charset="0"/>
              </a:rPr>
              <a:t>在读经文之前，</a:t>
            </a:r>
            <a:r>
              <a:rPr lang="en-US" altLang="en-US" sz="4400" b="1">
                <a:solidFill>
                  <a:srgbClr val="FFFFFF"/>
                </a:solidFill>
                <a:cs typeface="Arial" panose="020B0604020202020204" pitchFamily="34" charset="0"/>
              </a:rPr>
              <a:t>分享背景</a:t>
            </a:r>
            <a:endParaRPr lang="en-US" altLang="en-US" sz="4400" b="1">
              <a:solidFill>
                <a:srgbClr val="FFFFFF"/>
              </a:solidFill>
            </a:endParaRPr>
          </a:p>
        </p:txBody>
      </p:sp>
      <p:grpSp>
        <p:nvGrpSpPr>
          <p:cNvPr id="2" name="Group 4"/>
          <p:cNvGrpSpPr>
            <a:grpSpLocks/>
          </p:cNvGrpSpPr>
          <p:nvPr/>
        </p:nvGrpSpPr>
        <p:grpSpPr bwMode="auto">
          <a:xfrm>
            <a:off x="2562225" y="2662238"/>
            <a:ext cx="3000375" cy="2930525"/>
            <a:chOff x="1614" y="1677"/>
            <a:chExt cx="1890" cy="1846"/>
          </a:xfrm>
        </p:grpSpPr>
        <p:pic>
          <p:nvPicPr>
            <p:cNvPr id="141324"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5" name="Text Box 6"/>
            <p:cNvSpPr txBox="1">
              <a:spLocks noChangeArrowheads="1"/>
            </p:cNvSpPr>
            <p:nvPr/>
          </p:nvSpPr>
          <p:spPr bwMode="auto">
            <a:xfrm>
              <a:off x="1692" y="2639"/>
              <a:ext cx="69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3600" b="1">
                  <a:solidFill>
                    <a:srgbClr val="000000"/>
                  </a:solidFill>
                </a:rPr>
                <a:t>背</a:t>
              </a:r>
              <a:r>
                <a:rPr lang="en-US" altLang="en-US" sz="3600" b="1">
                  <a:solidFill>
                    <a:srgbClr val="000000"/>
                  </a:solidFill>
                  <a:cs typeface="Arial" panose="020B0604020202020204" pitchFamily="34" charset="0"/>
                </a:rPr>
                <a:t>景</a:t>
              </a:r>
              <a:endParaRPr lang="en-US" altLang="en-US" sz="3600" b="1">
                <a:solidFill>
                  <a:srgbClr val="000000"/>
                </a:solidFill>
              </a:endParaRPr>
            </a:p>
          </p:txBody>
        </p:sp>
      </p:grpSp>
      <p:grpSp>
        <p:nvGrpSpPr>
          <p:cNvPr id="3" name="Group 7"/>
          <p:cNvGrpSpPr>
            <a:grpSpLocks/>
          </p:cNvGrpSpPr>
          <p:nvPr/>
        </p:nvGrpSpPr>
        <p:grpSpPr bwMode="auto">
          <a:xfrm>
            <a:off x="5943600" y="2895600"/>
            <a:ext cx="3124200" cy="2487613"/>
            <a:chOff x="3744" y="1824"/>
            <a:chExt cx="1968" cy="1567"/>
          </a:xfrm>
        </p:grpSpPr>
        <p:pic>
          <p:nvPicPr>
            <p:cNvPr id="141322" name="Picture 8" descr="ISCBG032"/>
            <p:cNvPicPr>
              <a:picLocks noChangeAspect="1" noChangeArrowheads="1"/>
            </p:cNvPicPr>
            <p:nvPr/>
          </p:nvPicPr>
          <p:blipFill>
            <a:blip r:embed="rId4" cstate="screen">
              <a:lum bright="-60000" contrast="6000"/>
              <a:extLst>
                <a:ext uri="{28A0092B-C50C-407E-A947-70E740481C1C}">
                  <a14:useLocalDpi xmlns:a14="http://schemas.microsoft.com/office/drawing/2010/main"/>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2777" name="Text Box 9"/>
            <p:cNvSpPr txBox="1">
              <a:spLocks noChangeArrowheads="1"/>
            </p:cNvSpPr>
            <p:nvPr/>
          </p:nvSpPr>
          <p:spPr bwMode="auto">
            <a:xfrm>
              <a:off x="4362" y="2630"/>
              <a:ext cx="708" cy="404"/>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3600" b="1">
                  <a:solidFill>
                    <a:srgbClr val="FFFFFF"/>
                  </a:solidFill>
                  <a:cs typeface="Arial" panose="020B0604020202020204" pitchFamily="34" charset="0"/>
                </a:rPr>
                <a:t>经文</a:t>
              </a:r>
              <a:endParaRPr lang="en-US" altLang="en-US" sz="3600" b="1">
                <a:solidFill>
                  <a:srgbClr val="FFFFFF"/>
                </a:solidFill>
              </a:endParaRPr>
            </a:p>
          </p:txBody>
        </p:sp>
      </p:grpSp>
      <p:grpSp>
        <p:nvGrpSpPr>
          <p:cNvPr id="4" name="Group 10"/>
          <p:cNvGrpSpPr>
            <a:grpSpLocks/>
          </p:cNvGrpSpPr>
          <p:nvPr/>
        </p:nvGrpSpPr>
        <p:grpSpPr bwMode="auto">
          <a:xfrm>
            <a:off x="152400" y="2743200"/>
            <a:ext cx="1931988" cy="2590800"/>
            <a:chOff x="96" y="1728"/>
            <a:chExt cx="1217" cy="1632"/>
          </a:xfrm>
        </p:grpSpPr>
        <p:pic>
          <p:nvPicPr>
            <p:cNvPr id="141320" name="Picture 11" descr="images-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1" name="Text Box 12"/>
            <p:cNvSpPr txBox="1">
              <a:spLocks noChangeArrowheads="1"/>
            </p:cNvSpPr>
            <p:nvPr/>
          </p:nvSpPr>
          <p:spPr bwMode="auto">
            <a:xfrm>
              <a:off x="284" y="2592"/>
              <a:ext cx="69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3600" b="1">
                  <a:solidFill>
                    <a:srgbClr val="000000"/>
                  </a:solidFill>
                </a:rPr>
                <a:t>必要</a:t>
              </a:r>
              <a:endParaRPr lang="en-US" altLang="en-US" sz="3600" b="1">
                <a:solidFill>
                  <a:srgbClr val="000000"/>
                </a:solidFill>
              </a:endParaRPr>
            </a:p>
          </p:txBody>
        </p:sp>
      </p:grpSp>
      <p:sp>
        <p:nvSpPr>
          <p:cNvPr id="1312781" name="AutoShape 13"/>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sp>
        <p:nvSpPr>
          <p:cNvPr id="1312782" name="AutoShape 14"/>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8"/>
              </a:srgbClr>
            </a:outerShdw>
          </a:effectLst>
        </p:spPr>
        <p:txBody>
          <a:bodyPr wrap="none" anchor="ctr"/>
          <a:lstStyle/>
          <a:p>
            <a:pPr eaLnBrk="0" fontAlgn="base" hangingPunct="0">
              <a:spcBef>
                <a:spcPct val="0"/>
              </a:spcBef>
              <a:spcAft>
                <a:spcPct val="0"/>
              </a:spcAft>
              <a:defRPr/>
            </a:pPr>
            <a:endParaRPr lang="en-US" sz="2400">
              <a:solidFill>
                <a:srgbClr val="000000"/>
              </a:solidFill>
              <a:cs typeface="ＭＳ Ｐゴシック" charset="0"/>
            </a:endParaRPr>
          </a:p>
        </p:txBody>
      </p:sp>
    </p:spTree>
    <p:extLst>
      <p:ext uri="{BB962C8B-B14F-4D97-AF65-F5344CB8AC3E}">
        <p14:creationId xmlns:p14="http://schemas.microsoft.com/office/powerpoint/2010/main" val="97825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026"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1027"/>
          <p:cNvSpPr>
            <a:spLocks noGrp="1" noChangeArrowheads="1"/>
          </p:cNvSpPr>
          <p:nvPr>
            <p:ph type="ctrTitle"/>
          </p:nvPr>
        </p:nvSpPr>
        <p:spPr>
          <a:xfrm rot="16200000">
            <a:off x="-2982119" y="2945606"/>
            <a:ext cx="6858000" cy="966788"/>
          </a:xfrm>
          <a:effectLst>
            <a:outerShdw blurRad="63500" dist="35921" dir="2700000" algn="ctr" rotWithShape="0">
              <a:schemeClr val="tx2">
                <a:alpha val="74997"/>
              </a:schemeClr>
            </a:outerShdw>
          </a:effectLst>
        </p:spPr>
        <p:txBody>
          <a:bodyPr anchor="t"/>
          <a:lstStyle/>
          <a:p>
            <a:pPr eaLnBrk="1" hangingPunct="1"/>
            <a:r>
              <a:rPr lang="zh-CN" altLang="en-US" sz="5400" smtClean="0">
                <a:solidFill>
                  <a:schemeClr val="bg1"/>
                </a:solidFill>
              </a:rPr>
              <a:t>开场白</a:t>
            </a:r>
            <a:endParaRPr lang="en-US" altLang="en-US" sz="5400" smtClean="0">
              <a:solidFill>
                <a:schemeClr val="bg1"/>
              </a:solidFill>
            </a:endParaRPr>
          </a:p>
        </p:txBody>
      </p:sp>
      <p:sp>
        <p:nvSpPr>
          <p:cNvPr id="1339396" name="Rectangle 1028"/>
          <p:cNvSpPr>
            <a:spLocks noChangeArrowheads="1"/>
          </p:cNvSpPr>
          <p:nvPr/>
        </p:nvSpPr>
        <p:spPr bwMode="auto">
          <a:xfrm>
            <a:off x="533400" y="381000"/>
            <a:ext cx="3200400" cy="609600"/>
          </a:xfrm>
          <a:prstGeom prst="rect">
            <a:avLst/>
          </a:prstGeom>
          <a:solidFill>
            <a:schemeClr val="tx1"/>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00"/>
                </a:solidFill>
                <a:cs typeface="ＭＳ Ｐゴシック" charset="0"/>
              </a:rPr>
              <a:t>GRIP PAT</a:t>
            </a:r>
            <a:endParaRPr lang="en-US" sz="3200" b="1">
              <a:solidFill>
                <a:srgbClr val="FFFF00"/>
              </a:solidFill>
              <a:cs typeface="ＭＳ Ｐゴシック" charset="0"/>
            </a:endParaRPr>
          </a:p>
        </p:txBody>
      </p:sp>
      <p:sp>
        <p:nvSpPr>
          <p:cNvPr id="1339397" name="Rectangle 1029"/>
          <p:cNvSpPr>
            <a:spLocks noChangeArrowheads="1"/>
          </p:cNvSpPr>
          <p:nvPr/>
        </p:nvSpPr>
        <p:spPr bwMode="auto">
          <a:xfrm>
            <a:off x="914400" y="1295400"/>
            <a:ext cx="8305800" cy="53340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20000"/>
              </a:spcBef>
              <a:spcAft>
                <a:spcPct val="0"/>
              </a:spcAft>
            </a:pPr>
            <a:r>
              <a:rPr lang="en-US" altLang="en-US" sz="3600" b="1" i="1">
                <a:solidFill>
                  <a:srgbClr val="FFFF00"/>
                </a:solidFill>
              </a:rPr>
              <a:t>G</a:t>
            </a:r>
            <a:r>
              <a:rPr lang="en-US" altLang="en-US" sz="3600" b="1" i="1">
                <a:solidFill>
                  <a:srgbClr val="FFFFFF"/>
                </a:solidFill>
              </a:rPr>
              <a:t>et Attention on the Subject</a:t>
            </a:r>
            <a:r>
              <a:rPr lang="zh-CN" altLang="en-US" sz="3600" b="1" i="1">
                <a:solidFill>
                  <a:srgbClr val="FFFFFF"/>
                </a:solidFill>
                <a:effectLst>
                  <a:outerShdw blurRad="38100" dist="38100" dir="2700000" algn="tl">
                    <a:srgbClr val="808080"/>
                  </a:outerShdw>
                </a:effectLst>
              </a:rPr>
              <a:t>－</a:t>
            </a:r>
            <a:r>
              <a:rPr lang="zh-CN" altLang="en-US" sz="2800" b="1" i="1">
                <a:solidFill>
                  <a:srgbClr val="FFFFFF"/>
                </a:solidFill>
                <a:effectLst>
                  <a:outerShdw blurRad="38100" dist="38100" dir="2700000" algn="tl">
                    <a:srgbClr val="808080"/>
                  </a:outerShdw>
                </a:effectLst>
              </a:rPr>
              <a:t>关注主题</a:t>
            </a:r>
            <a:endParaRPr lang="en-US" altLang="ja-JP" sz="3600" b="1" i="1">
              <a:solidFill>
                <a:srgbClr val="FFFFFF"/>
              </a:solidFill>
            </a:endParaRPr>
          </a:p>
          <a:p>
            <a:pPr fontAlgn="base">
              <a:spcBef>
                <a:spcPct val="20000"/>
              </a:spcBef>
              <a:spcAft>
                <a:spcPct val="0"/>
              </a:spcAft>
            </a:pPr>
            <a:r>
              <a:rPr lang="en-US" altLang="en-US" sz="3600" b="1" i="1">
                <a:solidFill>
                  <a:srgbClr val="FFFF00"/>
                </a:solidFill>
              </a:rPr>
              <a:t>R</a:t>
            </a:r>
            <a:r>
              <a:rPr lang="en-US" altLang="en-US" sz="3600" b="1" i="1">
                <a:solidFill>
                  <a:srgbClr val="FFFFFF"/>
                </a:solidFill>
              </a:rPr>
              <a:t>aise Need </a:t>
            </a:r>
            <a:r>
              <a:rPr lang="zh-CN" altLang="en-US" sz="4000" b="1" i="1">
                <a:solidFill>
                  <a:srgbClr val="FFFFFF"/>
                </a:solidFill>
                <a:effectLst>
                  <a:outerShdw blurRad="38100" dist="38100" dir="2700000" algn="tl">
                    <a:srgbClr val="808080"/>
                  </a:outerShdw>
                </a:effectLst>
              </a:rPr>
              <a:t>－</a:t>
            </a:r>
            <a:r>
              <a:rPr lang="zh-CN" altLang="en-US" sz="3600" b="1" i="1">
                <a:solidFill>
                  <a:srgbClr val="FFFFFF"/>
                </a:solidFill>
                <a:effectLst>
                  <a:outerShdw blurRad="38100" dist="38100" dir="2700000" algn="tl">
                    <a:srgbClr val="808080"/>
                  </a:outerShdw>
                </a:effectLst>
              </a:rPr>
              <a:t>提出需要</a:t>
            </a:r>
            <a:endParaRPr lang="en-US" altLang="ja-JP" sz="3600" b="1" i="1">
              <a:solidFill>
                <a:srgbClr val="FFFFFF"/>
              </a:solidFill>
            </a:endParaRPr>
          </a:p>
          <a:p>
            <a:pPr fontAlgn="base">
              <a:spcBef>
                <a:spcPct val="20000"/>
              </a:spcBef>
              <a:spcAft>
                <a:spcPct val="0"/>
              </a:spcAft>
            </a:pPr>
            <a:r>
              <a:rPr lang="en-US" altLang="en-US" sz="3600" b="1" i="1">
                <a:solidFill>
                  <a:srgbClr val="FFFF00"/>
                </a:solidFill>
              </a:rPr>
              <a:t>I</a:t>
            </a:r>
            <a:r>
              <a:rPr lang="en-US" altLang="en-US" sz="3600" b="1" i="1">
                <a:solidFill>
                  <a:srgbClr val="FFFFFF"/>
                </a:solidFill>
              </a:rPr>
              <a:t>ntroduce the Subject, MI, or MPI</a:t>
            </a:r>
          </a:p>
          <a:p>
            <a:pPr fontAlgn="base">
              <a:spcBef>
                <a:spcPct val="20000"/>
              </a:spcBef>
              <a:spcAft>
                <a:spcPct val="0"/>
              </a:spcAft>
            </a:pPr>
            <a:r>
              <a:rPr lang="zh-CN" altLang="en-US" sz="3600" b="1" i="1">
                <a:solidFill>
                  <a:srgbClr val="FFFFFF"/>
                </a:solidFill>
                <a:effectLst>
                  <a:outerShdw blurRad="38100" dist="38100" dir="2700000" algn="tl">
                    <a:srgbClr val="808080"/>
                  </a:outerShdw>
                </a:effectLst>
              </a:rPr>
              <a:t>－</a:t>
            </a:r>
            <a:r>
              <a:rPr lang="en-US" altLang="zh-CN" sz="3600" b="1" i="1">
                <a:solidFill>
                  <a:srgbClr val="FFFFFF"/>
                </a:solidFill>
                <a:effectLst>
                  <a:outerShdw blurRad="38100" dist="38100" dir="2700000" algn="tl">
                    <a:srgbClr val="808080"/>
                  </a:outerShdw>
                </a:effectLst>
              </a:rPr>
              <a:t> </a:t>
            </a:r>
            <a:r>
              <a:rPr lang="zh-CN" altLang="en-US" sz="3600" b="1" i="1">
                <a:solidFill>
                  <a:srgbClr val="FFFFFF"/>
                </a:solidFill>
                <a:effectLst>
                  <a:outerShdw blurRad="38100" dist="38100" dir="2700000" algn="tl">
                    <a:srgbClr val="808080"/>
                  </a:outerShdw>
                </a:effectLst>
              </a:rPr>
              <a:t>介绍主题，</a:t>
            </a:r>
            <a:r>
              <a:rPr lang="zh-CN" altLang="en-US" sz="3600" b="1">
                <a:solidFill>
                  <a:srgbClr val="FFFFFF"/>
                </a:solidFill>
                <a:cs typeface="Arial" panose="020B0604020202020204" pitchFamily="34" charset="0"/>
              </a:rPr>
              <a:t>梗概，</a:t>
            </a:r>
            <a:r>
              <a:rPr lang="zh-CN" altLang="en-US" sz="3600" b="1">
                <a:solidFill>
                  <a:srgbClr val="FFFFFF"/>
                </a:solidFill>
              </a:rPr>
              <a:t>要点</a:t>
            </a:r>
            <a:endParaRPr lang="en-US" altLang="ja-JP" sz="3600" b="1" i="1">
              <a:solidFill>
                <a:srgbClr val="FFFFFF"/>
              </a:solidFill>
            </a:endParaRPr>
          </a:p>
          <a:p>
            <a:pPr fontAlgn="base">
              <a:spcBef>
                <a:spcPct val="20000"/>
              </a:spcBef>
              <a:spcAft>
                <a:spcPct val="0"/>
              </a:spcAft>
            </a:pPr>
            <a:r>
              <a:rPr lang="en-US" altLang="en-US" sz="3600" b="1" i="1">
                <a:solidFill>
                  <a:srgbClr val="FFFF00"/>
                </a:solidFill>
              </a:rPr>
              <a:t>P</a:t>
            </a:r>
            <a:r>
              <a:rPr lang="en-US" altLang="en-US" sz="3600" b="1" i="1">
                <a:solidFill>
                  <a:srgbClr val="FFFFFF"/>
                </a:solidFill>
              </a:rPr>
              <a:t>rovide Background</a:t>
            </a:r>
            <a:r>
              <a:rPr lang="zh-CN" altLang="en-US" sz="3200" b="1" i="1">
                <a:solidFill>
                  <a:srgbClr val="FFFFFF"/>
                </a:solidFill>
                <a:effectLst>
                  <a:outerShdw blurRad="38100" dist="38100" dir="2700000" algn="tl">
                    <a:srgbClr val="808080"/>
                  </a:outerShdw>
                </a:effectLst>
              </a:rPr>
              <a:t>－</a:t>
            </a:r>
            <a:r>
              <a:rPr lang="en-US" altLang="zh-CN" sz="3200" b="1" i="1">
                <a:solidFill>
                  <a:srgbClr val="FFFFFF"/>
                </a:solidFill>
                <a:effectLst>
                  <a:outerShdw blurRad="38100" dist="38100" dir="2700000" algn="tl">
                    <a:srgbClr val="808080"/>
                  </a:outerShdw>
                </a:effectLst>
              </a:rPr>
              <a:t> </a:t>
            </a:r>
            <a:r>
              <a:rPr lang="zh-CN" altLang="en-US" sz="3200" b="1" i="1">
                <a:solidFill>
                  <a:srgbClr val="FFFFFF"/>
                </a:solidFill>
                <a:effectLst>
                  <a:outerShdw blurRad="38100" dist="38100" dir="2700000" algn="tl">
                    <a:srgbClr val="808080"/>
                  </a:outerShdw>
                </a:effectLst>
              </a:rPr>
              <a:t>提供背景</a:t>
            </a:r>
            <a:endParaRPr lang="en-US" altLang="en-US" sz="3200" b="1">
              <a:solidFill>
                <a:srgbClr val="FFFFFF"/>
              </a:solidFill>
            </a:endParaRPr>
          </a:p>
        </p:txBody>
      </p:sp>
      <p:sp>
        <p:nvSpPr>
          <p:cNvPr id="1339398" name="WordArt 1030"/>
          <p:cNvSpPr>
            <a:spLocks noChangeArrowheads="1" noChangeShapeType="1" noTextEdit="1"/>
          </p:cNvSpPr>
          <p:nvPr/>
        </p:nvSpPr>
        <p:spPr bwMode="auto">
          <a:xfrm>
            <a:off x="7315200" y="1247775"/>
            <a:ext cx="1460500" cy="855663"/>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ja-JP" alt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世俗性</a:t>
            </a:r>
            <a:endPar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1339399" name="WordArt 1031"/>
          <p:cNvSpPr>
            <a:spLocks noChangeArrowheads="1" noChangeShapeType="1" noTextEdit="1"/>
          </p:cNvSpPr>
          <p:nvPr/>
        </p:nvSpPr>
        <p:spPr bwMode="auto">
          <a:xfrm>
            <a:off x="7315200" y="1954213"/>
            <a:ext cx="1460500" cy="855662"/>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ja-JP" alt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个人性</a:t>
            </a:r>
            <a:endPar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1339400" name="WordArt 1032"/>
          <p:cNvSpPr>
            <a:spLocks noChangeArrowheads="1" noChangeShapeType="1" noTextEdit="1"/>
          </p:cNvSpPr>
          <p:nvPr/>
        </p:nvSpPr>
        <p:spPr bwMode="auto">
          <a:xfrm>
            <a:off x="7315200" y="2860675"/>
            <a:ext cx="1460500" cy="855663"/>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ja-JP" alt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结构性</a:t>
            </a:r>
            <a:endPar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1339401" name="WordArt 1033"/>
          <p:cNvSpPr>
            <a:spLocks noChangeArrowheads="1" noChangeShapeType="1" noTextEdit="1"/>
          </p:cNvSpPr>
          <p:nvPr/>
        </p:nvSpPr>
        <p:spPr bwMode="auto">
          <a:xfrm>
            <a:off x="7315200" y="3652838"/>
            <a:ext cx="1460500" cy="855662"/>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ja-JP" alt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圣经性</a:t>
            </a:r>
            <a:endPar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1339402" name="WordArt 1034"/>
          <p:cNvSpPr>
            <a:spLocks noChangeArrowheads="1" noChangeShapeType="1" noTextEdit="1"/>
          </p:cNvSpPr>
          <p:nvPr/>
        </p:nvSpPr>
        <p:spPr bwMode="auto">
          <a:xfrm>
            <a:off x="6477000" y="228600"/>
            <a:ext cx="2590800" cy="914400"/>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ja-JP" alt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联络点</a:t>
            </a:r>
            <a:endPar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1339403" name="Text Box 1035"/>
          <p:cNvSpPr txBox="1">
            <a:spLocks noChangeArrowheads="1"/>
          </p:cNvSpPr>
          <p:nvPr/>
        </p:nvSpPr>
        <p:spPr bwMode="auto">
          <a:xfrm>
            <a:off x="1219200" y="6324600"/>
            <a:ext cx="7469188"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smtClean="0">
                <a:solidFill>
                  <a:srgbClr val="FFFFFF"/>
                </a:solidFill>
              </a:rPr>
              <a:t>Contact points from Hostetler, </a:t>
            </a:r>
            <a:r>
              <a:rPr lang="en-US" i="1" smtClean="0">
                <a:solidFill>
                  <a:srgbClr val="FFFFFF"/>
                </a:solidFill>
              </a:rPr>
              <a:t>Introducing the Sermon</a:t>
            </a:r>
            <a:endParaRPr lang="en-US" smtClean="0">
              <a:solidFill>
                <a:srgbClr val="FFFFFF"/>
              </a:solidFill>
            </a:endParaRPr>
          </a:p>
        </p:txBody>
      </p:sp>
      <p:sp>
        <p:nvSpPr>
          <p:cNvPr id="1339404" name="Text Box 1036"/>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smtClean="0">
                <a:solidFill>
                  <a:srgbClr val="FFFFFF"/>
                </a:solidFill>
              </a:rPr>
              <a:t>74</a:t>
            </a:r>
            <a:endParaRPr lang="en-US" smtClean="0">
              <a:solidFill>
                <a:srgbClr val="FFFFFF"/>
              </a:solidFill>
            </a:endParaRPr>
          </a:p>
        </p:txBody>
      </p:sp>
    </p:spTree>
    <p:extLst>
      <p:ext uri="{BB962C8B-B14F-4D97-AF65-F5344CB8AC3E}">
        <p14:creationId xmlns:p14="http://schemas.microsoft.com/office/powerpoint/2010/main" val="138191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9402"/>
                                        </p:tgtEl>
                                        <p:attrNameLst>
                                          <p:attrName>style.visibility</p:attrName>
                                        </p:attrNameLst>
                                      </p:cBhvr>
                                      <p:to>
                                        <p:strVal val="visible"/>
                                      </p:to>
                                    </p:set>
                                    <p:animEffect transition="in" filter="barn(inHorizontal)">
                                      <p:cBhvr>
                                        <p:cTn id="7" dur="500"/>
                                        <p:tgtEl>
                                          <p:spTgt spid="1339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9398"/>
                                        </p:tgtEl>
                                        <p:attrNameLst>
                                          <p:attrName>style.visibility</p:attrName>
                                        </p:attrNameLst>
                                      </p:cBhvr>
                                      <p:to>
                                        <p:strVal val="visible"/>
                                      </p:to>
                                    </p:set>
                                    <p:animEffect transition="in" filter="barn(inHorizontal)">
                                      <p:cBhvr>
                                        <p:cTn id="12" dur="500"/>
                                        <p:tgtEl>
                                          <p:spTgt spid="133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9399"/>
                                        </p:tgtEl>
                                        <p:attrNameLst>
                                          <p:attrName>style.visibility</p:attrName>
                                        </p:attrNameLst>
                                      </p:cBhvr>
                                      <p:to>
                                        <p:strVal val="visible"/>
                                      </p:to>
                                    </p:set>
                                    <p:animEffect transition="in" filter="barn(inHorizontal)">
                                      <p:cBhvr>
                                        <p:cTn id="17" dur="500"/>
                                        <p:tgtEl>
                                          <p:spTgt spid="133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339400"/>
                                        </p:tgtEl>
                                        <p:attrNameLst>
                                          <p:attrName>style.visibility</p:attrName>
                                        </p:attrNameLst>
                                      </p:cBhvr>
                                      <p:to>
                                        <p:strVal val="visible"/>
                                      </p:to>
                                    </p:set>
                                    <p:animEffect transition="in" filter="barn(inHorizontal)">
                                      <p:cBhvr>
                                        <p:cTn id="22" dur="500"/>
                                        <p:tgtEl>
                                          <p:spTgt spid="1339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339401"/>
                                        </p:tgtEl>
                                        <p:attrNameLst>
                                          <p:attrName>style.visibility</p:attrName>
                                        </p:attrNameLst>
                                      </p:cBhvr>
                                      <p:to>
                                        <p:strVal val="visible"/>
                                      </p:to>
                                    </p:set>
                                    <p:animEffect transition="in" filter="barn(inHorizontal)">
                                      <p:cBhvr>
                                        <p:cTn id="27" dur="500"/>
                                        <p:tgtEl>
                                          <p:spTgt spid="133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8" grpId="0" animBg="1"/>
      <p:bldP spid="1339399" grpId="0" animBg="1"/>
      <p:bldP spid="1339400" grpId="0" animBg="1"/>
      <p:bldP spid="1339401" grpId="0" animBg="1"/>
      <p:bldP spid="133940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nebula-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4819" name="Rectangle 3"/>
          <p:cNvSpPr>
            <a:spLocks noGrp="1" noChangeArrowheads="1"/>
          </p:cNvSpPr>
          <p:nvPr>
            <p:ph type="ctrTitle"/>
          </p:nvPr>
        </p:nvSpPr>
        <p:spPr>
          <a:xfrm rot="16200000">
            <a:off x="-3038475" y="2857500"/>
            <a:ext cx="6858000" cy="1143000"/>
          </a:xfrm>
          <a:effectLst>
            <a:outerShdw blurRad="63500" dist="35921" dir="2700000" algn="ctr" rotWithShape="0">
              <a:schemeClr val="tx2">
                <a:alpha val="74997"/>
              </a:schemeClr>
            </a:outerShdw>
          </a:effectLst>
        </p:spPr>
        <p:txBody>
          <a:bodyPr/>
          <a:lstStyle/>
          <a:p>
            <a:pPr eaLnBrk="1" hangingPunct="1"/>
            <a:r>
              <a:rPr lang="zh-CN" altLang="en-US" sz="5400" smtClean="0">
                <a:solidFill>
                  <a:schemeClr val="bg1"/>
                </a:solidFill>
              </a:rPr>
              <a:t>开场白</a:t>
            </a:r>
            <a:endParaRPr lang="en-US" altLang="en-US" sz="5400" smtClean="0">
              <a:solidFill>
                <a:schemeClr val="bg1"/>
              </a:solidFill>
            </a:endParaRPr>
          </a:p>
        </p:txBody>
      </p:sp>
      <p:sp>
        <p:nvSpPr>
          <p:cNvPr id="1314820" name="Rectangle 4"/>
          <p:cNvSpPr>
            <a:spLocks noChangeArrowheads="1"/>
          </p:cNvSpPr>
          <p:nvPr/>
        </p:nvSpPr>
        <p:spPr bwMode="auto">
          <a:xfrm>
            <a:off x="533400" y="381000"/>
            <a:ext cx="3200400" cy="609600"/>
          </a:xfrm>
          <a:prstGeom prst="rect">
            <a:avLst/>
          </a:prstGeom>
          <a:solidFill>
            <a:schemeClr val="tx1"/>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00"/>
                </a:solidFill>
                <a:cs typeface="ＭＳ Ｐゴシック" charset="0"/>
              </a:rPr>
              <a:t>GRIP PAT</a:t>
            </a:r>
            <a:endParaRPr lang="en-US" sz="3200" b="1">
              <a:solidFill>
                <a:srgbClr val="FFFF00"/>
              </a:solidFill>
              <a:cs typeface="ＭＳ Ｐゴシック" charset="0"/>
            </a:endParaRPr>
          </a:p>
        </p:txBody>
      </p:sp>
      <p:sp>
        <p:nvSpPr>
          <p:cNvPr id="1314821" name="Rectangle 5"/>
          <p:cNvSpPr>
            <a:spLocks noChangeArrowheads="1"/>
          </p:cNvSpPr>
          <p:nvPr/>
        </p:nvSpPr>
        <p:spPr bwMode="auto">
          <a:xfrm>
            <a:off x="990600" y="1295400"/>
            <a:ext cx="8305800" cy="5334000"/>
          </a:xfrm>
          <a:prstGeom prst="rect">
            <a:avLst/>
          </a:prstGeom>
          <a:noFill/>
          <a:ln>
            <a:noFill/>
          </a:ln>
          <a:effectLs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20000"/>
              </a:spcBef>
              <a:spcAft>
                <a:spcPct val="0"/>
              </a:spcAft>
            </a:pPr>
            <a:r>
              <a:rPr lang="en-US" altLang="en-US" sz="3600" b="1" i="1">
                <a:solidFill>
                  <a:srgbClr val="FFFF00"/>
                </a:solidFill>
              </a:rPr>
              <a:t>G</a:t>
            </a:r>
            <a:r>
              <a:rPr lang="en-US" altLang="en-US" sz="3600" b="1" i="1">
                <a:solidFill>
                  <a:srgbClr val="FFFFFF"/>
                </a:solidFill>
              </a:rPr>
              <a:t>et Attention on the Subject</a:t>
            </a:r>
            <a:r>
              <a:rPr lang="zh-CN" altLang="en-US" sz="3600" b="1" i="1">
                <a:solidFill>
                  <a:srgbClr val="FFFFFF"/>
                </a:solidFill>
                <a:effectLst>
                  <a:outerShdw blurRad="38100" dist="38100" dir="2700000" algn="tl">
                    <a:srgbClr val="808080"/>
                  </a:outerShdw>
                </a:effectLst>
              </a:rPr>
              <a:t>－</a:t>
            </a:r>
            <a:r>
              <a:rPr lang="zh-CN" altLang="en-US" sz="2800" b="1" i="1">
                <a:solidFill>
                  <a:srgbClr val="FFFFFF"/>
                </a:solidFill>
                <a:effectLst>
                  <a:outerShdw blurRad="38100" dist="38100" dir="2700000" algn="tl">
                    <a:srgbClr val="808080"/>
                  </a:outerShdw>
                </a:effectLst>
              </a:rPr>
              <a:t>关注主题</a:t>
            </a:r>
            <a:endParaRPr lang="en-US" altLang="ja-JP" sz="3600" b="1" i="1">
              <a:solidFill>
                <a:srgbClr val="FFFFFF"/>
              </a:solidFill>
            </a:endParaRPr>
          </a:p>
          <a:p>
            <a:pPr fontAlgn="base">
              <a:spcBef>
                <a:spcPct val="20000"/>
              </a:spcBef>
              <a:spcAft>
                <a:spcPct val="0"/>
              </a:spcAft>
            </a:pPr>
            <a:r>
              <a:rPr lang="en-US" altLang="en-US" sz="3600" b="1" i="1">
                <a:solidFill>
                  <a:srgbClr val="FFFF00"/>
                </a:solidFill>
              </a:rPr>
              <a:t>R</a:t>
            </a:r>
            <a:r>
              <a:rPr lang="en-US" altLang="en-US" sz="3600" b="1" i="1">
                <a:solidFill>
                  <a:srgbClr val="FFFFFF"/>
                </a:solidFill>
              </a:rPr>
              <a:t>aise Need </a:t>
            </a:r>
            <a:r>
              <a:rPr lang="zh-CN" altLang="en-US" sz="4000" b="1" i="1">
                <a:solidFill>
                  <a:srgbClr val="FFFFFF"/>
                </a:solidFill>
                <a:effectLst>
                  <a:outerShdw blurRad="38100" dist="38100" dir="2700000" algn="tl">
                    <a:srgbClr val="808080"/>
                  </a:outerShdw>
                </a:effectLst>
              </a:rPr>
              <a:t>－</a:t>
            </a:r>
            <a:r>
              <a:rPr lang="zh-CN" altLang="en-US" sz="3600" b="1" i="1">
                <a:solidFill>
                  <a:srgbClr val="FFFFFF"/>
                </a:solidFill>
                <a:effectLst>
                  <a:outerShdw blurRad="38100" dist="38100" dir="2700000" algn="tl">
                    <a:srgbClr val="808080"/>
                  </a:outerShdw>
                </a:effectLst>
              </a:rPr>
              <a:t>提出需要</a:t>
            </a:r>
            <a:endParaRPr lang="en-US" altLang="ja-JP" sz="3600" b="1" i="1">
              <a:solidFill>
                <a:srgbClr val="FFFFFF"/>
              </a:solidFill>
            </a:endParaRPr>
          </a:p>
          <a:p>
            <a:pPr fontAlgn="base">
              <a:spcBef>
                <a:spcPct val="20000"/>
              </a:spcBef>
              <a:spcAft>
                <a:spcPct val="0"/>
              </a:spcAft>
            </a:pPr>
            <a:r>
              <a:rPr lang="en-US" altLang="en-US" sz="3600" b="1" i="1">
                <a:solidFill>
                  <a:srgbClr val="FFFF00"/>
                </a:solidFill>
              </a:rPr>
              <a:t>I</a:t>
            </a:r>
            <a:r>
              <a:rPr lang="en-US" altLang="en-US" sz="3600" b="1" i="1">
                <a:solidFill>
                  <a:srgbClr val="FFFFFF"/>
                </a:solidFill>
              </a:rPr>
              <a:t>ntroduce the Subject, MI, or MPI</a:t>
            </a:r>
          </a:p>
          <a:p>
            <a:pPr fontAlgn="base">
              <a:spcBef>
                <a:spcPct val="20000"/>
              </a:spcBef>
              <a:spcAft>
                <a:spcPct val="0"/>
              </a:spcAft>
            </a:pPr>
            <a:r>
              <a:rPr lang="zh-CN" altLang="en-US" sz="3600" b="1" i="1">
                <a:solidFill>
                  <a:srgbClr val="FFFFFF"/>
                </a:solidFill>
                <a:effectLst>
                  <a:outerShdw blurRad="38100" dist="38100" dir="2700000" algn="tl">
                    <a:srgbClr val="808080"/>
                  </a:outerShdw>
                </a:effectLst>
              </a:rPr>
              <a:t>－</a:t>
            </a:r>
            <a:r>
              <a:rPr lang="en-US" altLang="zh-CN" sz="3600" b="1" i="1">
                <a:solidFill>
                  <a:srgbClr val="FFFFFF"/>
                </a:solidFill>
                <a:effectLst>
                  <a:outerShdw blurRad="38100" dist="38100" dir="2700000" algn="tl">
                    <a:srgbClr val="808080"/>
                  </a:outerShdw>
                </a:effectLst>
              </a:rPr>
              <a:t> </a:t>
            </a:r>
            <a:r>
              <a:rPr lang="zh-CN" altLang="en-US" sz="3600" b="1" i="1">
                <a:solidFill>
                  <a:srgbClr val="FFFFFF"/>
                </a:solidFill>
                <a:effectLst>
                  <a:outerShdw blurRad="38100" dist="38100" dir="2700000" algn="tl">
                    <a:srgbClr val="808080"/>
                  </a:outerShdw>
                </a:effectLst>
              </a:rPr>
              <a:t>介绍主题，</a:t>
            </a:r>
            <a:r>
              <a:rPr lang="zh-CN" altLang="en-US" sz="3600" b="1">
                <a:solidFill>
                  <a:srgbClr val="FFFFFF"/>
                </a:solidFill>
                <a:cs typeface="Arial" panose="020B0604020202020204" pitchFamily="34" charset="0"/>
              </a:rPr>
              <a:t>梗概，</a:t>
            </a:r>
            <a:r>
              <a:rPr lang="zh-CN" altLang="en-US" sz="3600" b="1">
                <a:solidFill>
                  <a:srgbClr val="FFFFFF"/>
                </a:solidFill>
              </a:rPr>
              <a:t>要点</a:t>
            </a:r>
            <a:endParaRPr lang="en-US" altLang="ja-JP" sz="3600" b="1" i="1">
              <a:solidFill>
                <a:srgbClr val="FFFFFF"/>
              </a:solidFill>
            </a:endParaRPr>
          </a:p>
          <a:p>
            <a:pPr fontAlgn="base">
              <a:spcBef>
                <a:spcPct val="20000"/>
              </a:spcBef>
              <a:spcAft>
                <a:spcPct val="0"/>
              </a:spcAft>
            </a:pPr>
            <a:r>
              <a:rPr lang="en-US" altLang="en-US" sz="3600" b="1" i="1">
                <a:solidFill>
                  <a:srgbClr val="FFFF00"/>
                </a:solidFill>
              </a:rPr>
              <a:t>P</a:t>
            </a:r>
            <a:r>
              <a:rPr lang="en-US" altLang="en-US" sz="3600" b="1" i="1">
                <a:solidFill>
                  <a:srgbClr val="FFFFFF"/>
                </a:solidFill>
              </a:rPr>
              <a:t>rovide Background</a:t>
            </a:r>
            <a:r>
              <a:rPr lang="zh-CN" altLang="en-US" sz="3200" b="1" i="1">
                <a:solidFill>
                  <a:srgbClr val="FFFFFF"/>
                </a:solidFill>
                <a:effectLst>
                  <a:outerShdw blurRad="38100" dist="38100" dir="2700000" algn="tl">
                    <a:srgbClr val="808080"/>
                  </a:outerShdw>
                </a:effectLst>
              </a:rPr>
              <a:t>－</a:t>
            </a:r>
            <a:r>
              <a:rPr lang="en-US" altLang="zh-CN" sz="3200" b="1" i="1">
                <a:solidFill>
                  <a:srgbClr val="FFFFFF"/>
                </a:solidFill>
                <a:effectLst>
                  <a:outerShdw blurRad="38100" dist="38100" dir="2700000" algn="tl">
                    <a:srgbClr val="808080"/>
                  </a:outerShdw>
                </a:effectLst>
              </a:rPr>
              <a:t> </a:t>
            </a:r>
            <a:r>
              <a:rPr lang="zh-CN" altLang="en-US" sz="3200" b="1" i="1">
                <a:solidFill>
                  <a:srgbClr val="FFFFFF"/>
                </a:solidFill>
                <a:effectLst>
                  <a:outerShdw blurRad="38100" dist="38100" dir="2700000" algn="tl">
                    <a:srgbClr val="808080"/>
                  </a:outerShdw>
                </a:effectLst>
              </a:rPr>
              <a:t>提供背景</a:t>
            </a:r>
            <a:endParaRPr lang="en-US" altLang="ja-JP" sz="3200" b="1">
              <a:solidFill>
                <a:srgbClr val="FFFFFF"/>
              </a:solidFill>
            </a:endParaRPr>
          </a:p>
          <a:p>
            <a:pPr fontAlgn="base">
              <a:spcBef>
                <a:spcPct val="20000"/>
              </a:spcBef>
              <a:spcAft>
                <a:spcPct val="0"/>
              </a:spcAft>
            </a:pPr>
            <a:endParaRPr lang="en-US" altLang="en-US" sz="3600" b="1" i="1">
              <a:solidFill>
                <a:srgbClr val="FFFFFF"/>
              </a:solidFill>
              <a:effectLst>
                <a:outerShdw blurRad="38100" dist="38100" dir="2700000" algn="tl">
                  <a:srgbClr val="808080"/>
                </a:outerShdw>
              </a:effectLst>
            </a:endParaRPr>
          </a:p>
          <a:p>
            <a:pPr fontAlgn="base">
              <a:spcBef>
                <a:spcPct val="20000"/>
              </a:spcBef>
              <a:spcAft>
                <a:spcPct val="0"/>
              </a:spcAft>
            </a:pPr>
            <a:r>
              <a:rPr lang="en-US" altLang="en-US" sz="3600" b="1" i="1">
                <a:solidFill>
                  <a:srgbClr val="FFFF00"/>
                </a:solidFill>
                <a:effectLst>
                  <a:outerShdw blurRad="38100" dist="38100" dir="2700000" algn="tl">
                    <a:srgbClr val="FFFFFF"/>
                  </a:outerShdw>
                </a:effectLst>
              </a:rPr>
              <a:t>P</a:t>
            </a:r>
            <a:r>
              <a:rPr lang="en-US" altLang="en-US" sz="3600" b="1" i="1">
                <a:solidFill>
                  <a:srgbClr val="FFFFFF"/>
                </a:solidFill>
                <a:effectLst>
                  <a:outerShdw blurRad="38100" dist="38100" dir="2700000" algn="tl">
                    <a:srgbClr val="808080"/>
                  </a:outerShdw>
                </a:effectLst>
              </a:rPr>
              <a:t>review Outline </a:t>
            </a:r>
            <a:r>
              <a:rPr lang="zh-CN" altLang="en-US" sz="3600" b="1" i="1">
                <a:solidFill>
                  <a:srgbClr val="FFFFFF"/>
                </a:solidFill>
                <a:effectLst>
                  <a:outerShdw blurRad="38100" dist="38100" dir="2700000" algn="tl">
                    <a:srgbClr val="808080"/>
                  </a:outerShdw>
                </a:effectLst>
              </a:rPr>
              <a:t>－</a:t>
            </a:r>
            <a:r>
              <a:rPr lang="en-US" altLang="zh-CN" sz="3600" b="1" i="1">
                <a:solidFill>
                  <a:srgbClr val="FFFFFF"/>
                </a:solidFill>
                <a:effectLst>
                  <a:outerShdw blurRad="38100" dist="38100" dir="2700000" algn="tl">
                    <a:srgbClr val="808080"/>
                  </a:outerShdw>
                </a:effectLst>
              </a:rPr>
              <a:t> </a:t>
            </a:r>
            <a:r>
              <a:rPr lang="zh-CN" altLang="en-US" sz="3200" b="1" i="1">
                <a:solidFill>
                  <a:srgbClr val="FFFFFF"/>
                </a:solidFill>
                <a:effectLst>
                  <a:outerShdw blurRad="38100" dist="38100" dir="2700000" algn="tl">
                    <a:srgbClr val="808080"/>
                  </a:outerShdw>
                </a:effectLst>
              </a:rPr>
              <a:t>预先</a:t>
            </a:r>
            <a:r>
              <a:rPr lang="en-US" altLang="en-US" sz="3200" i="1">
                <a:solidFill>
                  <a:srgbClr val="FFFFFF"/>
                </a:solidFill>
              </a:rPr>
              <a:t>概述</a:t>
            </a:r>
            <a:endParaRPr lang="en-US" altLang="en-US" sz="3200" b="1" i="1">
              <a:solidFill>
                <a:srgbClr val="FFFFFF"/>
              </a:solidFill>
              <a:effectLst>
                <a:outerShdw blurRad="38100" dist="38100" dir="2700000" algn="tl">
                  <a:srgbClr val="808080"/>
                </a:outerShdw>
              </a:effectLst>
            </a:endParaRPr>
          </a:p>
        </p:txBody>
      </p:sp>
      <p:sp>
        <p:nvSpPr>
          <p:cNvPr id="1314822" name="Text Box 6"/>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smtClean="0">
                <a:solidFill>
                  <a:srgbClr val="FFFFFF"/>
                </a:solidFill>
              </a:rPr>
              <a:t>74</a:t>
            </a:r>
            <a:endParaRPr lang="en-US" smtClean="0">
              <a:solidFill>
                <a:srgbClr val="FFFFFF"/>
              </a:solidFill>
            </a:endParaRPr>
          </a:p>
        </p:txBody>
      </p:sp>
    </p:spTree>
    <p:extLst>
      <p:ext uri="{BB962C8B-B14F-4D97-AF65-F5344CB8AC3E}">
        <p14:creationId xmlns:p14="http://schemas.microsoft.com/office/powerpoint/2010/main" val="1966603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4821">
                                            <p:txEl>
                                              <p:pRg st="6" end="6"/>
                                            </p:txEl>
                                          </p:spTgt>
                                        </p:tgtEl>
                                        <p:attrNameLst>
                                          <p:attrName>style.visibility</p:attrName>
                                        </p:attrNameLst>
                                      </p:cBhvr>
                                      <p:to>
                                        <p:strVal val="visible"/>
                                      </p:to>
                                    </p:set>
                                    <p:animEffect transition="in" filter="wipe(up)">
                                      <p:cBhvr>
                                        <p:cTn id="7" dur="3000"/>
                                        <p:tgtEl>
                                          <p:spTgt spid="13148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effectLst>
                  <a:outerShdw blurRad="38100" dist="38100" dir="2700000" algn="tl">
                    <a:srgbClr val="000000"/>
                  </a:outerShdw>
                </a:effectLst>
                <a:latin typeface="SimHei" panose="02010609060101010101" pitchFamily="49" charset="-122"/>
                <a:ea typeface="SimHei" panose="02010609060101010101" pitchFamily="49" charset="-122"/>
              </a:rPr>
              <a:t>准备释经讲道的过程</a:t>
            </a:r>
          </a:p>
        </p:txBody>
      </p:sp>
      <p:sp>
        <p:nvSpPr>
          <p:cNvPr id="142339"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1800"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取自</a:t>
            </a:r>
            <a:r>
              <a:rPr lang="en-US" altLang="zh-CN" sz="1800"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cs typeface="Arial" panose="020B0604020202020204" pitchFamily="34" charset="0"/>
              </a:rPr>
              <a:t> </a:t>
            </a:r>
            <a:r>
              <a:rPr lang="en-US" altLang="ja-JP" sz="1800" b="1">
                <a:solidFill>
                  <a:srgbClr val="FFFF00"/>
                </a:solidFill>
                <a:effectLst>
                  <a:outerShdw blurRad="38100" dist="38100" dir="2700000" algn="tl">
                    <a:srgbClr val="000000"/>
                  </a:outerShdw>
                </a:effectLst>
                <a:ea typeface="SimHei" panose="02010609060101010101" pitchFamily="49" charset="-122"/>
                <a:cs typeface="Arial" panose="020B0604020202020204" pitchFamily="34" charset="0"/>
              </a:rPr>
              <a:t>Ramesh Richard</a:t>
            </a:r>
            <a:r>
              <a:rPr lang="fr-FR" altLang="ja-JP" sz="1800"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cs typeface="Arial" panose="020B0604020202020204" pitchFamily="34" charset="0"/>
              </a:rPr>
              <a:t> </a:t>
            </a:r>
            <a:r>
              <a:rPr lang="zh-CN" altLang="en-US" sz="1800"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的</a:t>
            </a:r>
            <a:r>
              <a:rPr lang="en-US" altLang="ja-JP" sz="1800"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 </a:t>
            </a:r>
            <a:r>
              <a:rPr lang="en-US" altLang="ja-JP" sz="1800" b="1">
                <a:solidFill>
                  <a:srgbClr val="FFFF00"/>
                </a:solidFill>
                <a:effectLst>
                  <a:outerShdw blurRad="38100" dist="38100" dir="2700000" algn="tl">
                    <a:srgbClr val="000000"/>
                  </a:outerShdw>
                </a:effectLst>
                <a:ea typeface="SimHei" panose="02010609060101010101" pitchFamily="49" charset="-122"/>
              </a:rPr>
              <a:t>“</a:t>
            </a:r>
            <a:r>
              <a:rPr lang="ja-JP" altLang="en-US" sz="1800" b="1" i="1">
                <a:solidFill>
                  <a:srgbClr val="FFFF00"/>
                </a:solidFill>
                <a:effectLst>
                  <a:outerShdw blurRad="38100" dist="38100" dir="2700000" algn="tl">
                    <a:srgbClr val="000000"/>
                  </a:outerShdw>
                </a:effectLst>
                <a:ea typeface="SimHei" panose="02010609060101010101" pitchFamily="49" charset="-122"/>
              </a:rPr>
              <a:t>释经讲道七阶”</a:t>
            </a:r>
            <a:endParaRPr lang="zh-CN" altLang="en-US" sz="1800" b="1" i="1">
              <a:solidFill>
                <a:srgbClr val="FFFF00"/>
              </a:solidFill>
              <a:effectLst>
                <a:outerShdw blurRad="38100" dist="38100" dir="2700000" algn="tl">
                  <a:srgbClr val="000000"/>
                </a:outerShdw>
              </a:effectLst>
              <a:ea typeface="SimHei" panose="02010609060101010101" pitchFamily="49" charset="-122"/>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研读</a:t>
            </a:r>
          </a:p>
        </p:txBody>
      </p:sp>
      <p:sp>
        <p:nvSpPr>
          <p:cNvPr id="142342"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43"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44"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结构</a:t>
            </a:r>
          </a:p>
        </p:txBody>
      </p:sp>
      <p:sp>
        <p:nvSpPr>
          <p:cNvPr id="142348"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经文</a:t>
            </a:r>
            <a:r>
              <a:rPr lang="en-US"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主旨</a:t>
            </a:r>
            <a:endPar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endParaRPr>
          </a:p>
        </p:txBody>
      </p:sp>
      <p:sp>
        <p:nvSpPr>
          <p:cNvPr id="142350"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51"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rPr>
              <a:t>脑</a:t>
            </a:r>
            <a:endParaRPr lang="zh-CN" altLang="en-US"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rPr>
              <a:t>心</a:t>
            </a:r>
            <a:endParaRPr lang="zh-CN" altLang="en-US"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rPr>
              <a:t>骨干</a:t>
            </a:r>
            <a:endParaRPr lang="zh-CN" altLang="en-US"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b="1" i="1">
                <a:solidFill>
                  <a:srgbClr val="FDE3BA"/>
                </a:solidFill>
                <a:effectLst>
                  <a:outerShdw blurRad="38100" dist="38100" dir="2700000" algn="tl">
                    <a:srgbClr val="000000"/>
                  </a:outerShdw>
                </a:effectLst>
                <a:latin typeface="SimHei" panose="02010609060101010101" pitchFamily="49" charset="-122"/>
                <a:ea typeface="SimHei" panose="02010609060101010101" pitchFamily="49" charset="-122"/>
              </a:rPr>
              <a:t>肉</a:t>
            </a:r>
          </a:p>
        </p:txBody>
      </p:sp>
      <p:sp>
        <p:nvSpPr>
          <p:cNvPr id="142358"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59"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60"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61"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62"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142363"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zh-CN" altLang="en-US">
              <a:solidFill>
                <a:srgbClr val="FFFFFF"/>
              </a:solidFill>
              <a:latin typeface="Times New Roman" panose="02020603050405020304" pitchFamily="18" charset="0"/>
              <a:cs typeface="Arial" panose="020B0604020202020204" pitchFamily="34"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D49FFF"/>
                </a:solidFill>
                <a:effectLst>
                  <a:outerShdw blurRad="38100" dist="38100" dir="2700000" algn="tl">
                    <a:srgbClr val="000000"/>
                  </a:outerShdw>
                </a:effectLst>
                <a:latin typeface="SimHei" panose="02010609060101010101" pitchFamily="49" charset="-122"/>
                <a:ea typeface="SimHei" panose="02010609060101010101" pitchFamily="49" charset="-122"/>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b="1">
                <a:solidFill>
                  <a:srgbClr val="D49FFF"/>
                </a:solidFill>
                <a:effectLst>
                  <a:outerShdw blurRad="38100" dist="38100" dir="2700000" algn="tl">
                    <a:srgbClr val="000000"/>
                  </a:outerShdw>
                </a:effectLst>
                <a:latin typeface="SimHei" panose="02010609060101010101" pitchFamily="49" charset="-122"/>
                <a:ea typeface="SimHei" panose="02010609060101010101" pitchFamily="49" charset="-122"/>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1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2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3.1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3.2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4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5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6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7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信息大纲</a:t>
            </a:r>
            <a:endParaRPr lang="en-US" altLang="zh-CN" sz="1400" b="1">
              <a:solidFill>
                <a:srgbClr val="FFFFFF"/>
              </a:solidFill>
              <a:effectLst>
                <a:outerShdw blurRad="38100" dist="38100" dir="2700000" algn="tl">
                  <a:srgbClr val="000000"/>
                </a:outerShdw>
              </a:effectLst>
              <a:latin typeface="SimHei" panose="02010609060101010101" pitchFamily="49" charset="-122"/>
              <a:cs typeface="Arial" panose="020B0604020202020204" pitchFamily="34"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cs typeface="Arial" panose="020B0604020202020204" pitchFamily="34" charset="0"/>
              </a:rPr>
              <a:t>8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清晰</a:t>
            </a:r>
            <a:endParaRPr lang="en-US" altLang="ja-JP" sz="1400" b="1">
              <a:solidFill>
                <a:srgbClr val="FFFFFF"/>
              </a:solidFill>
              <a:effectLst>
                <a:outerShdw blurRad="38100" dist="38100" dir="2700000" algn="tl">
                  <a:srgbClr val="000000"/>
                </a:outerShdw>
              </a:effectLst>
              <a:latin typeface="SimHei" panose="02010609060101010101" pitchFamily="49" charset="-122"/>
              <a:cs typeface="Arial" panose="020B0604020202020204" pitchFamily="34"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cs typeface="Arial" panose="020B0604020202020204" pitchFamily="34" charset="0"/>
              </a:rPr>
              <a:t>9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前言</a:t>
            </a:r>
            <a:r>
              <a:rPr lang="en-US" altLang="zh-CN" sz="1400" b="1">
                <a:solidFill>
                  <a:srgbClr val="FFFFFF"/>
                </a:solidFill>
                <a:effectLst>
                  <a:outerShdw blurRad="38100" dist="38100" dir="2700000" algn="tl">
                    <a:srgbClr val="000000"/>
                  </a:outerShdw>
                </a:effectLst>
                <a:latin typeface="SimHei" panose="02010609060101010101" pitchFamily="49" charset="-122"/>
                <a:cs typeface="Arial" panose="020B0604020202020204" pitchFamily="34" charset="0"/>
              </a:rPr>
              <a:t>/</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10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参考</a:t>
            </a: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cs typeface="Arial" panose="020B0604020202020204" pitchFamily="34" charset="0"/>
              </a:rPr>
              <a:t> </a:t>
            </a:r>
            <a:r>
              <a:rPr lang="en-US" altLang="ja-JP" sz="1400" b="1">
                <a:solidFill>
                  <a:srgbClr val="FFFFFF"/>
                </a:solidFill>
                <a:effectLst>
                  <a:outerShdw blurRad="38100" dist="38100" dir="2700000" algn="tl">
                    <a:srgbClr val="000000"/>
                  </a:outerShdw>
                </a:effectLst>
                <a:ea typeface="SimHei" panose="02010609060101010101" pitchFamily="49" charset="-122"/>
                <a:cs typeface="Arial" panose="020B0604020202020204" pitchFamily="34" charset="0"/>
              </a:rPr>
              <a:t>Haddon Robinson, </a:t>
            </a:r>
            <a:r>
              <a:rPr lang="en-US" altLang="ja-JP" sz="1400" b="1" i="1">
                <a:solidFill>
                  <a:srgbClr val="FFFFFF"/>
                </a:solidFill>
                <a:effectLst>
                  <a:outerShdw blurRad="38100" dist="38100" dir="2700000" algn="tl">
                    <a:srgbClr val="000000"/>
                  </a:outerShdw>
                </a:effectLst>
                <a:ea typeface="SimHei" panose="02010609060101010101" pitchFamily="49" charset="-122"/>
                <a:cs typeface="Arial" panose="020B0604020202020204" pitchFamily="34" charset="0"/>
              </a:rPr>
              <a:t>Biblical Preaching</a:t>
            </a:r>
            <a:r>
              <a:rPr lang="en-US" altLang="ja-JP" sz="1400" b="1">
                <a:solidFill>
                  <a:srgbClr val="FFFFFF"/>
                </a:solidFill>
                <a:effectLst>
                  <a:outerShdw blurRad="38100" dist="38100" dir="2700000" algn="tl">
                    <a:srgbClr val="000000"/>
                  </a:outerShdw>
                </a:effectLst>
                <a:ea typeface="SimHei" panose="02010609060101010101" pitchFamily="49" charset="-122"/>
                <a:cs typeface="Arial" panose="020B0604020202020204" pitchFamily="34" charset="0"/>
              </a:rPr>
              <a:t> (notes, 105)</a:t>
            </a:r>
            <a:r>
              <a:rPr lang="en-US" altLang="ja-JP"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cs typeface="Arial" panose="020B0604020202020204" pitchFamily="34" charset="0"/>
              </a:rPr>
              <a:t> </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的</a:t>
            </a:r>
            <a:r>
              <a:rPr lang="en-US" altLang="zh-CN"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10</a:t>
            </a:r>
            <a:r>
              <a:rPr lang="zh-CN" altLang="en-US" sz="1400" b="1">
                <a:solidFill>
                  <a:srgbClr val="FFFFFF"/>
                </a:solidFill>
                <a:effectLst>
                  <a:outerShdw blurRad="38100" dist="38100" dir="2700000" algn="tl">
                    <a:srgbClr val="000000"/>
                  </a:outerShdw>
                </a:effectLst>
                <a:latin typeface="SimHei" panose="02010609060101010101" pitchFamily="49" charset="-122"/>
                <a:ea typeface="SimHei" panose="02010609060101010101" pitchFamily="49" charset="-122"/>
              </a:rPr>
              <a:t>个步骤（白色字体）</a:t>
            </a:r>
          </a:p>
        </p:txBody>
      </p:sp>
      <p:sp>
        <p:nvSpPr>
          <p:cNvPr id="14237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US" altLang="zh-CN" b="1">
                <a:solidFill>
                  <a:srgbClr val="00084D"/>
                </a:solidFill>
                <a:latin typeface="Times New Roman" panose="02020603050405020304" pitchFamily="18" charset="0"/>
                <a:cs typeface="Arial" panose="020B0604020202020204" pitchFamily="34" charset="0"/>
              </a:rPr>
              <a:t>27-28, 251</a:t>
            </a:r>
            <a:endParaRPr lang="en-US" altLang="zh-CN">
              <a:solidFill>
                <a:srgbClr val="00084D"/>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1947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2" descr="preview_warpedlitho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Rectangle 2"/>
          <p:cNvSpPr>
            <a:spLocks noGrp="1" noChangeArrowheads="1"/>
          </p:cNvSpPr>
          <p:nvPr>
            <p:ph type="title"/>
          </p:nvPr>
        </p:nvSpPr>
        <p:spPr>
          <a:xfrm>
            <a:off x="457200" y="76200"/>
            <a:ext cx="8229600" cy="762000"/>
          </a:xfrm>
          <a:solidFill>
            <a:srgbClr val="FFFF00"/>
          </a:solidFill>
          <a:ln>
            <a:solidFill>
              <a:srgbClr val="FFFF00"/>
            </a:solidFill>
            <a:miter lim="800000"/>
            <a:headEnd/>
            <a:tailEnd/>
          </a:ln>
        </p:spPr>
        <p:txBody>
          <a:bodyPr/>
          <a:lstStyle/>
          <a:p>
            <a:pPr eaLnBrk="1" hangingPunct="1"/>
            <a:r>
              <a:rPr lang="zh-CN" altLang="en-US" sz="4000" b="1" smtClean="0">
                <a:solidFill>
                  <a:schemeClr val="tx1"/>
                </a:solidFill>
              </a:rPr>
              <a:t>预先</a:t>
            </a:r>
            <a:r>
              <a:rPr lang="en-US" altLang="en-US" sz="4000" smtClean="0">
                <a:solidFill>
                  <a:schemeClr val="tx1"/>
                </a:solidFill>
              </a:rPr>
              <a:t>概述</a:t>
            </a:r>
            <a:r>
              <a:rPr lang="zh-CN" altLang="en-US" sz="4000" b="1" smtClean="0">
                <a:solidFill>
                  <a:schemeClr val="tx1"/>
                </a:solidFill>
              </a:rPr>
              <a:t>你的信息</a:t>
            </a:r>
            <a:endParaRPr lang="en-US" altLang="en-US" sz="4000" smtClean="0">
              <a:solidFill>
                <a:schemeClr val="tx1"/>
              </a:solidFill>
            </a:endParaRPr>
          </a:p>
        </p:txBody>
      </p:sp>
      <p:sp>
        <p:nvSpPr>
          <p:cNvPr id="1446915" name="Rectangle 3"/>
          <p:cNvSpPr>
            <a:spLocks noGrp="1" noChangeArrowheads="1"/>
          </p:cNvSpPr>
          <p:nvPr>
            <p:ph type="body" idx="1"/>
          </p:nvPr>
        </p:nvSpPr>
        <p:spPr>
          <a:xfrm>
            <a:off x="179388" y="3749675"/>
            <a:ext cx="8964612"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buFontTx/>
              <a:buNone/>
              <a:defRPr/>
            </a:pPr>
            <a:r>
              <a:rPr lang="zh-CN" altLang="en-US" sz="2800" b="1">
                <a:solidFill>
                  <a:schemeClr val="bg1"/>
                </a:solidFill>
                <a:effectLst>
                  <a:glow rad="127000">
                    <a:schemeClr val="tx1"/>
                  </a:glow>
                </a:effectLst>
                <a:ea typeface="ＭＳ Ｐゴシック" charset="0"/>
                <a:cs typeface="ＭＳ Ｐゴシック" charset="0"/>
              </a:rPr>
              <a:t>今天的经文将显示。。。</a:t>
            </a:r>
            <a:endParaRPr lang="en-US" sz="2800" b="1">
              <a:solidFill>
                <a:schemeClr val="bg1"/>
              </a:solidFill>
              <a:effectLst>
                <a:glow rad="127000">
                  <a:schemeClr val="tx1"/>
                </a:glow>
              </a:effectLst>
              <a:ea typeface="ＭＳ Ｐゴシック" charset="0"/>
              <a:cs typeface="ＭＳ Ｐゴシック" charset="0"/>
            </a:endParaRPr>
          </a:p>
        </p:txBody>
      </p:sp>
      <p:sp>
        <p:nvSpPr>
          <p:cNvPr id="1446916" name="Rectangle 4"/>
          <p:cNvSpPr>
            <a:spLocks noChangeArrowheads="1"/>
          </p:cNvSpPr>
          <p:nvPr/>
        </p:nvSpPr>
        <p:spPr bwMode="auto">
          <a:xfrm>
            <a:off x="179388" y="4244975"/>
            <a:ext cx="8964612" cy="609600"/>
          </a:xfrm>
          <a:prstGeom prst="rect">
            <a:avLst/>
          </a:prstGeom>
          <a:noFill/>
          <a:ln>
            <a:noFill/>
          </a:ln>
          <a:effectLst/>
          <a:extLst/>
        </p:spPr>
        <p:txBody>
          <a:bodyPr/>
          <a:lstStyle/>
          <a:p>
            <a:pPr marL="342900" indent="-342900" fontAlgn="base">
              <a:spcBef>
                <a:spcPct val="20000"/>
              </a:spcBef>
              <a:spcAft>
                <a:spcPct val="0"/>
              </a:spcAft>
              <a:buFontTx/>
              <a:buChar char="•"/>
              <a:defRPr/>
            </a:pPr>
            <a:r>
              <a:rPr lang="zh-CN" altLang="en-US" sz="2800" b="1">
                <a:solidFill>
                  <a:srgbClr val="FFFF00"/>
                </a:solidFill>
                <a:effectLst>
                  <a:glow rad="127000">
                    <a:srgbClr val="000000"/>
                  </a:glow>
                </a:effectLst>
                <a:cs typeface="ＭＳ Ｐゴシック" charset="0"/>
              </a:rPr>
              <a:t>两种</a:t>
            </a:r>
            <a:r>
              <a:rPr lang="zh-CN" altLang="en-US" sz="2800" b="1">
                <a:solidFill>
                  <a:srgbClr val="FFFFFF"/>
                </a:solidFill>
                <a:effectLst>
                  <a:glow rad="127000">
                    <a:srgbClr val="000000"/>
                  </a:glow>
                </a:effectLst>
                <a:cs typeface="ＭＳ Ｐゴシック" charset="0"/>
              </a:rPr>
              <a:t>敬畏神的方法</a:t>
            </a:r>
            <a:r>
              <a:rPr lang="en-US" altLang="ja-JP" sz="2800" b="1">
                <a:solidFill>
                  <a:srgbClr val="FFFFFF"/>
                </a:solidFill>
                <a:effectLst>
                  <a:glow rad="127000">
                    <a:srgbClr val="000000"/>
                  </a:glow>
                </a:effectLst>
                <a:cs typeface="ＭＳ Ｐゴシック" charset="0"/>
              </a:rPr>
              <a:t> </a:t>
            </a:r>
            <a:r>
              <a:rPr lang="zh-CN" altLang="en-US" sz="2800" b="1">
                <a:solidFill>
                  <a:srgbClr val="FFFFFF"/>
                </a:solidFill>
                <a:effectLst>
                  <a:glow rad="127000">
                    <a:srgbClr val="000000"/>
                  </a:glow>
                </a:effectLst>
                <a:cs typeface="ＭＳ Ｐゴシック" charset="0"/>
              </a:rPr>
              <a:t>（</a:t>
            </a:r>
            <a:r>
              <a:rPr lang="en-GB" altLang="zh-CN" sz="2800" b="1">
                <a:solidFill>
                  <a:srgbClr val="FFFFFF"/>
                </a:solidFill>
                <a:effectLst>
                  <a:glow rad="127000">
                    <a:srgbClr val="000000"/>
                  </a:glow>
                </a:effectLst>
                <a:cs typeface="ＭＳ Ｐゴシック" charset="0"/>
              </a:rPr>
              <a:t>5</a:t>
            </a:r>
            <a:r>
              <a:rPr lang="en-US" altLang="ja-JP" sz="2800" b="1">
                <a:solidFill>
                  <a:srgbClr val="FFFFFF"/>
                </a:solidFill>
                <a:effectLst>
                  <a:glow rad="127000">
                    <a:srgbClr val="000000"/>
                  </a:glow>
                </a:effectLst>
                <a:cs typeface="ＭＳ Ｐゴシック" charset="0"/>
              </a:rPr>
              <a:t>1</a:t>
            </a:r>
            <a:r>
              <a:rPr lang="zh-CN" altLang="en-US" sz="2800" b="1">
                <a:solidFill>
                  <a:srgbClr val="FFFFFF"/>
                </a:solidFill>
                <a:effectLst>
                  <a:glow rad="127000">
                    <a:srgbClr val="000000"/>
                  </a:glow>
                </a:effectLst>
                <a:cs typeface="ＭＳ Ｐゴシック" charset="0"/>
              </a:rPr>
              <a:t>页</a:t>
            </a:r>
            <a:r>
              <a:rPr lang="en-US" altLang="ja-JP" sz="2800" b="1">
                <a:solidFill>
                  <a:srgbClr val="FFFFFF"/>
                </a:solidFill>
                <a:effectLst>
                  <a:glow rad="127000">
                    <a:srgbClr val="000000"/>
                  </a:glow>
                </a:effectLst>
                <a:cs typeface="ＭＳ Ｐゴシック" charset="0"/>
              </a:rPr>
              <a:t>, 82</a:t>
            </a:r>
            <a:r>
              <a:rPr lang="zh-CN" altLang="en-US" sz="2800" b="1">
                <a:solidFill>
                  <a:srgbClr val="FFFFFF"/>
                </a:solidFill>
                <a:effectLst>
                  <a:glow rad="127000">
                    <a:srgbClr val="000000"/>
                  </a:glow>
                </a:effectLst>
                <a:cs typeface="ＭＳ Ｐゴシック" charset="0"/>
              </a:rPr>
              <a:t>页</a:t>
            </a:r>
            <a:r>
              <a:rPr lang="en-US" altLang="ja-JP" sz="2800" b="1">
                <a:solidFill>
                  <a:srgbClr val="FFFFFF"/>
                </a:solidFill>
                <a:effectLst>
                  <a:glow rad="127000">
                    <a:srgbClr val="000000"/>
                  </a:glow>
                </a:effectLst>
                <a:cs typeface="ＭＳ Ｐゴシック" charset="0"/>
              </a:rPr>
              <a:t>)</a:t>
            </a:r>
            <a:endParaRPr lang="en-US" sz="2800" b="1">
              <a:solidFill>
                <a:srgbClr val="FFFFFF"/>
              </a:solidFill>
              <a:effectLst>
                <a:glow rad="127000">
                  <a:srgbClr val="000000"/>
                </a:glow>
              </a:effectLst>
              <a:cs typeface="ＭＳ Ｐゴシック" charset="0"/>
            </a:endParaRPr>
          </a:p>
        </p:txBody>
      </p:sp>
      <p:sp>
        <p:nvSpPr>
          <p:cNvPr id="1446917" name="Text Box 5"/>
          <p:cNvSpPr txBox="1">
            <a:spLocks noChangeArrowheads="1"/>
          </p:cNvSpPr>
          <p:nvPr/>
        </p:nvSpPr>
        <p:spPr bwMode="auto">
          <a:xfrm>
            <a:off x="179388" y="3144838"/>
            <a:ext cx="3492500" cy="588962"/>
          </a:xfrm>
          <a:prstGeom prst="rect">
            <a:avLst/>
          </a:prstGeom>
          <a:solidFill>
            <a:schemeClr val="tx1"/>
          </a:solidFill>
          <a:ln w="9525">
            <a:solidFill>
              <a:srgbClr val="FFFF00"/>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3200">
                <a:solidFill>
                  <a:srgbClr val="FFFF00"/>
                </a:solidFill>
              </a:rPr>
              <a:t>例子</a:t>
            </a:r>
            <a:endParaRPr lang="en-US" altLang="en-US" sz="3200">
              <a:solidFill>
                <a:srgbClr val="FFFF00"/>
              </a:solidFill>
            </a:endParaRPr>
          </a:p>
        </p:txBody>
      </p:sp>
      <p:sp>
        <p:nvSpPr>
          <p:cNvPr id="1446918" name="Rectangle 6"/>
          <p:cNvSpPr>
            <a:spLocks noChangeArrowheads="1"/>
          </p:cNvSpPr>
          <p:nvPr/>
        </p:nvSpPr>
        <p:spPr bwMode="auto">
          <a:xfrm>
            <a:off x="179388" y="1608138"/>
            <a:ext cx="8964612" cy="685800"/>
          </a:xfrm>
          <a:prstGeom prst="rect">
            <a:avLst/>
          </a:prstGeom>
          <a:noFill/>
          <a:ln>
            <a:noFill/>
          </a:ln>
          <a:effectLst/>
          <a:extLst/>
        </p:spPr>
        <p:txBody>
          <a:bodyPr/>
          <a:lstStyle/>
          <a:p>
            <a:pPr marL="342900" indent="-342900" fontAlgn="base">
              <a:spcBef>
                <a:spcPct val="20000"/>
              </a:spcBef>
              <a:spcAft>
                <a:spcPct val="0"/>
              </a:spcAft>
              <a:buFontTx/>
              <a:buChar char="•"/>
              <a:defRPr/>
            </a:pPr>
            <a:r>
              <a:rPr lang="zh-CN" altLang="en-US" sz="2800" b="1">
                <a:solidFill>
                  <a:srgbClr val="FFFFFF"/>
                </a:solidFill>
                <a:effectLst>
                  <a:glow rad="127000">
                    <a:srgbClr val="000000"/>
                  </a:glow>
                </a:effectLst>
                <a:cs typeface="ＭＳ Ｐゴシック" charset="0"/>
              </a:rPr>
              <a:t>检阅你的主题</a:t>
            </a:r>
            <a:endParaRPr lang="en-US" sz="2800" b="1">
              <a:solidFill>
                <a:srgbClr val="FFFFFF"/>
              </a:solidFill>
              <a:effectLst>
                <a:glow rad="127000">
                  <a:srgbClr val="000000"/>
                </a:glow>
              </a:effectLst>
              <a:cs typeface="ＭＳ Ｐゴシック" charset="0"/>
            </a:endParaRPr>
          </a:p>
        </p:txBody>
      </p:sp>
      <p:sp>
        <p:nvSpPr>
          <p:cNvPr id="1446919" name="Rectangle 7"/>
          <p:cNvSpPr>
            <a:spLocks noChangeArrowheads="1"/>
          </p:cNvSpPr>
          <p:nvPr/>
        </p:nvSpPr>
        <p:spPr bwMode="auto">
          <a:xfrm>
            <a:off x="179388" y="2111375"/>
            <a:ext cx="9047162" cy="936625"/>
          </a:xfrm>
          <a:prstGeom prst="rect">
            <a:avLst/>
          </a:prstGeom>
          <a:noFill/>
          <a:ln>
            <a:noFill/>
          </a:ln>
          <a:effectLst/>
          <a:extLst/>
        </p:spPr>
        <p:txBody>
          <a:bodyPr/>
          <a:lstStyle/>
          <a:p>
            <a:pPr marL="342900" indent="-342900" fontAlgn="base">
              <a:spcBef>
                <a:spcPct val="20000"/>
              </a:spcBef>
              <a:spcAft>
                <a:spcPct val="0"/>
              </a:spcAft>
              <a:buFontTx/>
              <a:buChar char="•"/>
              <a:defRPr/>
            </a:pPr>
            <a:r>
              <a:rPr lang="zh-CN" altLang="en-US" sz="2800" b="1">
                <a:solidFill>
                  <a:srgbClr val="FFFFFF"/>
                </a:solidFill>
                <a:effectLst>
                  <a:glow rad="127000">
                    <a:srgbClr val="000000"/>
                  </a:glow>
                </a:effectLst>
                <a:cs typeface="ＭＳ Ｐゴシック" charset="0"/>
              </a:rPr>
              <a:t>给于要点的编号</a:t>
            </a:r>
            <a:r>
              <a:rPr lang="en-US" altLang="ja-JP" sz="2800" b="1">
                <a:solidFill>
                  <a:srgbClr val="FFFFFF"/>
                </a:solidFill>
                <a:effectLst>
                  <a:glow rad="127000">
                    <a:srgbClr val="000000"/>
                  </a:glow>
                </a:effectLst>
                <a:cs typeface="ＭＳ Ｐゴシック" charset="0"/>
              </a:rPr>
              <a:t>(</a:t>
            </a:r>
            <a:r>
              <a:rPr lang="zh-CN" altLang="en-US" sz="2800" b="1">
                <a:solidFill>
                  <a:srgbClr val="FFFFFF"/>
                </a:solidFill>
                <a:effectLst>
                  <a:glow rad="127000">
                    <a:srgbClr val="000000"/>
                  </a:glow>
                </a:effectLst>
                <a:cs typeface="ＭＳ Ｐゴシック" charset="0"/>
              </a:rPr>
              <a:t>但不是全部的点子）</a:t>
            </a:r>
            <a:endParaRPr lang="en-US" sz="2800" b="1">
              <a:solidFill>
                <a:srgbClr val="FFFFFF"/>
              </a:solidFill>
              <a:effectLst>
                <a:glow rad="127000">
                  <a:srgbClr val="000000"/>
                </a:glow>
              </a:effectLst>
              <a:cs typeface="ＭＳ Ｐゴシック" charset="0"/>
            </a:endParaRPr>
          </a:p>
        </p:txBody>
      </p:sp>
      <p:sp>
        <p:nvSpPr>
          <p:cNvPr id="1446920" name="Text Box 8"/>
          <p:cNvSpPr txBox="1">
            <a:spLocks noChangeArrowheads="1"/>
          </p:cNvSpPr>
          <p:nvPr/>
        </p:nvSpPr>
        <p:spPr bwMode="auto">
          <a:xfrm>
            <a:off x="179388" y="1066800"/>
            <a:ext cx="3413125" cy="588963"/>
          </a:xfrm>
          <a:prstGeom prst="rect">
            <a:avLst/>
          </a:prstGeom>
          <a:solidFill>
            <a:schemeClr val="tx1"/>
          </a:solidFill>
          <a:ln w="9525">
            <a:solidFill>
              <a:srgbClr val="FFFF00"/>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3200">
                <a:solidFill>
                  <a:srgbClr val="FFFF00"/>
                </a:solidFill>
              </a:rPr>
              <a:t>信息是什么</a:t>
            </a:r>
            <a:endParaRPr lang="en-US" altLang="en-US" sz="3200">
              <a:solidFill>
                <a:srgbClr val="FFFF00"/>
              </a:solidFill>
            </a:endParaRPr>
          </a:p>
        </p:txBody>
      </p:sp>
      <p:sp>
        <p:nvSpPr>
          <p:cNvPr id="1446921" name="Rectangle 9"/>
          <p:cNvSpPr>
            <a:spLocks noChangeArrowheads="1"/>
          </p:cNvSpPr>
          <p:nvPr/>
        </p:nvSpPr>
        <p:spPr bwMode="auto">
          <a:xfrm>
            <a:off x="179388" y="4786313"/>
            <a:ext cx="8964612" cy="609600"/>
          </a:xfrm>
          <a:prstGeom prst="rect">
            <a:avLst/>
          </a:prstGeom>
          <a:noFill/>
          <a:ln>
            <a:noFill/>
          </a:ln>
          <a:effectLst/>
          <a:extLst/>
        </p:spPr>
        <p:txBody>
          <a:bodyPr/>
          <a:lstStyle/>
          <a:p>
            <a:pPr marL="342900" indent="-342900" fontAlgn="base">
              <a:spcBef>
                <a:spcPct val="20000"/>
              </a:spcBef>
              <a:spcAft>
                <a:spcPct val="0"/>
              </a:spcAft>
              <a:buFontTx/>
              <a:buChar char="•"/>
              <a:defRPr/>
            </a:pPr>
            <a:r>
              <a:rPr lang="zh-CN" altLang="en-US" sz="2800" b="1" dirty="0">
                <a:solidFill>
                  <a:srgbClr val="FFFF00"/>
                </a:solidFill>
                <a:effectLst>
                  <a:glow rad="127000">
                    <a:srgbClr val="000000"/>
                  </a:glow>
                </a:effectLst>
                <a:cs typeface="ＭＳ Ｐゴシック" charset="0"/>
              </a:rPr>
              <a:t>三种</a:t>
            </a:r>
            <a:r>
              <a:rPr lang="zh-CN" altLang="en-US" sz="2800" b="1" dirty="0">
                <a:solidFill>
                  <a:srgbClr val="FFFFFF"/>
                </a:solidFill>
                <a:effectLst>
                  <a:glow rad="127000">
                    <a:srgbClr val="000000"/>
                  </a:glow>
                </a:effectLst>
                <a:cs typeface="ＭＳ Ｐゴシック" charset="0"/>
              </a:rPr>
              <a:t>我们应该为他人秽脏的理由</a:t>
            </a:r>
            <a:r>
              <a:rPr lang="en-US" altLang="ja-JP" sz="2800" b="1" dirty="0">
                <a:solidFill>
                  <a:srgbClr val="FFFFFF"/>
                </a:solidFill>
                <a:effectLst>
                  <a:glow rad="127000">
                    <a:srgbClr val="000000"/>
                  </a:glow>
                </a:effectLst>
                <a:cs typeface="ＭＳ Ｐゴシック" charset="0"/>
              </a:rPr>
              <a:t> (148</a:t>
            </a:r>
            <a:r>
              <a:rPr lang="zh-CN" altLang="en-US" sz="2800" b="1" dirty="0">
                <a:solidFill>
                  <a:srgbClr val="FFFFFF"/>
                </a:solidFill>
                <a:effectLst>
                  <a:glow rad="127000">
                    <a:srgbClr val="000000"/>
                  </a:glow>
                </a:effectLst>
                <a:cs typeface="ＭＳ Ｐゴシック" charset="0"/>
              </a:rPr>
              <a:t>页</a:t>
            </a:r>
            <a:r>
              <a:rPr lang="en-US" altLang="ja-JP" sz="2800" b="1" dirty="0">
                <a:solidFill>
                  <a:srgbClr val="FFFFFF"/>
                </a:solidFill>
                <a:effectLst>
                  <a:glow rad="127000">
                    <a:srgbClr val="000000"/>
                  </a:glow>
                </a:effectLst>
                <a:cs typeface="ＭＳ Ｐゴシック" charset="0"/>
              </a:rPr>
              <a:t>)</a:t>
            </a:r>
            <a:endParaRPr lang="en-US" sz="2800" b="1" dirty="0">
              <a:solidFill>
                <a:srgbClr val="FFFFFF"/>
              </a:solidFill>
              <a:effectLst>
                <a:glow rad="127000">
                  <a:srgbClr val="000000"/>
                </a:glow>
              </a:effectLst>
              <a:cs typeface="ＭＳ Ｐゴシック" charset="0"/>
            </a:endParaRPr>
          </a:p>
        </p:txBody>
      </p:sp>
      <p:sp>
        <p:nvSpPr>
          <p:cNvPr id="1446922" name="Rectangle 10"/>
          <p:cNvSpPr>
            <a:spLocks noChangeArrowheads="1"/>
          </p:cNvSpPr>
          <p:nvPr/>
        </p:nvSpPr>
        <p:spPr bwMode="auto">
          <a:xfrm>
            <a:off x="179388" y="5867400"/>
            <a:ext cx="8964612" cy="838200"/>
          </a:xfrm>
          <a:prstGeom prst="rect">
            <a:avLst/>
          </a:prstGeom>
          <a:noFill/>
          <a:ln>
            <a:noFill/>
          </a:ln>
          <a:effectLst/>
          <a:extLst/>
        </p:spPr>
        <p:txBody>
          <a:bodyPr/>
          <a:lstStyle/>
          <a:p>
            <a:pPr marL="342900" indent="-342900" fontAlgn="base">
              <a:spcBef>
                <a:spcPct val="20000"/>
              </a:spcBef>
              <a:spcAft>
                <a:spcPct val="0"/>
              </a:spcAft>
              <a:buFontTx/>
              <a:buChar char="•"/>
              <a:defRPr/>
            </a:pPr>
            <a:r>
              <a:rPr lang="en-US" sz="2800" b="1">
                <a:solidFill>
                  <a:srgbClr val="FFFF00"/>
                </a:solidFill>
                <a:effectLst>
                  <a:glow rad="127000">
                    <a:srgbClr val="000000"/>
                  </a:glow>
                </a:effectLst>
                <a:cs typeface="ＭＳ Ｐゴシック" charset="0"/>
              </a:rPr>
              <a:t>上帝</a:t>
            </a:r>
            <a:r>
              <a:rPr lang="zh-CN" altLang="en-US" sz="2800" b="1">
                <a:solidFill>
                  <a:srgbClr val="FFFFFF"/>
                </a:solidFill>
                <a:effectLst>
                  <a:glow rad="127000">
                    <a:srgbClr val="000000"/>
                  </a:glow>
                </a:effectLst>
                <a:cs typeface="ＭＳ Ｐゴシック" charset="0"/>
              </a:rPr>
              <a:t>对宣教的定议是什么</a:t>
            </a:r>
            <a:r>
              <a:rPr lang="en-US" sz="2800" b="1">
                <a:solidFill>
                  <a:srgbClr val="FFFF00"/>
                </a:solidFill>
                <a:effectLst>
                  <a:glow rad="127000">
                    <a:srgbClr val="000000"/>
                  </a:glow>
                </a:effectLst>
                <a:cs typeface="ＭＳ Ｐゴシック" charset="0"/>
              </a:rPr>
              <a:t>，我们</a:t>
            </a:r>
            <a:r>
              <a:rPr lang="zh-CN" altLang="en-US" sz="2800" b="1">
                <a:solidFill>
                  <a:srgbClr val="FFFFFF"/>
                </a:solidFill>
                <a:effectLst>
                  <a:glow rad="127000">
                    <a:srgbClr val="000000"/>
                  </a:glow>
                </a:effectLst>
                <a:cs typeface="ＭＳ Ｐゴシック" charset="0"/>
              </a:rPr>
              <a:t>又如何回</a:t>
            </a:r>
            <a:r>
              <a:rPr lang="en-US" sz="2800" b="1">
                <a:solidFill>
                  <a:srgbClr val="FFFFFF"/>
                </a:solidFill>
                <a:effectLst>
                  <a:glow rad="127000">
                    <a:srgbClr val="000000"/>
                  </a:glow>
                </a:effectLst>
                <a:cs typeface="ＭＳ Ｐゴシック" charset="0"/>
              </a:rPr>
              <a:t>应</a:t>
            </a:r>
            <a:r>
              <a:rPr lang="zh-CN" altLang="en-US" sz="2800" b="1">
                <a:solidFill>
                  <a:srgbClr val="FFFFFF"/>
                </a:solidFill>
                <a:effectLst>
                  <a:glow rad="127000">
                    <a:srgbClr val="000000"/>
                  </a:glow>
                </a:effectLst>
                <a:cs typeface="ＭＳ Ｐゴシック" charset="0"/>
              </a:rPr>
              <a:t>它呢？</a:t>
            </a:r>
            <a:r>
              <a:rPr lang="en-US" altLang="ja-JP" sz="2800" b="1">
                <a:solidFill>
                  <a:srgbClr val="FFFF00"/>
                </a:solidFill>
                <a:effectLst>
                  <a:glow rad="127000">
                    <a:srgbClr val="000000"/>
                  </a:glow>
                </a:effectLst>
                <a:cs typeface="ＭＳ Ｐゴシック" charset="0"/>
              </a:rPr>
              <a:t> </a:t>
            </a:r>
            <a:r>
              <a:rPr lang="en-US" altLang="ja-JP" sz="2800" b="1">
                <a:solidFill>
                  <a:srgbClr val="FFFFFF"/>
                </a:solidFill>
                <a:effectLst>
                  <a:glow rad="127000">
                    <a:srgbClr val="000000"/>
                  </a:glow>
                </a:effectLst>
                <a:cs typeface="ＭＳ Ｐゴシック" charset="0"/>
              </a:rPr>
              <a:t>(156</a:t>
            </a:r>
            <a:r>
              <a:rPr lang="zh-CN" altLang="en-US" sz="2800" b="1">
                <a:solidFill>
                  <a:srgbClr val="FFFFFF"/>
                </a:solidFill>
                <a:effectLst>
                  <a:glow rad="127000">
                    <a:srgbClr val="000000"/>
                  </a:glow>
                </a:effectLst>
                <a:cs typeface="ＭＳ Ｐゴシック" charset="0"/>
              </a:rPr>
              <a:t>页）</a:t>
            </a:r>
            <a:endParaRPr lang="en-US" sz="2800" b="1">
              <a:solidFill>
                <a:srgbClr val="FFFFFF"/>
              </a:solidFill>
              <a:effectLst>
                <a:glow rad="127000">
                  <a:srgbClr val="000000"/>
                </a:glow>
              </a:effectLst>
              <a:cs typeface="ＭＳ Ｐゴシック" charset="0"/>
            </a:endParaRPr>
          </a:p>
        </p:txBody>
      </p:sp>
      <p:sp>
        <p:nvSpPr>
          <p:cNvPr id="1446923" name="Rectangle 11"/>
          <p:cNvSpPr>
            <a:spLocks noChangeArrowheads="1"/>
          </p:cNvSpPr>
          <p:nvPr/>
        </p:nvSpPr>
        <p:spPr bwMode="auto">
          <a:xfrm>
            <a:off x="179388" y="5327650"/>
            <a:ext cx="8964612" cy="609600"/>
          </a:xfrm>
          <a:prstGeom prst="rect">
            <a:avLst/>
          </a:prstGeom>
          <a:noFill/>
          <a:ln>
            <a:noFill/>
          </a:ln>
          <a:effectLst/>
          <a:extLst/>
        </p:spPr>
        <p:txBody>
          <a:bodyPr/>
          <a:lstStyle/>
          <a:p>
            <a:pPr marL="342900" indent="-342900" fontAlgn="base">
              <a:spcBef>
                <a:spcPct val="20000"/>
              </a:spcBef>
              <a:spcAft>
                <a:spcPct val="0"/>
              </a:spcAft>
              <a:buFontTx/>
              <a:buChar char="•"/>
              <a:defRPr/>
            </a:pPr>
            <a:r>
              <a:rPr lang="zh-CN" altLang="en-US" sz="2800" b="1">
                <a:solidFill>
                  <a:srgbClr val="FFFF00"/>
                </a:solidFill>
                <a:effectLst>
                  <a:glow rad="127000">
                    <a:srgbClr val="000000"/>
                  </a:glow>
                </a:effectLst>
                <a:cs typeface="ＭＳ Ｐゴシック" charset="0"/>
              </a:rPr>
              <a:t>三个</a:t>
            </a:r>
            <a:r>
              <a:rPr lang="zh-CN" altLang="en-US" sz="2800" b="1">
                <a:solidFill>
                  <a:srgbClr val="FFFFFF"/>
                </a:solidFill>
                <a:effectLst>
                  <a:glow rad="127000">
                    <a:srgbClr val="000000"/>
                  </a:glow>
                </a:effectLst>
                <a:cs typeface="ＭＳ Ｐゴシック" charset="0"/>
              </a:rPr>
              <a:t>寻找伴侣的原则</a:t>
            </a:r>
            <a:r>
              <a:rPr lang="en-US" altLang="ja-JP" sz="2800" b="1">
                <a:solidFill>
                  <a:srgbClr val="FFFFFF"/>
                </a:solidFill>
                <a:effectLst>
                  <a:glow rad="127000">
                    <a:srgbClr val="000000"/>
                  </a:glow>
                </a:effectLst>
                <a:cs typeface="ＭＳ Ｐゴシック" charset="0"/>
              </a:rPr>
              <a:t>(157e</a:t>
            </a:r>
            <a:r>
              <a:rPr lang="zh-CN" altLang="en-US" sz="2800" b="1">
                <a:solidFill>
                  <a:srgbClr val="FFFFFF"/>
                </a:solidFill>
                <a:effectLst>
                  <a:glow rad="127000">
                    <a:srgbClr val="000000"/>
                  </a:glow>
                </a:effectLst>
                <a:cs typeface="ＭＳ Ｐゴシック" charset="0"/>
              </a:rPr>
              <a:t>页</a:t>
            </a:r>
            <a:r>
              <a:rPr lang="en-US" altLang="ja-JP" sz="2800" b="1">
                <a:solidFill>
                  <a:srgbClr val="FFFFFF"/>
                </a:solidFill>
                <a:effectLst>
                  <a:glow rad="127000">
                    <a:srgbClr val="000000"/>
                  </a:glow>
                </a:effectLst>
                <a:cs typeface="ＭＳ Ｐゴシック" charset="0"/>
              </a:rPr>
              <a:t>)</a:t>
            </a:r>
            <a:endParaRPr lang="en-US" sz="2800" b="1">
              <a:solidFill>
                <a:srgbClr val="FFFFFF"/>
              </a:solidFill>
              <a:effectLst>
                <a:glow rad="127000">
                  <a:srgbClr val="000000"/>
                </a:glow>
              </a:effectLst>
              <a:cs typeface="ＭＳ Ｐゴシック" charset="0"/>
            </a:endParaRPr>
          </a:p>
        </p:txBody>
      </p:sp>
    </p:spTree>
    <p:extLst>
      <p:ext uri="{BB962C8B-B14F-4D97-AF65-F5344CB8AC3E}">
        <p14:creationId xmlns:p14="http://schemas.microsoft.com/office/powerpoint/2010/main" val="346572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41" name="Rectangle 5"/>
          <p:cNvSpPr>
            <a:spLocks noChangeArrowheads="1"/>
          </p:cNvSpPr>
          <p:nvPr/>
        </p:nvSpPr>
        <p:spPr bwMode="auto">
          <a:xfrm rot="16200000">
            <a:off x="5133181" y="2786856"/>
            <a:ext cx="6742113" cy="10064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eaLnBrk="0" fontAlgn="base" hangingPunct="0">
              <a:spcBef>
                <a:spcPct val="0"/>
              </a:spcBef>
              <a:spcAft>
                <a:spcPct val="0"/>
              </a:spcAft>
              <a:defRPr/>
            </a:pPr>
            <a:r>
              <a:rPr lang="zh-CN" altLang="en-US" sz="6000" b="1" dirty="0">
                <a:solidFill>
                  <a:srgbClr val="FFFFFF"/>
                </a:solidFill>
                <a:effectLst>
                  <a:glow rad="279400">
                    <a:srgbClr val="000000">
                      <a:alpha val="75000"/>
                    </a:srgbClr>
                  </a:glow>
                </a:effectLst>
              </a:rPr>
              <a:t>结论</a:t>
            </a:r>
            <a:endParaRPr lang="en-US" sz="6000" b="1" dirty="0">
              <a:solidFill>
                <a:srgbClr val="FFFFFF"/>
              </a:solidFill>
              <a:effectLst>
                <a:glow rad="279400">
                  <a:srgbClr val="000000">
                    <a:alpha val="75000"/>
                  </a:srgbClr>
                </a:glow>
              </a:effectLst>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smtClean="0">
                <a:solidFill>
                  <a:srgbClr val="FFFFFF"/>
                </a:solidFill>
              </a:rPr>
              <a:t>74</a:t>
            </a:r>
            <a:endParaRPr lang="en-US" smtClean="0">
              <a:solidFill>
                <a:srgbClr val="FFFFFF"/>
              </a:solidFill>
            </a:endParaRPr>
          </a:p>
        </p:txBody>
      </p:sp>
      <p:sp>
        <p:nvSpPr>
          <p:cNvPr id="12" name="Rectangle 11"/>
          <p:cNvSpPr>
            <a:spLocks noChangeArrowheads="1"/>
          </p:cNvSpPr>
          <p:nvPr/>
        </p:nvSpPr>
        <p:spPr bwMode="auto">
          <a:xfrm>
            <a:off x="381000" y="533400"/>
            <a:ext cx="839869" cy="5184576"/>
          </a:xfrm>
          <a:prstGeom prst="rect">
            <a:avLst/>
          </a:prstGeom>
          <a:noFill/>
          <a:ln>
            <a:noFill/>
          </a:ln>
          <a:effectLst/>
          <a:extLst/>
        </p:spPr>
        <p:txBody>
          <a:bodyPr/>
          <a:lstStyle/>
          <a:p>
            <a:pPr fontAlgn="base">
              <a:spcBef>
                <a:spcPct val="20000"/>
              </a:spcBef>
              <a:spcAft>
                <a:spcPct val="0"/>
              </a:spcAft>
              <a:defRPr/>
            </a:pPr>
            <a:r>
              <a:rPr lang="en-US" sz="3600" b="1" i="1" dirty="0">
                <a:solidFill>
                  <a:srgbClr val="FFFFFF"/>
                </a:solidFill>
                <a:effectLst>
                  <a:glow rad="279400">
                    <a:srgbClr val="000000">
                      <a:alpha val="89000"/>
                    </a:srgbClr>
                  </a:glow>
                </a:effectLst>
              </a:rPr>
              <a:t>S</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T</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A</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I</a:t>
            </a:r>
          </a:p>
          <a:p>
            <a:pPr fontAlgn="base">
              <a:spcBef>
                <a:spcPct val="20000"/>
              </a:spcBef>
              <a:spcAft>
                <a:spcPct val="0"/>
              </a:spcAft>
              <a:defRPr/>
            </a:pP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N</a:t>
            </a:r>
            <a:endParaRPr lang="en-US" sz="3200" b="1" dirty="0">
              <a:solidFill>
                <a:srgbClr val="FFFFFF"/>
              </a:solidFill>
              <a:effectLst>
                <a:glow rad="279400">
                  <a:srgbClr val="000000">
                    <a:alpha val="89000"/>
                  </a:srgbClr>
                </a:glow>
              </a:effectLst>
            </a:endParaRPr>
          </a:p>
        </p:txBody>
      </p:sp>
      <p:sp>
        <p:nvSpPr>
          <p:cNvPr id="11" name="Rectangle 11"/>
          <p:cNvSpPr>
            <a:spLocks noChangeArrowheads="1"/>
          </p:cNvSpPr>
          <p:nvPr/>
        </p:nvSpPr>
        <p:spPr bwMode="auto">
          <a:xfrm>
            <a:off x="381000" y="533400"/>
            <a:ext cx="8763000" cy="6629400"/>
          </a:xfrm>
          <a:prstGeom prst="rect">
            <a:avLst/>
          </a:prstGeom>
          <a:noFill/>
          <a:ln>
            <a:noFill/>
          </a:ln>
          <a:effectLst/>
          <a:extLst/>
        </p:spPr>
        <p:txBody>
          <a:bodyPr/>
          <a:lstStyle/>
          <a:p>
            <a:pPr fontAlgn="base">
              <a:spcBef>
                <a:spcPct val="20000"/>
              </a:spcBef>
              <a:spcAft>
                <a:spcPct val="0"/>
              </a:spcAft>
              <a:defRPr/>
            </a:pPr>
            <a:r>
              <a:rPr lang="en-US" sz="3600" b="1" i="1" dirty="0">
                <a:solidFill>
                  <a:srgbClr val="FFFF00"/>
                </a:solidFill>
                <a:effectLst>
                  <a:glow rad="279400">
                    <a:srgbClr val="000000">
                      <a:alpha val="89000"/>
                    </a:srgbClr>
                  </a:glow>
                </a:effectLst>
              </a:rPr>
              <a:t>S</a:t>
            </a:r>
            <a:r>
              <a:rPr lang="en-US" sz="3600" b="1" i="1" dirty="0">
                <a:solidFill>
                  <a:srgbClr val="FFFFFF"/>
                </a:solidFill>
                <a:effectLst>
                  <a:glow rad="279400">
                    <a:srgbClr val="000000">
                      <a:alpha val="89000"/>
                    </a:srgbClr>
                  </a:glow>
                </a:effectLst>
              </a:rPr>
              <a:t>tate your MI (or restate it)</a:t>
            </a:r>
            <a:r>
              <a:rPr lang="zh-CN" altLang="en-US" sz="3600" b="1" i="1" dirty="0">
                <a:solidFill>
                  <a:srgbClr val="FFFFFF"/>
                </a:solidFill>
                <a:effectLst>
                  <a:outerShdw blurRad="38100" dist="38100" dir="2700000" algn="tl">
                    <a:srgbClr val="808080"/>
                  </a:outerShdw>
                </a:effectLst>
              </a:rPr>
              <a:t> </a:t>
            </a:r>
            <a:r>
              <a:rPr lang="en-GB" altLang="zh-CN" sz="3600" b="1" i="1" dirty="0">
                <a:solidFill>
                  <a:srgbClr val="FFFFFF"/>
                </a:solidFill>
                <a:effectLst>
                  <a:outerShdw blurRad="38100" dist="38100" dir="2700000" algn="tl">
                    <a:srgbClr val="808080"/>
                  </a:outerShdw>
                </a:effectLst>
              </a:rPr>
              <a:t>	</a:t>
            </a:r>
          </a:p>
          <a:p>
            <a:pPr fontAlgn="base">
              <a:spcBef>
                <a:spcPct val="20000"/>
              </a:spcBef>
              <a:spcAft>
                <a:spcPct val="0"/>
              </a:spcAft>
              <a:defRPr/>
            </a:pP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－陈诉梗概</a:t>
            </a: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（或</a:t>
            </a: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重诉它）</a:t>
            </a:r>
            <a:endParaRPr lang="en-US" sz="3200" b="1" i="1" dirty="0">
              <a:solidFill>
                <a:srgbClr val="FFFFFF"/>
              </a:solidFill>
              <a:effectLst>
                <a:outerShdw blurRad="38100" dist="38100" dir="2700000" algn="tl">
                  <a:srgbClr val="808080"/>
                </a:outerShd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T</a:t>
            </a:r>
            <a:r>
              <a:rPr lang="en-US" sz="3600" b="1" i="1" dirty="0">
                <a:solidFill>
                  <a:srgbClr val="FFFFFF"/>
                </a:solidFill>
                <a:effectLst>
                  <a:glow rad="279400">
                    <a:srgbClr val="000000">
                      <a:alpha val="89000"/>
                    </a:srgbClr>
                  </a:glow>
                </a:effectLst>
              </a:rPr>
              <a:t>ell the Main Points </a:t>
            </a:r>
          </a:p>
          <a:p>
            <a:pPr fontAlgn="base">
              <a:spcBef>
                <a:spcPct val="20000"/>
              </a:spcBef>
              <a:spcAft>
                <a:spcPct val="0"/>
              </a:spcAft>
              <a:defRPr/>
            </a:pPr>
            <a:r>
              <a:rPr lang="zh-CN" altLang="en-US" sz="3600" b="1" i="1" dirty="0">
                <a:solidFill>
                  <a:srgbClr val="FFFFFF"/>
                </a:solidFill>
                <a:effectLst>
                  <a:outerShdw blurRad="38100" dist="38100" dir="2700000" algn="tl">
                    <a:srgbClr val="808080"/>
                  </a:outerShdw>
                </a:effectLst>
              </a:rPr>
              <a:t>－</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详述</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要点</a:t>
            </a:r>
            <a:endParaRPr lang="en-US" sz="3600" b="1" i="1" dirty="0">
              <a:solidFill>
                <a:srgbClr val="FFFF00"/>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A</a:t>
            </a:r>
            <a:r>
              <a:rPr lang="en-US" sz="3600" b="1" i="1" dirty="0">
                <a:solidFill>
                  <a:srgbClr val="FFFFFF"/>
                </a:solidFill>
                <a:effectLst>
                  <a:glow rad="279400">
                    <a:srgbClr val="000000">
                      <a:alpha val="89000"/>
                    </a:srgbClr>
                  </a:glow>
                </a:effectLst>
              </a:rPr>
              <a:t>pply or exhort obedience</a:t>
            </a:r>
          </a:p>
          <a:p>
            <a:pPr fontAlgn="base">
              <a:spcBef>
                <a:spcPct val="20000"/>
              </a:spcBef>
              <a:spcAft>
                <a:spcPct val="0"/>
              </a:spcAft>
              <a:defRPr/>
            </a:pPr>
            <a:r>
              <a:rPr lang="zh-CN" altLang="en-US" sz="3600" b="1" i="1" dirty="0">
                <a:solidFill>
                  <a:srgbClr val="FFFFFF"/>
                </a:solidFill>
                <a:effectLst>
                  <a:glow rad="279400">
                    <a:srgbClr val="000000">
                      <a:alpha val="89000"/>
                    </a:srgbClr>
                  </a:glow>
                </a:effectLst>
              </a:rPr>
              <a:t>－</a:t>
            </a:r>
            <a:r>
              <a:rPr lang="zh-CN" altLang="en-US" sz="3600" b="1" i="1" dirty="0">
                <a:solidFill>
                  <a:srgbClr val="FFFFFF"/>
                </a:solidFill>
                <a:effectLst>
                  <a:outerShdw blurRad="38100" dist="38100" dir="2700000" algn="tl">
                    <a:srgbClr val="808080"/>
                  </a:outerShdw>
                </a:effectLst>
              </a:rPr>
              <a:t>采取顺服的例子或勉励的例子</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I</a:t>
            </a:r>
            <a:r>
              <a:rPr lang="en-US" sz="3600" b="1" i="1" dirty="0">
                <a:solidFill>
                  <a:srgbClr val="FFFFFF"/>
                </a:solidFill>
                <a:effectLst>
                  <a:glow rad="279400">
                    <a:srgbClr val="000000">
                      <a:alpha val="89000"/>
                    </a:srgbClr>
                  </a:glow>
                </a:effectLst>
              </a:rPr>
              <a:t>nclude Variety</a:t>
            </a:r>
          </a:p>
          <a:p>
            <a:pPr fontAlgn="base">
              <a:spcBef>
                <a:spcPct val="20000"/>
              </a:spcBef>
              <a:spcAft>
                <a:spcPct val="0"/>
              </a:spcAft>
              <a:defRPr/>
            </a:pPr>
            <a:r>
              <a:rPr lang="zh-CN" altLang="en-US" sz="3600" b="1" i="1" dirty="0">
                <a:solidFill>
                  <a:srgbClr val="FFFFFF"/>
                </a:solidFill>
                <a:effectLst>
                  <a:outerShdw blurRad="38100" dist="38100" dir="2700000" algn="tl">
                    <a:srgbClr val="808080"/>
                  </a:outerShdw>
                </a:effectLst>
              </a:rPr>
              <a:t>－</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包括不同的结论</a:t>
            </a:r>
            <a:endParaRPr lang="en-US" sz="3600" b="1" i="1" dirty="0">
              <a:solidFill>
                <a:srgbClr val="FFFFFF"/>
              </a:solidFill>
              <a:effectLst>
                <a:outerShdw blurRad="38100" dist="38100" dir="2700000" algn="tl">
                  <a:srgbClr val="808080"/>
                </a:outerShd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N</a:t>
            </a:r>
            <a:r>
              <a:rPr lang="en-US" sz="3600" b="1" i="1" dirty="0">
                <a:solidFill>
                  <a:srgbClr val="FFFFFF"/>
                </a:solidFill>
                <a:effectLst>
                  <a:glow rad="279400">
                    <a:srgbClr val="000000">
                      <a:alpha val="89000"/>
                    </a:srgbClr>
                  </a:glow>
                </a:effectLst>
              </a:rPr>
              <a:t>ever announce a conclusion </a:t>
            </a:r>
          </a:p>
          <a:p>
            <a:pPr fontAlgn="base">
              <a:spcAft>
                <a:spcPct val="0"/>
              </a:spcAft>
              <a:defRPr/>
            </a:pPr>
            <a:r>
              <a:rPr lang="zh-CN" altLang="en-US" sz="3200" b="1" i="1" dirty="0">
                <a:solidFill>
                  <a:srgbClr val="FFFFFF"/>
                </a:solidFill>
                <a:effectLst>
                  <a:outerShdw blurRad="38100" dist="38100" dir="2700000" algn="tl">
                    <a:srgbClr val="808080"/>
                  </a:outerShdw>
                </a:effectLst>
              </a:rPr>
              <a:t>－</a:t>
            </a:r>
            <a:r>
              <a:rPr lang="en-US" altLang="zh-CN" sz="3200" b="1" i="1" dirty="0">
                <a:solidFill>
                  <a:srgbClr val="FFFFFF"/>
                </a:solidFill>
                <a:effectLst>
                  <a:outerShdw blurRad="38100" dist="38100" dir="2700000" algn="tl">
                    <a:srgbClr val="808080"/>
                  </a:outerShdw>
                </a:effectLst>
              </a:rPr>
              <a:t> </a:t>
            </a:r>
            <a:r>
              <a:rPr lang="zh-CN" altLang="en-US" sz="3200" b="1" i="1" dirty="0">
                <a:solidFill>
                  <a:srgbClr val="FFFFFF"/>
                </a:solidFill>
                <a:effectLst>
                  <a:outerShdw blurRad="38100" dist="38100" dir="2700000" algn="tl">
                    <a:srgbClr val="808080"/>
                  </a:outerShdw>
                </a:effectLst>
              </a:rPr>
              <a:t>不要宣布结论</a:t>
            </a:r>
            <a:endParaRPr lang="en-US" sz="3200" b="1" i="1" dirty="0">
              <a:solidFill>
                <a:srgbClr val="FFFFFF"/>
              </a:solidFill>
              <a:effectLst>
                <a:outerShdw blurRad="38100" dist="38100" dir="2700000" algn="tl">
                  <a:srgbClr val="808080"/>
                </a:outerShdw>
              </a:effectLst>
            </a:endParaRPr>
          </a:p>
          <a:p>
            <a:pPr fontAlgn="base">
              <a:spcBef>
                <a:spcPct val="20000"/>
              </a:spcBef>
              <a:spcAft>
                <a:spcPct val="0"/>
              </a:spcAft>
              <a:defRPr/>
            </a:pPr>
            <a:endParaRPr lang="en-US" sz="3200" b="1" dirty="0">
              <a:solidFill>
                <a:srgbClr val="FFFFFF"/>
              </a:solidFill>
              <a:effectLst>
                <a:glow rad="279400">
                  <a:srgbClr val="000000">
                    <a:alpha val="89000"/>
                  </a:srgbClr>
                </a:glow>
              </a:effectLst>
            </a:endParaRPr>
          </a:p>
        </p:txBody>
      </p:sp>
      <p:sp>
        <p:nvSpPr>
          <p:cNvPr id="13" name="Rectangle 12"/>
          <p:cNvSpPr>
            <a:spLocks noChangeArrowheads="1"/>
          </p:cNvSpPr>
          <p:nvPr/>
        </p:nvSpPr>
        <p:spPr bwMode="auto">
          <a:xfrm>
            <a:off x="5562600" y="0"/>
            <a:ext cx="2971800" cy="609600"/>
          </a:xfrm>
          <a:prstGeom prst="rect">
            <a:avLst/>
          </a:prstGeom>
          <a:solidFill>
            <a:srgbClr val="FF0000"/>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rPr>
              <a:t>STAIN</a:t>
            </a:r>
            <a:endParaRPr lang="en-US" sz="3200" b="1">
              <a:solidFill>
                <a:srgbClr val="FFFFFF"/>
              </a:solidFill>
            </a:endParaRPr>
          </a:p>
        </p:txBody>
      </p:sp>
      <p:sp>
        <p:nvSpPr>
          <p:cNvPr id="176135" name="Title 2"/>
          <p:cNvSpPr>
            <a:spLocks noGrp="1"/>
          </p:cNvSpPr>
          <p:nvPr>
            <p:ph type="ctrTitle"/>
          </p:nvPr>
        </p:nvSpPr>
        <p:spPr>
          <a:xfrm>
            <a:off x="0" y="-228600"/>
            <a:ext cx="5334000" cy="1012825"/>
          </a:xfrm>
        </p:spPr>
        <p:txBody>
          <a:bodyPr/>
          <a:lstStyle/>
          <a:p>
            <a:r>
              <a:rPr lang="zh-CN" altLang="en-US" smtClean="0">
                <a:solidFill>
                  <a:schemeClr val="bg1"/>
                </a:solidFill>
              </a:rPr>
              <a:t>检讨结论</a:t>
            </a:r>
            <a:endParaRPr lang="en-US" altLang="en-US" smtClean="0">
              <a:solidFill>
                <a:schemeClr val="bg1"/>
              </a:solidFill>
            </a:endParaRPr>
          </a:p>
        </p:txBody>
      </p:sp>
    </p:spTree>
    <p:extLst>
      <p:ext uri="{BB962C8B-B14F-4D97-AF65-F5344CB8AC3E}">
        <p14:creationId xmlns:p14="http://schemas.microsoft.com/office/powerpoint/2010/main" val="1066405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9"/>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endParaRPr lang="en-US" altLang="en-US">
              <a:solidFill>
                <a:srgbClr val="FFFFFF"/>
              </a:solidFill>
            </a:endParaRPr>
          </a:p>
        </p:txBody>
      </p:sp>
      <p:sp>
        <p:nvSpPr>
          <p:cNvPr id="1328130" name="Rectangle 2"/>
          <p:cNvSpPr>
            <a:spLocks noGrp="1" noChangeArrowheads="1"/>
          </p:cNvSpPr>
          <p:nvPr>
            <p:ph type="title"/>
          </p:nvPr>
        </p:nvSpPr>
        <p:spPr>
          <a:xfrm>
            <a:off x="544513" y="620713"/>
            <a:ext cx="8131175" cy="1131887"/>
          </a:xfrm>
          <a:solidFill>
            <a:srgbClr val="000000"/>
          </a:solidFill>
        </p:spPr>
        <p:txBody>
          <a:bodyPr/>
          <a:lstStyle/>
          <a:p>
            <a:pPr algn="ctr" eaLnBrk="1" hangingPunct="1"/>
            <a:r>
              <a:rPr kumimoji="0" lang="zh-CN" altLang="en-US" sz="4800" b="1" smtClean="0">
                <a:latin typeface="Arial" panose="020B0604020202020204" pitchFamily="34" charset="0"/>
                <a:cs typeface="Arial" panose="020B0604020202020204" pitchFamily="34" charset="0"/>
              </a:rPr>
              <a:t>一句关于明晰古老的谚语</a:t>
            </a:r>
            <a:endParaRPr kumimoji="0" lang="en-US" altLang="en-US" sz="4800" b="1" smtClean="0">
              <a:latin typeface="Arial" panose="020B0604020202020204" pitchFamily="34" charset="0"/>
              <a:cs typeface="Arial" panose="020B0604020202020204" pitchFamily="34" charset="0"/>
            </a:endParaRPr>
          </a:p>
        </p:txBody>
      </p:sp>
      <p:sp>
        <p:nvSpPr>
          <p:cNvPr id="163843" name="Text Box 17"/>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r>
              <a:rPr lang="en-US" altLang="en-US" b="1">
                <a:solidFill>
                  <a:srgbClr val="FFFFFF"/>
                </a:solidFill>
              </a:rPr>
              <a:t>75</a:t>
            </a:r>
          </a:p>
        </p:txBody>
      </p:sp>
      <p:grpSp>
        <p:nvGrpSpPr>
          <p:cNvPr id="2" name="Group 3"/>
          <p:cNvGrpSpPr>
            <a:grpSpLocks/>
          </p:cNvGrpSpPr>
          <p:nvPr/>
        </p:nvGrpSpPr>
        <p:grpSpPr bwMode="auto">
          <a:xfrm>
            <a:off x="0" y="2398713"/>
            <a:ext cx="4356100" cy="3816350"/>
            <a:chOff x="0" y="2636912"/>
            <a:chExt cx="4355976" cy="3816424"/>
          </a:xfrm>
        </p:grpSpPr>
        <p:sp>
          <p:nvSpPr>
            <p:cNvPr id="163849" name="Right Arrow Callout 1"/>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FFFFFF"/>
                </a:solidFill>
              </a:endParaRPr>
            </a:p>
          </p:txBody>
        </p:sp>
        <p:sp>
          <p:nvSpPr>
            <p:cNvPr id="22" name="Text Box 14"/>
            <p:cNvSpPr txBox="1">
              <a:spLocks noChangeArrowheads="1"/>
            </p:cNvSpPr>
            <p:nvPr/>
          </p:nvSpPr>
          <p:spPr bwMode="auto">
            <a:xfrm>
              <a:off x="179383" y="3178259"/>
              <a:ext cx="3024101" cy="1938376"/>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4000" b="1">
                  <a:solidFill>
                    <a:srgbClr val="FFFFFF"/>
                  </a:solidFill>
                  <a:effectLst>
                    <a:outerShdw blurRad="38100" dist="38100" dir="2700000" algn="tl">
                      <a:srgbClr val="000000"/>
                    </a:outerShdw>
                  </a:effectLst>
                </a:rPr>
                <a:t>告诉他们你</a:t>
              </a:r>
              <a:r>
                <a:rPr lang="zh-CN" altLang="en-US" sz="4000" b="1">
                  <a:solidFill>
                    <a:srgbClr val="FFFF00"/>
                  </a:solidFill>
                  <a:effectLst>
                    <a:outerShdw blurRad="38100" dist="38100" dir="2700000" algn="tl">
                      <a:srgbClr val="000000"/>
                    </a:outerShdw>
                  </a:effectLst>
                </a:rPr>
                <a:t>将要告诉</a:t>
              </a:r>
              <a:r>
                <a:rPr lang="zh-CN" altLang="en-US" sz="4000" b="1">
                  <a:solidFill>
                    <a:srgbClr val="FFFFFF"/>
                  </a:solidFill>
                  <a:effectLst>
                    <a:outerShdw blurRad="38100" dist="38100" dir="2700000" algn="tl">
                      <a:srgbClr val="000000"/>
                    </a:outerShdw>
                  </a:effectLst>
                </a:rPr>
                <a:t>他们的</a:t>
              </a:r>
              <a:endParaRPr lang="en-US" altLang="en-US" sz="4000" b="1">
                <a:solidFill>
                  <a:srgbClr val="FFFFFF"/>
                </a:solidFill>
                <a:effectLst>
                  <a:outerShdw blurRad="38100" dist="38100" dir="2700000" algn="tl">
                    <a:srgbClr val="000000"/>
                  </a:outerShdw>
                </a:effectLst>
              </a:endParaRPr>
            </a:p>
          </p:txBody>
        </p:sp>
      </p:grpSp>
      <p:grpSp>
        <p:nvGrpSpPr>
          <p:cNvPr id="3" name="Group 2"/>
          <p:cNvGrpSpPr>
            <a:grpSpLocks/>
          </p:cNvGrpSpPr>
          <p:nvPr/>
        </p:nvGrpSpPr>
        <p:grpSpPr bwMode="auto">
          <a:xfrm>
            <a:off x="4787900" y="2398713"/>
            <a:ext cx="4660900" cy="3816350"/>
            <a:chOff x="4788024" y="2708920"/>
            <a:chExt cx="4660766" cy="3816424"/>
          </a:xfrm>
        </p:grpSpPr>
        <p:sp>
          <p:nvSpPr>
            <p:cNvPr id="163847" name="Right Arrow Callout 18"/>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endParaRPr lang="en-US" altLang="en-US">
                <a:solidFill>
                  <a:srgbClr val="FFFFFF"/>
                </a:solidFill>
              </a:endParaRPr>
            </a:p>
          </p:txBody>
        </p:sp>
        <p:sp>
          <p:nvSpPr>
            <p:cNvPr id="20" name="Text Box 14"/>
            <p:cNvSpPr txBox="1">
              <a:spLocks noChangeArrowheads="1"/>
            </p:cNvSpPr>
            <p:nvPr/>
          </p:nvSpPr>
          <p:spPr bwMode="auto">
            <a:xfrm>
              <a:off x="6019889" y="3272493"/>
              <a:ext cx="3428901" cy="1938376"/>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zh-CN" altLang="en-US" sz="4000" b="1">
                  <a:solidFill>
                    <a:srgbClr val="FFFFFF"/>
                  </a:solidFill>
                  <a:effectLst>
                    <a:outerShdw blurRad="38100" dist="38100" dir="2700000" algn="tl">
                      <a:srgbClr val="000000"/>
                    </a:outerShdw>
                  </a:effectLst>
                </a:rPr>
                <a:t>然后告诉他们你</a:t>
              </a:r>
              <a:r>
                <a:rPr lang="zh-CN" altLang="en-US" sz="4000" b="1">
                  <a:solidFill>
                    <a:srgbClr val="FFFF00"/>
                  </a:solidFill>
                  <a:effectLst>
                    <a:outerShdw blurRad="38100" dist="38100" dir="2700000" algn="tl">
                      <a:srgbClr val="000000"/>
                    </a:outerShdw>
                  </a:effectLst>
                </a:rPr>
                <a:t>曾经告诉</a:t>
              </a:r>
              <a:r>
                <a:rPr lang="zh-CN" altLang="en-US" sz="4000" b="1">
                  <a:solidFill>
                    <a:srgbClr val="FFFFFF"/>
                  </a:solidFill>
                  <a:effectLst>
                    <a:outerShdw blurRad="38100" dist="38100" dir="2700000" algn="tl">
                      <a:srgbClr val="000000"/>
                    </a:outerShdw>
                  </a:effectLst>
                </a:rPr>
                <a:t>他们的</a:t>
              </a:r>
              <a:endParaRPr lang="en-US" altLang="en-US" sz="4000" b="1">
                <a:solidFill>
                  <a:srgbClr val="FFFFFF"/>
                </a:solidFill>
                <a:effectLst>
                  <a:outerShdw blurRad="38100" dist="38100" dir="2700000" algn="tl">
                    <a:srgbClr val="000000"/>
                  </a:outerShdw>
                </a:effectLst>
              </a:endParaRPr>
            </a:p>
          </p:txBody>
        </p:sp>
      </p:grpSp>
      <p:sp>
        <p:nvSpPr>
          <p:cNvPr id="182282" name="Text Box 14"/>
          <p:cNvSpPr txBox="1">
            <a:spLocks noChangeArrowheads="1"/>
          </p:cNvSpPr>
          <p:nvPr/>
        </p:nvSpPr>
        <p:spPr bwMode="auto">
          <a:xfrm>
            <a:off x="2843213" y="1828800"/>
            <a:ext cx="3384550" cy="44323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en-US" sz="6600" b="1">
                <a:solidFill>
                  <a:srgbClr val="FFFFFF"/>
                </a:solidFill>
                <a:effectLst>
                  <a:outerShdw blurRad="38100" dist="38100" dir="2700000" algn="tl">
                    <a:srgbClr val="000000"/>
                  </a:outerShdw>
                </a:effectLst>
              </a:rPr>
              <a:t> </a:t>
            </a:r>
            <a:r>
              <a:rPr lang="zh-CN" altLang="en-US" sz="5400" b="1">
                <a:solidFill>
                  <a:srgbClr val="FFFFFF"/>
                </a:solidFill>
                <a:effectLst>
                  <a:outerShdw blurRad="38100" dist="38100" dir="2700000" algn="tl">
                    <a:srgbClr val="000000"/>
                  </a:outerShdw>
                </a:effectLst>
              </a:rPr>
              <a:t>向</a:t>
            </a:r>
            <a:endParaRPr lang="en-GB" altLang="zh-CN" sz="5400" b="1">
              <a:solidFill>
                <a:srgbClr val="FFFFFF"/>
              </a:solidFill>
              <a:effectLst>
                <a:outerShdw blurRad="38100" dist="38100" dir="2700000" algn="tl">
                  <a:srgbClr val="000000"/>
                </a:outerShdw>
              </a:effectLst>
            </a:endParaRPr>
          </a:p>
          <a:p>
            <a:pPr algn="ctr" eaLnBrk="0" fontAlgn="base" hangingPunct="0">
              <a:spcBef>
                <a:spcPct val="0"/>
              </a:spcBef>
              <a:spcAft>
                <a:spcPct val="0"/>
              </a:spcAft>
            </a:pPr>
            <a:r>
              <a:rPr lang="zh-CN" altLang="en-US" sz="5400" b="1">
                <a:solidFill>
                  <a:srgbClr val="FFFFFF"/>
                </a:solidFill>
                <a:effectLst>
                  <a:outerShdw blurRad="38100" dist="38100" dir="2700000" algn="tl">
                    <a:srgbClr val="000000"/>
                  </a:outerShdw>
                </a:effectLst>
              </a:rPr>
              <a:t>他们</a:t>
            </a:r>
            <a:endParaRPr lang="en-GB" altLang="zh-CN" sz="5400" b="1">
              <a:solidFill>
                <a:srgbClr val="FFFFFF"/>
              </a:solidFill>
              <a:effectLst>
                <a:outerShdw blurRad="38100" dist="38100" dir="2700000" algn="tl">
                  <a:srgbClr val="000000"/>
                </a:outerShdw>
              </a:effectLst>
            </a:endParaRPr>
          </a:p>
          <a:p>
            <a:pPr algn="ctr" eaLnBrk="0" fontAlgn="base" hangingPunct="0">
              <a:spcBef>
                <a:spcPct val="0"/>
              </a:spcBef>
              <a:spcAft>
                <a:spcPct val="0"/>
              </a:spcAft>
            </a:pPr>
            <a:endParaRPr lang="en-GB" altLang="zh-CN" sz="5400" b="1">
              <a:solidFill>
                <a:srgbClr val="FFFFFF"/>
              </a:solidFill>
              <a:effectLst>
                <a:outerShdw blurRad="38100" dist="38100" dir="2700000" algn="tl">
                  <a:srgbClr val="000000"/>
                </a:outerShdw>
              </a:effectLst>
            </a:endParaRPr>
          </a:p>
          <a:p>
            <a:pPr algn="ctr" eaLnBrk="0" fontAlgn="base" hangingPunct="0">
              <a:spcBef>
                <a:spcPct val="0"/>
              </a:spcBef>
              <a:spcAft>
                <a:spcPct val="0"/>
              </a:spcAft>
            </a:pPr>
            <a:endParaRPr lang="en-GB" altLang="zh-CN" sz="5400" b="1">
              <a:solidFill>
                <a:srgbClr val="FFFFFF"/>
              </a:solidFill>
              <a:effectLst>
                <a:outerShdw blurRad="38100" dist="38100" dir="2700000" algn="tl">
                  <a:srgbClr val="000000"/>
                </a:outerShdw>
              </a:effectLst>
            </a:endParaRPr>
          </a:p>
          <a:p>
            <a:pPr algn="ctr" eaLnBrk="0" fontAlgn="base" hangingPunct="0">
              <a:spcBef>
                <a:spcPct val="0"/>
              </a:spcBef>
              <a:spcAft>
                <a:spcPct val="0"/>
              </a:spcAft>
            </a:pPr>
            <a:r>
              <a:rPr lang="zh-CN" altLang="en-US" sz="5400" b="1">
                <a:solidFill>
                  <a:srgbClr val="FFFFFF"/>
                </a:solidFill>
                <a:effectLst>
                  <a:outerShdw blurRad="38100" dist="38100" dir="2700000" algn="tl">
                    <a:srgbClr val="000000"/>
                  </a:outerShdw>
                </a:effectLst>
              </a:rPr>
              <a:t>详诉</a:t>
            </a:r>
            <a:endParaRPr lang="en-US" altLang="en-US" sz="66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244144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448962"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eaLnBrk="0" fontAlgn="base" hangingPunct="0">
              <a:spcBef>
                <a:spcPct val="0"/>
              </a:spcBef>
              <a:spcAft>
                <a:spcPct val="0"/>
              </a:spcAft>
              <a:defRPr/>
            </a:pPr>
            <a:endParaRPr lang="en-US" sz="2400">
              <a:solidFill>
                <a:srgbClr val="000000"/>
              </a:solidFill>
              <a:cs typeface="Arial"/>
            </a:endParaRPr>
          </a:p>
        </p:txBody>
      </p:sp>
      <p:sp>
        <p:nvSpPr>
          <p:cNvPr id="1448963" name="Text Box 3"/>
          <p:cNvSpPr txBox="1">
            <a:spLocks noChangeArrowheads="1"/>
          </p:cNvSpPr>
          <p:nvPr/>
        </p:nvSpPr>
        <p:spPr bwMode="auto">
          <a:xfrm>
            <a:off x="609600" y="995363"/>
            <a:ext cx="8534400" cy="9969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lnSpc>
                <a:spcPct val="80000"/>
              </a:lnSpc>
              <a:spcBef>
                <a:spcPct val="50000"/>
              </a:spcBef>
              <a:spcAft>
                <a:spcPct val="0"/>
              </a:spcAft>
            </a:pPr>
            <a:r>
              <a:rPr lang="zh-CN" altLang="en-US" sz="3600" b="1">
                <a:solidFill>
                  <a:srgbClr val="FFFFFF"/>
                </a:solidFill>
                <a:cs typeface="Arial" panose="020B0604020202020204" pitchFamily="34" charset="0"/>
              </a:rPr>
              <a:t>主题</a:t>
            </a:r>
            <a:r>
              <a:rPr lang="en-US" altLang="ja-JP" sz="3600" b="1">
                <a:solidFill>
                  <a:srgbClr val="FFFFFF"/>
                </a:solidFill>
                <a:cs typeface="Arial" panose="020B0604020202020204" pitchFamily="34" charset="0"/>
              </a:rPr>
              <a:t>: </a:t>
            </a:r>
            <a:r>
              <a:rPr lang="en-US" altLang="en-US" sz="3600" b="1">
                <a:solidFill>
                  <a:srgbClr val="FFFFFF"/>
                </a:solidFill>
                <a:cs typeface="Arial" panose="020B0604020202020204" pitchFamily="34" charset="0"/>
              </a:rPr>
              <a:t>我们</a:t>
            </a:r>
            <a:r>
              <a:rPr lang="zh-CN" altLang="en-US" sz="3600" b="1">
                <a:solidFill>
                  <a:srgbClr val="FFFFFF"/>
                </a:solidFill>
                <a:cs typeface="Arial" panose="020B0604020202020204" pitchFamily="34" charset="0"/>
              </a:rPr>
              <a:t>如何</a:t>
            </a:r>
            <a:r>
              <a:rPr lang="en-US" altLang="en-US" sz="3600" b="1">
                <a:solidFill>
                  <a:srgbClr val="FFFFFF"/>
                </a:solidFill>
                <a:cs typeface="Arial" panose="020B0604020202020204" pitchFamily="34" charset="0"/>
              </a:rPr>
              <a:t>知道怎样</a:t>
            </a:r>
            <a:r>
              <a:rPr lang="zh-CN" altLang="en-US" sz="3600" b="1">
                <a:solidFill>
                  <a:srgbClr val="FFFFFF"/>
                </a:solidFill>
                <a:cs typeface="Arial" panose="020B0604020202020204" pitchFamily="34" charset="0"/>
              </a:rPr>
              <a:t>对</a:t>
            </a:r>
            <a:r>
              <a:rPr lang="en-US" altLang="en-US" sz="3600" b="1">
                <a:solidFill>
                  <a:srgbClr val="FFFFFF"/>
                </a:solidFill>
                <a:cs typeface="Arial" panose="020B0604020202020204" pitchFamily="34" charset="0"/>
              </a:rPr>
              <a:t>非基督徒</a:t>
            </a:r>
            <a:r>
              <a:rPr lang="zh-CN" altLang="en-US" sz="3600" b="1">
                <a:solidFill>
                  <a:srgbClr val="FFFFFF"/>
                </a:solidFill>
                <a:cs typeface="Arial" panose="020B0604020202020204" pitchFamily="34" charset="0"/>
              </a:rPr>
              <a:t>说话</a:t>
            </a:r>
            <a:r>
              <a:rPr lang="en-US" altLang="ja-JP" sz="3600" b="1">
                <a:solidFill>
                  <a:srgbClr val="FFFFFF"/>
                </a:solidFill>
                <a:cs typeface="Arial" panose="020B0604020202020204" pitchFamily="34" charset="0"/>
              </a:rPr>
              <a:t> (Col. 4:6c)</a:t>
            </a:r>
            <a:endParaRPr lang="en-US" altLang="en-US" sz="3600" b="1">
              <a:solidFill>
                <a:srgbClr val="FFFFFF"/>
              </a:solidFill>
              <a:cs typeface="Arial" panose="020B0604020202020204" pitchFamily="34" charset="0"/>
            </a:endParaRPr>
          </a:p>
        </p:txBody>
      </p:sp>
      <p:sp>
        <p:nvSpPr>
          <p:cNvPr id="1448964" name="Rectangle 4"/>
          <p:cNvSpPr>
            <a:spLocks noGrp="1" noChangeArrowheads="1"/>
          </p:cNvSpPr>
          <p:nvPr>
            <p:ph type="title" idx="4294967295"/>
          </p:nvPr>
        </p:nvSpPr>
        <p:spPr>
          <a:xfrm>
            <a:off x="533400" y="152400"/>
            <a:ext cx="7924800" cy="701675"/>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zh-CN" altLang="en-US" sz="4000" b="1" smtClean="0">
                <a:solidFill>
                  <a:srgbClr val="FFFFFF"/>
                </a:solidFill>
                <a:effectLst>
                  <a:outerShdw blurRad="38100" dist="38100" dir="2700000" algn="tl">
                    <a:srgbClr val="000000"/>
                  </a:outerShdw>
                </a:effectLst>
                <a:cs typeface="Arial" panose="020B0604020202020204" pitchFamily="34" charset="0"/>
              </a:rPr>
              <a:t>转换类型</a:t>
            </a:r>
            <a:endParaRPr lang="en-US" altLang="en-US" sz="4000" b="1" smtClean="0">
              <a:solidFill>
                <a:srgbClr val="FFFFFF"/>
              </a:solidFill>
              <a:cs typeface="Arial" panose="020B0604020202020204" pitchFamily="34" charset="0"/>
            </a:endParaRPr>
          </a:p>
        </p:txBody>
      </p:sp>
      <p:sp>
        <p:nvSpPr>
          <p:cNvPr id="1448965" name="Text Box 5"/>
          <p:cNvSpPr txBox="1">
            <a:spLocks noChangeArrowheads="1"/>
          </p:cNvSpPr>
          <p:nvPr/>
        </p:nvSpPr>
        <p:spPr bwMode="auto">
          <a:xfrm>
            <a:off x="8529638" y="95250"/>
            <a:ext cx="523875" cy="4635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defRPr/>
            </a:pPr>
            <a:r>
              <a:rPr lang="en-US" b="1" smtClean="0">
                <a:solidFill>
                  <a:srgbClr val="FFFFFF"/>
                </a:solidFill>
                <a:cs typeface="Arial" charset="0"/>
              </a:rPr>
              <a:t>68</a:t>
            </a:r>
            <a:endParaRPr lang="en-US" b="1" smtClean="0">
              <a:solidFill>
                <a:srgbClr val="000000"/>
              </a:solidFill>
              <a:cs typeface="Arial" charset="0"/>
            </a:endParaRPr>
          </a:p>
        </p:txBody>
      </p:sp>
      <p:sp>
        <p:nvSpPr>
          <p:cNvPr id="1448966" name="Text Box 6"/>
          <p:cNvSpPr txBox="1">
            <a:spLocks noChangeArrowheads="1"/>
          </p:cNvSpPr>
          <p:nvPr/>
        </p:nvSpPr>
        <p:spPr bwMode="auto">
          <a:xfrm>
            <a:off x="609600" y="4459288"/>
            <a:ext cx="8077200" cy="55403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lnSpc>
                <a:spcPct val="80000"/>
              </a:lnSpc>
              <a:spcBef>
                <a:spcPct val="50000"/>
              </a:spcBef>
              <a:spcAft>
                <a:spcPct val="0"/>
              </a:spcAft>
            </a:pPr>
            <a:r>
              <a:rPr lang="en-US" altLang="en-US" sz="3600" b="1">
                <a:solidFill>
                  <a:srgbClr val="FFFFFF"/>
                </a:solidFill>
                <a:cs typeface="Arial" panose="020B0604020202020204" pitchFamily="34" charset="0"/>
              </a:rPr>
              <a:t>I.</a:t>
            </a:r>
            <a:r>
              <a:rPr lang="zh-CN" altLang="en-US" sz="3600" b="1">
                <a:solidFill>
                  <a:srgbClr val="FFFFFF"/>
                </a:solidFill>
                <a:cs typeface="Arial" panose="020B0604020202020204" pitchFamily="34" charset="0"/>
              </a:rPr>
              <a:t>讲诉和蔼的话</a:t>
            </a:r>
            <a:r>
              <a:rPr lang="en-US" altLang="ja-JP" sz="3600" b="1">
                <a:solidFill>
                  <a:srgbClr val="FFFFFF"/>
                </a:solidFill>
                <a:effectLst>
                  <a:outerShdw blurRad="38100" dist="38100" dir="2700000" algn="tl">
                    <a:srgbClr val="000000"/>
                  </a:outerShdw>
                </a:effectLst>
                <a:cs typeface="Arial" panose="020B0604020202020204" pitchFamily="34" charset="0"/>
              </a:rPr>
              <a:t> </a:t>
            </a:r>
            <a:r>
              <a:rPr lang="en-US" altLang="ja-JP" sz="3600" b="1">
                <a:solidFill>
                  <a:srgbClr val="FFFFFF"/>
                </a:solidFill>
                <a:cs typeface="Arial" panose="020B0604020202020204" pitchFamily="34" charset="0"/>
              </a:rPr>
              <a:t>(6a)</a:t>
            </a:r>
            <a:endParaRPr lang="en-US" altLang="en-US" sz="3600" b="1">
              <a:solidFill>
                <a:srgbClr val="FFFFFF"/>
              </a:solidFill>
              <a:cs typeface="Arial" panose="020B0604020202020204" pitchFamily="34" charset="0"/>
            </a:endParaRPr>
          </a:p>
        </p:txBody>
      </p:sp>
      <p:sp>
        <p:nvSpPr>
          <p:cNvPr id="1448967" name="Text Box 7"/>
          <p:cNvSpPr txBox="1">
            <a:spLocks noChangeArrowheads="1"/>
          </p:cNvSpPr>
          <p:nvPr/>
        </p:nvSpPr>
        <p:spPr bwMode="auto">
          <a:xfrm>
            <a:off x="609600" y="5322888"/>
            <a:ext cx="8077200" cy="55403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lnSpc>
                <a:spcPct val="80000"/>
              </a:lnSpc>
              <a:spcBef>
                <a:spcPct val="50000"/>
              </a:spcBef>
              <a:spcAft>
                <a:spcPct val="0"/>
              </a:spcAft>
            </a:pPr>
            <a:r>
              <a:rPr lang="en-US" altLang="en-US" sz="3600" b="1">
                <a:solidFill>
                  <a:srgbClr val="FFFF00"/>
                </a:solidFill>
                <a:cs typeface="Arial" panose="020B0604020202020204" pitchFamily="34" charset="0"/>
              </a:rPr>
              <a:t>(</a:t>
            </a:r>
            <a:r>
              <a:rPr lang="zh-CN" altLang="en-US" sz="3600" b="1">
                <a:solidFill>
                  <a:srgbClr val="FFFF00"/>
                </a:solidFill>
                <a:cs typeface="Arial" panose="020B0604020202020204" pitchFamily="34" charset="0"/>
              </a:rPr>
              <a:t>第二种向非基督徒说话的方法</a:t>
            </a:r>
            <a:r>
              <a:rPr lang="en-US" altLang="ja-JP" sz="3600" b="1">
                <a:solidFill>
                  <a:srgbClr val="FFFF00"/>
                </a:solidFill>
                <a:cs typeface="Arial" panose="020B0604020202020204" pitchFamily="34" charset="0"/>
              </a:rPr>
              <a:t>…)</a:t>
            </a:r>
            <a:endParaRPr lang="en-US" altLang="en-US" sz="3600" b="1">
              <a:solidFill>
                <a:srgbClr val="FFFF00"/>
              </a:solidFill>
              <a:cs typeface="Arial" panose="020B0604020202020204" pitchFamily="34" charset="0"/>
            </a:endParaRPr>
          </a:p>
        </p:txBody>
      </p:sp>
      <p:sp>
        <p:nvSpPr>
          <p:cNvPr id="1448968" name="Text Box 8"/>
          <p:cNvSpPr txBox="1">
            <a:spLocks noChangeArrowheads="1"/>
          </p:cNvSpPr>
          <p:nvPr/>
        </p:nvSpPr>
        <p:spPr bwMode="auto">
          <a:xfrm>
            <a:off x="609600" y="6021388"/>
            <a:ext cx="8077200" cy="55403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lnSpc>
                <a:spcPct val="80000"/>
              </a:lnSpc>
              <a:spcBef>
                <a:spcPct val="50000"/>
              </a:spcBef>
              <a:spcAft>
                <a:spcPct val="0"/>
              </a:spcAft>
            </a:pPr>
            <a:r>
              <a:rPr lang="en-US" altLang="en-US" sz="3600" b="1">
                <a:solidFill>
                  <a:srgbClr val="FFFFFF"/>
                </a:solidFill>
                <a:cs typeface="Arial" panose="020B0604020202020204" pitchFamily="34" charset="0"/>
              </a:rPr>
              <a:t>II.</a:t>
            </a:r>
            <a:r>
              <a:rPr lang="zh-CN" altLang="en-US" sz="3600" b="1">
                <a:solidFill>
                  <a:srgbClr val="FFFFFF"/>
                </a:solidFill>
                <a:cs typeface="Arial" panose="020B0604020202020204" pitchFamily="34" charset="0"/>
              </a:rPr>
              <a:t>讲诉智慧的话</a:t>
            </a:r>
            <a:r>
              <a:rPr lang="en-US" altLang="ja-JP" sz="3600" b="1">
                <a:solidFill>
                  <a:srgbClr val="FFFFFF"/>
                </a:solidFill>
                <a:cs typeface="Arial" panose="020B0604020202020204" pitchFamily="34" charset="0"/>
              </a:rPr>
              <a:t> (6b)</a:t>
            </a:r>
            <a:endParaRPr lang="en-US" altLang="en-US" sz="3600" b="1">
              <a:solidFill>
                <a:srgbClr val="FFFFFF"/>
              </a:solidFill>
              <a:cs typeface="Arial" panose="020B0604020202020204" pitchFamily="34" charset="0"/>
            </a:endParaRPr>
          </a:p>
        </p:txBody>
      </p:sp>
      <p:sp>
        <p:nvSpPr>
          <p:cNvPr id="1448970" name="Text Box 10"/>
          <p:cNvSpPr txBox="1">
            <a:spLocks noChangeArrowheads="1"/>
          </p:cNvSpPr>
          <p:nvPr/>
        </p:nvSpPr>
        <p:spPr bwMode="auto">
          <a:xfrm>
            <a:off x="609600" y="3903663"/>
            <a:ext cx="8534400" cy="55403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lnSpc>
                <a:spcPct val="80000"/>
              </a:lnSpc>
              <a:spcBef>
                <a:spcPct val="50000"/>
              </a:spcBef>
              <a:spcAft>
                <a:spcPct val="0"/>
              </a:spcAft>
            </a:pPr>
            <a:r>
              <a:rPr lang="en-US" altLang="en-US" sz="3600" b="1">
                <a:solidFill>
                  <a:srgbClr val="FFFF00"/>
                </a:solidFill>
                <a:cs typeface="Arial" panose="020B0604020202020204" pitchFamily="34" charset="0"/>
              </a:rPr>
              <a:t>(</a:t>
            </a:r>
            <a:r>
              <a:rPr lang="zh-CN" altLang="en-US" sz="3600" b="1">
                <a:solidFill>
                  <a:srgbClr val="FFFF00"/>
                </a:solidFill>
                <a:cs typeface="Arial" panose="020B0604020202020204" pitchFamily="34" charset="0"/>
              </a:rPr>
              <a:t>第一种向非基督徒说话的方法。。。</a:t>
            </a:r>
            <a:r>
              <a:rPr lang="en-US" altLang="ja-JP" sz="3600" b="1">
                <a:solidFill>
                  <a:srgbClr val="FFFF00"/>
                </a:solidFill>
                <a:cs typeface="Arial" panose="020B0604020202020204" pitchFamily="34" charset="0"/>
              </a:rPr>
              <a:t>)</a:t>
            </a:r>
            <a:endParaRPr lang="en-US" altLang="en-US" sz="3600" b="1">
              <a:solidFill>
                <a:srgbClr val="FFFF00"/>
              </a:solidFill>
              <a:cs typeface="Arial" panose="020B0604020202020204" pitchFamily="34" charset="0"/>
            </a:endParaRPr>
          </a:p>
        </p:txBody>
      </p:sp>
      <p:sp>
        <p:nvSpPr>
          <p:cNvPr id="1448971" name="Text Box 11"/>
          <p:cNvSpPr txBox="1">
            <a:spLocks noChangeArrowheads="1"/>
          </p:cNvSpPr>
          <p:nvPr/>
        </p:nvSpPr>
        <p:spPr bwMode="auto">
          <a:xfrm>
            <a:off x="609600" y="2108200"/>
            <a:ext cx="8534400" cy="9969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lnSpc>
                <a:spcPct val="80000"/>
              </a:lnSpc>
              <a:spcBef>
                <a:spcPct val="50000"/>
              </a:spcBef>
              <a:spcAft>
                <a:spcPct val="0"/>
              </a:spcAft>
            </a:pPr>
            <a:r>
              <a:rPr lang="zh-CN" altLang="en-US" sz="3600" b="1">
                <a:solidFill>
                  <a:srgbClr val="FFFFFF"/>
                </a:solidFill>
                <a:effectLst>
                  <a:outerShdw blurRad="38100" dist="38100" dir="2700000" algn="tl">
                    <a:srgbClr val="000000"/>
                  </a:outerShdw>
                </a:effectLst>
              </a:rPr>
              <a:t>预先</a:t>
            </a:r>
            <a:r>
              <a:rPr lang="en-US" altLang="en-US" sz="3600">
                <a:solidFill>
                  <a:srgbClr val="FFFFFF"/>
                </a:solidFill>
              </a:rPr>
              <a:t>概述</a:t>
            </a:r>
            <a:r>
              <a:rPr lang="en-US" altLang="ja-JP" sz="3600" b="1">
                <a:solidFill>
                  <a:srgbClr val="FFFFFF"/>
                </a:solidFill>
                <a:cs typeface="Arial" panose="020B0604020202020204" pitchFamily="34" charset="0"/>
              </a:rPr>
              <a:t>: </a:t>
            </a:r>
            <a:r>
              <a:rPr lang="zh-CN" altLang="en-US" sz="3600" b="1">
                <a:solidFill>
                  <a:srgbClr val="FFFFFF"/>
                </a:solidFill>
                <a:cs typeface="Arial" panose="020B0604020202020204" pitchFamily="34" charset="0"/>
              </a:rPr>
              <a:t>我们会看到两种向非基督徒说话的方法。。。</a:t>
            </a:r>
            <a:endParaRPr lang="en-US" altLang="en-US" sz="3600" b="1">
              <a:solidFill>
                <a:srgbClr val="FFFFFF"/>
              </a:solidFill>
              <a:cs typeface="Arial" panose="020B0604020202020204" pitchFamily="34" charset="0"/>
            </a:endParaRPr>
          </a:p>
        </p:txBody>
      </p:sp>
      <p:sp>
        <p:nvSpPr>
          <p:cNvPr id="1448969" name="WordArt 9"/>
          <p:cNvSpPr>
            <a:spLocks noChangeArrowheads="1" noChangeShapeType="1" noTextEdit="1"/>
          </p:cNvSpPr>
          <p:nvPr/>
        </p:nvSpPr>
        <p:spPr bwMode="auto">
          <a:xfrm>
            <a:off x="381000" y="3240088"/>
            <a:ext cx="3708400" cy="642937"/>
          </a:xfrm>
          <a:prstGeom prst="rect">
            <a:avLst/>
          </a:prstGeom>
        </p:spPr>
        <p:txBody>
          <a:bodyPr wrap="none" fromWordArt="1">
            <a:prstTxWarp prst="textDoubleWave1">
              <a:avLst>
                <a:gd name="adj1" fmla="val 6500"/>
                <a:gd name="adj2" fmla="val 0"/>
              </a:avLst>
            </a:prstTxWarp>
          </a:bodyPr>
          <a:lstStyle/>
          <a:p>
            <a:pPr algn="ctr" eaLnBrk="0" fontAlgn="base" hangingPunct="0">
              <a:spcBef>
                <a:spcPct val="0"/>
              </a:spcBef>
              <a:spcAft>
                <a:spcPct val="0"/>
              </a:spcAft>
            </a:pPr>
            <a:r>
              <a:rPr lang="ja-JP" altLang="en-US" sz="3600" b="1" kern="10" spc="-360">
                <a:ln w="12700">
                  <a:solidFill>
                    <a:srgbClr val="000099"/>
                  </a:solidFill>
                  <a:round/>
                  <a:headEnd/>
                  <a:tailEnd/>
                </a:ln>
                <a:solidFill>
                  <a:srgbClr val="33CCFF"/>
                </a:solidFill>
                <a:effectLst>
                  <a:outerShdw dist="125724" dir="18900000" algn="ctr" rotWithShape="0">
                    <a:srgbClr val="000099"/>
                  </a:outerShdw>
                </a:effectLst>
                <a:cs typeface="Arial" panose="020B0604020202020204" pitchFamily="34" charset="0"/>
              </a:rPr>
              <a:t>不完整的句子</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cs typeface="Arial" panose="020B0604020202020204" pitchFamily="34" charset="0"/>
            </a:endParaRPr>
          </a:p>
        </p:txBody>
      </p:sp>
    </p:spTree>
    <p:extLst>
      <p:ext uri="{BB962C8B-B14F-4D97-AF65-F5344CB8AC3E}">
        <p14:creationId xmlns:p14="http://schemas.microsoft.com/office/powerpoint/2010/main" val="2252145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48969"/>
                                        </p:tgtEl>
                                        <p:attrNameLst>
                                          <p:attrName>style.visibility</p:attrName>
                                        </p:attrNameLst>
                                      </p:cBhvr>
                                      <p:to>
                                        <p:strVal val="visible"/>
                                      </p:to>
                                    </p:set>
                                    <p:animEffect transition="in" filter="fade">
                                      <p:cBhvr>
                                        <p:cTn id="7" dur="770" decel="100000"/>
                                        <p:tgtEl>
                                          <p:spTgt spid="1448969"/>
                                        </p:tgtEl>
                                      </p:cBhvr>
                                    </p:animEffect>
                                    <p:animScale>
                                      <p:cBhvr>
                                        <p:cTn id="8" dur="770" decel="100000"/>
                                        <p:tgtEl>
                                          <p:spTgt spid="1448969"/>
                                        </p:tgtEl>
                                      </p:cBhvr>
                                      <p:from x="10000" y="10000"/>
                                      <p:to x="200000" y="450000"/>
                                    </p:animScale>
                                    <p:animScale>
                                      <p:cBhvr>
                                        <p:cTn id="9" dur="1230" accel="100000" fill="hold">
                                          <p:stCondLst>
                                            <p:cond delay="770"/>
                                          </p:stCondLst>
                                        </p:cTn>
                                        <p:tgtEl>
                                          <p:spTgt spid="1448969"/>
                                        </p:tgtEl>
                                      </p:cBhvr>
                                      <p:from x="200000" y="450000"/>
                                      <p:to x="100000" y="100000"/>
                                    </p:animScale>
                                    <p:set>
                                      <p:cBhvr>
                                        <p:cTn id="10" dur="770" fill="hold"/>
                                        <p:tgtEl>
                                          <p:spTgt spid="1448969"/>
                                        </p:tgtEl>
                                        <p:attrNameLst>
                                          <p:attrName>ppt_x</p:attrName>
                                        </p:attrNameLst>
                                      </p:cBhvr>
                                      <p:to>
                                        <p:strVal val="(0.5)"/>
                                      </p:to>
                                    </p:set>
                                    <p:anim from="(0.5)" to="(#ppt_x)" calcmode="lin" valueType="num">
                                      <p:cBhvr>
                                        <p:cTn id="11" dur="1230" accel="100000" fill="hold">
                                          <p:stCondLst>
                                            <p:cond delay="770"/>
                                          </p:stCondLst>
                                        </p:cTn>
                                        <p:tgtEl>
                                          <p:spTgt spid="1448969"/>
                                        </p:tgtEl>
                                        <p:attrNameLst>
                                          <p:attrName>ppt_x</p:attrName>
                                        </p:attrNameLst>
                                      </p:cBhvr>
                                    </p:anim>
                                    <p:set>
                                      <p:cBhvr>
                                        <p:cTn id="12" dur="770" fill="hold"/>
                                        <p:tgtEl>
                                          <p:spTgt spid="1448969"/>
                                        </p:tgtEl>
                                        <p:attrNameLst>
                                          <p:attrName>ppt_y</p:attrName>
                                        </p:attrNameLst>
                                      </p:cBhvr>
                                      <p:to>
                                        <p:strVal val="(#ppt_y+0.4)"/>
                                      </p:to>
                                    </p:set>
                                    <p:anim from="(#ppt_y+0.4)" to="(#ppt_y)" calcmode="lin" valueType="num">
                                      <p:cBhvr>
                                        <p:cTn id="13" dur="1230" accel="100000" fill="hold">
                                          <p:stCondLst>
                                            <p:cond delay="770"/>
                                          </p:stCondLst>
                                        </p:cTn>
                                        <p:tgtEl>
                                          <p:spTgt spid="144896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4897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448970"/>
                                        </p:tgtEl>
                                        <p:attrNameLst>
                                          <p:attrName>style.visibility</p:attrName>
                                        </p:attrNameLst>
                                      </p:cBhvr>
                                      <p:to>
                                        <p:strVal val="visible"/>
                                      </p:to>
                                    </p:set>
                                    <p:anim calcmode="lin" valueType="num">
                                      <p:cBhvr>
                                        <p:cTn id="22" dur="1000" fill="hold"/>
                                        <p:tgtEl>
                                          <p:spTgt spid="1448970"/>
                                        </p:tgtEl>
                                        <p:attrNameLst>
                                          <p:attrName>ppt_w</p:attrName>
                                        </p:attrNameLst>
                                      </p:cBhvr>
                                      <p:tavLst>
                                        <p:tav tm="0">
                                          <p:val>
                                            <p:fltVal val="0"/>
                                          </p:val>
                                        </p:tav>
                                        <p:tav tm="100000">
                                          <p:val>
                                            <p:strVal val="#ppt_w"/>
                                          </p:val>
                                        </p:tav>
                                      </p:tavLst>
                                    </p:anim>
                                    <p:anim calcmode="lin" valueType="num">
                                      <p:cBhvr>
                                        <p:cTn id="23" dur="1000" fill="hold"/>
                                        <p:tgtEl>
                                          <p:spTgt spid="1448970"/>
                                        </p:tgtEl>
                                        <p:attrNameLst>
                                          <p:attrName>ppt_h</p:attrName>
                                        </p:attrNameLst>
                                      </p:cBhvr>
                                      <p:tavLst>
                                        <p:tav tm="0">
                                          <p:val>
                                            <p:fltVal val="0"/>
                                          </p:val>
                                        </p:tav>
                                        <p:tav tm="100000">
                                          <p:val>
                                            <p:strVal val="#ppt_h"/>
                                          </p:val>
                                        </p:tav>
                                      </p:tavLst>
                                    </p:anim>
                                    <p:anim calcmode="lin" valueType="num">
                                      <p:cBhvr>
                                        <p:cTn id="24" dur="1000" fill="hold"/>
                                        <p:tgtEl>
                                          <p:spTgt spid="144897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489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448967"/>
                                        </p:tgtEl>
                                        <p:attrNameLst>
                                          <p:attrName>style.visibility</p:attrName>
                                        </p:attrNameLst>
                                      </p:cBhvr>
                                      <p:to>
                                        <p:strVal val="visible"/>
                                      </p:to>
                                    </p:set>
                                    <p:anim calcmode="lin" valueType="num">
                                      <p:cBhvr>
                                        <p:cTn id="30" dur="1000" fill="hold"/>
                                        <p:tgtEl>
                                          <p:spTgt spid="1448967"/>
                                        </p:tgtEl>
                                        <p:attrNameLst>
                                          <p:attrName>ppt_w</p:attrName>
                                        </p:attrNameLst>
                                      </p:cBhvr>
                                      <p:tavLst>
                                        <p:tav tm="0">
                                          <p:val>
                                            <p:fltVal val="0"/>
                                          </p:val>
                                        </p:tav>
                                        <p:tav tm="100000">
                                          <p:val>
                                            <p:strVal val="#ppt_w"/>
                                          </p:val>
                                        </p:tav>
                                      </p:tavLst>
                                    </p:anim>
                                    <p:anim calcmode="lin" valueType="num">
                                      <p:cBhvr>
                                        <p:cTn id="31" dur="1000" fill="hold"/>
                                        <p:tgtEl>
                                          <p:spTgt spid="1448967"/>
                                        </p:tgtEl>
                                        <p:attrNameLst>
                                          <p:attrName>ppt_h</p:attrName>
                                        </p:attrNameLst>
                                      </p:cBhvr>
                                      <p:tavLst>
                                        <p:tav tm="0">
                                          <p:val>
                                            <p:fltVal val="0"/>
                                          </p:val>
                                        </p:tav>
                                        <p:tav tm="100000">
                                          <p:val>
                                            <p:strVal val="#ppt_h"/>
                                          </p:val>
                                        </p:tav>
                                      </p:tavLst>
                                    </p:anim>
                                    <p:anim calcmode="lin" valueType="num">
                                      <p:cBhvr>
                                        <p:cTn id="32" dur="1000" fill="hold"/>
                                        <p:tgtEl>
                                          <p:spTgt spid="144896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489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67" grpId="0"/>
      <p:bldP spid="1448970" grpId="0"/>
      <p:bldP spid="1448971" grpId="0"/>
      <p:bldP spid="144896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107950" y="228600"/>
            <a:ext cx="3406775" cy="1739900"/>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solidFill>
                  <a:schemeClr val="bg1"/>
                </a:solidFill>
                <a:cs typeface="Arial" charset="0"/>
              </a:rPr>
              <a:t>一些讲道</a:t>
            </a:r>
            <a:r>
              <a:rPr lang="en-US" altLang="zh-CN" sz="3600" b="1">
                <a:solidFill>
                  <a:schemeClr val="bg1"/>
                </a:solidFill>
                <a:cs typeface="Arial" charset="0"/>
              </a:rPr>
              <a:t>就</a:t>
            </a:r>
            <a:r>
              <a:rPr lang="zh-CN" altLang="en-US" sz="3600" b="1">
                <a:solidFill>
                  <a:schemeClr val="bg1"/>
                </a:solidFill>
                <a:cs typeface="Arial" charset="0"/>
              </a:rPr>
              <a:t>跟</a:t>
            </a:r>
            <a:r>
              <a:rPr lang="en-US" sz="3600" b="1">
                <a:solidFill>
                  <a:schemeClr val="bg1"/>
                </a:solidFill>
                <a:cs typeface="Arial" charset="0"/>
              </a:rPr>
              <a:t>古老的希伯来文</a:t>
            </a:r>
            <a:r>
              <a:rPr lang="zh-CN" altLang="en-US" sz="3600" b="1">
                <a:solidFill>
                  <a:schemeClr val="bg1"/>
                </a:solidFill>
                <a:cs typeface="Arial" charset="0"/>
              </a:rPr>
              <a:t>一样清晰易懂</a:t>
            </a:r>
            <a:r>
              <a:rPr lang="en-US" sz="3600" b="1">
                <a:solidFill>
                  <a:schemeClr val="bg1"/>
                </a:solidFill>
                <a:cs typeface="Arial" charset="0"/>
              </a:rPr>
              <a:t>！</a:t>
            </a:r>
            <a:endParaRPr lang="zh-CN" altLang="en-US" sz="3600" b="1">
              <a:solidFill>
                <a:schemeClr val="bg1"/>
              </a:solidFill>
              <a:cs typeface="Arial" charset="0"/>
            </a:endParaRPr>
          </a:p>
        </p:txBody>
      </p:sp>
      <p:sp>
        <p:nvSpPr>
          <p:cNvPr id="9222" name="Rectangle 6"/>
          <p:cNvSpPr>
            <a:spLocks noGrp="1" noChangeArrowheads="1"/>
          </p:cNvSpPr>
          <p:nvPr>
            <p:ph type="title" idx="4294967295"/>
          </p:nvPr>
        </p:nvSpPr>
        <p:spPr>
          <a:xfrm>
            <a:off x="3276600" y="835025"/>
            <a:ext cx="3116263" cy="5187950"/>
          </a:xfrm>
        </p:spPr>
        <p:txBody>
          <a:bodyPr/>
          <a:lstStyle/>
          <a:p>
            <a:pPr eaLnBrk="1" hangingPunct="1"/>
            <a:r>
              <a:rPr lang="zh-CN" altLang="en-US" sz="6000" b="1">
                <a:latin typeface="Arial" charset="0"/>
                <a:ea typeface="ＭＳ Ｐゴシック" charset="0"/>
                <a:cs typeface="Arial" charset="0"/>
              </a:rPr>
              <a:t>如何传讲清楚的信息</a:t>
            </a:r>
          </a:p>
        </p:txBody>
      </p:sp>
    </p:spTree>
    <p:extLst>
      <p:ext uri="{BB962C8B-B14F-4D97-AF65-F5344CB8AC3E}">
        <p14:creationId xmlns:p14="http://schemas.microsoft.com/office/powerpoint/2010/main" val="346000712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219200" y="4679950"/>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 typeface="Arial" charset="0"/>
              <a:buNone/>
              <a:defRPr/>
            </a:pPr>
            <a:r>
              <a:rPr lang="en-US" sz="3200" b="1" smtClean="0">
                <a:solidFill>
                  <a:srgbClr val="FFFFFF"/>
                </a:solidFill>
                <a:cs typeface="Arial" charset="0"/>
              </a:rPr>
              <a:t>b.	</a:t>
            </a:r>
            <a:r>
              <a:rPr lang="zh-CN" altLang="en-US" sz="3200" b="1" smtClean="0">
                <a:solidFill>
                  <a:srgbClr val="FFFFFF"/>
                </a:solidFill>
                <a:cs typeface="Arial" charset="0"/>
              </a:rPr>
              <a:t>主题</a:t>
            </a:r>
            <a:r>
              <a:rPr lang="en-US" altLang="zh-CN" sz="3200" b="1" smtClean="0">
                <a:solidFill>
                  <a:srgbClr val="FFFFFF"/>
                </a:solidFill>
                <a:cs typeface="Arial" charset="0"/>
              </a:rPr>
              <a:t> </a:t>
            </a:r>
            <a:r>
              <a:rPr lang="en-US" altLang="ja-JP" sz="3200" b="1" smtClean="0">
                <a:solidFill>
                  <a:srgbClr val="FFFFFF"/>
                </a:solidFill>
                <a:cs typeface="Arial" charset="0"/>
              </a:rPr>
              <a:t>Subject</a:t>
            </a:r>
            <a:endParaRPr lang="en-US" sz="3200" b="1" smtClean="0">
              <a:solidFill>
                <a:srgbClr val="FFFFFF"/>
              </a:solidFill>
              <a:cs typeface="Arial" charset="0"/>
            </a:endParaRPr>
          </a:p>
        </p:txBody>
      </p:sp>
      <p:sp>
        <p:nvSpPr>
          <p:cNvPr id="105475"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altLang="zh-CN" b="1">
                <a:solidFill>
                  <a:srgbClr val="FFFFFF"/>
                </a:solidFill>
                <a:cs typeface="Arial" charset="0"/>
              </a:rPr>
              <a:t>67</a:t>
            </a:r>
          </a:p>
        </p:txBody>
      </p:sp>
      <p:sp>
        <p:nvSpPr>
          <p:cNvPr id="105476"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明晰</a:t>
            </a:r>
            <a:r>
              <a:rPr lang="en-US" altLang="zh-CN" b="1">
                <a:solidFill>
                  <a:srgbClr val="FF0000"/>
                </a:solidFill>
                <a:latin typeface="Arial" charset="0"/>
                <a:ea typeface="ＭＳ Ｐゴシック" charset="0"/>
                <a:cs typeface="Arial" charset="0"/>
              </a:rPr>
              <a:t>的</a:t>
            </a:r>
            <a:r>
              <a:rPr lang="zh-CN" altLang="en-US" b="1">
                <a:solidFill>
                  <a:srgbClr val="FF0000"/>
                </a:solidFill>
                <a:latin typeface="Arial" charset="0"/>
                <a:ea typeface="ＭＳ Ｐゴシック" charset="0"/>
                <a:cs typeface="Arial" charset="0"/>
              </a:rPr>
              <a:t>介绍</a:t>
            </a:r>
            <a:r>
              <a:rPr lang="ja-JP" altLang="en-US" b="1">
                <a:solidFill>
                  <a:srgbClr val="FF0000"/>
                </a:solidFill>
                <a:latin typeface="Arial" charset="0"/>
                <a:ea typeface="ＭＳ Ｐゴシック" charset="0"/>
                <a:cs typeface="Arial" charset="0"/>
              </a:rPr>
              <a:t> </a:t>
            </a:r>
            <a:endParaRPr lang="zh-CN" altLang="en-US" b="1">
              <a:solidFill>
                <a:srgbClr val="FF0000"/>
              </a:solidFill>
              <a:latin typeface="Arial" charset="0"/>
              <a:ea typeface="ＭＳ Ｐゴシック" charset="0"/>
              <a:cs typeface="Arial" charset="0"/>
            </a:endParaRPr>
          </a:p>
        </p:txBody>
      </p:sp>
      <p:sp>
        <p:nvSpPr>
          <p:cNvPr id="82949" name="Text Box 5"/>
          <p:cNvSpPr txBox="1">
            <a:spLocks noChangeArrowheads="1"/>
          </p:cNvSpPr>
          <p:nvPr/>
        </p:nvSpPr>
        <p:spPr bwMode="auto">
          <a:xfrm>
            <a:off x="1219200" y="4054475"/>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 typeface="Arial" charset="0"/>
              <a:buNone/>
              <a:defRPr/>
            </a:pPr>
            <a:r>
              <a:rPr lang="en-US" sz="3200" b="1" smtClean="0">
                <a:solidFill>
                  <a:srgbClr val="FFFFFF"/>
                </a:solidFill>
                <a:cs typeface="Arial" charset="0"/>
              </a:rPr>
              <a:t>a.	</a:t>
            </a:r>
            <a:r>
              <a:rPr lang="zh-CN" altLang="en-US" sz="3200" b="1" smtClean="0">
                <a:solidFill>
                  <a:srgbClr val="FFFFFF"/>
                </a:solidFill>
                <a:cs typeface="Arial" charset="0"/>
              </a:rPr>
              <a:t>梗概／大意</a:t>
            </a:r>
            <a:r>
              <a:rPr lang="en-US" altLang="zh-CN" sz="3200" b="1" smtClean="0">
                <a:solidFill>
                  <a:srgbClr val="FFFFFF"/>
                </a:solidFill>
                <a:cs typeface="Arial" charset="0"/>
              </a:rPr>
              <a:t> </a:t>
            </a:r>
            <a:r>
              <a:rPr lang="en-GB" altLang="zh-CN" sz="3200" b="1" smtClean="0">
                <a:solidFill>
                  <a:srgbClr val="FFFFFF"/>
                </a:solidFill>
                <a:cs typeface="Arial" charset="0"/>
              </a:rPr>
              <a:t>Main Idea </a:t>
            </a:r>
            <a:r>
              <a:rPr lang="zh-CN" altLang="en-US" sz="3200" b="1" smtClean="0">
                <a:solidFill>
                  <a:srgbClr val="FFFFFF"/>
                </a:solidFill>
                <a:cs typeface="Arial" charset="0"/>
              </a:rPr>
              <a:t>（</a:t>
            </a:r>
            <a:r>
              <a:rPr lang="en-GB" altLang="zh-CN" sz="3200" b="1" smtClean="0">
                <a:solidFill>
                  <a:srgbClr val="FFFFFF"/>
                </a:solidFill>
                <a:cs typeface="Arial" charset="0"/>
              </a:rPr>
              <a:t>MI)</a:t>
            </a:r>
            <a:endParaRPr lang="en-US" sz="3200" b="1" smtClean="0">
              <a:solidFill>
                <a:srgbClr val="FFFFFF"/>
              </a:solidFill>
              <a:cs typeface="Arial" charset="0"/>
            </a:endParaRPr>
          </a:p>
        </p:txBody>
      </p:sp>
      <p:sp>
        <p:nvSpPr>
          <p:cNvPr id="82950" name="Text Box 6"/>
          <p:cNvSpPr txBox="1">
            <a:spLocks noChangeArrowheads="1"/>
          </p:cNvSpPr>
          <p:nvPr/>
        </p:nvSpPr>
        <p:spPr bwMode="auto">
          <a:xfrm>
            <a:off x="1219200" y="5305425"/>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 typeface="Arial" charset="0"/>
              <a:buNone/>
            </a:pPr>
            <a:r>
              <a:rPr lang="en-US" altLang="zh-CN" sz="3200" b="1">
                <a:solidFill>
                  <a:srgbClr val="FFFFFF"/>
                </a:solidFill>
                <a:cs typeface="Arial" charset="0"/>
              </a:rPr>
              <a:t>c.	</a:t>
            </a:r>
            <a:r>
              <a:rPr lang="zh-CN" altLang="en-US" sz="3200" b="1">
                <a:solidFill>
                  <a:srgbClr val="FFFFFF"/>
                </a:solidFill>
                <a:cs typeface="Arial" charset="0"/>
              </a:rPr>
              <a:t>要点一</a:t>
            </a:r>
            <a:r>
              <a:rPr lang="en-US" altLang="zh-CN" sz="3200" b="1">
                <a:solidFill>
                  <a:srgbClr val="FFFFFF"/>
                </a:solidFill>
                <a:cs typeface="Arial" charset="0"/>
              </a:rPr>
              <a:t> </a:t>
            </a:r>
            <a:r>
              <a:rPr lang="en-US" altLang="ja-JP" sz="3200" b="1">
                <a:solidFill>
                  <a:srgbClr val="FFFFFF"/>
                </a:solidFill>
                <a:cs typeface="Arial" charset="0"/>
              </a:rPr>
              <a:t>Main Point I (MPI)</a:t>
            </a:r>
            <a:endParaRPr lang="en-US" altLang="zh-CN" sz="3200" b="1">
              <a:solidFill>
                <a:srgbClr val="FFFFFF"/>
              </a:solidFill>
              <a:cs typeface="Arial" charset="0"/>
            </a:endParaRPr>
          </a:p>
        </p:txBody>
      </p:sp>
      <p:sp>
        <p:nvSpPr>
          <p:cNvPr id="82951" name="Text Box 7"/>
          <p:cNvSpPr txBox="1">
            <a:spLocks noChangeArrowheads="1"/>
          </p:cNvSpPr>
          <p:nvPr/>
        </p:nvSpPr>
        <p:spPr bwMode="auto">
          <a:xfrm>
            <a:off x="152400" y="3429000"/>
            <a:ext cx="89916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en-US" altLang="zh-CN" sz="3200" b="1" u="sng">
                <a:solidFill>
                  <a:srgbClr val="FFFFFF"/>
                </a:solidFill>
                <a:cs typeface="Arial" charset="0"/>
              </a:rPr>
              <a:t>2.  </a:t>
            </a:r>
            <a:r>
              <a:rPr lang="zh-CN" altLang="en-US" sz="3200" b="1" u="sng">
                <a:solidFill>
                  <a:srgbClr val="FFFFFF"/>
                </a:solidFill>
                <a:cs typeface="Arial" charset="0"/>
              </a:rPr>
              <a:t>清楚地</a:t>
            </a:r>
            <a:r>
              <a:rPr lang="zh-CN" altLang="en-US" sz="3200" b="1" u="sng">
                <a:solidFill>
                  <a:srgbClr val="FFFF00"/>
                </a:solidFill>
                <a:cs typeface="Arial" charset="0"/>
              </a:rPr>
              <a:t>朝</a:t>
            </a:r>
            <a:r>
              <a:rPr lang="zh-CN" altLang="en-US" sz="3200" b="1" u="sng">
                <a:solidFill>
                  <a:srgbClr val="FFFFFF"/>
                </a:solidFill>
                <a:cs typeface="Arial" charset="0"/>
              </a:rPr>
              <a:t>向这三者之一</a:t>
            </a:r>
            <a:r>
              <a:rPr lang="en-US" altLang="ja-JP" sz="3200" b="1" u="sng">
                <a:solidFill>
                  <a:srgbClr val="FFFFFF"/>
                </a:solidFill>
                <a:cs typeface="Arial" charset="0"/>
              </a:rPr>
              <a:t>:</a:t>
            </a:r>
            <a:endParaRPr lang="en-US" altLang="zh-CN" sz="3200" b="1" u="sng">
              <a:solidFill>
                <a:srgbClr val="FFFFFF"/>
              </a:solidFill>
              <a:cs typeface="Arial" charset="0"/>
            </a:endParaRPr>
          </a:p>
        </p:txBody>
      </p:sp>
      <p:sp>
        <p:nvSpPr>
          <p:cNvPr id="82956" name="Text Box 12"/>
          <p:cNvSpPr txBox="1">
            <a:spLocks noChangeArrowheads="1"/>
          </p:cNvSpPr>
          <p:nvPr/>
        </p:nvSpPr>
        <p:spPr bwMode="auto">
          <a:xfrm>
            <a:off x="1219200" y="2851150"/>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 typeface="Arial" charset="0"/>
              <a:buNone/>
            </a:pPr>
            <a:r>
              <a:rPr lang="en-US" altLang="zh-CN" sz="3200" b="1">
                <a:solidFill>
                  <a:srgbClr val="FFFFFF"/>
                </a:solidFill>
                <a:cs typeface="Arial" charset="0"/>
              </a:rPr>
              <a:t>b.	</a:t>
            </a:r>
            <a:r>
              <a:rPr lang="zh-CN" altLang="en-US" sz="3200" b="1">
                <a:solidFill>
                  <a:srgbClr val="FFFFFF"/>
                </a:solidFill>
                <a:cs typeface="Arial" charset="0"/>
              </a:rPr>
              <a:t>重诉它</a:t>
            </a:r>
            <a:r>
              <a:rPr lang="en-US" altLang="zh-CN" sz="3200" b="1">
                <a:solidFill>
                  <a:srgbClr val="FFFFFF"/>
                </a:solidFill>
                <a:cs typeface="Arial" charset="0"/>
              </a:rPr>
              <a:t> </a:t>
            </a:r>
            <a:r>
              <a:rPr lang="en-US" altLang="ja-JP" sz="3200" b="1">
                <a:solidFill>
                  <a:srgbClr val="FFFFFF"/>
                </a:solidFill>
                <a:cs typeface="Arial" charset="0"/>
              </a:rPr>
              <a:t>(</a:t>
            </a:r>
            <a:r>
              <a:rPr lang="zh-CN" altLang="en-US" sz="3200" b="1">
                <a:solidFill>
                  <a:srgbClr val="FFFFFF"/>
                </a:solidFill>
                <a:cs typeface="Arial" charset="0"/>
              </a:rPr>
              <a:t>运用不同的字眼</a:t>
            </a:r>
            <a:r>
              <a:rPr lang="en-US" altLang="ja-JP" sz="3200" b="1">
                <a:solidFill>
                  <a:srgbClr val="FFFFFF"/>
                </a:solidFill>
                <a:cs typeface="Arial" charset="0"/>
              </a:rPr>
              <a:t>)</a:t>
            </a:r>
            <a:r>
              <a:rPr lang="zh-CN" altLang="en-US" sz="3200" b="1">
                <a:solidFill>
                  <a:srgbClr val="FFFFFF"/>
                </a:solidFill>
                <a:cs typeface="Arial" charset="0"/>
              </a:rPr>
              <a:t>。</a:t>
            </a:r>
          </a:p>
        </p:txBody>
      </p:sp>
      <p:sp>
        <p:nvSpPr>
          <p:cNvPr id="82957" name="Text Box 13"/>
          <p:cNvSpPr txBox="1">
            <a:spLocks noChangeArrowheads="1"/>
          </p:cNvSpPr>
          <p:nvPr/>
        </p:nvSpPr>
        <p:spPr bwMode="auto">
          <a:xfrm>
            <a:off x="1219200" y="2225675"/>
            <a:ext cx="69342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 typeface="Arial" charset="0"/>
              <a:buNone/>
            </a:pPr>
            <a:r>
              <a:rPr lang="en-US" altLang="zh-CN" sz="3200" b="1">
                <a:solidFill>
                  <a:srgbClr val="FFFFFF"/>
                </a:solidFill>
                <a:cs typeface="Arial" charset="0"/>
              </a:rPr>
              <a:t>a.	</a:t>
            </a:r>
            <a:r>
              <a:rPr lang="zh-CN" altLang="en-US" sz="3200" b="1">
                <a:solidFill>
                  <a:srgbClr val="FFFFFF"/>
                </a:solidFill>
                <a:cs typeface="Arial" charset="0"/>
              </a:rPr>
              <a:t>重复它</a:t>
            </a:r>
            <a:r>
              <a:rPr lang="en-US" altLang="zh-CN" sz="3200" b="1">
                <a:solidFill>
                  <a:srgbClr val="FFFFFF"/>
                </a:solidFill>
                <a:cs typeface="Arial" charset="0"/>
              </a:rPr>
              <a:t> </a:t>
            </a:r>
            <a:r>
              <a:rPr lang="en-US" altLang="ja-JP" sz="3200" b="1">
                <a:solidFill>
                  <a:srgbClr val="FFFFFF"/>
                </a:solidFill>
                <a:cs typeface="Arial" charset="0"/>
              </a:rPr>
              <a:t>(</a:t>
            </a:r>
            <a:r>
              <a:rPr lang="zh-CN" altLang="en-US" sz="3200" b="1">
                <a:solidFill>
                  <a:srgbClr val="FFFFFF"/>
                </a:solidFill>
                <a:cs typeface="Arial" charset="0"/>
              </a:rPr>
              <a:t>运用同样的字眼</a:t>
            </a:r>
            <a:r>
              <a:rPr lang="en-US" altLang="ja-JP" sz="3200" b="1">
                <a:solidFill>
                  <a:srgbClr val="FFFFFF"/>
                </a:solidFill>
                <a:cs typeface="Arial" charset="0"/>
              </a:rPr>
              <a:t>) </a:t>
            </a:r>
            <a:r>
              <a:rPr lang="zh-CN" altLang="en-US" sz="3200" b="1">
                <a:solidFill>
                  <a:srgbClr val="FFFFFF"/>
                </a:solidFill>
                <a:cs typeface="Arial" charset="0"/>
              </a:rPr>
              <a:t>或</a:t>
            </a:r>
          </a:p>
        </p:txBody>
      </p:sp>
      <p:sp>
        <p:nvSpPr>
          <p:cNvPr id="82958" name="Text Box 14"/>
          <p:cNvSpPr txBox="1">
            <a:spLocks noChangeArrowheads="1"/>
          </p:cNvSpPr>
          <p:nvPr/>
        </p:nvSpPr>
        <p:spPr bwMode="auto">
          <a:xfrm>
            <a:off x="152400" y="1600200"/>
            <a:ext cx="89916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en-US" altLang="zh-CN" sz="3200" b="1" u="sng">
                <a:solidFill>
                  <a:srgbClr val="FFFFFF"/>
                </a:solidFill>
                <a:cs typeface="Arial" charset="0"/>
              </a:rPr>
              <a:t>1. </a:t>
            </a:r>
            <a:r>
              <a:rPr lang="en-US" sz="3200" b="1" u="sng">
                <a:solidFill>
                  <a:srgbClr val="FFFFFF"/>
                </a:solidFill>
                <a:cs typeface="Arial" charset="0"/>
              </a:rPr>
              <a:t>要</a:t>
            </a:r>
            <a:r>
              <a:rPr lang="en-US" sz="3200" b="1" u="sng">
                <a:solidFill>
                  <a:srgbClr val="FFFF00"/>
                </a:solidFill>
                <a:cs typeface="Arial" charset="0"/>
              </a:rPr>
              <a:t>强调</a:t>
            </a:r>
            <a:r>
              <a:rPr lang="en-US" sz="3200" b="1" u="sng">
                <a:solidFill>
                  <a:srgbClr val="FFFFFF"/>
                </a:solidFill>
                <a:cs typeface="Arial" charset="0"/>
              </a:rPr>
              <a:t>每个关键句</a:t>
            </a:r>
            <a:r>
              <a:rPr lang="en-US" altLang="zh-CN" sz="3200" b="1" u="sng">
                <a:solidFill>
                  <a:srgbClr val="FFFFFF"/>
                </a:solidFill>
                <a:cs typeface="Arial" charset="0"/>
              </a:rPr>
              <a:t>，</a:t>
            </a:r>
            <a:r>
              <a:rPr lang="zh-CN" altLang="en-US" sz="3200" b="1" u="sng">
                <a:solidFill>
                  <a:srgbClr val="FFFFFF"/>
                </a:solidFill>
                <a:cs typeface="Arial" charset="0"/>
              </a:rPr>
              <a:t>要么</a:t>
            </a:r>
            <a:r>
              <a:rPr lang="en-US" sz="3200" b="1" u="sng">
                <a:solidFill>
                  <a:srgbClr val="FFFFFF"/>
                </a:solidFill>
                <a:cs typeface="Arial" charset="0"/>
              </a:rPr>
              <a:t>：</a:t>
            </a:r>
            <a:endParaRPr lang="zh-CN" altLang="en-US" sz="3200" b="1" u="sng">
              <a:solidFill>
                <a:srgbClr val="FFFFFF"/>
              </a:solidFill>
              <a:cs typeface="Arial" charset="0"/>
            </a:endParaRPr>
          </a:p>
        </p:txBody>
      </p:sp>
      <p:sp>
        <p:nvSpPr>
          <p:cNvPr id="82959" name="Text Box 15"/>
          <p:cNvSpPr txBox="1">
            <a:spLocks noChangeArrowheads="1"/>
          </p:cNvSpPr>
          <p:nvPr/>
        </p:nvSpPr>
        <p:spPr bwMode="auto">
          <a:xfrm>
            <a:off x="152400" y="5943600"/>
            <a:ext cx="89916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defRPr/>
            </a:pPr>
            <a:r>
              <a:rPr lang="en-US" sz="3200" b="1" u="sng" smtClean="0">
                <a:solidFill>
                  <a:srgbClr val="FFFFFF"/>
                </a:solidFill>
                <a:cs typeface="Arial" charset="0"/>
              </a:rPr>
              <a:t>3. </a:t>
            </a:r>
            <a:r>
              <a:rPr lang="zh-CN" altLang="en-US" sz="3200" b="1" u="sng" smtClean="0">
                <a:solidFill>
                  <a:srgbClr val="FFFFFF"/>
                </a:solidFill>
                <a:cs typeface="Arial" charset="0"/>
              </a:rPr>
              <a:t>在读经文之前，</a:t>
            </a:r>
            <a:r>
              <a:rPr lang="en-US" sz="3200" b="1" u="sng" smtClean="0">
                <a:solidFill>
                  <a:srgbClr val="FFFFFF"/>
                </a:solidFill>
                <a:cs typeface="Arial" charset="0"/>
              </a:rPr>
              <a:t>分享相关的</a:t>
            </a:r>
            <a:r>
              <a:rPr lang="en-US" sz="3200" b="1" u="sng" smtClean="0">
                <a:solidFill>
                  <a:srgbClr val="FFFF00"/>
                </a:solidFill>
                <a:cs typeface="Arial" charset="0"/>
              </a:rPr>
              <a:t>背景</a:t>
            </a:r>
            <a:r>
              <a:rPr lang="en-US" altLang="ja-JP" sz="3200" b="1" u="sng" smtClean="0">
                <a:solidFill>
                  <a:srgbClr val="FFFFFF"/>
                </a:solidFill>
                <a:cs typeface="Arial" charset="0"/>
              </a:rPr>
              <a:t>.</a:t>
            </a:r>
            <a:endParaRPr lang="en-US" sz="3200" b="1" u="sng" smtClean="0">
              <a:solidFill>
                <a:srgbClr val="FFFFFF"/>
              </a:solidFill>
              <a:cs typeface="Arial" charset="0"/>
            </a:endParaRPr>
          </a:p>
        </p:txBody>
      </p:sp>
    </p:spTree>
    <p:extLst>
      <p:ext uri="{BB962C8B-B14F-4D97-AF65-F5344CB8AC3E}">
        <p14:creationId xmlns:p14="http://schemas.microsoft.com/office/powerpoint/2010/main" val="4427985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9" grpId="0" autoUpdateAnimBg="0"/>
      <p:bldP spid="82950" grpId="0" autoUpdateAnimBg="0"/>
      <p:bldP spid="82951" grpId="0" autoUpdateAnimBg="0"/>
      <p:bldP spid="82956" grpId="0" autoUpdateAnimBg="0"/>
      <p:bldP spid="82957" grpId="0" autoUpdateAnimBg="0"/>
      <p:bldP spid="82958" grpId="0" autoUpdateAnimBg="0"/>
      <p:bldP spid="8295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descr="Medium wood"/>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000000"/>
              </a:solidFill>
              <a:latin typeface="Arial" charset="0"/>
              <a:ea typeface="ＭＳ Ｐゴシック" charset="0"/>
              <a:cs typeface="Arial" charset="0"/>
            </a:endParaRPr>
          </a:p>
        </p:txBody>
      </p:sp>
      <p:sp>
        <p:nvSpPr>
          <p:cNvPr id="793603" name="Text Box 3"/>
          <p:cNvSpPr txBox="1">
            <a:spLocks noChangeArrowheads="1"/>
          </p:cNvSpPr>
          <p:nvPr/>
        </p:nvSpPr>
        <p:spPr bwMode="auto">
          <a:xfrm>
            <a:off x="990600" y="1600200"/>
            <a:ext cx="6934200" cy="4359275"/>
          </a:xfrm>
          <a:prstGeom prst="rect">
            <a:avLst/>
          </a:prstGeom>
          <a:noFill/>
          <a:ln w="9525">
            <a:noFill/>
            <a:miter lim="800000"/>
            <a:headEnd/>
            <a:tailEnd/>
          </a:ln>
          <a:effectLst/>
        </p:spPr>
        <p:txBody>
          <a:bodyPr>
            <a:spAutoFit/>
          </a:bodyPr>
          <a:lstStyle>
            <a:lvl1pPr marL="711200" indent="-711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 typeface="Arial" charset="0"/>
              <a:buAutoNum type="arabicPeriod"/>
            </a:pPr>
            <a:r>
              <a:rPr lang="zh-CN" altLang="en-US" sz="4000" b="1" dirty="0">
                <a:solidFill>
                  <a:srgbClr val="FFFFFF"/>
                </a:solidFill>
                <a:cs typeface="Arial" charset="0"/>
              </a:rPr>
              <a:t>重复</a:t>
            </a:r>
            <a:endParaRPr lang="en-US" altLang="ja-JP" sz="4000" b="1" dirty="0">
              <a:solidFill>
                <a:srgbClr val="FFFFFF"/>
              </a:solidFill>
              <a:cs typeface="Arial" charset="0"/>
            </a:endParaRPr>
          </a:p>
          <a:p>
            <a:pPr fontAlgn="base">
              <a:spcBef>
                <a:spcPct val="50000"/>
              </a:spcBef>
              <a:spcAft>
                <a:spcPct val="0"/>
              </a:spcAft>
              <a:buFont typeface="Arial" charset="0"/>
              <a:buAutoNum type="arabicPeriod"/>
            </a:pPr>
            <a:r>
              <a:rPr lang="zh-CN" altLang="en-US" sz="4000" b="1" dirty="0">
                <a:solidFill>
                  <a:srgbClr val="FFFFFF"/>
                </a:solidFill>
                <a:cs typeface="Arial" charset="0"/>
              </a:rPr>
              <a:t>重述</a:t>
            </a:r>
            <a:endParaRPr lang="en-US" altLang="ja-JP" sz="4000" b="1" dirty="0">
              <a:solidFill>
                <a:srgbClr val="FFFFFF"/>
              </a:solidFill>
              <a:cs typeface="Arial" charset="0"/>
            </a:endParaRPr>
          </a:p>
          <a:p>
            <a:pPr fontAlgn="base">
              <a:spcBef>
                <a:spcPct val="50000"/>
              </a:spcBef>
              <a:spcAft>
                <a:spcPct val="0"/>
              </a:spcAft>
              <a:buFont typeface="Arial" charset="0"/>
              <a:buAutoNum type="arabicPeriod"/>
            </a:pPr>
            <a:r>
              <a:rPr lang="zh-CN" altLang="en-US" sz="4000" b="1" dirty="0">
                <a:solidFill>
                  <a:srgbClr val="FFFFFF"/>
                </a:solidFill>
                <a:cs typeface="Arial" charset="0"/>
              </a:rPr>
              <a:t>过渡</a:t>
            </a:r>
            <a:endParaRPr lang="en-US" altLang="zh-CN" sz="4000" b="1" dirty="0">
              <a:solidFill>
                <a:srgbClr val="FFFFFF"/>
              </a:solidFill>
              <a:cs typeface="Arial" charset="0"/>
            </a:endParaRPr>
          </a:p>
          <a:p>
            <a:pPr fontAlgn="base">
              <a:spcBef>
                <a:spcPct val="50000"/>
              </a:spcBef>
              <a:spcAft>
                <a:spcPct val="0"/>
              </a:spcAft>
              <a:buFont typeface="Arial" charset="0"/>
              <a:buAutoNum type="arabicPeriod"/>
            </a:pPr>
            <a:r>
              <a:rPr lang="zh-CN" altLang="en-US" sz="4000" b="1" dirty="0">
                <a:solidFill>
                  <a:srgbClr val="FFFFFF"/>
                </a:solidFill>
                <a:cs typeface="Arial" charset="0"/>
              </a:rPr>
              <a:t>关键词</a:t>
            </a:r>
            <a:endParaRPr lang="en-US" altLang="ja-JP" sz="4000" b="1" dirty="0">
              <a:solidFill>
                <a:srgbClr val="FFFFFF"/>
              </a:solidFill>
              <a:cs typeface="Arial" charset="0"/>
            </a:endParaRPr>
          </a:p>
          <a:p>
            <a:pPr fontAlgn="base">
              <a:spcBef>
                <a:spcPct val="50000"/>
              </a:spcBef>
              <a:spcAft>
                <a:spcPct val="0"/>
              </a:spcAft>
              <a:buFont typeface="Arial" charset="0"/>
              <a:buAutoNum type="arabicPeriod"/>
            </a:pPr>
            <a:r>
              <a:rPr lang="zh-CN" altLang="en-US" sz="4000" dirty="0">
                <a:solidFill>
                  <a:srgbClr val="FFFFFF"/>
                </a:solidFill>
              </a:rPr>
              <a:t>演绎的</a:t>
            </a:r>
            <a:r>
              <a:rPr lang="en-US" sz="4000" b="1" dirty="0">
                <a:solidFill>
                  <a:srgbClr val="FFFFFF"/>
                </a:solidFill>
                <a:cs typeface="Arial" charset="0"/>
              </a:rPr>
              <a:t>发展</a:t>
            </a:r>
            <a:endParaRPr lang="zh-CN" altLang="en-US" sz="4000" b="1" dirty="0">
              <a:solidFill>
                <a:srgbClr val="FFFFFF"/>
              </a:solidFill>
              <a:cs typeface="Arial" charset="0"/>
            </a:endParaRPr>
          </a:p>
        </p:txBody>
      </p:sp>
      <p:sp>
        <p:nvSpPr>
          <p:cNvPr id="793604" name="Text Box 4"/>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sz="2400" b="1">
                <a:solidFill>
                  <a:srgbClr val="FFFFFF"/>
                </a:solidFill>
                <a:latin typeface="Arial"/>
                <a:ea typeface="ＭＳ Ｐゴシック" charset="-128"/>
                <a:cs typeface="Arial"/>
              </a:rPr>
              <a:t>68</a:t>
            </a:r>
          </a:p>
        </p:txBody>
      </p:sp>
      <p:sp>
        <p:nvSpPr>
          <p:cNvPr id="138244" name="Rectangle 5"/>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zh-CN" altLang="en-US" b="1" dirty="0">
                <a:solidFill>
                  <a:srgbClr val="FF0000"/>
                </a:solidFill>
                <a:latin typeface="Arial" charset="0"/>
                <a:ea typeface="ＭＳ Ｐゴシック" charset="0"/>
                <a:cs typeface="Arial" charset="0"/>
              </a:rPr>
              <a:t>明晰的正文</a:t>
            </a:r>
          </a:p>
        </p:txBody>
      </p:sp>
    </p:spTree>
    <p:extLst>
      <p:ext uri="{BB962C8B-B14F-4D97-AF65-F5344CB8AC3E}">
        <p14:creationId xmlns:p14="http://schemas.microsoft.com/office/powerpoint/2010/main" val="108545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93603">
                                            <p:txEl>
                                              <p:pRg st="3" end="3"/>
                                            </p:txEl>
                                          </p:spTgt>
                                        </p:tgtEl>
                                        <p:attrNameLst>
                                          <p:attrName>style.visibility</p:attrName>
                                        </p:attrNameLst>
                                      </p:cBhvr>
                                      <p:to>
                                        <p:strVal val="visible"/>
                                      </p:to>
                                    </p:set>
                                    <p:anim calcmode="lin" valueType="num">
                                      <p:cBhvr>
                                        <p:cTn id="7" dur="500" fill="hold"/>
                                        <p:tgtEl>
                                          <p:spTgt spid="79360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9360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79360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793603">
                                            <p:txEl>
                                              <p:pRg st="3" end="3"/>
                                            </p:txEl>
                                          </p:spTgt>
                                        </p:tgtEl>
                                      </p:cBhvr>
                                    </p:animEffect>
                                  </p:childTnLst>
                                </p:cTn>
                              </p:par>
                            </p:childTnLst>
                          </p:cTn>
                        </p:par>
                        <p:par>
                          <p:cTn id="11" fill="hold" nodeType="afterGroup">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93603">
                                            <p:txEl>
                                              <p:pRg st="4" end="4"/>
                                            </p:txEl>
                                          </p:spTgt>
                                        </p:tgtEl>
                                        <p:attrNameLst>
                                          <p:attrName>style.visibility</p:attrName>
                                        </p:attrNameLst>
                                      </p:cBhvr>
                                      <p:to>
                                        <p:strVal val="visible"/>
                                      </p:to>
                                    </p:set>
                                    <p:anim calcmode="lin" valueType="num">
                                      <p:cBhvr>
                                        <p:cTn id="14" dur="500" fill="hold"/>
                                        <p:tgtEl>
                                          <p:spTgt spid="79360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79360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793603">
                                            <p:txEl>
                                              <p:pRg st="4" end="4"/>
                                            </p:txEl>
                                          </p:spTgt>
                                        </p:tgtEl>
                                        <p:attrNameLst>
                                          <p:attrName>style.rotation</p:attrName>
                                        </p:attrNameLst>
                                      </p:cBhvr>
                                      <p:tavLst>
                                        <p:tav tm="0">
                                          <p:val>
                                            <p:fltVal val="360"/>
                                          </p:val>
                                        </p:tav>
                                        <p:tav tm="100000">
                                          <p:val>
                                            <p:fltVal val="0"/>
                                          </p:val>
                                        </p:tav>
                                      </p:tavLst>
                                    </p:anim>
                                    <p:animEffect transition="in" filter="fade">
                                      <p:cBhvr>
                                        <p:cTn id="17"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27" name="Text Box 3"/>
          <p:cNvSpPr txBox="1">
            <a:spLocks noChangeArrowheads="1"/>
          </p:cNvSpPr>
          <p:nvPr/>
        </p:nvSpPr>
        <p:spPr bwMode="auto">
          <a:xfrm>
            <a:off x="1981200" y="1600200"/>
            <a:ext cx="7162800" cy="43592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0700" indent="-5207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buFontTx/>
              <a:buChar char="•"/>
            </a:pPr>
            <a:r>
              <a:rPr lang="zh-CN" altLang="en-US" sz="4000" b="1" dirty="0">
                <a:solidFill>
                  <a:srgbClr val="FFFFFF"/>
                </a:solidFill>
                <a:cs typeface="Arial" charset="0"/>
              </a:rPr>
              <a:t>声明梗概</a:t>
            </a:r>
            <a:r>
              <a:rPr lang="en-US" altLang="zh-CN" sz="4000" b="1" dirty="0">
                <a:solidFill>
                  <a:srgbClr val="FFFFFF"/>
                </a:solidFill>
                <a:cs typeface="Arial" charset="0"/>
              </a:rPr>
              <a:t> </a:t>
            </a:r>
            <a:r>
              <a:rPr lang="en-US" altLang="ja-JP" sz="4000" b="1" dirty="0">
                <a:solidFill>
                  <a:srgbClr val="FFFFFF"/>
                </a:solidFill>
                <a:cs typeface="Arial" charset="0"/>
              </a:rPr>
              <a:t>Main Idea </a:t>
            </a:r>
          </a:p>
          <a:p>
            <a:pPr fontAlgn="base">
              <a:spcBef>
                <a:spcPct val="50000"/>
              </a:spcBef>
              <a:spcAft>
                <a:spcPct val="0"/>
              </a:spcAft>
            </a:pPr>
            <a:r>
              <a:rPr lang="en-US" altLang="zh-CN" sz="4000" b="1" dirty="0">
                <a:solidFill>
                  <a:srgbClr val="FFFFFF"/>
                </a:solidFill>
                <a:cs typeface="Arial" charset="0"/>
              </a:rPr>
              <a:t>	(MI)</a:t>
            </a:r>
          </a:p>
          <a:p>
            <a:pPr fontAlgn="base">
              <a:spcBef>
                <a:spcPct val="50000"/>
              </a:spcBef>
              <a:spcAft>
                <a:spcPct val="0"/>
              </a:spcAft>
              <a:buFontTx/>
              <a:buChar char="•"/>
            </a:pPr>
            <a:r>
              <a:rPr lang="zh-CN" altLang="en-US" sz="4000" b="1" dirty="0">
                <a:solidFill>
                  <a:srgbClr val="FFFFFF"/>
                </a:solidFill>
                <a:cs typeface="Arial" charset="0"/>
              </a:rPr>
              <a:t>重复要点</a:t>
            </a:r>
            <a:r>
              <a:rPr lang="en-US" altLang="zh-CN" sz="4000" b="1" dirty="0">
                <a:solidFill>
                  <a:srgbClr val="FFFFFF"/>
                </a:solidFill>
                <a:cs typeface="Arial" charset="0"/>
              </a:rPr>
              <a:t> Main Points</a:t>
            </a:r>
          </a:p>
          <a:p>
            <a:pPr fontAlgn="base">
              <a:spcBef>
                <a:spcPct val="50000"/>
              </a:spcBef>
              <a:spcAft>
                <a:spcPct val="0"/>
              </a:spcAft>
            </a:pPr>
            <a:r>
              <a:rPr lang="en-US" altLang="zh-CN" sz="4000" b="1" dirty="0">
                <a:solidFill>
                  <a:srgbClr val="FFFFFF"/>
                </a:solidFill>
                <a:cs typeface="Arial" charset="0"/>
              </a:rPr>
              <a:t>	(MPs)</a:t>
            </a:r>
          </a:p>
          <a:p>
            <a:pPr fontAlgn="base">
              <a:spcBef>
                <a:spcPct val="50000"/>
              </a:spcBef>
              <a:spcAft>
                <a:spcPct val="0"/>
              </a:spcAft>
              <a:buFontTx/>
              <a:buChar char="•"/>
            </a:pPr>
            <a:r>
              <a:rPr lang="zh-CN" altLang="en-US" sz="4000" b="1" dirty="0">
                <a:solidFill>
                  <a:srgbClr val="FFFFFF"/>
                </a:solidFill>
                <a:cs typeface="Arial" charset="0"/>
              </a:rPr>
              <a:t>最后以</a:t>
            </a:r>
            <a:r>
              <a:rPr lang="en-US" sz="4000" b="1" dirty="0">
                <a:solidFill>
                  <a:srgbClr val="FFFFFF"/>
                </a:solidFill>
                <a:cs typeface="Arial" charset="0"/>
              </a:rPr>
              <a:t>清楚的故事</a:t>
            </a:r>
            <a:r>
              <a:rPr lang="zh-CN" altLang="en-US" sz="4000" b="1" dirty="0">
                <a:solidFill>
                  <a:srgbClr val="FFFFFF"/>
                </a:solidFill>
                <a:cs typeface="Arial" charset="0"/>
              </a:rPr>
              <a:t>作结论</a:t>
            </a:r>
          </a:p>
        </p:txBody>
      </p:sp>
      <p:sp>
        <p:nvSpPr>
          <p:cNvPr id="14643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altLang="zh-CN" b="1">
                <a:solidFill>
                  <a:srgbClr val="FFFFFF"/>
                </a:solidFill>
                <a:cs typeface="Arial" charset="0"/>
              </a:rPr>
              <a:t>68</a:t>
            </a:r>
          </a:p>
        </p:txBody>
      </p:sp>
      <p:sp>
        <p:nvSpPr>
          <p:cNvPr id="146436" name="Rectangle 5"/>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明晰的结论</a:t>
            </a:r>
          </a:p>
        </p:txBody>
      </p:sp>
      <p:pic>
        <p:nvPicPr>
          <p:cNvPr id="146437" name="Picture 6" descr="images-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905000"/>
            <a:ext cx="1752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679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gtEl>
                                        <p:attrNameLst>
                                          <p:attrName>style.visibility</p:attrName>
                                        </p:attrNameLst>
                                      </p:cBhvr>
                                      <p:to>
                                        <p:strVal val="visible"/>
                                      </p:to>
                                    </p:set>
                                    <p:anim calcmode="lin" valueType="num">
                                      <p:cBhvr>
                                        <p:cTn id="7" dur="500" fill="hold"/>
                                        <p:tgtEl>
                                          <p:spTgt spid="641027"/>
                                        </p:tgtEl>
                                        <p:attrNameLst>
                                          <p:attrName>ppt_w</p:attrName>
                                        </p:attrNameLst>
                                      </p:cBhvr>
                                      <p:tavLst>
                                        <p:tav tm="0">
                                          <p:val>
                                            <p:fltVal val="0"/>
                                          </p:val>
                                        </p:tav>
                                        <p:tav tm="100000">
                                          <p:val>
                                            <p:strVal val="#ppt_w"/>
                                          </p:val>
                                        </p:tav>
                                      </p:tavLst>
                                    </p:anim>
                                    <p:anim calcmode="lin" valueType="num">
                                      <p:cBhvr>
                                        <p:cTn id="8" dur="500" fill="hold"/>
                                        <p:tgtEl>
                                          <p:spTgt spid="641027"/>
                                        </p:tgtEl>
                                        <p:attrNameLst>
                                          <p:attrName>ppt_h</p:attrName>
                                        </p:attrNameLst>
                                      </p:cBhvr>
                                      <p:tavLst>
                                        <p:tav tm="0">
                                          <p:val>
                                            <p:fltVal val="0"/>
                                          </p:val>
                                        </p:tav>
                                        <p:tav tm="100000">
                                          <p:val>
                                            <p:strVal val="#ppt_h"/>
                                          </p:val>
                                        </p:tav>
                                      </p:tavLst>
                                    </p:anim>
                                    <p:anim calcmode="lin" valueType="num">
                                      <p:cBhvr>
                                        <p:cTn id="9" dur="500" fill="hold"/>
                                        <p:tgtEl>
                                          <p:spTgt spid="641027"/>
                                        </p:tgtEl>
                                        <p:attrNameLst>
                                          <p:attrName>style.rotation</p:attrName>
                                        </p:attrNameLst>
                                      </p:cBhvr>
                                      <p:tavLst>
                                        <p:tav tm="0">
                                          <p:val>
                                            <p:fltVal val="360"/>
                                          </p:val>
                                        </p:tav>
                                        <p:tav tm="100000">
                                          <p:val>
                                            <p:fltVal val="0"/>
                                          </p:val>
                                        </p:tav>
                                      </p:tavLst>
                                    </p:anim>
                                    <p:animEffect transition="in" filter="fade">
                                      <p:cBhvr>
                                        <p:cTn id="10" dur="500"/>
                                        <p:tgtEl>
                                          <p:spTgt spid="64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000000"/>
              </a:solidFill>
              <a:latin typeface="Arial" charset="0"/>
              <a:ea typeface="ＭＳ Ｐゴシック" charset="0"/>
              <a:cs typeface="Arial" charset="0"/>
            </a:endParaRPr>
          </a:p>
        </p:txBody>
      </p:sp>
      <p:sp>
        <p:nvSpPr>
          <p:cNvPr id="479235" name="Text Box 3"/>
          <p:cNvSpPr txBox="1">
            <a:spLocks noChangeArrowheads="1"/>
          </p:cNvSpPr>
          <p:nvPr/>
        </p:nvSpPr>
        <p:spPr bwMode="auto">
          <a:xfrm>
            <a:off x="685800" y="4495800"/>
            <a:ext cx="7696200" cy="1311275"/>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en-US" altLang="ja-JP" sz="4000" b="1" i="1">
                <a:solidFill>
                  <a:srgbClr val="FFFFFF"/>
                </a:solidFill>
                <a:cs typeface="Arial" charset="0"/>
              </a:rPr>
              <a:t>"</a:t>
            </a:r>
            <a:r>
              <a:rPr lang="en-US" sz="4000">
                <a:solidFill>
                  <a:srgbClr val="FFFFFF"/>
                </a:solidFill>
              </a:rPr>
              <a:t>我是阿拉法，我是俄梅戛；我是初，我是终</a:t>
            </a:r>
            <a:r>
              <a:rPr lang="zh-CN" altLang="en-US" sz="4000">
                <a:solidFill>
                  <a:srgbClr val="FFFFFF"/>
                </a:solidFill>
              </a:rPr>
              <a:t> </a:t>
            </a:r>
            <a:r>
              <a:rPr lang="en-US" sz="4000">
                <a:solidFill>
                  <a:srgbClr val="FFFFFF"/>
                </a:solidFill>
              </a:rPr>
              <a:t>。</a:t>
            </a:r>
            <a:r>
              <a:rPr lang="en-US" altLang="ja-JP" sz="4000" b="1" i="1">
                <a:solidFill>
                  <a:srgbClr val="FFFFFF"/>
                </a:solidFill>
                <a:cs typeface="Arial" charset="0"/>
              </a:rPr>
              <a:t>"</a:t>
            </a:r>
            <a:endParaRPr lang="en-US" altLang="zh-CN" sz="4000" b="1" i="1">
              <a:solidFill>
                <a:srgbClr val="FFFFFF"/>
              </a:solidFill>
              <a:cs typeface="Arial" charset="0"/>
            </a:endParaRPr>
          </a:p>
        </p:txBody>
      </p:sp>
      <p:sp>
        <p:nvSpPr>
          <p:cNvPr id="479237" name="Rectangle 5"/>
          <p:cNvSpPr>
            <a:spLocks noGrp="1" noChangeArrowheads="1"/>
          </p:cNvSpPr>
          <p:nvPr>
            <p:ph type="title" idx="4294967295"/>
          </p:nvPr>
        </p:nvSpPr>
        <p:spPr>
          <a:xfrm>
            <a:off x="457200" y="274638"/>
            <a:ext cx="48768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pPr>
            <a:r>
              <a:rPr lang="zh-CN" altLang="en-US" sz="4000" b="1" dirty="0">
                <a:solidFill>
                  <a:schemeClr val="bg1"/>
                </a:solidFill>
                <a:effectLst>
                  <a:outerShdw blurRad="38100" dist="38100" dir="2700000" algn="tl">
                    <a:srgbClr val="000000"/>
                  </a:outerShdw>
                </a:effectLst>
                <a:latin typeface="Arial" charset="0"/>
                <a:ea typeface="ＭＳ Ｐゴシック" charset="0"/>
                <a:cs typeface="Arial" charset="0"/>
              </a:rPr>
              <a:t>运用肢体语言</a:t>
            </a:r>
          </a:p>
        </p:txBody>
      </p:sp>
      <p:sp>
        <p:nvSpPr>
          <p:cNvPr id="479238" name="Text Box 6"/>
          <p:cNvSpPr txBox="1">
            <a:spLocks noChangeArrowheads="1"/>
          </p:cNvSpPr>
          <p:nvPr/>
        </p:nvSpPr>
        <p:spPr bwMode="auto">
          <a:xfrm>
            <a:off x="8382000" y="76200"/>
            <a:ext cx="685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sz="2400" b="1">
                <a:solidFill>
                  <a:srgbClr val="FFFFFF"/>
                </a:solidFill>
                <a:latin typeface="Arial"/>
                <a:ea typeface="ＭＳ Ｐゴシック" charset="-128"/>
                <a:cs typeface="Arial"/>
              </a:rPr>
              <a:t>68</a:t>
            </a:r>
          </a:p>
        </p:txBody>
      </p:sp>
      <p:sp>
        <p:nvSpPr>
          <p:cNvPr id="479239" name="Text Box 7"/>
          <p:cNvSpPr txBox="1">
            <a:spLocks noChangeArrowheads="1"/>
          </p:cNvSpPr>
          <p:nvPr/>
        </p:nvSpPr>
        <p:spPr bwMode="auto">
          <a:xfrm rot="10800000" flipH="1" flipV="1">
            <a:off x="569913" y="1811338"/>
            <a:ext cx="8001000" cy="7016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defRPr/>
            </a:pPr>
            <a:r>
              <a:rPr lang="en-US" sz="4000" b="1" i="1" smtClean="0">
                <a:solidFill>
                  <a:srgbClr val="FFFFFF"/>
                </a:solidFill>
                <a:effectLst>
                  <a:outerShdw blurRad="38100" dist="38100" dir="2700000" algn="tl">
                    <a:srgbClr val="808080"/>
                  </a:outerShdw>
                </a:effectLst>
                <a:cs typeface="Arial" charset="0"/>
              </a:rPr>
              <a:t>!ytiralc rof sdrawkcab erutseG</a:t>
            </a:r>
          </a:p>
        </p:txBody>
      </p:sp>
      <p:pic>
        <p:nvPicPr>
          <p:cNvPr id="148486" name="Picture 10" descr="images-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500" y="0"/>
            <a:ext cx="21971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3" name="Text Box 11"/>
          <p:cNvSpPr txBox="1">
            <a:spLocks noChangeArrowheads="1"/>
          </p:cNvSpPr>
          <p:nvPr/>
        </p:nvSpPr>
        <p:spPr bwMode="auto">
          <a:xfrm>
            <a:off x="569913" y="2438400"/>
            <a:ext cx="8001000" cy="7016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defRPr/>
            </a:pPr>
            <a:r>
              <a:rPr lang="en-US" sz="4000" b="1" i="1" smtClean="0">
                <a:solidFill>
                  <a:srgbClr val="FFFFFF"/>
                </a:solidFill>
                <a:effectLst>
                  <a:outerShdw blurRad="38100" dist="38100" dir="2700000" algn="tl">
                    <a:srgbClr val="808080"/>
                  </a:outerShdw>
                </a:effectLst>
                <a:cs typeface="Arial" charset="0"/>
              </a:rPr>
              <a:t>Gesture backwards for clarity!</a:t>
            </a:r>
          </a:p>
        </p:txBody>
      </p:sp>
      <p:sp>
        <p:nvSpPr>
          <p:cNvPr id="9" name="Text Box 7"/>
          <p:cNvSpPr txBox="1">
            <a:spLocks noChangeArrowheads="1"/>
          </p:cNvSpPr>
          <p:nvPr/>
        </p:nvSpPr>
        <p:spPr bwMode="auto">
          <a:xfrm rot="10800000" flipH="1" flipV="1">
            <a:off x="755650" y="3290888"/>
            <a:ext cx="8388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zh-CN" altLang="en-US" sz="4000" b="1">
                <a:solidFill>
                  <a:srgbClr val="FFFFFF"/>
                </a:solidFill>
                <a:cs typeface="Arial" charset="0"/>
              </a:rPr>
              <a:t>（解释：指出倒叙，加强清晰度）</a:t>
            </a:r>
            <a:endParaRPr lang="zh-CN" altLang="en-US" sz="4000" b="1" i="1">
              <a:solidFill>
                <a:srgbClr val="FFFFFF"/>
              </a:solidFill>
              <a:cs typeface="Arial" charset="0"/>
            </a:endParaRPr>
          </a:p>
        </p:txBody>
      </p:sp>
    </p:spTree>
    <p:extLst>
      <p:ext uri="{BB962C8B-B14F-4D97-AF65-F5344CB8AC3E}">
        <p14:creationId xmlns:p14="http://schemas.microsoft.com/office/powerpoint/2010/main" val="24630455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P spid="9" grpId="0" build="p" autoUpdateAnimBg="0" advAuto="600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43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9" descr="_H8X7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39" name="Rectangle 3"/>
          <p:cNvSpPr>
            <a:spLocks noGrp="1" noChangeArrowheads="1"/>
          </p:cNvSpPr>
          <p:nvPr>
            <p:ph type="ctrTitle"/>
          </p:nvPr>
        </p:nvSpPr>
        <p:spPr>
          <a:xfrm rot="16200000">
            <a:off x="-3057499" y="2981300"/>
            <a:ext cx="6858000" cy="895400"/>
          </a:xfrm>
          <a:ln>
            <a:miter lim="800000"/>
            <a:headEnd/>
            <a:tailEnd/>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defRPr/>
            </a:pPr>
            <a:r>
              <a:rPr lang="zh-CN" altLang="en-US" sz="5400" dirty="0" smtClean="0">
                <a:solidFill>
                  <a:schemeClr val="bg1"/>
                </a:solidFill>
                <a:effectLst>
                  <a:glow rad="279400">
                    <a:schemeClr val="tx1">
                      <a:alpha val="75000"/>
                    </a:schemeClr>
                  </a:glow>
                </a:effectLst>
                <a:ea typeface="+mj-ea"/>
              </a:rPr>
              <a:t>开场白</a:t>
            </a:r>
            <a:endParaRPr lang="en-US" sz="5400" dirty="0">
              <a:solidFill>
                <a:schemeClr val="bg1"/>
              </a:solidFill>
              <a:effectLst>
                <a:glow rad="279400">
                  <a:schemeClr val="tx1">
                    <a:alpha val="75000"/>
                  </a:schemeClr>
                </a:glow>
              </a:effectLst>
              <a:ea typeface="+mj-ea"/>
            </a:endParaRPr>
          </a:p>
        </p:txBody>
      </p:sp>
      <p:sp>
        <p:nvSpPr>
          <p:cNvPr id="1217546" name="Rectangle 10"/>
          <p:cNvSpPr>
            <a:spLocks noChangeArrowheads="1"/>
          </p:cNvSpPr>
          <p:nvPr/>
        </p:nvSpPr>
        <p:spPr bwMode="auto">
          <a:xfrm>
            <a:off x="533400" y="381000"/>
            <a:ext cx="3200400" cy="609600"/>
          </a:xfrm>
          <a:prstGeom prst="rect">
            <a:avLst/>
          </a:prstGeom>
          <a:solidFill>
            <a:schemeClr val="tx1"/>
          </a:solidFill>
          <a:ln>
            <a:noFill/>
          </a:ln>
          <a:effectLst>
            <a:outerShdw dist="35921"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defRPr/>
            </a:pPr>
            <a:r>
              <a:rPr lang="en-US" sz="3600" b="1" i="1">
                <a:solidFill>
                  <a:srgbClr val="FFFFFF"/>
                </a:solidFill>
              </a:rPr>
              <a:t>GRIP PAT</a:t>
            </a:r>
            <a:endParaRPr lang="en-US" sz="3200" b="1">
              <a:solidFill>
                <a:srgbClr val="FFFFFF"/>
              </a:solidFill>
            </a:endParaRPr>
          </a:p>
        </p:txBody>
      </p:sp>
      <p:sp>
        <p:nvSpPr>
          <p:cNvPr id="1217550" name="Text Box 14"/>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defRPr/>
            </a:pPr>
            <a:r>
              <a:rPr lang="en-US" b="1" smtClean="0">
                <a:solidFill>
                  <a:srgbClr val="FFFFFF"/>
                </a:solidFill>
              </a:rPr>
              <a:t>74</a:t>
            </a:r>
            <a:endParaRPr lang="en-US" smtClean="0">
              <a:solidFill>
                <a:srgbClr val="FFFFFF"/>
              </a:solidFill>
            </a:endParaRPr>
          </a:p>
        </p:txBody>
      </p:sp>
      <p:sp>
        <p:nvSpPr>
          <p:cNvPr id="12" name="Rectangle 11"/>
          <p:cNvSpPr>
            <a:spLocks noChangeArrowheads="1"/>
          </p:cNvSpPr>
          <p:nvPr/>
        </p:nvSpPr>
        <p:spPr bwMode="auto">
          <a:xfrm>
            <a:off x="838200" y="1052736"/>
            <a:ext cx="936104" cy="5184576"/>
          </a:xfrm>
          <a:prstGeom prst="rect">
            <a:avLst/>
          </a:prstGeom>
          <a:noFill/>
          <a:ln>
            <a:noFill/>
          </a:ln>
          <a:effectLst/>
          <a:extLst/>
        </p:spPr>
        <p:txBody>
          <a:bodyPr/>
          <a:lstStyle/>
          <a:p>
            <a:pPr fontAlgn="base">
              <a:spcBef>
                <a:spcPct val="20000"/>
              </a:spcBef>
              <a:spcAft>
                <a:spcPct val="0"/>
              </a:spcAft>
              <a:defRPr/>
            </a:pPr>
            <a:r>
              <a:rPr lang="en-US" sz="3600" b="1" i="1" dirty="0">
                <a:solidFill>
                  <a:srgbClr val="FFFFFF"/>
                </a:solidFill>
                <a:effectLst>
                  <a:glow rad="279400">
                    <a:srgbClr val="000000">
                      <a:alpha val="89000"/>
                    </a:srgbClr>
                  </a:glow>
                </a:effectLst>
              </a:rPr>
              <a:t>G</a:t>
            </a:r>
          </a:p>
          <a:p>
            <a:pPr fontAlgn="base">
              <a:spcBef>
                <a:spcPct val="20000"/>
              </a:spcBef>
              <a:spcAft>
                <a:spcPct val="0"/>
              </a:spcAft>
              <a:defRPr/>
            </a:pPr>
            <a:r>
              <a:rPr lang="en-US" sz="3600" b="1" i="1" dirty="0">
                <a:solidFill>
                  <a:srgbClr val="FFFFFF"/>
                </a:solidFill>
                <a:effectLst>
                  <a:glow rad="279400">
                    <a:srgbClr val="000000">
                      <a:alpha val="89000"/>
                    </a:srgbClr>
                  </a:glow>
                </a:effectLst>
              </a:rPr>
              <a:t>R</a:t>
            </a:r>
          </a:p>
          <a:p>
            <a:pPr fontAlgn="base">
              <a:spcBef>
                <a:spcPct val="20000"/>
              </a:spcBef>
              <a:spcAft>
                <a:spcPct val="0"/>
              </a:spcAft>
              <a:defRPr/>
            </a:pPr>
            <a:r>
              <a:rPr lang="en-US" sz="3600" b="1" i="1" dirty="0">
                <a:solidFill>
                  <a:srgbClr val="FFFFFF"/>
                </a:solidFill>
                <a:effectLst>
                  <a:glow rad="279400">
                    <a:srgbClr val="000000">
                      <a:alpha val="89000"/>
                    </a:srgbClr>
                  </a:glow>
                </a:effectLst>
              </a:rPr>
              <a:t>I</a:t>
            </a:r>
          </a:p>
          <a:p>
            <a:pPr fontAlgn="base">
              <a:spcBef>
                <a:spcPct val="20000"/>
              </a:spcBef>
              <a:spcAft>
                <a:spcPct val="0"/>
              </a:spcAft>
              <a:defRPr/>
            </a:pPr>
            <a:r>
              <a:rPr lang="en-US" sz="3600" b="1" i="1" dirty="0">
                <a:solidFill>
                  <a:srgbClr val="FFFFFF"/>
                </a:solidFill>
                <a:effectLst>
                  <a:glow rad="279400">
                    <a:srgbClr val="000000">
                      <a:alpha val="89000"/>
                    </a:srgbClr>
                  </a:glow>
                </a:effectLst>
              </a:rPr>
              <a:t>P</a:t>
            </a:r>
          </a:p>
          <a:p>
            <a:pPr fontAlgn="base">
              <a:spcBef>
                <a:spcPct val="20000"/>
              </a:spcBef>
              <a:spcAft>
                <a:spcPct val="0"/>
              </a:spcAft>
              <a:defRPr/>
            </a:pPr>
            <a:r>
              <a:rPr lang="en-US" sz="3600" b="1" i="1" dirty="0">
                <a:solidFill>
                  <a:srgbClr val="FFFFFF"/>
                </a:solidFill>
                <a:effectLst>
                  <a:glow rad="279400">
                    <a:srgbClr val="000000">
                      <a:alpha val="89000"/>
                    </a:srgbClr>
                  </a:glow>
                </a:effectLst>
              </a:rPr>
              <a:t/>
            </a:r>
            <a:br>
              <a:rPr lang="en-US" sz="3600" b="1" i="1" dirty="0">
                <a:solidFill>
                  <a:srgbClr val="FFFFFF"/>
                </a:solidFill>
                <a:effectLst>
                  <a:glow rad="279400">
                    <a:srgbClr val="000000">
                      <a:alpha val="89000"/>
                    </a:srgbClr>
                  </a:glow>
                </a:effectLst>
              </a:rPr>
            </a:br>
            <a:r>
              <a:rPr lang="en-US" sz="3600" b="1" i="1" dirty="0">
                <a:solidFill>
                  <a:srgbClr val="FFFFFF"/>
                </a:solidFill>
                <a:effectLst>
                  <a:glow rad="279400">
                    <a:srgbClr val="000000">
                      <a:alpha val="89000"/>
                    </a:srgbClr>
                  </a:glow>
                </a:effectLst>
              </a:rPr>
              <a:t>P</a:t>
            </a:r>
          </a:p>
          <a:p>
            <a:pPr fontAlgn="base">
              <a:spcBef>
                <a:spcPct val="20000"/>
              </a:spcBef>
              <a:spcAft>
                <a:spcPct val="0"/>
              </a:spcAft>
              <a:defRPr/>
            </a:pPr>
            <a:r>
              <a:rPr lang="en-US" sz="3600" b="1" i="1" dirty="0">
                <a:solidFill>
                  <a:srgbClr val="FFFFFF"/>
                </a:solidFill>
                <a:effectLst>
                  <a:glow rad="279400">
                    <a:srgbClr val="000000">
                      <a:alpha val="89000"/>
                    </a:srgbClr>
                  </a:glow>
                </a:effectLst>
              </a:rPr>
              <a:t>A</a:t>
            </a:r>
          </a:p>
          <a:p>
            <a:pPr fontAlgn="base">
              <a:spcBef>
                <a:spcPct val="20000"/>
              </a:spcBef>
              <a:spcAft>
                <a:spcPct val="0"/>
              </a:spcAft>
              <a:defRPr/>
            </a:pPr>
            <a:r>
              <a:rPr lang="en-US" sz="3600" b="1" i="1" dirty="0">
                <a:solidFill>
                  <a:srgbClr val="FFFFFF"/>
                </a:solidFill>
                <a:effectLst>
                  <a:glow rad="279400">
                    <a:srgbClr val="000000">
                      <a:alpha val="89000"/>
                    </a:srgbClr>
                  </a:glow>
                </a:effectLst>
              </a:rPr>
              <a:t>T</a:t>
            </a:r>
            <a:endParaRPr lang="en-US" sz="3200" b="1" dirty="0">
              <a:solidFill>
                <a:srgbClr val="FFFFFF"/>
              </a:solidFill>
              <a:effectLst>
                <a:glow rad="279400">
                  <a:srgbClr val="000000">
                    <a:alpha val="89000"/>
                  </a:srgbClr>
                </a:glow>
              </a:effectLst>
            </a:endParaRPr>
          </a:p>
        </p:txBody>
      </p:sp>
      <p:sp>
        <p:nvSpPr>
          <p:cNvPr id="11" name="Rectangle 11"/>
          <p:cNvSpPr>
            <a:spLocks noChangeArrowheads="1"/>
          </p:cNvSpPr>
          <p:nvPr/>
        </p:nvSpPr>
        <p:spPr bwMode="auto">
          <a:xfrm>
            <a:off x="838200" y="869776"/>
            <a:ext cx="9251776" cy="5943600"/>
          </a:xfrm>
          <a:prstGeom prst="rect">
            <a:avLst/>
          </a:prstGeom>
          <a:noFill/>
          <a:ln>
            <a:noFill/>
          </a:ln>
          <a:effectLst/>
          <a:extLst/>
        </p:spPr>
        <p:txBody>
          <a:bodyPr/>
          <a:lstStyle/>
          <a:p>
            <a:pPr fontAlgn="base">
              <a:spcBef>
                <a:spcPct val="20000"/>
              </a:spcBef>
              <a:spcAft>
                <a:spcPct val="0"/>
              </a:spcAft>
              <a:defRPr/>
            </a:pPr>
            <a:r>
              <a:rPr lang="en-US" sz="3600" b="1" i="1" dirty="0">
                <a:solidFill>
                  <a:srgbClr val="FFFF00"/>
                </a:solidFill>
                <a:effectLst>
                  <a:glow rad="279400">
                    <a:srgbClr val="000000">
                      <a:alpha val="89000"/>
                    </a:srgbClr>
                  </a:glow>
                </a:effectLst>
              </a:rPr>
              <a:t>G</a:t>
            </a:r>
            <a:r>
              <a:rPr lang="en-US" sz="3600" b="1" i="1" dirty="0">
                <a:solidFill>
                  <a:srgbClr val="FFFFFF"/>
                </a:solidFill>
                <a:effectLst>
                  <a:glow rad="279400">
                    <a:srgbClr val="000000">
                      <a:alpha val="89000"/>
                    </a:srgbClr>
                  </a:glow>
                </a:effectLst>
              </a:rPr>
              <a:t>et Attention</a:t>
            </a:r>
            <a:r>
              <a:rPr lang="zh-CN" altLang="en-US" sz="4400" b="1" i="1" dirty="0">
                <a:solidFill>
                  <a:srgbClr val="FFFFFF"/>
                </a:solidFill>
                <a:effectLst>
                  <a:outerShdw blurRad="38100" dist="38100" dir="2700000" algn="tl">
                    <a:srgbClr val="808080"/>
                  </a:outerShdw>
                </a:effectLst>
              </a:rPr>
              <a:t>－</a:t>
            </a:r>
            <a:r>
              <a:rPr lang="zh-CN" altLang="en-US" sz="3600" b="1" i="1" dirty="0">
                <a:solidFill>
                  <a:srgbClr val="FFFFFF"/>
                </a:solidFill>
                <a:effectLst>
                  <a:outerShdw blurRad="38100" dist="38100" dir="2700000" algn="tl">
                    <a:srgbClr val="808080"/>
                  </a:outerShdw>
                </a:effectLst>
              </a:rPr>
              <a:t>关注主题</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R</a:t>
            </a:r>
            <a:r>
              <a:rPr lang="en-US" sz="3600" b="1" i="1" dirty="0">
                <a:solidFill>
                  <a:srgbClr val="FFFFFF"/>
                </a:solidFill>
                <a:effectLst>
                  <a:glow rad="279400">
                    <a:srgbClr val="000000">
                      <a:alpha val="89000"/>
                    </a:srgbClr>
                  </a:glow>
                </a:effectLst>
              </a:rPr>
              <a:t>aise Need </a:t>
            </a:r>
            <a:r>
              <a:rPr lang="zh-CN" altLang="en-US" sz="4000" b="1" i="1" dirty="0">
                <a:solidFill>
                  <a:srgbClr val="FFFFFF"/>
                </a:solidFill>
                <a:effectLst>
                  <a:outerShdw blurRad="38100" dist="38100" dir="2700000" algn="tl">
                    <a:srgbClr val="808080"/>
                  </a:outerShdw>
                </a:effectLst>
              </a:rPr>
              <a:t>－</a:t>
            </a:r>
            <a:r>
              <a:rPr lang="zh-CN" altLang="en-US" sz="3600" b="1" i="1" dirty="0">
                <a:solidFill>
                  <a:srgbClr val="FFFFFF"/>
                </a:solidFill>
                <a:effectLst>
                  <a:outerShdw blurRad="38100" dist="38100" dir="2700000" algn="tl">
                    <a:srgbClr val="808080"/>
                  </a:outerShdw>
                </a:effectLst>
              </a:rPr>
              <a:t>提出需要</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I</a:t>
            </a:r>
            <a:r>
              <a:rPr lang="en-US" sz="3600" b="1" i="1" dirty="0">
                <a:solidFill>
                  <a:srgbClr val="FFFFFF"/>
                </a:solidFill>
                <a:effectLst>
                  <a:glow rad="279400">
                    <a:srgbClr val="000000">
                      <a:alpha val="89000"/>
                    </a:srgbClr>
                  </a:glow>
                </a:effectLst>
              </a:rPr>
              <a:t>ntroduce S/MI/MPI </a:t>
            </a:r>
            <a:r>
              <a:rPr lang="zh-CN" altLang="en-US" sz="2400" i="1" dirty="0">
                <a:solidFill>
                  <a:srgbClr val="FFFFFF"/>
                </a:solidFill>
                <a:effectLst>
                  <a:outerShdw blurRad="38100" dist="38100" dir="2700000" algn="tl">
                    <a:srgbClr val="808080"/>
                  </a:outerShdw>
                </a:effectLst>
              </a:rPr>
              <a:t>－</a:t>
            </a:r>
            <a:r>
              <a:rPr lang="zh-CN" altLang="en-US" sz="3200" i="1" dirty="0">
                <a:solidFill>
                  <a:srgbClr val="FFFFFF"/>
                </a:solidFill>
                <a:effectLst>
                  <a:outerShdw blurRad="38100" dist="38100" dir="2700000" algn="tl">
                    <a:srgbClr val="808080"/>
                  </a:outerShdw>
                </a:effectLst>
              </a:rPr>
              <a:t>介绍主题，</a:t>
            </a:r>
            <a:r>
              <a:rPr lang="zh-CN" altLang="en-US" sz="3200" i="1" dirty="0">
                <a:solidFill>
                  <a:srgbClr val="FFFFFF"/>
                </a:solidFill>
                <a:ea typeface="Arial" charset="0"/>
                <a:cs typeface="Arial" charset="0"/>
              </a:rPr>
              <a:t>梗概</a:t>
            </a:r>
            <a:r>
              <a:rPr lang="zh-CN" altLang="en-US" sz="1050" i="1" dirty="0">
                <a:solidFill>
                  <a:srgbClr val="FFFFFF"/>
                </a:solidFill>
                <a:ea typeface="Arial" charset="0"/>
                <a:cs typeface="Arial" charset="0"/>
              </a:rPr>
              <a:t>，</a:t>
            </a:r>
            <a:r>
              <a:rPr lang="zh-CN" altLang="en-US" sz="3200" i="1" dirty="0">
                <a:solidFill>
                  <a:srgbClr val="FFFFFF"/>
                </a:solidFill>
              </a:rPr>
              <a:t>要点</a:t>
            </a:r>
            <a:endParaRPr lang="en-US" sz="3600" i="1" dirty="0">
              <a:solidFill>
                <a:srgbClr val="FFFFFF"/>
              </a:solidFill>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P</a:t>
            </a:r>
            <a:r>
              <a:rPr lang="en-US" sz="3600" b="1" i="1" dirty="0">
                <a:solidFill>
                  <a:srgbClr val="FFFFFF"/>
                </a:solidFill>
                <a:effectLst>
                  <a:glow rad="279400">
                    <a:srgbClr val="000000">
                      <a:alpha val="89000"/>
                    </a:srgbClr>
                  </a:glow>
                </a:effectLst>
              </a:rPr>
              <a:t>rovide Background</a:t>
            </a:r>
            <a:r>
              <a:rPr lang="zh-CN" altLang="en-US" sz="3600" b="1" i="1" dirty="0">
                <a:solidFill>
                  <a:srgbClr val="FFFFFF"/>
                </a:solidFill>
                <a:effectLst>
                  <a:outerShdw blurRad="38100" dist="38100" dir="2700000" algn="tl">
                    <a:srgbClr val="808080"/>
                  </a:outerShdw>
                </a:effectLst>
              </a:rPr>
              <a:t>－</a:t>
            </a:r>
            <a:r>
              <a:rPr lang="en-US" altLang="zh-CN" sz="3600" b="1" i="1" dirty="0">
                <a:solidFill>
                  <a:srgbClr val="FFFFFF"/>
                </a:solidFill>
                <a:effectLst>
                  <a:outerShdw blurRad="38100" dist="38100" dir="2700000" algn="tl">
                    <a:srgbClr val="808080"/>
                  </a:outerShdw>
                </a:effectLst>
              </a:rPr>
              <a:t> </a:t>
            </a:r>
            <a:r>
              <a:rPr lang="zh-CN" altLang="en-US" sz="3600" b="1" i="1" dirty="0">
                <a:solidFill>
                  <a:srgbClr val="FFFFFF"/>
                </a:solidFill>
                <a:effectLst>
                  <a:outerShdw blurRad="38100" dist="38100" dir="2700000" algn="tl">
                    <a:srgbClr val="808080"/>
                  </a:outerShdw>
                </a:effectLst>
              </a:rPr>
              <a:t>提供背景</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FF"/>
                </a:solidFill>
                <a:effectLst>
                  <a:glow rad="279400">
                    <a:srgbClr val="000000">
                      <a:alpha val="89000"/>
                    </a:srgbClr>
                  </a:glow>
                </a:effectLst>
              </a:rPr>
              <a:t/>
            </a:r>
            <a:br>
              <a:rPr lang="en-US" sz="3600" b="1" i="1" dirty="0">
                <a:solidFill>
                  <a:srgbClr val="FFFFFF"/>
                </a:solidFill>
                <a:effectLst>
                  <a:glow rad="279400">
                    <a:srgbClr val="000000">
                      <a:alpha val="89000"/>
                    </a:srgbClr>
                  </a:glow>
                </a:effectLst>
              </a:rPr>
            </a:br>
            <a:r>
              <a:rPr lang="en-US" sz="3600" b="1" i="1" dirty="0">
                <a:solidFill>
                  <a:srgbClr val="FFFF00"/>
                </a:solidFill>
                <a:effectLst>
                  <a:glow rad="279400">
                    <a:srgbClr val="000000">
                      <a:alpha val="89000"/>
                    </a:srgbClr>
                  </a:glow>
                </a:effectLst>
              </a:rPr>
              <a:t>P</a:t>
            </a:r>
            <a:r>
              <a:rPr lang="en-US" sz="3600" b="1" i="1" dirty="0">
                <a:solidFill>
                  <a:srgbClr val="FFFFFF"/>
                </a:solidFill>
                <a:effectLst>
                  <a:glow rad="279400">
                    <a:srgbClr val="000000">
                      <a:alpha val="89000"/>
                    </a:srgbClr>
                  </a:glow>
                </a:effectLst>
              </a:rPr>
              <a:t>review MPs </a:t>
            </a:r>
            <a:r>
              <a:rPr lang="zh-CN" altLang="en-US" sz="4000" b="1" i="1" dirty="0">
                <a:solidFill>
                  <a:srgbClr val="FFFFFF"/>
                </a:solidFill>
                <a:effectLst>
                  <a:outerShdw blurRad="38100" dist="38100" dir="2700000" algn="tl">
                    <a:srgbClr val="808080"/>
                  </a:outerShdw>
                </a:effectLst>
              </a:rPr>
              <a:t>－预先</a:t>
            </a:r>
            <a:r>
              <a:rPr lang="en-US" sz="4000" i="1" dirty="0">
                <a:solidFill>
                  <a:srgbClr val="FFFFFF"/>
                </a:solidFill>
              </a:rPr>
              <a:t>概述</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A</a:t>
            </a:r>
            <a:r>
              <a:rPr lang="en-US" sz="3600" b="1" i="1" dirty="0">
                <a:solidFill>
                  <a:srgbClr val="FFFFFF"/>
                </a:solidFill>
                <a:effectLst>
                  <a:glow rad="279400">
                    <a:srgbClr val="000000">
                      <a:alpha val="89000"/>
                    </a:srgbClr>
                  </a:glow>
                </a:effectLst>
              </a:rPr>
              <a:t>nnounce Text</a:t>
            </a:r>
            <a:r>
              <a:rPr lang="zh-CN" altLang="en-US" sz="3600" b="1" i="1" dirty="0">
                <a:solidFill>
                  <a:srgbClr val="FFFFFF"/>
                </a:solidFill>
                <a:effectLst>
                  <a:glow rad="279400">
                    <a:srgbClr val="000000">
                      <a:alpha val="89000"/>
                    </a:srgbClr>
                  </a:glow>
                </a:effectLst>
              </a:rPr>
              <a:t>宣讲</a:t>
            </a:r>
            <a:r>
              <a:rPr lang="zh-CN" altLang="en-US" sz="3600" b="1" i="1" dirty="0">
                <a:solidFill>
                  <a:srgbClr val="FFFFFF"/>
                </a:solidFill>
                <a:effectLst>
                  <a:outerShdw blurRad="38100" dist="38100" dir="2700000" algn="tl">
                    <a:srgbClr val="808080"/>
                  </a:outerShdw>
                </a:effectLst>
              </a:rPr>
              <a:t>经文</a:t>
            </a:r>
            <a:r>
              <a:rPr lang="en-US" sz="3600" b="1" i="1" dirty="0">
                <a:solidFill>
                  <a:srgbClr val="FFFFFF"/>
                </a:solidFill>
                <a:effectLst>
                  <a:outerShdw blurRad="38100" dist="38100" dir="2700000" algn="tl">
                    <a:srgbClr val="808080"/>
                  </a:outerShdw>
                </a:effectLst>
              </a:rPr>
              <a:t> (2-3</a:t>
            </a:r>
            <a:r>
              <a:rPr lang="zh-CN" altLang="en-US" sz="3600" b="1" i="1" dirty="0">
                <a:solidFill>
                  <a:srgbClr val="FFFFFF"/>
                </a:solidFill>
                <a:effectLst>
                  <a:outerShdw blurRad="38100" dist="38100" dir="2700000" algn="tl">
                    <a:srgbClr val="808080"/>
                  </a:outerShdw>
                </a:effectLst>
              </a:rPr>
              <a:t>次）</a:t>
            </a:r>
            <a:endParaRPr lang="en-US" sz="3600" b="1" i="1" dirty="0">
              <a:solidFill>
                <a:srgbClr val="FFFFFF"/>
              </a:solidFill>
              <a:effectLst>
                <a:glow rad="279400">
                  <a:srgbClr val="000000">
                    <a:alpha val="89000"/>
                  </a:srgbClr>
                </a:glow>
              </a:effectLst>
            </a:endParaRPr>
          </a:p>
          <a:p>
            <a:pPr fontAlgn="base">
              <a:spcBef>
                <a:spcPct val="20000"/>
              </a:spcBef>
              <a:spcAft>
                <a:spcPct val="0"/>
              </a:spcAft>
              <a:defRPr/>
            </a:pPr>
            <a:r>
              <a:rPr lang="en-US" sz="3600" b="1" i="1" dirty="0">
                <a:solidFill>
                  <a:srgbClr val="FFFF00"/>
                </a:solidFill>
                <a:effectLst>
                  <a:glow rad="279400">
                    <a:srgbClr val="000000">
                      <a:alpha val="89000"/>
                    </a:srgbClr>
                  </a:glow>
                </a:effectLst>
              </a:rPr>
              <a:t>T</a:t>
            </a:r>
            <a:r>
              <a:rPr lang="en-US" sz="3600" b="1" i="1" dirty="0">
                <a:solidFill>
                  <a:srgbClr val="FFFFFF"/>
                </a:solidFill>
                <a:effectLst>
                  <a:glow rad="279400">
                    <a:srgbClr val="000000">
                      <a:alpha val="89000"/>
                    </a:srgbClr>
                  </a:glow>
                </a:effectLst>
              </a:rPr>
              <a:t>ransition to MPI </a:t>
            </a:r>
            <a:r>
              <a:rPr lang="zh-CN" altLang="en-US" sz="3200" b="1" i="1" dirty="0">
                <a:solidFill>
                  <a:srgbClr val="FFFFFF"/>
                </a:solidFill>
                <a:effectLst>
                  <a:outerShdw blurRad="38100" dist="38100" dir="2700000" algn="tl">
                    <a:srgbClr val="808080"/>
                  </a:outerShdw>
                </a:effectLst>
              </a:rPr>
              <a:t>－</a:t>
            </a:r>
            <a:r>
              <a:rPr lang="zh-CN" altLang="en-US" sz="3200" b="1" dirty="0">
                <a:solidFill>
                  <a:srgbClr val="FFFFFF"/>
                </a:solidFill>
                <a:effectLst>
                  <a:outerShdw blurRad="38100" dist="38100" dir="2700000" algn="tl">
                    <a:srgbClr val="000000"/>
                  </a:outerShdw>
                </a:effectLst>
                <a:ea typeface="Arial" charset="0"/>
                <a:cs typeface="Arial" charset="0"/>
              </a:rPr>
              <a:t>转换到</a:t>
            </a:r>
            <a:r>
              <a:rPr lang="zh-CN" altLang="en-US" sz="3200" b="1" dirty="0">
                <a:solidFill>
                  <a:srgbClr val="FFFFFF"/>
                </a:solidFill>
              </a:rPr>
              <a:t>要点</a:t>
            </a:r>
            <a:endParaRPr lang="en-US" sz="3200" b="1" dirty="0">
              <a:solidFill>
                <a:srgbClr val="FFFFFF"/>
              </a:solidFill>
              <a:effectLst>
                <a:glow rad="279400">
                  <a:srgbClr val="000000">
                    <a:alpha val="89000"/>
                  </a:srgbClr>
                </a:glow>
              </a:effectLst>
            </a:endParaRPr>
          </a:p>
        </p:txBody>
      </p:sp>
    </p:spTree>
    <p:extLst>
      <p:ext uri="{BB962C8B-B14F-4D97-AF65-F5344CB8AC3E}">
        <p14:creationId xmlns:p14="http://schemas.microsoft.com/office/powerpoint/2010/main" val="1657862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4770" name="Rectangle 2"/>
          <p:cNvSpPr>
            <a:spLocks noGrp="1" noChangeArrowheads="1"/>
          </p:cNvSpPr>
          <p:nvPr>
            <p:ph type="ctrTitle"/>
          </p:nvPr>
        </p:nvSpPr>
        <p:spPr>
          <a:xfrm>
            <a:off x="685800" y="609600"/>
            <a:ext cx="76962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dirty="0">
                <a:latin typeface="Arial" charset="0"/>
                <a:cs typeface="Arial" charset="0"/>
              </a:rPr>
              <a:t>释经讲道准备过程</a:t>
            </a:r>
            <a:endParaRPr lang="en-US" sz="2800" dirty="0">
              <a:latin typeface="Arial" charset="0"/>
              <a:ea typeface="ＭＳ Ｐゴシック" charset="0"/>
              <a:cs typeface="Arial" charset="0"/>
            </a:endParaRPr>
          </a:p>
        </p:txBody>
      </p:sp>
      <p:sp>
        <p:nvSpPr>
          <p:cNvPr id="108547"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useBgFill="1">
        <p:nvSpPr>
          <p:cNvPr id="1184772"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algn="ctr" eaLnBrk="0" fontAlgn="base" hangingPunct="0">
              <a:spcBef>
                <a:spcPct val="0"/>
              </a:spcBef>
              <a:spcAft>
                <a:spcPct val="0"/>
              </a:spcAft>
              <a:defRPr/>
            </a:pPr>
            <a:r>
              <a:rPr lang="zh-CN" altLang="en-US" sz="2400" b="1">
                <a:solidFill>
                  <a:srgbClr val="FFFF00"/>
                </a:solidFill>
                <a:effectLst>
                  <a:outerShdw blurRad="38100" dist="38100" dir="2700000" algn="tl">
                    <a:srgbClr val="000000"/>
                  </a:outerShdw>
                </a:effectLst>
                <a:latin typeface="Arial" charset="0"/>
                <a:ea typeface="ＭＳ Ｐゴシック" charset="0"/>
                <a:cs typeface="Arial" charset="0"/>
              </a:rPr>
              <a:t>在一张纸上填写以下</a:t>
            </a:r>
            <a:r>
              <a:rPr lang="en-US" altLang="zh-CN" sz="2400" b="1">
                <a:solidFill>
                  <a:srgbClr val="FFFF00"/>
                </a:solidFill>
                <a:effectLst>
                  <a:outerShdw blurRad="38100" dist="38100" dir="2700000" algn="tl">
                    <a:srgbClr val="000000"/>
                  </a:outerShdw>
                </a:effectLst>
                <a:latin typeface="Arial" charset="0"/>
                <a:ea typeface="ＭＳ Ｐゴシック" charset="0"/>
                <a:cs typeface="Arial" charset="0"/>
              </a:rPr>
              <a:t>13</a:t>
            </a:r>
            <a:r>
              <a:rPr lang="zh-CN" altLang="en-US" sz="2400" b="1">
                <a:solidFill>
                  <a:srgbClr val="FFFF00"/>
                </a:solidFill>
                <a:effectLst>
                  <a:outerShdw blurRad="38100" dist="38100" dir="2700000" algn="tl">
                    <a:srgbClr val="000000"/>
                  </a:outerShdw>
                </a:effectLst>
                <a:latin typeface="Arial" charset="0"/>
                <a:ea typeface="ＭＳ Ｐゴシック" charset="0"/>
                <a:cs typeface="Arial" charset="0"/>
              </a:rPr>
              <a:t>项空位</a:t>
            </a:r>
            <a:r>
              <a:rPr lang="en-US" altLang="ja-JP" sz="2400" b="1">
                <a:solidFill>
                  <a:srgbClr val="FFFF00"/>
                </a:solidFill>
                <a:effectLst>
                  <a:outerShdw blurRad="38100" dist="38100" dir="2700000" algn="tl">
                    <a:srgbClr val="000000"/>
                  </a:outerShdw>
                </a:effectLst>
                <a:latin typeface="Arial" charset="0"/>
                <a:ea typeface="ＭＳ Ｐゴシック" charset="0"/>
                <a:cs typeface="Arial" charset="0"/>
              </a:rPr>
              <a:t>…</a:t>
            </a:r>
            <a:endParaRPr lang="en-US" sz="2400" b="1" i="1">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184773"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Arial" charset="0"/>
                <a:ea typeface="ＭＳ Ｐゴシック" charset="0"/>
                <a:cs typeface="Arial" charset="0"/>
              </a:rPr>
              <a:t>研经</a:t>
            </a:r>
            <a:endParaRPr lang="en-US" sz="2400"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08550"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51"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52"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184777"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Arial" charset="0"/>
                <a:ea typeface="ＭＳ Ｐゴシック" charset="0"/>
                <a:cs typeface="Arial" charset="0"/>
              </a:rPr>
              <a:t>结构</a:t>
            </a:r>
            <a:endParaRPr lang="en-US" sz="2400"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184778" name="Rectangle 10"/>
          <p:cNvSpPr>
            <a:spLocks noChangeArrowheads="1"/>
          </p:cNvSpPr>
          <p:nvPr/>
        </p:nvSpPr>
        <p:spPr bwMode="auto">
          <a:xfrm>
            <a:off x="6156325" y="5157788"/>
            <a:ext cx="7985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Arial" charset="0"/>
                <a:ea typeface="ＭＳ Ｐゴシック" charset="0"/>
                <a:cs typeface="Arial" charset="0"/>
              </a:rPr>
              <a:t>讲道</a:t>
            </a:r>
            <a:endParaRPr lang="en-US" sz="2400"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184779" name="Rectangle 11"/>
          <p:cNvSpPr>
            <a:spLocks noChangeArrowheads="1"/>
          </p:cNvSpPr>
          <p:nvPr/>
        </p:nvSpPr>
        <p:spPr bwMode="auto">
          <a:xfrm>
            <a:off x="6084888" y="4437063"/>
            <a:ext cx="796925"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Arial" charset="0"/>
                <a:ea typeface="ＭＳ Ｐゴシック" charset="0"/>
                <a:cs typeface="Arial" charset="0"/>
              </a:rPr>
              <a:t>结构</a:t>
            </a:r>
            <a:endParaRPr lang="en-US" sz="2400"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08556"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184781" name="Rectangle 13"/>
          <p:cNvSpPr>
            <a:spLocks noChangeArrowheads="1"/>
          </p:cNvSpPr>
          <p:nvPr/>
        </p:nvSpPr>
        <p:spPr bwMode="auto">
          <a:xfrm>
            <a:off x="2484438" y="3429000"/>
            <a:ext cx="644525" cy="6445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b="1" dirty="0">
                <a:solidFill>
                  <a:srgbClr val="FFFF00"/>
                </a:solidFill>
                <a:effectLst>
                  <a:outerShdw blurRad="38100" dist="38100" dir="2700000" algn="tl">
                    <a:srgbClr val="000000"/>
                  </a:outerShdw>
                </a:effectLst>
                <a:latin typeface="Arial" charset="0"/>
                <a:ea typeface="ＭＳ Ｐゴシック" charset="0"/>
                <a:cs typeface="Arial" charset="0"/>
              </a:rPr>
              <a:t>经文</a:t>
            </a:r>
            <a:endParaRPr lang="en-US" altLang="zh-CN" b="1" dirty="0">
              <a:solidFill>
                <a:srgbClr val="FFFF00"/>
              </a:solidFill>
              <a:effectLst>
                <a:outerShdw blurRad="38100" dist="38100" dir="2700000" algn="tl">
                  <a:srgbClr val="000000"/>
                </a:outerShdw>
              </a:effectLst>
              <a:latin typeface="Arial" charset="0"/>
              <a:ea typeface="ＭＳ Ｐゴシック" charset="0"/>
              <a:cs typeface="Arial" charset="0"/>
            </a:endParaRPr>
          </a:p>
          <a:p>
            <a:pPr eaLnBrk="0" fontAlgn="base" hangingPunct="0">
              <a:spcBef>
                <a:spcPct val="0"/>
              </a:spcBef>
              <a:spcAft>
                <a:spcPct val="0"/>
              </a:spcAft>
              <a:defRPr/>
            </a:pPr>
            <a:r>
              <a:rPr lang="zh-CN" altLang="en-US" b="1" dirty="0">
                <a:solidFill>
                  <a:srgbClr val="FFFF00"/>
                </a:solidFill>
                <a:effectLst>
                  <a:outerShdw blurRad="38100" dist="38100" dir="2700000" algn="tl">
                    <a:srgbClr val="000000"/>
                  </a:outerShdw>
                </a:effectLst>
                <a:latin typeface="Arial" charset="0"/>
                <a:ea typeface="ＭＳ Ｐゴシック" charset="0"/>
                <a:cs typeface="Arial" charset="0"/>
              </a:rPr>
              <a:t>重点</a:t>
            </a:r>
            <a:endParaRPr lang="en-US"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08558"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59"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184784" name="Rectangle 16"/>
          <p:cNvSpPr>
            <a:spLocks noChangeArrowheads="1"/>
          </p:cNvSpPr>
          <p:nvPr/>
        </p:nvSpPr>
        <p:spPr bwMode="auto">
          <a:xfrm>
            <a:off x="6084888" y="3429000"/>
            <a:ext cx="642937" cy="6445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b="1" dirty="0">
                <a:solidFill>
                  <a:srgbClr val="FFFF00"/>
                </a:solidFill>
                <a:effectLst>
                  <a:outerShdw blurRad="38100" dist="38100" dir="2700000" algn="tl">
                    <a:srgbClr val="000000"/>
                  </a:outerShdw>
                </a:effectLst>
                <a:latin typeface="Arial" charset="0"/>
                <a:ea typeface="ＭＳ Ｐゴシック" charset="0"/>
                <a:cs typeface="Arial" charset="0"/>
              </a:rPr>
              <a:t>讲道</a:t>
            </a:r>
            <a:endParaRPr lang="en-US" altLang="zh-CN" b="1" dirty="0">
              <a:solidFill>
                <a:srgbClr val="FFFF00"/>
              </a:solidFill>
              <a:effectLst>
                <a:outerShdw blurRad="38100" dist="38100" dir="2700000" algn="tl">
                  <a:srgbClr val="000000"/>
                </a:outerShdw>
              </a:effectLst>
              <a:latin typeface="Arial" charset="0"/>
              <a:ea typeface="ＭＳ Ｐゴシック" charset="0"/>
              <a:cs typeface="Arial" charset="0"/>
            </a:endParaRPr>
          </a:p>
          <a:p>
            <a:pPr eaLnBrk="0" fontAlgn="base" hangingPunct="0">
              <a:spcBef>
                <a:spcPct val="0"/>
              </a:spcBef>
              <a:spcAft>
                <a:spcPct val="0"/>
              </a:spcAft>
              <a:defRPr/>
            </a:pPr>
            <a:r>
              <a:rPr lang="zh-CN" altLang="en-US" b="1" dirty="0">
                <a:solidFill>
                  <a:srgbClr val="FFFF00"/>
                </a:solidFill>
                <a:effectLst>
                  <a:outerShdw blurRad="38100" dist="38100" dir="2700000" algn="tl">
                    <a:srgbClr val="000000"/>
                  </a:outerShdw>
                </a:effectLst>
                <a:latin typeface="Arial" charset="0"/>
                <a:ea typeface="ＭＳ Ｐゴシック" charset="0"/>
                <a:cs typeface="Arial" charset="0"/>
              </a:rPr>
              <a:t>重点</a:t>
            </a:r>
            <a:endParaRPr lang="en-US"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184785" name="Rectangle 17"/>
          <p:cNvSpPr>
            <a:spLocks noChangeArrowheads="1"/>
          </p:cNvSpPr>
          <p:nvPr/>
        </p:nvSpPr>
        <p:spPr bwMode="auto">
          <a:xfrm>
            <a:off x="3851275" y="2781300"/>
            <a:ext cx="1414463" cy="45878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Arial" charset="0"/>
                <a:ea typeface="ＭＳ Ｐゴシック" charset="0"/>
                <a:cs typeface="Arial" charset="0"/>
              </a:rPr>
              <a:t>目的桥梁</a:t>
            </a:r>
            <a:endParaRPr lang="en-US" sz="2400" b="1" dirty="0">
              <a:solidFill>
                <a:srgbClr val="FFFF00"/>
              </a:solidFill>
              <a:effectLst>
                <a:outerShdw blurRad="38100" dist="38100" dir="2700000" algn="tl">
                  <a:srgbClr val="000000"/>
                </a:outerShdw>
              </a:effectLst>
              <a:latin typeface="Arial" charset="0"/>
              <a:ea typeface="ＭＳ Ｐゴシック" charset="0"/>
              <a:cs typeface="Arial" charset="0"/>
            </a:endParaRPr>
          </a:p>
        </p:txBody>
      </p:sp>
      <p:sp>
        <p:nvSpPr>
          <p:cNvPr id="1184786" name="Rectangle 18"/>
          <p:cNvSpPr>
            <a:spLocks noChangeArrowheads="1"/>
          </p:cNvSpPr>
          <p:nvPr/>
        </p:nvSpPr>
        <p:spPr bwMode="auto">
          <a:xfrm>
            <a:off x="3733800" y="2286000"/>
            <a:ext cx="17526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defRPr/>
            </a:pPr>
            <a:r>
              <a:rPr lang="zh-CN" altLang="en-US" sz="2400" b="1" i="1" dirty="0">
                <a:solidFill>
                  <a:srgbClr val="FDE3BA"/>
                </a:solidFill>
                <a:effectLst>
                  <a:outerShdw blurRad="38100" dist="38100" dir="2700000" algn="tl">
                    <a:srgbClr val="000000"/>
                  </a:outerShdw>
                </a:effectLst>
                <a:latin typeface="Arial" charset="0"/>
                <a:ea typeface="ＭＳ Ｐゴシック" charset="0"/>
                <a:cs typeface="Arial" charset="0"/>
              </a:rPr>
              <a:t>脑</a:t>
            </a:r>
            <a:endParaRPr lang="en-US" sz="2400"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184787" name="Rectangle 19"/>
          <p:cNvSpPr>
            <a:spLocks noChangeArrowheads="1"/>
          </p:cNvSpPr>
          <p:nvPr/>
        </p:nvSpPr>
        <p:spPr bwMode="auto">
          <a:xfrm>
            <a:off x="4038600" y="3708400"/>
            <a:ext cx="10795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defRPr/>
            </a:pPr>
            <a:r>
              <a:rPr lang="zh-CN" altLang="en-US" sz="2400" b="1" i="1" dirty="0">
                <a:solidFill>
                  <a:srgbClr val="FDE3BA"/>
                </a:solidFill>
                <a:effectLst>
                  <a:outerShdw blurRad="38100" dist="38100" dir="2700000" algn="tl">
                    <a:srgbClr val="000000"/>
                  </a:outerShdw>
                </a:effectLst>
                <a:latin typeface="Arial" charset="0"/>
                <a:ea typeface="ＭＳ Ｐゴシック" charset="0"/>
                <a:cs typeface="Arial" charset="0"/>
              </a:rPr>
              <a:t>心</a:t>
            </a:r>
            <a:endParaRPr lang="en-US" sz="2400"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184788" name="Rectangle 20"/>
          <p:cNvSpPr>
            <a:spLocks noChangeArrowheads="1"/>
          </p:cNvSpPr>
          <p:nvPr/>
        </p:nvSpPr>
        <p:spPr bwMode="auto">
          <a:xfrm>
            <a:off x="3886200" y="4470400"/>
            <a:ext cx="13843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defRPr/>
            </a:pPr>
            <a:r>
              <a:rPr lang="zh-CN" altLang="en-US" sz="2400" b="1" i="1" dirty="0">
                <a:solidFill>
                  <a:srgbClr val="FDE3BA"/>
                </a:solidFill>
                <a:effectLst>
                  <a:outerShdw blurRad="38100" dist="38100" dir="2700000" algn="tl">
                    <a:srgbClr val="000000"/>
                  </a:outerShdw>
                </a:effectLst>
                <a:latin typeface="Arial" charset="0"/>
                <a:ea typeface="ＭＳ Ｐゴシック" charset="0"/>
                <a:cs typeface="Arial" charset="0"/>
              </a:rPr>
              <a:t>骨</a:t>
            </a:r>
            <a:endParaRPr lang="en-US" sz="2400"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184789" name="Rectangle 21"/>
          <p:cNvSpPr>
            <a:spLocks noChangeArrowheads="1"/>
          </p:cNvSpPr>
          <p:nvPr/>
        </p:nvSpPr>
        <p:spPr bwMode="auto">
          <a:xfrm>
            <a:off x="4114800" y="5232400"/>
            <a:ext cx="9271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defRPr/>
            </a:pPr>
            <a:r>
              <a:rPr lang="zh-CN" altLang="en-US" sz="2400" b="1" i="1" dirty="0">
                <a:solidFill>
                  <a:srgbClr val="FDE3BA"/>
                </a:solidFill>
                <a:effectLst>
                  <a:outerShdw blurRad="38100" dist="38100" dir="2700000" algn="tl">
                    <a:srgbClr val="000000"/>
                  </a:outerShdw>
                </a:effectLst>
                <a:latin typeface="Arial" charset="0"/>
                <a:ea typeface="ＭＳ Ｐゴシック" charset="0"/>
                <a:cs typeface="Arial" charset="0"/>
              </a:rPr>
              <a:t>肉</a:t>
            </a:r>
            <a:endParaRPr lang="en-US" sz="2400" b="1" i="1" dirty="0">
              <a:solidFill>
                <a:srgbClr val="FDE3BA"/>
              </a:solidFill>
              <a:effectLst>
                <a:outerShdw blurRad="38100" dist="38100" dir="2700000" algn="tl">
                  <a:srgbClr val="000000"/>
                </a:outerShdw>
              </a:effectLst>
              <a:latin typeface="Arial" charset="0"/>
              <a:ea typeface="ＭＳ Ｐゴシック" charset="0"/>
              <a:cs typeface="Arial" charset="0"/>
            </a:endParaRPr>
          </a:p>
        </p:txBody>
      </p:sp>
      <p:sp>
        <p:nvSpPr>
          <p:cNvPr id="108566"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67"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68"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69"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70"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08571"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ltLang="zh-CN" sz="2400">
              <a:solidFill>
                <a:srgbClr val="FFFFFF"/>
              </a:solidFill>
              <a:latin typeface="Arial" charset="0"/>
              <a:ea typeface="ＭＳ Ｐゴシック" pitchFamily="34" charset="-128"/>
              <a:cs typeface="Arial" charset="0"/>
            </a:endParaRPr>
          </a:p>
        </p:txBody>
      </p:sp>
      <p:sp>
        <p:nvSpPr>
          <p:cNvPr id="1184796" name="Rectangle 28"/>
          <p:cNvSpPr>
            <a:spLocks noChangeArrowheads="1"/>
          </p:cNvSpPr>
          <p:nvPr/>
        </p:nvSpPr>
        <p:spPr bwMode="auto">
          <a:xfrm>
            <a:off x="2209800" y="1968500"/>
            <a:ext cx="993775" cy="458788"/>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lIns="90487" tIns="44450" rIns="90487" bIns="44450">
            <a:spAutoFit/>
          </a:bodyPr>
          <a:lstStyle/>
          <a:p>
            <a:pPr algn="ctr" eaLnBrk="0" fontAlgn="base" hangingPunct="0">
              <a:spcBef>
                <a:spcPct val="0"/>
              </a:spcBef>
              <a:spcAft>
                <a:spcPct val="0"/>
              </a:spcAft>
              <a:defRPr/>
            </a:pPr>
            <a:r>
              <a:rPr lang="zh-CN" altLang="en-US" sz="2400" b="1" dirty="0">
                <a:solidFill>
                  <a:srgbClr val="D49FFF"/>
                </a:solidFill>
                <a:effectLst>
                  <a:outerShdw blurRad="38100" dist="38100" dir="2700000" algn="tl">
                    <a:srgbClr val="000000"/>
                  </a:outerShdw>
                </a:effectLst>
                <a:latin typeface="Arial" charset="0"/>
                <a:ea typeface="ＭＳ Ｐゴシック" charset="0"/>
                <a:cs typeface="Arial" charset="0"/>
              </a:rPr>
              <a:t>经文</a:t>
            </a:r>
            <a:endParaRPr lang="en-US" sz="2400" b="1" dirty="0">
              <a:solidFill>
                <a:srgbClr val="D49FFF"/>
              </a:solidFill>
              <a:effectLst>
                <a:outerShdw blurRad="38100" dist="38100" dir="2700000" algn="tl">
                  <a:srgbClr val="000000"/>
                </a:outerShdw>
              </a:effectLst>
              <a:latin typeface="Arial" charset="0"/>
              <a:ea typeface="ＭＳ Ｐゴシック" charset="0"/>
              <a:cs typeface="Arial" charset="0"/>
            </a:endParaRPr>
          </a:p>
        </p:txBody>
      </p:sp>
      <p:sp>
        <p:nvSpPr>
          <p:cNvPr id="1184797" name="Rectangle 29"/>
          <p:cNvSpPr>
            <a:spLocks noChangeArrowheads="1"/>
          </p:cNvSpPr>
          <p:nvPr/>
        </p:nvSpPr>
        <p:spPr bwMode="auto">
          <a:xfrm>
            <a:off x="6011863" y="1989138"/>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defRPr/>
            </a:pPr>
            <a:r>
              <a:rPr lang="zh-CN" altLang="en-US" sz="2400" b="1" dirty="0">
                <a:solidFill>
                  <a:srgbClr val="D49FFF"/>
                </a:solidFill>
                <a:effectLst>
                  <a:outerShdw blurRad="38100" dist="38100" dir="2700000" algn="tl">
                    <a:srgbClr val="000000"/>
                  </a:outerShdw>
                </a:effectLst>
                <a:latin typeface="Arial" charset="0"/>
                <a:ea typeface="ＭＳ Ｐゴシック" charset="0"/>
                <a:cs typeface="Arial" charset="0"/>
              </a:rPr>
              <a:t>讲章</a:t>
            </a:r>
            <a:endParaRPr lang="en-US" sz="2400" b="1" dirty="0">
              <a:solidFill>
                <a:srgbClr val="D49FFF"/>
              </a:solidFill>
              <a:effectLst>
                <a:outerShdw blurRad="38100" dist="38100" dir="2700000" algn="tl">
                  <a:srgbClr val="000000"/>
                </a:outerShdw>
              </a:effectLst>
              <a:latin typeface="Arial" charset="0"/>
              <a:ea typeface="ＭＳ Ｐゴシック" charset="0"/>
              <a:cs typeface="Arial" charset="0"/>
            </a:endParaRPr>
          </a:p>
        </p:txBody>
      </p:sp>
      <p:sp>
        <p:nvSpPr>
          <p:cNvPr id="108574" name="Text Box 30"/>
          <p:cNvSpPr txBox="1">
            <a:spLocks noChangeArrowheads="1"/>
          </p:cNvSpPr>
          <p:nvPr/>
        </p:nvSpPr>
        <p:spPr bwMode="auto">
          <a:xfrm>
            <a:off x="7010400" y="0"/>
            <a:ext cx="2057400" cy="457200"/>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altLang="zh-CN" sz="2400" b="1">
                <a:solidFill>
                  <a:srgbClr val="00084D"/>
                </a:solidFill>
                <a:latin typeface="Arial" charset="0"/>
                <a:ea typeface="ＭＳ Ｐゴシック" pitchFamily="34" charset="-128"/>
                <a:cs typeface="Arial" charset="0"/>
              </a:rPr>
              <a:t>27-28, 251</a:t>
            </a:r>
            <a:endParaRPr lang="en-US" altLang="zh-CN" sz="2400">
              <a:solidFill>
                <a:srgbClr val="00084D"/>
              </a:solidFill>
              <a:latin typeface="Arial" charset="0"/>
              <a:ea typeface="ＭＳ Ｐゴシック" pitchFamily="34" charset="-128"/>
              <a:cs typeface="Arial" charset="0"/>
            </a:endParaRPr>
          </a:p>
        </p:txBody>
      </p:sp>
      <p:sp>
        <p:nvSpPr>
          <p:cNvPr id="108575" name="WordArt 31"/>
          <p:cNvSpPr>
            <a:spLocks noChangeArrowheads="1" noChangeShapeType="1" noTextEdit="1"/>
          </p:cNvSpPr>
          <p:nvPr/>
        </p:nvSpPr>
        <p:spPr bwMode="auto">
          <a:xfrm rot="-846088">
            <a:off x="0" y="228600"/>
            <a:ext cx="2209800" cy="9144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zh-CN" altLang="en-US" sz="3600" kern="10">
                <a:ln w="12700">
                  <a:solidFill>
                    <a:srgbClr val="B2B2B2"/>
                  </a:solidFill>
                  <a:round/>
                  <a:headEnd/>
                  <a:tailEnd/>
                </a:ln>
                <a:gradFill rotWithShape="1">
                  <a:gsLst>
                    <a:gs pos="0">
                      <a:srgbClr val="FFCC00"/>
                    </a:gs>
                    <a:gs pos="100000">
                      <a:srgbClr val="520402"/>
                    </a:gs>
                  </a:gsLst>
                  <a:lin ang="17040000" scaled="1"/>
                </a:gradFill>
                <a:effectLst>
                  <a:outerShdw dist="38099" dir="2700000" sy="50000" rotWithShape="0">
                    <a:srgbClr val="875B0D">
                      <a:alpha val="74997"/>
                    </a:srgbClr>
                  </a:outerShdw>
                </a:effectLst>
                <a:latin typeface="ＭＳ Ｐゴシック"/>
                <a:ea typeface="ＭＳ Ｐゴシック"/>
              </a:rPr>
              <a:t>突击小测验</a:t>
            </a:r>
          </a:p>
        </p:txBody>
      </p:sp>
      <p:sp>
        <p:nvSpPr>
          <p:cNvPr id="108576" name="Line 32"/>
          <p:cNvSpPr>
            <a:spLocks noChangeShapeType="1"/>
          </p:cNvSpPr>
          <p:nvPr/>
        </p:nvSpPr>
        <p:spPr bwMode="auto">
          <a:xfrm>
            <a:off x="2286000" y="2362200"/>
            <a:ext cx="7620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08577" name="Line 33"/>
          <p:cNvSpPr>
            <a:spLocks noChangeShapeType="1"/>
          </p:cNvSpPr>
          <p:nvPr/>
        </p:nvSpPr>
        <p:spPr bwMode="auto">
          <a:xfrm>
            <a:off x="5940425" y="2420938"/>
            <a:ext cx="8636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08578" name="Line 34"/>
          <p:cNvSpPr>
            <a:spLocks noChangeShapeType="1"/>
          </p:cNvSpPr>
          <p:nvPr/>
        </p:nvSpPr>
        <p:spPr bwMode="auto">
          <a:xfrm>
            <a:off x="3962400" y="2667000"/>
            <a:ext cx="13716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08579" name="Line 35"/>
          <p:cNvSpPr>
            <a:spLocks noChangeShapeType="1"/>
          </p:cNvSpPr>
          <p:nvPr/>
        </p:nvSpPr>
        <p:spPr bwMode="auto">
          <a:xfrm>
            <a:off x="3962400" y="4114800"/>
            <a:ext cx="13716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08580" name="Line 36"/>
          <p:cNvSpPr>
            <a:spLocks noChangeShapeType="1"/>
          </p:cNvSpPr>
          <p:nvPr/>
        </p:nvSpPr>
        <p:spPr bwMode="auto">
          <a:xfrm>
            <a:off x="3962400" y="4876800"/>
            <a:ext cx="13716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
        <p:nvSpPr>
          <p:cNvPr id="108581" name="Line 37"/>
          <p:cNvSpPr>
            <a:spLocks noChangeShapeType="1"/>
          </p:cNvSpPr>
          <p:nvPr/>
        </p:nvSpPr>
        <p:spPr bwMode="auto">
          <a:xfrm>
            <a:off x="3962400" y="5638800"/>
            <a:ext cx="1371600"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zh-CN" altLang="en-US" sz="2400">
              <a:solidFill>
                <a:srgbClr val="FFFFFF"/>
              </a:solidFill>
              <a:latin typeface="Arial" charset="0"/>
              <a:ea typeface="ＭＳ Ｐゴシック" pitchFamily="34" charset="-128"/>
            </a:endParaRPr>
          </a:p>
        </p:txBody>
      </p:sp>
    </p:spTree>
    <p:extLst>
      <p:ext uri="{BB962C8B-B14F-4D97-AF65-F5344CB8AC3E}">
        <p14:creationId xmlns:p14="http://schemas.microsoft.com/office/powerpoint/2010/main" val="42790975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84796"/>
                                        </p:tgtEl>
                                        <p:attrNameLst>
                                          <p:attrName>style.visibility</p:attrName>
                                        </p:attrNameLst>
                                      </p:cBhvr>
                                      <p:to>
                                        <p:strVal val="visible"/>
                                      </p:to>
                                    </p:set>
                                    <p:animEffect transition="in" filter="fade">
                                      <p:cBhvr>
                                        <p:cTn id="7" dur="2000"/>
                                        <p:tgtEl>
                                          <p:spTgt spid="1184796"/>
                                        </p:tgtEl>
                                      </p:cBhvr>
                                    </p:animEffect>
                                    <p:anim calcmode="lin" valueType="num">
                                      <p:cBhvr>
                                        <p:cTn id="8" dur="2000" fill="hold"/>
                                        <p:tgtEl>
                                          <p:spTgt spid="1184796"/>
                                        </p:tgtEl>
                                        <p:attrNameLst>
                                          <p:attrName>style.rotation</p:attrName>
                                        </p:attrNameLst>
                                      </p:cBhvr>
                                      <p:tavLst>
                                        <p:tav tm="0">
                                          <p:val>
                                            <p:fltVal val="720"/>
                                          </p:val>
                                        </p:tav>
                                        <p:tav tm="100000">
                                          <p:val>
                                            <p:fltVal val="0"/>
                                          </p:val>
                                        </p:tav>
                                      </p:tavLst>
                                    </p:anim>
                                    <p:anim calcmode="lin" valueType="num">
                                      <p:cBhvr>
                                        <p:cTn id="9" dur="2000" fill="hold"/>
                                        <p:tgtEl>
                                          <p:spTgt spid="1184796"/>
                                        </p:tgtEl>
                                        <p:attrNameLst>
                                          <p:attrName>ppt_h</p:attrName>
                                        </p:attrNameLst>
                                      </p:cBhvr>
                                      <p:tavLst>
                                        <p:tav tm="0">
                                          <p:val>
                                            <p:fltVal val="0"/>
                                          </p:val>
                                        </p:tav>
                                        <p:tav tm="100000">
                                          <p:val>
                                            <p:strVal val="#ppt_h"/>
                                          </p:val>
                                        </p:tav>
                                      </p:tavLst>
                                    </p:anim>
                                    <p:anim calcmode="lin" valueType="num">
                                      <p:cBhvr>
                                        <p:cTn id="10" dur="2000" fill="hold"/>
                                        <p:tgtEl>
                                          <p:spTgt spid="118479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84797"/>
                                        </p:tgtEl>
                                        <p:attrNameLst>
                                          <p:attrName>style.visibility</p:attrName>
                                        </p:attrNameLst>
                                      </p:cBhvr>
                                      <p:to>
                                        <p:strVal val="visible"/>
                                      </p:to>
                                    </p:set>
                                    <p:animEffect transition="in" filter="fade">
                                      <p:cBhvr>
                                        <p:cTn id="15" dur="2000"/>
                                        <p:tgtEl>
                                          <p:spTgt spid="1184797"/>
                                        </p:tgtEl>
                                      </p:cBhvr>
                                    </p:animEffect>
                                    <p:anim calcmode="lin" valueType="num">
                                      <p:cBhvr>
                                        <p:cTn id="16" dur="2000" fill="hold"/>
                                        <p:tgtEl>
                                          <p:spTgt spid="1184797"/>
                                        </p:tgtEl>
                                        <p:attrNameLst>
                                          <p:attrName>style.rotation</p:attrName>
                                        </p:attrNameLst>
                                      </p:cBhvr>
                                      <p:tavLst>
                                        <p:tav tm="0">
                                          <p:val>
                                            <p:fltVal val="720"/>
                                          </p:val>
                                        </p:tav>
                                        <p:tav tm="100000">
                                          <p:val>
                                            <p:fltVal val="0"/>
                                          </p:val>
                                        </p:tav>
                                      </p:tavLst>
                                    </p:anim>
                                    <p:anim calcmode="lin" valueType="num">
                                      <p:cBhvr>
                                        <p:cTn id="17" dur="2000" fill="hold"/>
                                        <p:tgtEl>
                                          <p:spTgt spid="1184797"/>
                                        </p:tgtEl>
                                        <p:attrNameLst>
                                          <p:attrName>ppt_h</p:attrName>
                                        </p:attrNameLst>
                                      </p:cBhvr>
                                      <p:tavLst>
                                        <p:tav tm="0">
                                          <p:val>
                                            <p:fltVal val="0"/>
                                          </p:val>
                                        </p:tav>
                                        <p:tav tm="100000">
                                          <p:val>
                                            <p:strVal val="#ppt_h"/>
                                          </p:val>
                                        </p:tav>
                                      </p:tavLst>
                                    </p:anim>
                                    <p:anim calcmode="lin" valueType="num">
                                      <p:cBhvr>
                                        <p:cTn id="18" dur="2000" fill="hold"/>
                                        <p:tgtEl>
                                          <p:spTgt spid="1184797"/>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184789"/>
                                        </p:tgtEl>
                                        <p:attrNameLst>
                                          <p:attrName>style.visibility</p:attrName>
                                        </p:attrNameLst>
                                      </p:cBhvr>
                                      <p:to>
                                        <p:strVal val="visible"/>
                                      </p:to>
                                    </p:set>
                                    <p:animEffect transition="in" filter="fade">
                                      <p:cBhvr>
                                        <p:cTn id="23" dur="2000"/>
                                        <p:tgtEl>
                                          <p:spTgt spid="1184789"/>
                                        </p:tgtEl>
                                      </p:cBhvr>
                                    </p:animEffect>
                                    <p:anim calcmode="lin" valueType="num">
                                      <p:cBhvr>
                                        <p:cTn id="24" dur="2000" fill="hold"/>
                                        <p:tgtEl>
                                          <p:spTgt spid="1184789"/>
                                        </p:tgtEl>
                                        <p:attrNameLst>
                                          <p:attrName>style.rotation</p:attrName>
                                        </p:attrNameLst>
                                      </p:cBhvr>
                                      <p:tavLst>
                                        <p:tav tm="0">
                                          <p:val>
                                            <p:fltVal val="720"/>
                                          </p:val>
                                        </p:tav>
                                        <p:tav tm="100000">
                                          <p:val>
                                            <p:fltVal val="0"/>
                                          </p:val>
                                        </p:tav>
                                      </p:tavLst>
                                    </p:anim>
                                    <p:anim calcmode="lin" valueType="num">
                                      <p:cBhvr>
                                        <p:cTn id="25" dur="2000" fill="hold"/>
                                        <p:tgtEl>
                                          <p:spTgt spid="1184789"/>
                                        </p:tgtEl>
                                        <p:attrNameLst>
                                          <p:attrName>ppt_h</p:attrName>
                                        </p:attrNameLst>
                                      </p:cBhvr>
                                      <p:tavLst>
                                        <p:tav tm="0">
                                          <p:val>
                                            <p:fltVal val="0"/>
                                          </p:val>
                                        </p:tav>
                                        <p:tav tm="100000">
                                          <p:val>
                                            <p:strVal val="#ppt_h"/>
                                          </p:val>
                                        </p:tav>
                                      </p:tavLst>
                                    </p:anim>
                                    <p:anim calcmode="lin" valueType="num">
                                      <p:cBhvr>
                                        <p:cTn id="26" dur="2000" fill="hold"/>
                                        <p:tgtEl>
                                          <p:spTgt spid="1184789"/>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184788"/>
                                        </p:tgtEl>
                                        <p:attrNameLst>
                                          <p:attrName>style.visibility</p:attrName>
                                        </p:attrNameLst>
                                      </p:cBhvr>
                                      <p:to>
                                        <p:strVal val="visible"/>
                                      </p:to>
                                    </p:set>
                                    <p:animEffect transition="in" filter="fade">
                                      <p:cBhvr>
                                        <p:cTn id="31" dur="2000"/>
                                        <p:tgtEl>
                                          <p:spTgt spid="1184788"/>
                                        </p:tgtEl>
                                      </p:cBhvr>
                                    </p:animEffect>
                                    <p:anim calcmode="lin" valueType="num">
                                      <p:cBhvr>
                                        <p:cTn id="32" dur="2000" fill="hold"/>
                                        <p:tgtEl>
                                          <p:spTgt spid="1184788"/>
                                        </p:tgtEl>
                                        <p:attrNameLst>
                                          <p:attrName>style.rotation</p:attrName>
                                        </p:attrNameLst>
                                      </p:cBhvr>
                                      <p:tavLst>
                                        <p:tav tm="0">
                                          <p:val>
                                            <p:fltVal val="720"/>
                                          </p:val>
                                        </p:tav>
                                        <p:tav tm="100000">
                                          <p:val>
                                            <p:fltVal val="0"/>
                                          </p:val>
                                        </p:tav>
                                      </p:tavLst>
                                    </p:anim>
                                    <p:anim calcmode="lin" valueType="num">
                                      <p:cBhvr>
                                        <p:cTn id="33" dur="2000" fill="hold"/>
                                        <p:tgtEl>
                                          <p:spTgt spid="1184788"/>
                                        </p:tgtEl>
                                        <p:attrNameLst>
                                          <p:attrName>ppt_h</p:attrName>
                                        </p:attrNameLst>
                                      </p:cBhvr>
                                      <p:tavLst>
                                        <p:tav tm="0">
                                          <p:val>
                                            <p:fltVal val="0"/>
                                          </p:val>
                                        </p:tav>
                                        <p:tav tm="100000">
                                          <p:val>
                                            <p:strVal val="#ppt_h"/>
                                          </p:val>
                                        </p:tav>
                                      </p:tavLst>
                                    </p:anim>
                                    <p:anim calcmode="lin" valueType="num">
                                      <p:cBhvr>
                                        <p:cTn id="34" dur="2000" fill="hold"/>
                                        <p:tgtEl>
                                          <p:spTgt spid="1184788"/>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184787"/>
                                        </p:tgtEl>
                                        <p:attrNameLst>
                                          <p:attrName>style.visibility</p:attrName>
                                        </p:attrNameLst>
                                      </p:cBhvr>
                                      <p:to>
                                        <p:strVal val="visible"/>
                                      </p:to>
                                    </p:set>
                                    <p:animEffect transition="in" filter="fade">
                                      <p:cBhvr>
                                        <p:cTn id="39" dur="2000"/>
                                        <p:tgtEl>
                                          <p:spTgt spid="1184787"/>
                                        </p:tgtEl>
                                      </p:cBhvr>
                                    </p:animEffect>
                                    <p:anim calcmode="lin" valueType="num">
                                      <p:cBhvr>
                                        <p:cTn id="40" dur="2000" fill="hold"/>
                                        <p:tgtEl>
                                          <p:spTgt spid="1184787"/>
                                        </p:tgtEl>
                                        <p:attrNameLst>
                                          <p:attrName>style.rotation</p:attrName>
                                        </p:attrNameLst>
                                      </p:cBhvr>
                                      <p:tavLst>
                                        <p:tav tm="0">
                                          <p:val>
                                            <p:fltVal val="720"/>
                                          </p:val>
                                        </p:tav>
                                        <p:tav tm="100000">
                                          <p:val>
                                            <p:fltVal val="0"/>
                                          </p:val>
                                        </p:tav>
                                      </p:tavLst>
                                    </p:anim>
                                    <p:anim calcmode="lin" valueType="num">
                                      <p:cBhvr>
                                        <p:cTn id="41" dur="2000" fill="hold"/>
                                        <p:tgtEl>
                                          <p:spTgt spid="1184787"/>
                                        </p:tgtEl>
                                        <p:attrNameLst>
                                          <p:attrName>ppt_h</p:attrName>
                                        </p:attrNameLst>
                                      </p:cBhvr>
                                      <p:tavLst>
                                        <p:tav tm="0">
                                          <p:val>
                                            <p:fltVal val="0"/>
                                          </p:val>
                                        </p:tav>
                                        <p:tav tm="100000">
                                          <p:val>
                                            <p:strVal val="#ppt_h"/>
                                          </p:val>
                                        </p:tav>
                                      </p:tavLst>
                                    </p:anim>
                                    <p:anim calcmode="lin" valueType="num">
                                      <p:cBhvr>
                                        <p:cTn id="42" dur="2000" fill="hold"/>
                                        <p:tgtEl>
                                          <p:spTgt spid="1184787"/>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184786"/>
                                        </p:tgtEl>
                                        <p:attrNameLst>
                                          <p:attrName>style.visibility</p:attrName>
                                        </p:attrNameLst>
                                      </p:cBhvr>
                                      <p:to>
                                        <p:strVal val="visible"/>
                                      </p:to>
                                    </p:set>
                                    <p:animEffect transition="in" filter="fade">
                                      <p:cBhvr>
                                        <p:cTn id="47" dur="2000"/>
                                        <p:tgtEl>
                                          <p:spTgt spid="1184786"/>
                                        </p:tgtEl>
                                      </p:cBhvr>
                                    </p:animEffect>
                                    <p:anim calcmode="lin" valueType="num">
                                      <p:cBhvr>
                                        <p:cTn id="48" dur="2000" fill="hold"/>
                                        <p:tgtEl>
                                          <p:spTgt spid="1184786"/>
                                        </p:tgtEl>
                                        <p:attrNameLst>
                                          <p:attrName>style.rotation</p:attrName>
                                        </p:attrNameLst>
                                      </p:cBhvr>
                                      <p:tavLst>
                                        <p:tav tm="0">
                                          <p:val>
                                            <p:fltVal val="720"/>
                                          </p:val>
                                        </p:tav>
                                        <p:tav tm="100000">
                                          <p:val>
                                            <p:fltVal val="0"/>
                                          </p:val>
                                        </p:tav>
                                      </p:tavLst>
                                    </p:anim>
                                    <p:anim calcmode="lin" valueType="num">
                                      <p:cBhvr>
                                        <p:cTn id="49" dur="2000" fill="hold"/>
                                        <p:tgtEl>
                                          <p:spTgt spid="1184786"/>
                                        </p:tgtEl>
                                        <p:attrNameLst>
                                          <p:attrName>ppt_h</p:attrName>
                                        </p:attrNameLst>
                                      </p:cBhvr>
                                      <p:tavLst>
                                        <p:tav tm="0">
                                          <p:val>
                                            <p:fltVal val="0"/>
                                          </p:val>
                                        </p:tav>
                                        <p:tav tm="100000">
                                          <p:val>
                                            <p:strVal val="#ppt_h"/>
                                          </p:val>
                                        </p:tav>
                                      </p:tavLst>
                                    </p:anim>
                                    <p:anim calcmode="lin" valueType="num">
                                      <p:cBhvr>
                                        <p:cTn id="50" dur="2000" fill="hold"/>
                                        <p:tgtEl>
                                          <p:spTgt spid="1184786"/>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84773"/>
                                        </p:tgtEl>
                                        <p:attrNameLst>
                                          <p:attrName>style.visibility</p:attrName>
                                        </p:attrNameLst>
                                      </p:cBhvr>
                                      <p:to>
                                        <p:strVal val="visible"/>
                                      </p:to>
                                    </p:set>
                                    <p:animEffect transition="in" filter="circle(in)">
                                      <p:cBhvr>
                                        <p:cTn id="55" dur="2000"/>
                                        <p:tgtEl>
                                          <p:spTgt spid="118477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184777"/>
                                        </p:tgtEl>
                                        <p:attrNameLst>
                                          <p:attrName>style.visibility</p:attrName>
                                        </p:attrNameLst>
                                      </p:cBhvr>
                                      <p:to>
                                        <p:strVal val="visible"/>
                                      </p:to>
                                    </p:set>
                                    <p:animEffect transition="in" filter="circle(in)">
                                      <p:cBhvr>
                                        <p:cTn id="60" dur="2000"/>
                                        <p:tgtEl>
                                          <p:spTgt spid="118477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84781"/>
                                        </p:tgtEl>
                                        <p:attrNameLst>
                                          <p:attrName>style.visibility</p:attrName>
                                        </p:attrNameLst>
                                      </p:cBhvr>
                                      <p:to>
                                        <p:strVal val="visible"/>
                                      </p:to>
                                    </p:set>
                                    <p:animEffect transition="in" filter="circle(in)">
                                      <p:cBhvr>
                                        <p:cTn id="65" dur="2000"/>
                                        <p:tgtEl>
                                          <p:spTgt spid="118478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184785"/>
                                        </p:tgtEl>
                                        <p:attrNameLst>
                                          <p:attrName>style.visibility</p:attrName>
                                        </p:attrNameLst>
                                      </p:cBhvr>
                                      <p:to>
                                        <p:strVal val="visible"/>
                                      </p:to>
                                    </p:set>
                                    <p:animEffect transition="in" filter="circle(in)">
                                      <p:cBhvr>
                                        <p:cTn id="70" dur="2000"/>
                                        <p:tgtEl>
                                          <p:spTgt spid="118478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184784"/>
                                        </p:tgtEl>
                                        <p:attrNameLst>
                                          <p:attrName>style.visibility</p:attrName>
                                        </p:attrNameLst>
                                      </p:cBhvr>
                                      <p:to>
                                        <p:strVal val="visible"/>
                                      </p:to>
                                    </p:set>
                                    <p:animEffect transition="in" filter="circle(in)">
                                      <p:cBhvr>
                                        <p:cTn id="75" dur="2000"/>
                                        <p:tgtEl>
                                          <p:spTgt spid="118478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184779"/>
                                        </p:tgtEl>
                                        <p:attrNameLst>
                                          <p:attrName>style.visibility</p:attrName>
                                        </p:attrNameLst>
                                      </p:cBhvr>
                                      <p:to>
                                        <p:strVal val="visible"/>
                                      </p:to>
                                    </p:set>
                                    <p:animEffect transition="in" filter="circle(in)">
                                      <p:cBhvr>
                                        <p:cTn id="80" dur="2000"/>
                                        <p:tgtEl>
                                          <p:spTgt spid="118477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1184778"/>
                                        </p:tgtEl>
                                        <p:attrNameLst>
                                          <p:attrName>style.visibility</p:attrName>
                                        </p:attrNameLst>
                                      </p:cBhvr>
                                      <p:to>
                                        <p:strVal val="visible"/>
                                      </p:to>
                                    </p:set>
                                    <p:animEffect transition="in" filter="circle(in)">
                                      <p:cBhvr>
                                        <p:cTn id="85" dur="2000"/>
                                        <p:tgtEl>
                                          <p:spTgt spid="118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3" grpId="0"/>
      <p:bldP spid="1184777" grpId="0"/>
      <p:bldP spid="1184778" grpId="0"/>
      <p:bldP spid="1184779" grpId="0"/>
      <p:bldP spid="1184781" grpId="0"/>
      <p:bldP spid="1184784" grpId="0"/>
      <p:bldP spid="1184785" grpId="0"/>
      <p:bldP spid="1184786" grpId="0"/>
      <p:bldP spid="1184787" grpId="0"/>
      <p:bldP spid="1184788" grpId="0"/>
      <p:bldP spid="1184789" grpId="0"/>
      <p:bldP spid="1184796" grpId="0" animBg="1"/>
      <p:bldP spid="118479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effectLst>
                  <a:outerShdw blurRad="38100" dist="38100" dir="2700000" algn="tl">
                    <a:srgbClr val="000000"/>
                  </a:outerShdw>
                </a:effectLst>
                <a:latin typeface="黑体" pitchFamily="49" charset="-122"/>
                <a:ea typeface="黑体" pitchFamily="49" charset="-122"/>
              </a:rPr>
              <a:t>准备释经讲道的过程</a:t>
            </a:r>
          </a:p>
        </p:txBody>
      </p:sp>
      <p:sp>
        <p:nvSpPr>
          <p:cNvPr id="18125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黑体" pitchFamily="49" charset="-122"/>
                <a:ea typeface="黑体" pitchFamily="49" charset="-122"/>
              </a:rPr>
              <a:t>取自</a:t>
            </a:r>
            <a:r>
              <a:rPr lang="en-US" altLang="zh-CN"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en-US" altLang="ja-JP" b="1">
                <a:solidFill>
                  <a:srgbClr val="FFFF00"/>
                </a:solidFill>
                <a:effectLst>
                  <a:outerShdw blurRad="38100" dist="38100" dir="2700000" algn="tl">
                    <a:srgbClr val="000000"/>
                  </a:outerShdw>
                </a:effectLst>
                <a:latin typeface="Arial" charset="0"/>
                <a:ea typeface="黑体" pitchFamily="49" charset="-122"/>
                <a:cs typeface="Arial" charset="0"/>
              </a:rPr>
              <a:t>Ramesh Richard</a:t>
            </a:r>
            <a:r>
              <a:rPr lang="fr-FR" altLang="ja-JP"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zh-CN" altLang="en-US" b="1">
                <a:solidFill>
                  <a:srgbClr val="FFFF00"/>
                </a:solidFill>
                <a:effectLst>
                  <a:outerShdw blurRad="38100" dist="38100" dir="2700000" algn="tl">
                    <a:srgbClr val="000000"/>
                  </a:outerShdw>
                </a:effectLst>
                <a:latin typeface="黑体" pitchFamily="49" charset="-122"/>
                <a:ea typeface="黑体" pitchFamily="49" charset="-122"/>
              </a:rPr>
              <a:t>的</a:t>
            </a:r>
            <a:r>
              <a:rPr lang="en-US" altLang="ja-JP" b="1">
                <a:solidFill>
                  <a:srgbClr val="FFFF00"/>
                </a:solidFill>
                <a:effectLst>
                  <a:outerShdw blurRad="38100" dist="38100" dir="2700000" algn="tl">
                    <a:srgbClr val="000000"/>
                  </a:outerShdw>
                </a:effectLst>
                <a:latin typeface="黑体" pitchFamily="49" charset="-122"/>
                <a:ea typeface="黑体" pitchFamily="49" charset="-122"/>
              </a:rPr>
              <a:t> </a:t>
            </a:r>
            <a:r>
              <a:rPr lang="en-US" altLang="ja-JP" b="1">
                <a:solidFill>
                  <a:srgbClr val="FFFF00"/>
                </a:solidFill>
                <a:effectLst>
                  <a:outerShdw blurRad="38100" dist="38100" dir="2700000" algn="tl">
                    <a:srgbClr val="000000"/>
                  </a:outerShdw>
                </a:effectLst>
                <a:latin typeface="Arial" charset="0"/>
                <a:ea typeface="黑体" pitchFamily="49" charset="-122"/>
              </a:rPr>
              <a:t>“</a:t>
            </a:r>
            <a:r>
              <a:rPr lang="ja-JP" altLang="en-US" b="1" i="1">
                <a:solidFill>
                  <a:srgbClr val="FFFF00"/>
                </a:solidFill>
                <a:effectLst>
                  <a:outerShdw blurRad="38100" dist="38100" dir="2700000" algn="tl">
                    <a:srgbClr val="000000"/>
                  </a:outerShdw>
                </a:effectLst>
                <a:latin typeface="Arial" charset="0"/>
                <a:ea typeface="黑体" pitchFamily="49" charset="-122"/>
              </a:rPr>
              <a:t>释经讲道七阶”</a:t>
            </a:r>
            <a:endParaRPr lang="zh-CN" altLang="en-US" b="1" i="1">
              <a:solidFill>
                <a:srgbClr val="FFFF00"/>
              </a:solidFill>
              <a:effectLst>
                <a:outerShdw blurRad="38100" dist="38100" dir="2700000" algn="tl">
                  <a:srgbClr val="000000"/>
                </a:outerShdw>
              </a:effectLst>
              <a:latin typeface="Arial" charset="0"/>
              <a:ea typeface="黑体" pitchFamily="49" charset="-122"/>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研读</a:t>
            </a:r>
          </a:p>
        </p:txBody>
      </p:sp>
      <p:sp>
        <p:nvSpPr>
          <p:cNvPr id="18125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18126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经文</a:t>
            </a:r>
            <a:r>
              <a:rPr lang="en-US" altLang="en-US" sz="2400" b="1">
                <a:solidFill>
                  <a:srgbClr val="FFFF00"/>
                </a:solidFill>
                <a:effectLst>
                  <a:outerShdw blurRad="38100" dist="38100" dir="2700000" algn="tl">
                    <a:srgbClr val="000000"/>
                  </a:outerShdw>
                </a:effectLst>
                <a:latin typeface="黑体" pitchFamily="49" charset="-122"/>
                <a:ea typeface="黑体" pitchFamily="49" charset="-122"/>
              </a:rPr>
              <a:t>主旨</a:t>
            </a:r>
            <a:endParaRPr lang="zh-CN" altLang="en-US" sz="2400" b="1">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8126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6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脑</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心</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骨干</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400" b="1" i="1">
                <a:solidFill>
                  <a:srgbClr val="FDE3BA"/>
                </a:solidFill>
                <a:effectLst>
                  <a:outerShdw blurRad="38100" dist="38100" dir="2700000" algn="tl">
                    <a:srgbClr val="000000"/>
                  </a:outerShdw>
                </a:effectLst>
                <a:latin typeface="黑体" pitchFamily="49" charset="-122"/>
                <a:ea typeface="黑体" pitchFamily="49" charset="-122"/>
              </a:rPr>
              <a:t>肉</a:t>
            </a:r>
          </a:p>
        </p:txBody>
      </p:sp>
      <p:sp>
        <p:nvSpPr>
          <p:cNvPr id="18127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2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3.1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3.2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4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5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6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7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信息大纲</a:t>
            </a:r>
            <a:endPar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8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清晰</a:t>
            </a:r>
            <a:endParaRPr lang="en-US" altLang="ja-JP"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9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前言</a:t>
            </a: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10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参考</a:t>
            </a:r>
            <a:r>
              <a:rPr lang="en-US" altLang="zh-CN" sz="1400" b="1">
                <a:solidFill>
                  <a:srgbClr val="FFFFFF"/>
                </a:solidFill>
                <a:effectLst>
                  <a:outerShdw blurRad="38100" dist="38100" dir="2700000" algn="tl">
                    <a:srgbClr val="000000"/>
                  </a:outerShdw>
                </a:effectLst>
                <a:latin typeface="黑体" pitchFamily="49" charset="-122"/>
                <a:ea typeface="黑体" pitchFamily="49" charset="-122"/>
                <a:cs typeface="Arial" charset="0"/>
              </a:rPr>
              <a:t> </a:t>
            </a:r>
            <a:r>
              <a:rPr lang="en-US" altLang="ja-JP" sz="1400" b="1">
                <a:solidFill>
                  <a:srgbClr val="FFFFFF"/>
                </a:solidFill>
                <a:effectLst>
                  <a:outerShdw blurRad="38100" dist="38100" dir="2700000" algn="tl">
                    <a:srgbClr val="000000"/>
                  </a:outerShdw>
                </a:effectLst>
                <a:latin typeface="Arial" charset="0"/>
                <a:ea typeface="黑体" pitchFamily="49" charset="-122"/>
                <a:cs typeface="Arial" charset="0"/>
              </a:rPr>
              <a:t>Haddon Robinson, </a:t>
            </a:r>
            <a:r>
              <a:rPr lang="en-US" altLang="ja-JP" sz="1400" b="1" i="1">
                <a:solidFill>
                  <a:srgbClr val="FFFFFF"/>
                </a:solidFill>
                <a:effectLst>
                  <a:outerShdw blurRad="38100" dist="38100" dir="2700000" algn="tl">
                    <a:srgbClr val="000000"/>
                  </a:outerShdw>
                </a:effectLst>
                <a:latin typeface="Arial" charset="0"/>
                <a:ea typeface="黑体" pitchFamily="49" charset="-122"/>
                <a:cs typeface="Arial" charset="0"/>
              </a:rPr>
              <a:t>Biblical Preaching</a:t>
            </a:r>
            <a:r>
              <a:rPr lang="en-US" altLang="ja-JP" sz="1400" b="1">
                <a:solidFill>
                  <a:srgbClr val="FFFFFF"/>
                </a:solidFill>
                <a:effectLst>
                  <a:outerShdw blurRad="38100" dist="38100" dir="2700000" algn="tl">
                    <a:srgbClr val="000000"/>
                  </a:outerShdw>
                </a:effectLst>
                <a:latin typeface="Arial" charset="0"/>
                <a:ea typeface="黑体" pitchFamily="49" charset="-122"/>
                <a:cs typeface="Arial" charset="0"/>
              </a:rPr>
              <a:t> (notes, 105)</a:t>
            </a:r>
            <a:r>
              <a:rPr lang="en-US" altLang="ja-JP" sz="1400" b="1">
                <a:solidFill>
                  <a:srgbClr val="FFFFFF"/>
                </a:solidFill>
                <a:effectLst>
                  <a:outerShdw blurRad="38100" dist="38100" dir="2700000" algn="tl">
                    <a:srgbClr val="000000"/>
                  </a:outerShdw>
                </a:effectLst>
                <a:latin typeface="黑体" pitchFamily="49" charset="-122"/>
                <a:ea typeface="黑体" pitchFamily="49" charset="-122"/>
                <a:cs typeface="Arial" charset="0"/>
              </a:rPr>
              <a:t>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的</a:t>
            </a: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10</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个步骤（白色字体）</a:t>
            </a:r>
          </a:p>
        </p:txBody>
      </p:sp>
      <p:sp>
        <p:nvSpPr>
          <p:cNvPr id="181288" name="Text Box 40"/>
          <p:cNvSpPr txBox="1">
            <a:spLocks noChangeArrowheads="1"/>
          </p:cNvSpPr>
          <p:nvPr/>
        </p:nvSpPr>
        <p:spPr bwMode="auto">
          <a:xfrm>
            <a:off x="7010400" y="0"/>
            <a:ext cx="2057400" cy="457200"/>
          </a:xfrm>
          <a:prstGeom prst="rect">
            <a:avLst/>
          </a:prstGeom>
          <a:noFill/>
          <a:ln w="12700">
            <a:noFill/>
            <a:miter lim="800000"/>
            <a:headEnd/>
            <a:tailEnd/>
          </a:ln>
        </p:spPr>
        <p:txBody>
          <a:bodyPr>
            <a:spAutoFit/>
          </a:bodyPr>
          <a:lstStyle/>
          <a:p>
            <a:pPr algn="r" eaLnBrk="0" fontAlgn="base" hangingPunct="0">
              <a:spcBef>
                <a:spcPct val="0"/>
              </a:spcBef>
              <a:spcAft>
                <a:spcPct val="0"/>
              </a:spcAft>
            </a:pPr>
            <a:r>
              <a:rPr lang="en-US" altLang="zh-CN" sz="2400" b="1">
                <a:solidFill>
                  <a:srgbClr val="00084D"/>
                </a:solidFill>
                <a:latin typeface="Times New Roman" pitchFamily="18" charset="0"/>
                <a:ea typeface="ＭＳ Ｐゴシック" pitchFamily="34" charset="-128"/>
                <a:cs typeface="Arial" charset="0"/>
              </a:rPr>
              <a:t>27-28, 251</a:t>
            </a:r>
            <a:endParaRPr lang="en-US" altLang="zh-CN" sz="2400">
              <a:solidFill>
                <a:srgbClr val="00084D"/>
              </a:solidFill>
              <a:latin typeface="Times New Roman" pitchFamily="18" charset="0"/>
              <a:ea typeface="ＭＳ Ｐゴシック" pitchFamily="34" charset="-128"/>
              <a:cs typeface="Arial" charset="0"/>
            </a:endParaRPr>
          </a:p>
        </p:txBody>
      </p:sp>
      <p:sp>
        <p:nvSpPr>
          <p:cNvPr id="42" name="Oval 41"/>
          <p:cNvSpPr>
            <a:spLocks noChangeArrowheads="1"/>
          </p:cNvSpPr>
          <p:nvPr/>
        </p:nvSpPr>
        <p:spPr bwMode="auto">
          <a:xfrm>
            <a:off x="2411413" y="2349500"/>
            <a:ext cx="3962400" cy="1447800"/>
          </a:xfrm>
          <a:prstGeom prst="ellipse">
            <a:avLst/>
          </a:prstGeom>
          <a:noFill/>
          <a:ln w="76200">
            <a:solidFill>
              <a:srgbClr val="FF0000"/>
            </a:solidFill>
            <a:round/>
            <a:headEnd/>
            <a:tailEnd/>
          </a:ln>
        </p:spPr>
        <p:txBody>
          <a:bodyP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043163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effectLst>
                  <a:outerShdw blurRad="38100" dist="38100" dir="2700000" algn="tl">
                    <a:srgbClr val="000000"/>
                  </a:outerShdw>
                </a:effectLst>
                <a:latin typeface="黑体" pitchFamily="49" charset="-122"/>
                <a:ea typeface="黑体" pitchFamily="49" charset="-122"/>
              </a:rPr>
              <a:t>准备释经讲道的过程</a:t>
            </a:r>
          </a:p>
        </p:txBody>
      </p:sp>
      <p:sp>
        <p:nvSpPr>
          <p:cNvPr id="18125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黑体" pitchFamily="49" charset="-122"/>
                <a:ea typeface="黑体" pitchFamily="49" charset="-122"/>
              </a:rPr>
              <a:t>取自</a:t>
            </a:r>
            <a:r>
              <a:rPr lang="en-US" altLang="zh-CN"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en-US" altLang="ja-JP" b="1">
                <a:solidFill>
                  <a:srgbClr val="FFFF00"/>
                </a:solidFill>
                <a:effectLst>
                  <a:outerShdw blurRad="38100" dist="38100" dir="2700000" algn="tl">
                    <a:srgbClr val="000000"/>
                  </a:outerShdw>
                </a:effectLst>
                <a:latin typeface="Arial" charset="0"/>
                <a:ea typeface="黑体" pitchFamily="49" charset="-122"/>
                <a:cs typeface="Arial" charset="0"/>
              </a:rPr>
              <a:t>Ramesh Richard</a:t>
            </a:r>
            <a:r>
              <a:rPr lang="fr-FR" altLang="ja-JP"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zh-CN" altLang="en-US" b="1">
                <a:solidFill>
                  <a:srgbClr val="FFFF00"/>
                </a:solidFill>
                <a:effectLst>
                  <a:outerShdw blurRad="38100" dist="38100" dir="2700000" algn="tl">
                    <a:srgbClr val="000000"/>
                  </a:outerShdw>
                </a:effectLst>
                <a:latin typeface="黑体" pitchFamily="49" charset="-122"/>
                <a:ea typeface="黑体" pitchFamily="49" charset="-122"/>
              </a:rPr>
              <a:t>的</a:t>
            </a:r>
            <a:r>
              <a:rPr lang="en-US" altLang="ja-JP" b="1">
                <a:solidFill>
                  <a:srgbClr val="FFFF00"/>
                </a:solidFill>
                <a:effectLst>
                  <a:outerShdw blurRad="38100" dist="38100" dir="2700000" algn="tl">
                    <a:srgbClr val="000000"/>
                  </a:outerShdw>
                </a:effectLst>
                <a:latin typeface="黑体" pitchFamily="49" charset="-122"/>
                <a:ea typeface="黑体" pitchFamily="49" charset="-122"/>
              </a:rPr>
              <a:t> </a:t>
            </a:r>
            <a:r>
              <a:rPr lang="en-US" altLang="ja-JP" b="1">
                <a:solidFill>
                  <a:srgbClr val="FFFF00"/>
                </a:solidFill>
                <a:effectLst>
                  <a:outerShdw blurRad="38100" dist="38100" dir="2700000" algn="tl">
                    <a:srgbClr val="000000"/>
                  </a:outerShdw>
                </a:effectLst>
                <a:latin typeface="Arial" charset="0"/>
                <a:ea typeface="黑体" pitchFamily="49" charset="-122"/>
              </a:rPr>
              <a:t>“</a:t>
            </a:r>
            <a:r>
              <a:rPr lang="ja-JP" altLang="en-US" b="1" i="1">
                <a:solidFill>
                  <a:srgbClr val="FFFF00"/>
                </a:solidFill>
                <a:effectLst>
                  <a:outerShdw blurRad="38100" dist="38100" dir="2700000" algn="tl">
                    <a:srgbClr val="000000"/>
                  </a:outerShdw>
                </a:effectLst>
                <a:latin typeface="Arial" charset="0"/>
                <a:ea typeface="黑体" pitchFamily="49" charset="-122"/>
              </a:rPr>
              <a:t>释经讲道七阶”</a:t>
            </a:r>
            <a:endParaRPr lang="zh-CN" altLang="en-US" b="1" i="1">
              <a:solidFill>
                <a:srgbClr val="FFFF00"/>
              </a:solidFill>
              <a:effectLst>
                <a:outerShdw blurRad="38100" dist="38100" dir="2700000" algn="tl">
                  <a:srgbClr val="000000"/>
                </a:outerShdw>
              </a:effectLst>
              <a:latin typeface="Arial" charset="0"/>
              <a:ea typeface="黑体" pitchFamily="49" charset="-122"/>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研读</a:t>
            </a:r>
          </a:p>
        </p:txBody>
      </p:sp>
      <p:sp>
        <p:nvSpPr>
          <p:cNvPr id="18125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18126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经文</a:t>
            </a:r>
            <a:r>
              <a:rPr lang="en-US" altLang="en-US" sz="2400" b="1">
                <a:solidFill>
                  <a:srgbClr val="FFFF00"/>
                </a:solidFill>
                <a:effectLst>
                  <a:outerShdw blurRad="38100" dist="38100" dir="2700000" algn="tl">
                    <a:srgbClr val="000000"/>
                  </a:outerShdw>
                </a:effectLst>
                <a:latin typeface="黑体" pitchFamily="49" charset="-122"/>
                <a:ea typeface="黑体" pitchFamily="49" charset="-122"/>
              </a:rPr>
              <a:t>主旨</a:t>
            </a:r>
            <a:endParaRPr lang="zh-CN" altLang="en-US" sz="2400" b="1">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8126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6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脑</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心</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骨干</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400" b="1" i="1">
                <a:solidFill>
                  <a:srgbClr val="FDE3BA"/>
                </a:solidFill>
                <a:effectLst>
                  <a:outerShdw blurRad="38100" dist="38100" dir="2700000" algn="tl">
                    <a:srgbClr val="000000"/>
                  </a:outerShdw>
                </a:effectLst>
                <a:latin typeface="黑体" pitchFamily="49" charset="-122"/>
                <a:ea typeface="黑体" pitchFamily="49" charset="-122"/>
              </a:rPr>
              <a:t>肉</a:t>
            </a:r>
          </a:p>
        </p:txBody>
      </p:sp>
      <p:sp>
        <p:nvSpPr>
          <p:cNvPr id="18127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2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3.1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3.2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4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5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6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7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信息大纲</a:t>
            </a:r>
            <a:endPar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8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清晰</a:t>
            </a:r>
            <a:endParaRPr lang="en-US" altLang="ja-JP"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endParaRPr>
          </a:p>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9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前言</a:t>
            </a:r>
            <a:r>
              <a:rPr lang="en-US" altLang="zh-CN" sz="1400" b="1">
                <a:solidFill>
                  <a:srgbClr val="FFFFFF"/>
                </a:solidFill>
                <a:effectLst>
                  <a:outerShdw blurRad="38100" dist="38100" dir="2700000" algn="tl">
                    <a:srgbClr val="000000"/>
                  </a:outerShdw>
                </a:effectLst>
                <a:latin typeface="黑体" pitchFamily="49" charset="-122"/>
                <a:ea typeface="ＭＳ Ｐゴシック" pitchFamily="34" charset="-128"/>
                <a:cs typeface="Arial" charset="0"/>
              </a:rPr>
              <a:t>/</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10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参考</a:t>
            </a:r>
            <a:r>
              <a:rPr lang="en-US" altLang="zh-CN" sz="1400" b="1">
                <a:solidFill>
                  <a:srgbClr val="FFFFFF"/>
                </a:solidFill>
                <a:effectLst>
                  <a:outerShdw blurRad="38100" dist="38100" dir="2700000" algn="tl">
                    <a:srgbClr val="000000"/>
                  </a:outerShdw>
                </a:effectLst>
                <a:latin typeface="黑体" pitchFamily="49" charset="-122"/>
                <a:ea typeface="黑体" pitchFamily="49" charset="-122"/>
                <a:cs typeface="Arial" charset="0"/>
              </a:rPr>
              <a:t> </a:t>
            </a:r>
            <a:r>
              <a:rPr lang="en-US" altLang="ja-JP" sz="1400" b="1">
                <a:solidFill>
                  <a:srgbClr val="FFFFFF"/>
                </a:solidFill>
                <a:effectLst>
                  <a:outerShdw blurRad="38100" dist="38100" dir="2700000" algn="tl">
                    <a:srgbClr val="000000"/>
                  </a:outerShdw>
                </a:effectLst>
                <a:latin typeface="Arial" charset="0"/>
                <a:ea typeface="黑体" pitchFamily="49" charset="-122"/>
                <a:cs typeface="Arial" charset="0"/>
              </a:rPr>
              <a:t>Haddon Robinson, </a:t>
            </a:r>
            <a:r>
              <a:rPr lang="en-US" altLang="ja-JP" sz="1400" b="1" i="1">
                <a:solidFill>
                  <a:srgbClr val="FFFFFF"/>
                </a:solidFill>
                <a:effectLst>
                  <a:outerShdw blurRad="38100" dist="38100" dir="2700000" algn="tl">
                    <a:srgbClr val="000000"/>
                  </a:outerShdw>
                </a:effectLst>
                <a:latin typeface="Arial" charset="0"/>
                <a:ea typeface="黑体" pitchFamily="49" charset="-122"/>
                <a:cs typeface="Arial" charset="0"/>
              </a:rPr>
              <a:t>Biblical Preaching</a:t>
            </a:r>
            <a:r>
              <a:rPr lang="en-US" altLang="ja-JP" sz="1400" b="1">
                <a:solidFill>
                  <a:srgbClr val="FFFFFF"/>
                </a:solidFill>
                <a:effectLst>
                  <a:outerShdw blurRad="38100" dist="38100" dir="2700000" algn="tl">
                    <a:srgbClr val="000000"/>
                  </a:outerShdw>
                </a:effectLst>
                <a:latin typeface="Arial" charset="0"/>
                <a:ea typeface="黑体" pitchFamily="49" charset="-122"/>
                <a:cs typeface="Arial" charset="0"/>
              </a:rPr>
              <a:t> (notes, 105)</a:t>
            </a:r>
            <a:r>
              <a:rPr lang="en-US" altLang="ja-JP" sz="1400" b="1">
                <a:solidFill>
                  <a:srgbClr val="FFFFFF"/>
                </a:solidFill>
                <a:effectLst>
                  <a:outerShdw blurRad="38100" dist="38100" dir="2700000" algn="tl">
                    <a:srgbClr val="000000"/>
                  </a:outerShdw>
                </a:effectLst>
                <a:latin typeface="黑体" pitchFamily="49" charset="-122"/>
                <a:ea typeface="黑体" pitchFamily="49" charset="-122"/>
                <a:cs typeface="Arial" charset="0"/>
              </a:rPr>
              <a:t> </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的</a:t>
            </a:r>
            <a:r>
              <a:rPr lang="en-US" altLang="zh-CN" sz="1400" b="1">
                <a:solidFill>
                  <a:srgbClr val="FFFFFF"/>
                </a:solidFill>
                <a:effectLst>
                  <a:outerShdw blurRad="38100" dist="38100" dir="2700000" algn="tl">
                    <a:srgbClr val="000000"/>
                  </a:outerShdw>
                </a:effectLst>
                <a:latin typeface="黑体" pitchFamily="49" charset="-122"/>
                <a:ea typeface="黑体" pitchFamily="49" charset="-122"/>
              </a:rPr>
              <a:t>10</a:t>
            </a:r>
            <a:r>
              <a:rPr lang="zh-CN" altLang="en-US" sz="1400" b="1">
                <a:solidFill>
                  <a:srgbClr val="FFFFFF"/>
                </a:solidFill>
                <a:effectLst>
                  <a:outerShdw blurRad="38100" dist="38100" dir="2700000" algn="tl">
                    <a:srgbClr val="000000"/>
                  </a:outerShdw>
                </a:effectLst>
                <a:latin typeface="黑体" pitchFamily="49" charset="-122"/>
                <a:ea typeface="黑体" pitchFamily="49" charset="-122"/>
              </a:rPr>
              <a:t>个步骤（白色字体）</a:t>
            </a:r>
          </a:p>
        </p:txBody>
      </p:sp>
      <p:sp>
        <p:nvSpPr>
          <p:cNvPr id="181288" name="Text Box 40"/>
          <p:cNvSpPr txBox="1">
            <a:spLocks noChangeArrowheads="1"/>
          </p:cNvSpPr>
          <p:nvPr/>
        </p:nvSpPr>
        <p:spPr bwMode="auto">
          <a:xfrm>
            <a:off x="7010400" y="0"/>
            <a:ext cx="2057400" cy="457200"/>
          </a:xfrm>
          <a:prstGeom prst="rect">
            <a:avLst/>
          </a:prstGeom>
          <a:noFill/>
          <a:ln w="12700">
            <a:noFill/>
            <a:miter lim="800000"/>
            <a:headEnd/>
            <a:tailEnd/>
          </a:ln>
        </p:spPr>
        <p:txBody>
          <a:bodyPr>
            <a:spAutoFit/>
          </a:bodyPr>
          <a:lstStyle/>
          <a:p>
            <a:pPr algn="r" eaLnBrk="0" fontAlgn="base" hangingPunct="0">
              <a:spcBef>
                <a:spcPct val="0"/>
              </a:spcBef>
              <a:spcAft>
                <a:spcPct val="0"/>
              </a:spcAft>
            </a:pPr>
            <a:r>
              <a:rPr lang="en-US" altLang="zh-CN" sz="2400" b="1">
                <a:solidFill>
                  <a:srgbClr val="00084D"/>
                </a:solidFill>
                <a:latin typeface="Times New Roman" pitchFamily="18" charset="0"/>
                <a:ea typeface="ＭＳ Ｐゴシック" pitchFamily="34" charset="-128"/>
                <a:cs typeface="Arial" charset="0"/>
              </a:rPr>
              <a:t>27-28, 251</a:t>
            </a:r>
            <a:endParaRPr lang="en-US" altLang="zh-CN" sz="2400">
              <a:solidFill>
                <a:srgbClr val="00084D"/>
              </a:solidFill>
              <a:latin typeface="Times New Roman" pitchFamily="18" charset="0"/>
              <a:ea typeface="ＭＳ Ｐゴシック" pitchFamily="34" charset="-128"/>
              <a:cs typeface="Arial" charset="0"/>
            </a:endParaRPr>
          </a:p>
        </p:txBody>
      </p:sp>
    </p:spTree>
    <p:extLst>
      <p:ext uri="{BB962C8B-B14F-4D97-AF65-F5344CB8AC3E}">
        <p14:creationId xmlns:p14="http://schemas.microsoft.com/office/powerpoint/2010/main" val="1001565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effectLst>
                  <a:outerShdw blurRad="38100" dist="38100" dir="2700000" algn="tl">
                    <a:srgbClr val="000000"/>
                  </a:outerShdw>
                </a:effectLst>
                <a:latin typeface="黑体" pitchFamily="49" charset="-122"/>
                <a:ea typeface="黑体" pitchFamily="49" charset="-122"/>
              </a:rPr>
              <a:t>准备释经讲道的过程</a:t>
            </a:r>
          </a:p>
        </p:txBody>
      </p:sp>
      <p:sp>
        <p:nvSpPr>
          <p:cNvPr id="18125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eaLnBrk="0" fontAlgn="base" hangingPunct="0">
              <a:spcBef>
                <a:spcPct val="0"/>
              </a:spcBef>
              <a:spcAft>
                <a:spcPct val="0"/>
              </a:spcAft>
            </a:pPr>
            <a:r>
              <a:rPr lang="zh-CN" altLang="en-US" b="1">
                <a:solidFill>
                  <a:srgbClr val="FFFF00"/>
                </a:solidFill>
                <a:effectLst>
                  <a:outerShdw blurRad="38100" dist="38100" dir="2700000" algn="tl">
                    <a:srgbClr val="000000"/>
                  </a:outerShdw>
                </a:effectLst>
                <a:latin typeface="黑体" pitchFamily="49" charset="-122"/>
                <a:ea typeface="黑体" pitchFamily="49" charset="-122"/>
              </a:rPr>
              <a:t>取自</a:t>
            </a:r>
            <a:r>
              <a:rPr lang="en-US" altLang="zh-CN"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en-US" altLang="ja-JP" b="1">
                <a:solidFill>
                  <a:srgbClr val="FFFF00"/>
                </a:solidFill>
                <a:effectLst>
                  <a:outerShdw blurRad="38100" dist="38100" dir="2700000" algn="tl">
                    <a:srgbClr val="000000"/>
                  </a:outerShdw>
                </a:effectLst>
                <a:latin typeface="Arial" charset="0"/>
                <a:ea typeface="黑体" pitchFamily="49" charset="-122"/>
                <a:cs typeface="Arial" charset="0"/>
              </a:rPr>
              <a:t>Ramesh Richard</a:t>
            </a:r>
            <a:r>
              <a:rPr lang="fr-FR" altLang="ja-JP" b="1">
                <a:solidFill>
                  <a:srgbClr val="FFFF00"/>
                </a:solidFill>
                <a:effectLst>
                  <a:outerShdw blurRad="38100" dist="38100" dir="2700000" algn="tl">
                    <a:srgbClr val="000000"/>
                  </a:outerShdw>
                </a:effectLst>
                <a:latin typeface="黑体" pitchFamily="49" charset="-122"/>
                <a:ea typeface="黑体" pitchFamily="49" charset="-122"/>
                <a:cs typeface="Arial" charset="0"/>
              </a:rPr>
              <a:t> </a:t>
            </a:r>
            <a:r>
              <a:rPr lang="zh-CN" altLang="en-US" b="1">
                <a:solidFill>
                  <a:srgbClr val="FFFF00"/>
                </a:solidFill>
                <a:effectLst>
                  <a:outerShdw blurRad="38100" dist="38100" dir="2700000" algn="tl">
                    <a:srgbClr val="000000"/>
                  </a:outerShdw>
                </a:effectLst>
                <a:latin typeface="黑体" pitchFamily="49" charset="-122"/>
                <a:ea typeface="黑体" pitchFamily="49" charset="-122"/>
              </a:rPr>
              <a:t>的</a:t>
            </a:r>
            <a:r>
              <a:rPr lang="en-US" altLang="ja-JP" b="1">
                <a:solidFill>
                  <a:srgbClr val="FFFF00"/>
                </a:solidFill>
                <a:effectLst>
                  <a:outerShdw blurRad="38100" dist="38100" dir="2700000" algn="tl">
                    <a:srgbClr val="000000"/>
                  </a:outerShdw>
                </a:effectLst>
                <a:latin typeface="黑体" pitchFamily="49" charset="-122"/>
                <a:ea typeface="黑体" pitchFamily="49" charset="-122"/>
              </a:rPr>
              <a:t> </a:t>
            </a:r>
            <a:r>
              <a:rPr lang="en-US" altLang="ja-JP" b="1">
                <a:solidFill>
                  <a:srgbClr val="FFFF00"/>
                </a:solidFill>
                <a:effectLst>
                  <a:outerShdw blurRad="38100" dist="38100" dir="2700000" algn="tl">
                    <a:srgbClr val="000000"/>
                  </a:outerShdw>
                </a:effectLst>
                <a:latin typeface="Arial" charset="0"/>
                <a:ea typeface="黑体" pitchFamily="49" charset="-122"/>
              </a:rPr>
              <a:t>“</a:t>
            </a:r>
            <a:r>
              <a:rPr lang="ja-JP" altLang="en-US" b="1" i="1">
                <a:solidFill>
                  <a:srgbClr val="FFFF00"/>
                </a:solidFill>
                <a:effectLst>
                  <a:outerShdw blurRad="38100" dist="38100" dir="2700000" algn="tl">
                    <a:srgbClr val="000000"/>
                  </a:outerShdw>
                </a:effectLst>
                <a:latin typeface="Arial" charset="0"/>
                <a:ea typeface="黑体" pitchFamily="49" charset="-122"/>
              </a:rPr>
              <a:t>释经讲道七阶”</a:t>
            </a:r>
            <a:endParaRPr lang="zh-CN" altLang="en-US" b="1" i="1">
              <a:solidFill>
                <a:srgbClr val="FFFF00"/>
              </a:solidFill>
              <a:effectLst>
                <a:outerShdw blurRad="38100" dist="38100" dir="2700000" algn="tl">
                  <a:srgbClr val="000000"/>
                </a:outerShdw>
              </a:effectLst>
              <a:latin typeface="Arial" charset="0"/>
              <a:ea typeface="黑体" pitchFamily="49" charset="-122"/>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研读</a:t>
            </a:r>
          </a:p>
        </p:txBody>
      </p:sp>
      <p:sp>
        <p:nvSpPr>
          <p:cNvPr id="18125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5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结构</a:t>
            </a:r>
          </a:p>
        </p:txBody>
      </p:sp>
      <p:sp>
        <p:nvSpPr>
          <p:cNvPr id="18126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经文</a:t>
            </a:r>
            <a:r>
              <a:rPr lang="en-US" altLang="en-US" sz="2400" b="1">
                <a:solidFill>
                  <a:srgbClr val="FFFF00"/>
                </a:solidFill>
                <a:effectLst>
                  <a:outerShdw blurRad="38100" dist="38100" dir="2700000" algn="tl">
                    <a:srgbClr val="000000"/>
                  </a:outerShdw>
                </a:effectLst>
                <a:latin typeface="黑体" pitchFamily="49" charset="-122"/>
                <a:ea typeface="黑体" pitchFamily="49" charset="-122"/>
              </a:rPr>
              <a:t>主旨</a:t>
            </a:r>
            <a:endParaRPr lang="zh-CN" altLang="en-US" sz="2400" b="1">
              <a:solidFill>
                <a:srgbClr val="FFFF00"/>
              </a:solidFill>
              <a:effectLst>
                <a:outerShdw blurRad="38100" dist="38100" dir="2700000" algn="tl">
                  <a:srgbClr val="000000"/>
                </a:outerShdw>
              </a:effectLst>
              <a:latin typeface="黑体" pitchFamily="49" charset="-122"/>
              <a:ea typeface="黑体" pitchFamily="49" charset="-122"/>
            </a:endParaRPr>
          </a:p>
        </p:txBody>
      </p:sp>
      <p:sp>
        <p:nvSpPr>
          <p:cNvPr id="18126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6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FFFF00"/>
                </a:solidFill>
                <a:effectLst>
                  <a:outerShdw blurRad="38100" dist="38100" dir="2700000" algn="tl">
                    <a:srgbClr val="000000"/>
                  </a:outerShdw>
                </a:effectLst>
                <a:latin typeface="黑体" pitchFamily="49" charset="-122"/>
                <a:ea typeface="黑体" pitchFamily="49" charset="-122"/>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脑</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心</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骨干</a:t>
            </a:r>
            <a:endParaRPr lang="zh-CN" altLang="en-US" sz="2400"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eaLnBrk="0" fontAlgn="base" hangingPunct="0">
              <a:spcBef>
                <a:spcPct val="0"/>
              </a:spcBef>
              <a:spcAft>
                <a:spcPct val="0"/>
              </a:spcAft>
            </a:pPr>
            <a:r>
              <a:rPr lang="zh-CN" altLang="en-US" sz="2400" b="1" i="1">
                <a:solidFill>
                  <a:srgbClr val="FDE3BA"/>
                </a:solidFill>
                <a:effectLst>
                  <a:outerShdw blurRad="38100" dist="38100" dir="2700000" algn="tl">
                    <a:srgbClr val="000000"/>
                  </a:outerShdw>
                </a:effectLst>
                <a:latin typeface="黑体" pitchFamily="49" charset="-122"/>
                <a:ea typeface="黑体" pitchFamily="49" charset="-122"/>
              </a:rPr>
              <a:t>肉</a:t>
            </a:r>
          </a:p>
        </p:txBody>
      </p:sp>
      <p:sp>
        <p:nvSpPr>
          <p:cNvPr id="18127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18127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endParaRPr lang="zh-CN" altLang="en-US" sz="2400">
              <a:solidFill>
                <a:srgbClr val="FFFFFF"/>
              </a:solidFill>
              <a:latin typeface="Times New Roman" pitchFamily="18" charset="0"/>
              <a:ea typeface="ＭＳ Ｐゴシック" pitchFamily="34" charset="-128"/>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fontAlgn="base" hangingPunct="0">
              <a:spcBef>
                <a:spcPct val="0"/>
              </a:spcBef>
              <a:spcAft>
                <a:spcPct val="0"/>
              </a:spcAft>
            </a:pPr>
            <a:r>
              <a:rPr lang="zh-CN" altLang="en-US" sz="2400" b="1">
                <a:solidFill>
                  <a:srgbClr val="D49FFF"/>
                </a:solidFill>
                <a:effectLst>
                  <a:outerShdw blurRad="38100" dist="38100" dir="2700000" algn="tl">
                    <a:srgbClr val="000000"/>
                  </a:outerShdw>
                </a:effectLst>
                <a:latin typeface="黑体" pitchFamily="49" charset="-122"/>
                <a:ea typeface="黑体" pitchFamily="49" charset="-122"/>
              </a:rPr>
              <a:t>信息</a:t>
            </a:r>
          </a:p>
        </p:txBody>
      </p:sp>
      <p:sp>
        <p:nvSpPr>
          <p:cNvPr id="181288" name="Text Box 40"/>
          <p:cNvSpPr txBox="1">
            <a:spLocks noChangeArrowheads="1"/>
          </p:cNvSpPr>
          <p:nvPr/>
        </p:nvSpPr>
        <p:spPr bwMode="auto">
          <a:xfrm>
            <a:off x="7010400" y="0"/>
            <a:ext cx="2057400" cy="457200"/>
          </a:xfrm>
          <a:prstGeom prst="rect">
            <a:avLst/>
          </a:prstGeom>
          <a:noFill/>
          <a:ln w="12700">
            <a:noFill/>
            <a:miter lim="800000"/>
            <a:headEnd/>
            <a:tailEnd/>
          </a:ln>
        </p:spPr>
        <p:txBody>
          <a:bodyPr>
            <a:spAutoFit/>
          </a:bodyPr>
          <a:lstStyle/>
          <a:p>
            <a:pPr algn="r" eaLnBrk="0" fontAlgn="base" hangingPunct="0">
              <a:spcBef>
                <a:spcPct val="0"/>
              </a:spcBef>
              <a:spcAft>
                <a:spcPct val="0"/>
              </a:spcAft>
            </a:pPr>
            <a:r>
              <a:rPr lang="en-US" altLang="zh-CN" sz="2400" b="1">
                <a:solidFill>
                  <a:srgbClr val="00084D"/>
                </a:solidFill>
                <a:latin typeface="Times New Roman" pitchFamily="18" charset="0"/>
                <a:ea typeface="ＭＳ Ｐゴシック" pitchFamily="34" charset="-128"/>
                <a:cs typeface="Arial" charset="0"/>
              </a:rPr>
              <a:t>27-28, 251</a:t>
            </a:r>
            <a:endParaRPr lang="en-US" altLang="zh-CN" sz="2400">
              <a:solidFill>
                <a:srgbClr val="00084D"/>
              </a:solidFill>
              <a:latin typeface="Times New Roman" pitchFamily="18" charset="0"/>
              <a:ea typeface="ＭＳ Ｐゴシック" pitchFamily="34" charset="-128"/>
              <a:cs typeface="Arial" charset="0"/>
            </a:endParaRPr>
          </a:p>
        </p:txBody>
      </p:sp>
    </p:spTree>
    <p:extLst>
      <p:ext uri="{BB962C8B-B14F-4D97-AF65-F5344CB8AC3E}">
        <p14:creationId xmlns:p14="http://schemas.microsoft.com/office/powerpoint/2010/main" val="2362602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grpSp>
        <p:nvGrpSpPr>
          <p:cNvPr id="151554" name="Group 12"/>
          <p:cNvGrpSpPr>
            <a:grpSpLocks/>
          </p:cNvGrpSpPr>
          <p:nvPr/>
        </p:nvGrpSpPr>
        <p:grpSpPr bwMode="auto">
          <a:xfrm>
            <a:off x="6350" y="6350"/>
            <a:ext cx="9118600" cy="6832600"/>
            <a:chOff x="0" y="0"/>
            <a:chExt cx="5744" cy="4304"/>
          </a:xfrm>
        </p:grpSpPr>
        <p:sp>
          <p:nvSpPr>
            <p:cNvPr id="151593" name="Rectangle 1"/>
            <p:cNvSpPr>
              <a:spLocks/>
            </p:cNvSpPr>
            <p:nvPr/>
          </p:nvSpPr>
          <p:spPr bwMode="auto">
            <a:xfrm>
              <a:off x="0" y="0"/>
              <a:ext cx="5744" cy="4304"/>
            </a:xfrm>
            <a:prstGeom prst="rect">
              <a:avLst/>
            </a:prstGeom>
            <a:solidFill>
              <a:srgbClr val="C0FFFF"/>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grpSp>
          <p:nvGrpSpPr>
            <p:cNvPr id="151594" name="Group 11"/>
            <p:cNvGrpSpPr>
              <a:grpSpLocks/>
            </p:cNvGrpSpPr>
            <p:nvPr/>
          </p:nvGrpSpPr>
          <p:grpSpPr bwMode="auto">
            <a:xfrm>
              <a:off x="284" y="221"/>
              <a:ext cx="5184" cy="3894"/>
              <a:chOff x="0" y="0"/>
              <a:chExt cx="5184" cy="3894"/>
            </a:xfrm>
          </p:grpSpPr>
          <p:sp>
            <p:nvSpPr>
              <p:cNvPr id="151595" name="Freeform 2"/>
              <p:cNvSpPr>
                <a:spLocks/>
              </p:cNvSpPr>
              <p:nvPr/>
            </p:nvSpPr>
            <p:spPr bwMode="auto">
              <a:xfrm>
                <a:off x="0" y="3"/>
                <a:ext cx="5184" cy="102"/>
              </a:xfrm>
              <a:custGeom>
                <a:avLst/>
                <a:gdLst>
                  <a:gd name="T0" fmla="*/ 0 w 21600"/>
                  <a:gd name="T1" fmla="*/ 0 h 21600"/>
                  <a:gd name="T2" fmla="*/ 1244 w 21600"/>
                  <a:gd name="T3" fmla="*/ 0 h 21600"/>
                  <a:gd name="T4" fmla="*/ 1222 w 21600"/>
                  <a:gd name="T5" fmla="*/ 0 h 21600"/>
                  <a:gd name="T6" fmla="*/ 21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635"/>
                    </a:lnTo>
                    <a:lnTo>
                      <a:pt x="21221" y="21600"/>
                    </a:lnTo>
                    <a:lnTo>
                      <a:pt x="367" y="21600"/>
                    </a:lnTo>
                    <a:lnTo>
                      <a:pt x="0" y="0"/>
                    </a:lnTo>
                  </a:path>
                </a:pathLst>
              </a:custGeom>
              <a:solidFill>
                <a:srgbClr val="00FFFF"/>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grpSp>
            <p:nvGrpSpPr>
              <p:cNvPr id="151596" name="Group 5"/>
              <p:cNvGrpSpPr>
                <a:grpSpLocks/>
              </p:cNvGrpSpPr>
              <p:nvPr/>
            </p:nvGrpSpPr>
            <p:grpSpPr bwMode="auto">
              <a:xfrm>
                <a:off x="0" y="6"/>
                <a:ext cx="85" cy="3888"/>
                <a:chOff x="0" y="0"/>
                <a:chExt cx="85" cy="3888"/>
              </a:xfrm>
            </p:grpSpPr>
            <p:sp>
              <p:nvSpPr>
                <p:cNvPr id="151602" name="Freeform 3"/>
                <p:cNvSpPr>
                  <a:spLocks/>
                </p:cNvSpPr>
                <p:nvPr/>
              </p:nvSpPr>
              <p:spPr bwMode="auto">
                <a:xfrm>
                  <a:off x="0" y="0"/>
                  <a:ext cx="85" cy="912"/>
                </a:xfrm>
                <a:custGeom>
                  <a:avLst/>
                  <a:gdLst>
                    <a:gd name="T0" fmla="*/ 0 w 21600"/>
                    <a:gd name="T1" fmla="*/ 0 h 21600"/>
                    <a:gd name="T2" fmla="*/ 0 w 21600"/>
                    <a:gd name="T3" fmla="*/ 4 h 21600"/>
                    <a:gd name="T4" fmla="*/ 0 w 21600"/>
                    <a:gd name="T5" fmla="*/ 34 h 21600"/>
                    <a:gd name="T6" fmla="*/ 0 w 21600"/>
                    <a:gd name="T7" fmla="*/ 39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2274"/>
                      </a:lnTo>
                      <a:lnTo>
                        <a:pt x="21600" y="19326"/>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603" name="Freeform 4"/>
                <p:cNvSpPr>
                  <a:spLocks/>
                </p:cNvSpPr>
                <p:nvPr/>
              </p:nvSpPr>
              <p:spPr bwMode="auto">
                <a:xfrm>
                  <a:off x="0" y="615"/>
                  <a:ext cx="78" cy="3273"/>
                </a:xfrm>
                <a:custGeom>
                  <a:avLst/>
                  <a:gdLst>
                    <a:gd name="T0" fmla="*/ 0 w 21600"/>
                    <a:gd name="T1" fmla="*/ 0 h 21600"/>
                    <a:gd name="T2" fmla="*/ 0 w 21600"/>
                    <a:gd name="T3" fmla="*/ 16 h 21600"/>
                    <a:gd name="T4" fmla="*/ 0 w 21600"/>
                    <a:gd name="T5" fmla="*/ 480 h 21600"/>
                    <a:gd name="T6" fmla="*/ 0 w 21600"/>
                    <a:gd name="T7" fmla="*/ 49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706"/>
                      </a:lnTo>
                      <a:lnTo>
                        <a:pt x="21600" y="20894"/>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grpSp>
          <p:grpSp>
            <p:nvGrpSpPr>
              <p:cNvPr id="151597" name="Group 8"/>
              <p:cNvGrpSpPr>
                <a:grpSpLocks/>
              </p:cNvGrpSpPr>
              <p:nvPr/>
            </p:nvGrpSpPr>
            <p:grpSpPr bwMode="auto">
              <a:xfrm>
                <a:off x="5098" y="0"/>
                <a:ext cx="86" cy="3885"/>
                <a:chOff x="0" y="0"/>
                <a:chExt cx="86" cy="3885"/>
              </a:xfrm>
            </p:grpSpPr>
            <p:sp>
              <p:nvSpPr>
                <p:cNvPr id="151600" name="Freeform 6"/>
                <p:cNvSpPr>
                  <a:spLocks/>
                </p:cNvSpPr>
                <p:nvPr/>
              </p:nvSpPr>
              <p:spPr bwMode="auto">
                <a:xfrm>
                  <a:off x="0" y="0"/>
                  <a:ext cx="86" cy="909"/>
                </a:xfrm>
                <a:custGeom>
                  <a:avLst/>
                  <a:gdLst>
                    <a:gd name="T0" fmla="*/ 0 w 21600"/>
                    <a:gd name="T1" fmla="*/ 0 h 21600"/>
                    <a:gd name="T2" fmla="*/ 0 w 21600"/>
                    <a:gd name="T3" fmla="*/ 4 h 21600"/>
                    <a:gd name="T4" fmla="*/ 0 w 21600"/>
                    <a:gd name="T5" fmla="*/ 34 h 21600"/>
                    <a:gd name="T6" fmla="*/ 0 w 21600"/>
                    <a:gd name="T7" fmla="*/ 38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2210"/>
                      </a:lnTo>
                      <a:lnTo>
                        <a:pt x="0" y="1931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601" name="Freeform 7"/>
                <p:cNvSpPr>
                  <a:spLocks/>
                </p:cNvSpPr>
                <p:nvPr/>
              </p:nvSpPr>
              <p:spPr bwMode="auto">
                <a:xfrm>
                  <a:off x="0" y="561"/>
                  <a:ext cx="83" cy="3324"/>
                </a:xfrm>
                <a:custGeom>
                  <a:avLst/>
                  <a:gdLst>
                    <a:gd name="T0" fmla="*/ 0 w 21600"/>
                    <a:gd name="T1" fmla="*/ 0 h 21600"/>
                    <a:gd name="T2" fmla="*/ 0 w 21600"/>
                    <a:gd name="T3" fmla="*/ 17 h 21600"/>
                    <a:gd name="T4" fmla="*/ 0 w 21600"/>
                    <a:gd name="T5" fmla="*/ 498 h 21600"/>
                    <a:gd name="T6" fmla="*/ 0 w 21600"/>
                    <a:gd name="T7" fmla="*/ 51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781" y="708"/>
                      </a:lnTo>
                      <a:lnTo>
                        <a:pt x="0" y="2100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grpSp>
          <p:sp>
            <p:nvSpPr>
              <p:cNvPr id="151598" name="Freeform 9"/>
              <p:cNvSpPr>
                <a:spLocks/>
              </p:cNvSpPr>
              <p:nvPr/>
            </p:nvSpPr>
            <p:spPr bwMode="auto">
              <a:xfrm>
                <a:off x="0" y="3798"/>
                <a:ext cx="5184" cy="87"/>
              </a:xfrm>
              <a:custGeom>
                <a:avLst/>
                <a:gdLst>
                  <a:gd name="T0" fmla="*/ 0 w 21600"/>
                  <a:gd name="T1" fmla="*/ 0 h 21600"/>
                  <a:gd name="T2" fmla="*/ 1244 w 21600"/>
                  <a:gd name="T3" fmla="*/ 0 h 21600"/>
                  <a:gd name="T4" fmla="*/ 1223 w 21600"/>
                  <a:gd name="T5" fmla="*/ 0 h 21600"/>
                  <a:gd name="T6" fmla="*/ 21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21229" y="0"/>
                    </a:lnTo>
                    <a:lnTo>
                      <a:pt x="371" y="0"/>
                    </a:lnTo>
                    <a:lnTo>
                      <a:pt x="0" y="21600"/>
                    </a:lnTo>
                  </a:path>
                </a:pathLst>
              </a:custGeom>
              <a:solidFill>
                <a:srgbClr val="00404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599" name="Rectangle 10"/>
              <p:cNvSpPr>
                <a:spLocks/>
              </p:cNvSpPr>
              <p:nvPr/>
            </p:nvSpPr>
            <p:spPr bwMode="auto">
              <a:xfrm>
                <a:off x="85" y="105"/>
                <a:ext cx="5013" cy="3690"/>
              </a:xfrm>
              <a:prstGeom prst="rect">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grpSp>
      </p:grpSp>
      <p:sp>
        <p:nvSpPr>
          <p:cNvPr id="25613" name="Rectangle 13"/>
          <p:cNvSpPr>
            <a:spLocks noGrp="1" noChangeArrowheads="1"/>
          </p:cNvSpPr>
          <p:nvPr>
            <p:ph type="title"/>
          </p:nvPr>
        </p:nvSpPr>
        <p:spPr>
          <a:xfrm>
            <a:off x="609600" y="609600"/>
            <a:ext cx="8001000" cy="762000"/>
          </a:xfrm>
          <a:gradFill rotWithShape="0">
            <a:gsLst>
              <a:gs pos="0">
                <a:srgbClr val="800080"/>
              </a:gs>
              <a:gs pos="50000">
                <a:srgbClr val="260026"/>
              </a:gs>
              <a:gs pos="100000">
                <a:srgbClr val="800080"/>
              </a:gs>
            </a:gsLst>
            <a:lin ang="5400000" scaled="1"/>
          </a:gradFill>
        </p:spPr>
        <p:txBody>
          <a:bodyPr rIns="130174"/>
          <a:lstStyle/>
          <a:p>
            <a:pPr indent="0" eaLnBrk="1" hangingPunct="1"/>
            <a:r>
              <a:rPr lang="ja-JP" altLang="en-US" sz="4000" smtClean="0">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rPr>
              <a:t>主题式释经讲道过程</a:t>
            </a:r>
            <a:endParaRPr lang="en-US" altLang="en-US" sz="4000" smtClean="0">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endParaRPr>
          </a:p>
        </p:txBody>
      </p:sp>
      <p:sp>
        <p:nvSpPr>
          <p:cNvPr id="151556" name="Rectangle 14"/>
          <p:cNvSpPr>
            <a:spLocks/>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25615" name="Rectangle 15"/>
          <p:cNvSpPr>
            <a:spLocks/>
          </p:cNvSpPr>
          <p:nvPr/>
        </p:nvSpPr>
        <p:spPr bwMode="auto">
          <a:xfrm>
            <a:off x="2286000" y="5146675"/>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rPr>
              <a:t>研读</a:t>
            </a:r>
            <a:endParaRPr lang="en-US"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endParaRPr>
          </a:p>
        </p:txBody>
      </p:sp>
      <p:sp>
        <p:nvSpPr>
          <p:cNvPr id="151558" name="Rectangle 16"/>
          <p:cNvSpPr>
            <a:spLocks/>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59" name="Rectangle 17"/>
          <p:cNvSpPr>
            <a:spLocks/>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60" name="Rectangle 18"/>
          <p:cNvSpPr>
            <a:spLocks/>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61" name="Rectangle 19"/>
          <p:cNvSpPr>
            <a:spLocks/>
          </p:cNvSpPr>
          <p:nvPr/>
        </p:nvSpPr>
        <p:spPr bwMode="auto">
          <a:xfrm>
            <a:off x="2444750" y="3359150"/>
            <a:ext cx="90805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62" name="Rectangle 20"/>
          <p:cNvSpPr>
            <a:spLocks/>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63" name="Rectangle 21"/>
          <p:cNvSpPr>
            <a:spLocks/>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25622" name="Rectangle 22"/>
          <p:cNvSpPr>
            <a:spLocks/>
          </p:cNvSpPr>
          <p:nvPr/>
        </p:nvSpPr>
        <p:spPr bwMode="auto">
          <a:xfrm>
            <a:off x="4418013" y="2336800"/>
            <a:ext cx="4079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ja-JP" altLang="en-US" sz="2000">
                <a:solidFill>
                  <a:srgbClr val="FDE3BA"/>
                </a:solidFill>
                <a:effectLst>
                  <a:outerShdw blurRad="38100" dist="38100" dir="2700000" algn="tl">
                    <a:srgbClr val="000000"/>
                  </a:outerShdw>
                </a:effectLst>
                <a:latin typeface="Arial Bold Italic" panose="020B0704020202090204" pitchFamily="34" charset="0"/>
                <a:ea typeface="Heiti SC Medium" pitchFamily="-84" charset="-122"/>
                <a:sym typeface="Arial Bold Italic" panose="020B0704020202090204" pitchFamily="34" charset="0"/>
              </a:rPr>
              <a:t>脑</a:t>
            </a:r>
            <a:endParaRPr lang="en-US" altLang="en-US" sz="2000">
              <a:solidFill>
                <a:srgbClr val="FDE3BA"/>
              </a:solidFill>
              <a:effectLst>
                <a:outerShdw blurRad="38100" dist="38100" dir="2700000" algn="tl">
                  <a:srgbClr val="000000"/>
                </a:outerShdw>
              </a:effectLst>
              <a:latin typeface="Arial Bold Italic" panose="020B0704020202090204" pitchFamily="34" charset="0"/>
              <a:ea typeface="Heiti SC Medium" pitchFamily="-84" charset="-122"/>
              <a:sym typeface="Arial Bold Italic" panose="020B0704020202090204" pitchFamily="34" charset="0"/>
            </a:endParaRPr>
          </a:p>
        </p:txBody>
      </p:sp>
      <p:sp>
        <p:nvSpPr>
          <p:cNvPr id="25623" name="Rectangle 23"/>
          <p:cNvSpPr>
            <a:spLocks/>
          </p:cNvSpPr>
          <p:nvPr/>
        </p:nvSpPr>
        <p:spPr bwMode="auto">
          <a:xfrm>
            <a:off x="4076700" y="3708400"/>
            <a:ext cx="109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ja-JP" altLang="en-US" sz="2000">
                <a:solidFill>
                  <a:srgbClr val="FDE3BA"/>
                </a:solidFill>
                <a:effectLst>
                  <a:outerShdw blurRad="38100" dist="38100" dir="2700000" algn="tl">
                    <a:srgbClr val="000000"/>
                  </a:outerShdw>
                </a:effectLst>
                <a:latin typeface="Arial Bold Italic" panose="020B0704020202090204" pitchFamily="34" charset="0"/>
                <a:ea typeface="ヒラギノ角ゴ ProN W6" pitchFamily="-84" charset="-128"/>
                <a:sym typeface="Arial Bold Italic" panose="020B0704020202090204" pitchFamily="34" charset="0"/>
              </a:rPr>
              <a:t>心</a:t>
            </a:r>
            <a:endParaRPr lang="en-US" altLang="en-US" sz="2000">
              <a:solidFill>
                <a:srgbClr val="FDE3BA"/>
              </a:solidFill>
              <a:effectLst>
                <a:outerShdw blurRad="38100" dist="38100" dir="2700000" algn="tl">
                  <a:srgbClr val="000000"/>
                </a:outerShdw>
              </a:effectLst>
              <a:latin typeface="Arial Bold Italic" panose="020B0704020202090204" pitchFamily="34" charset="0"/>
              <a:ea typeface="ヒラギノ角ゴ ProN W6" pitchFamily="-84" charset="-128"/>
              <a:sym typeface="Arial Bold Italic" panose="020B0704020202090204" pitchFamily="34" charset="0"/>
            </a:endParaRPr>
          </a:p>
        </p:txBody>
      </p:sp>
      <p:sp>
        <p:nvSpPr>
          <p:cNvPr id="25624" name="Rectangle 24"/>
          <p:cNvSpPr>
            <a:spLocks/>
          </p:cNvSpPr>
          <p:nvPr/>
        </p:nvSpPr>
        <p:spPr bwMode="auto">
          <a:xfrm>
            <a:off x="3924300" y="4470400"/>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ja-JP" altLang="en-US" sz="2000">
                <a:solidFill>
                  <a:srgbClr val="FDE3BA"/>
                </a:solidFill>
                <a:effectLst>
                  <a:outerShdw blurRad="38100" dist="38100" dir="2700000" algn="tl">
                    <a:srgbClr val="000000"/>
                  </a:outerShdw>
                </a:effectLst>
                <a:latin typeface="Arial Bold Italic" panose="020B0704020202090204" pitchFamily="34" charset="0"/>
                <a:ea typeface="ヒラギノ角ゴ ProN W6" pitchFamily="-84" charset="-128"/>
                <a:sym typeface="Arial Bold Italic" panose="020B0704020202090204" pitchFamily="34" charset="0"/>
              </a:rPr>
              <a:t>骨干</a:t>
            </a:r>
            <a:endParaRPr lang="en-US" altLang="en-US" sz="2000">
              <a:solidFill>
                <a:srgbClr val="FDE3BA"/>
              </a:solidFill>
              <a:effectLst>
                <a:outerShdw blurRad="38100" dist="38100" dir="2700000" algn="tl">
                  <a:srgbClr val="000000"/>
                </a:outerShdw>
              </a:effectLst>
              <a:latin typeface="Arial Bold Italic" panose="020B0704020202090204" pitchFamily="34" charset="0"/>
              <a:ea typeface="ヒラギノ角ゴ ProN W6" pitchFamily="-84" charset="-128"/>
              <a:sym typeface="Arial Bold Italic" panose="020B0704020202090204" pitchFamily="34" charset="0"/>
            </a:endParaRPr>
          </a:p>
        </p:txBody>
      </p:sp>
      <p:sp>
        <p:nvSpPr>
          <p:cNvPr id="25625" name="Rectangle 25"/>
          <p:cNvSpPr>
            <a:spLocks/>
          </p:cNvSpPr>
          <p:nvPr/>
        </p:nvSpPr>
        <p:spPr bwMode="auto">
          <a:xfrm>
            <a:off x="4152900" y="5232400"/>
            <a:ext cx="93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ja-JP" altLang="en-US" sz="2000">
                <a:solidFill>
                  <a:srgbClr val="FDE3BA"/>
                </a:solidFill>
                <a:effectLst>
                  <a:outerShdw blurRad="38100" dist="38100" dir="2700000" algn="tl">
                    <a:srgbClr val="000000"/>
                  </a:outerShdw>
                </a:effectLst>
                <a:latin typeface="Arial Bold Italic" panose="020B0704020202090204" pitchFamily="34" charset="0"/>
                <a:ea typeface="ヒラギノ角ゴ ProN W6" pitchFamily="-84" charset="-128"/>
                <a:sym typeface="Arial Bold Italic" panose="020B0704020202090204" pitchFamily="34" charset="0"/>
              </a:rPr>
              <a:t>肉</a:t>
            </a:r>
            <a:endParaRPr lang="en-US" altLang="en-US" sz="2000">
              <a:solidFill>
                <a:srgbClr val="FDE3BA"/>
              </a:solidFill>
              <a:effectLst>
                <a:outerShdw blurRad="38100" dist="38100" dir="2700000" algn="tl">
                  <a:srgbClr val="000000"/>
                </a:outerShdw>
              </a:effectLst>
              <a:latin typeface="Arial Bold Italic" panose="020B0704020202090204" pitchFamily="34" charset="0"/>
              <a:ea typeface="ヒラギノ角ゴ ProN W6" pitchFamily="-84" charset="-128"/>
              <a:sym typeface="Arial Bold Italic" panose="020B0704020202090204" pitchFamily="34" charset="0"/>
            </a:endParaRPr>
          </a:p>
        </p:txBody>
      </p:sp>
      <p:sp>
        <p:nvSpPr>
          <p:cNvPr id="151568" name="AutoShape 26"/>
          <p:cNvSpPr>
            <a:spLocks/>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69" name="AutoShape 27"/>
          <p:cNvSpPr>
            <a:spLocks/>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70" name="AutoShape 28"/>
          <p:cNvSpPr>
            <a:spLocks/>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71" name="AutoShape 29"/>
          <p:cNvSpPr>
            <a:spLocks/>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72" name="AutoShape 30"/>
          <p:cNvSpPr>
            <a:spLocks/>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151573" name="AutoShape 31"/>
          <p:cNvSpPr>
            <a:spLocks/>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25632" name="Rectangle 32"/>
          <p:cNvSpPr>
            <a:spLocks/>
          </p:cNvSpPr>
          <p:nvPr/>
        </p:nvSpPr>
        <p:spPr bwMode="auto">
          <a:xfrm>
            <a:off x="2189163" y="1884363"/>
            <a:ext cx="762000" cy="4445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D49FFF"/>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rPr>
              <a:t>经文</a:t>
            </a:r>
            <a:endParaRPr lang="en-US" altLang="en-US">
              <a:solidFill>
                <a:srgbClr val="D49FFF"/>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endParaRPr>
          </a:p>
        </p:txBody>
      </p:sp>
      <p:sp>
        <p:nvSpPr>
          <p:cNvPr id="25633" name="Rectangle 33"/>
          <p:cNvSpPr>
            <a:spLocks/>
          </p:cNvSpPr>
          <p:nvPr/>
        </p:nvSpPr>
        <p:spPr bwMode="auto">
          <a:xfrm>
            <a:off x="5770563" y="1884363"/>
            <a:ext cx="762000" cy="4445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D49FFF"/>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rPr>
              <a:t>讲章</a:t>
            </a:r>
            <a:endParaRPr lang="en-US" altLang="en-US">
              <a:solidFill>
                <a:srgbClr val="D49FFF"/>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endParaRPr>
          </a:p>
        </p:txBody>
      </p:sp>
      <p:sp>
        <p:nvSpPr>
          <p:cNvPr id="151576" name="Rectangle 34"/>
          <p:cNvSpPr>
            <a:spLocks/>
          </p:cNvSpPr>
          <p:nvPr/>
        </p:nvSpPr>
        <p:spPr bwMode="auto">
          <a:xfrm>
            <a:off x="8077200" y="-76200"/>
            <a:ext cx="1003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en-US" altLang="en-US">
                <a:solidFill>
                  <a:srgbClr val="00084D"/>
                </a:solidFill>
                <a:latin typeface="Arial Bold" panose="020B0704020202020204" pitchFamily="34" charset="0"/>
                <a:ea typeface="MS PGothic" panose="020B0600070205080204" pitchFamily="34" charset="-128"/>
                <a:sym typeface="Arial Bold" panose="020B0704020202020204" pitchFamily="34" charset="0"/>
              </a:rPr>
              <a:t>155a</a:t>
            </a:r>
          </a:p>
        </p:txBody>
      </p:sp>
      <p:sp>
        <p:nvSpPr>
          <p:cNvPr id="151577" name="Rectangle 35"/>
          <p:cNvSpPr>
            <a:spLocks/>
          </p:cNvSpPr>
          <p:nvPr/>
        </p:nvSpPr>
        <p:spPr bwMode="auto">
          <a:xfrm>
            <a:off x="3810000" y="145415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lvl1pPr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endParaRPr lang="en-US" altLang="en-US"/>
          </a:p>
        </p:txBody>
      </p:sp>
      <p:sp>
        <p:nvSpPr>
          <p:cNvPr id="25636" name="Rectangle 36"/>
          <p:cNvSpPr>
            <a:spLocks/>
          </p:cNvSpPr>
          <p:nvPr/>
        </p:nvSpPr>
        <p:spPr bwMode="auto">
          <a:xfrm>
            <a:off x="3824288" y="1606550"/>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ct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rPr>
              <a:t>题目</a:t>
            </a:r>
            <a:endParaRPr lang="en-US"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endParaRPr>
          </a:p>
        </p:txBody>
      </p:sp>
      <p:grpSp>
        <p:nvGrpSpPr>
          <p:cNvPr id="25640" name="Group 40"/>
          <p:cNvGrpSpPr>
            <a:grpSpLocks/>
          </p:cNvGrpSpPr>
          <p:nvPr/>
        </p:nvGrpSpPr>
        <p:grpSpPr bwMode="auto">
          <a:xfrm rot="239999">
            <a:off x="465138" y="1784350"/>
            <a:ext cx="1668462" cy="4044950"/>
            <a:chOff x="0" y="0"/>
            <a:chExt cx="1051" cy="2547"/>
          </a:xfrm>
        </p:grpSpPr>
        <p:sp>
          <p:nvSpPr>
            <p:cNvPr id="151590" name="AutoShape 37"/>
            <p:cNvSpPr>
              <a:spLocks/>
            </p:cNvSpPr>
            <p:nvPr/>
          </p:nvSpPr>
          <p:spPr bwMode="auto">
            <a:xfrm>
              <a:off x="2" y="0"/>
              <a:ext cx="1049" cy="2547"/>
            </a:xfrm>
            <a:custGeom>
              <a:avLst/>
              <a:gdLst>
                <a:gd name="T0" fmla="*/ 1049 w 21600"/>
                <a:gd name="T1" fmla="*/ 0 h 21600"/>
                <a:gd name="T2" fmla="*/ 0 w 21600"/>
                <a:gd name="T3" fmla="*/ 1049 h 21600"/>
                <a:gd name="T4" fmla="*/ 0 w 21600"/>
                <a:gd name="T5" fmla="*/ 1388 h 21600"/>
                <a:gd name="T6" fmla="*/ 699 w 21600"/>
                <a:gd name="T7" fmla="*/ 2377 h 21600"/>
                <a:gd name="T8" fmla="*/ 699 w 21600"/>
                <a:gd name="T9" fmla="*/ 2547 h 21600"/>
                <a:gd name="T10" fmla="*/ 1049 w 21600"/>
                <a:gd name="T11" fmla="*/ 2267 h 21600"/>
                <a:gd name="T12" fmla="*/ 699 w 21600"/>
                <a:gd name="T13" fmla="*/ 1867 h 21600"/>
                <a:gd name="T14" fmla="*/ 699 w 21600"/>
                <a:gd name="T15" fmla="*/ 2037 h 21600"/>
                <a:gd name="T16" fmla="*/ 14 w 21600"/>
                <a:gd name="T17" fmla="*/ 1219 h 21600"/>
                <a:gd name="T18" fmla="*/ 1049 w 21600"/>
                <a:gd name="T19" fmla="*/ 340 h 21600"/>
                <a:gd name="T20" fmla="*/ 1049 w 21600"/>
                <a:gd name="T21" fmla="*/ 0 h 21600"/>
                <a:gd name="T22" fmla="*/ 1049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0"/>
                  </a:moveTo>
                  <a:cubicBezTo>
                    <a:pt x="9671" y="0"/>
                    <a:pt x="0" y="3981"/>
                    <a:pt x="0" y="8893"/>
                  </a:cubicBezTo>
                  <a:lnTo>
                    <a:pt x="0" y="11775"/>
                  </a:lnTo>
                  <a:cubicBezTo>
                    <a:pt x="0" y="15543"/>
                    <a:pt x="5770" y="18903"/>
                    <a:pt x="14400" y="20159"/>
                  </a:cubicBezTo>
                  <a:lnTo>
                    <a:pt x="14400" y="21600"/>
                  </a:lnTo>
                  <a:lnTo>
                    <a:pt x="21600" y="19226"/>
                  </a:lnTo>
                  <a:lnTo>
                    <a:pt x="14400" y="15835"/>
                  </a:lnTo>
                  <a:lnTo>
                    <a:pt x="14400" y="17277"/>
                  </a:lnTo>
                  <a:cubicBezTo>
                    <a:pt x="6972" y="16195"/>
                    <a:pt x="1562" y="13535"/>
                    <a:pt x="286" y="10334"/>
                  </a:cubicBezTo>
                  <a:cubicBezTo>
                    <a:pt x="2000" y="6036"/>
                    <a:pt x="11022" y="2882"/>
                    <a:pt x="21600" y="2882"/>
                  </a:cubicBezTo>
                  <a:lnTo>
                    <a:pt x="21600" y="0"/>
                  </a:lnTo>
                  <a:close/>
                  <a:moveTo>
                    <a:pt x="21600" y="0"/>
                  </a:moveTo>
                </a:path>
              </a:pathLst>
            </a:custGeom>
            <a:solidFill>
              <a:schemeClr val="accent1"/>
            </a:solidFill>
            <a:ln w="127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591" name="AutoShape 38"/>
            <p:cNvSpPr>
              <a:spLocks/>
            </p:cNvSpPr>
            <p:nvPr/>
          </p:nvSpPr>
          <p:spPr bwMode="auto">
            <a:xfrm>
              <a:off x="0" y="0"/>
              <a:ext cx="1049" cy="1219"/>
            </a:xfrm>
            <a:custGeom>
              <a:avLst/>
              <a:gdLst>
                <a:gd name="T0" fmla="*/ 1049 w 21600"/>
                <a:gd name="T1" fmla="*/ 0 h 21600"/>
                <a:gd name="T2" fmla="*/ 0 w 21600"/>
                <a:gd name="T3" fmla="*/ 1049 h 21600"/>
                <a:gd name="T4" fmla="*/ 14 w 21600"/>
                <a:gd name="T5" fmla="*/ 1219 h 21600"/>
                <a:gd name="T6" fmla="*/ 1049 w 21600"/>
                <a:gd name="T7" fmla="*/ 340 h 21600"/>
                <a:gd name="T8" fmla="*/ 1049 w 21600"/>
                <a:gd name="T9" fmla="*/ 0 h 21600"/>
                <a:gd name="T10" fmla="*/ 1049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8322"/>
                    <a:pt x="0" y="18588"/>
                  </a:cubicBezTo>
                  <a:cubicBezTo>
                    <a:pt x="0" y="19597"/>
                    <a:pt x="95" y="20604"/>
                    <a:pt x="286" y="21600"/>
                  </a:cubicBezTo>
                  <a:cubicBezTo>
                    <a:pt x="2000" y="12617"/>
                    <a:pt x="11022" y="6025"/>
                    <a:pt x="21600" y="6025"/>
                  </a:cubicBezTo>
                  <a:lnTo>
                    <a:pt x="21600" y="0"/>
                  </a:lnTo>
                  <a:close/>
                  <a:moveTo>
                    <a:pt x="21600" y="0"/>
                  </a:moveTo>
                </a:path>
              </a:pathLst>
            </a:custGeom>
            <a:solidFill>
              <a:srgbClr val="CC00CC"/>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592" name="AutoShape 39"/>
            <p:cNvSpPr>
              <a:spLocks/>
            </p:cNvSpPr>
            <p:nvPr/>
          </p:nvSpPr>
          <p:spPr bwMode="auto">
            <a:xfrm>
              <a:off x="0" y="1049"/>
              <a:ext cx="13" cy="170"/>
            </a:xfrm>
            <a:custGeom>
              <a:avLst/>
              <a:gdLst>
                <a:gd name="T0" fmla="*/ 0 w 21600"/>
                <a:gd name="T1" fmla="*/ 0 h 21600"/>
                <a:gd name="T2" fmla="*/ 13 w 21600"/>
                <a:gd name="T3" fmla="*/ 170 h 21600"/>
                <a:gd name="T4" fmla="*/ 0 60000 65536"/>
                <a:gd name="T5" fmla="*/ 0 60000 65536"/>
              </a:gdLst>
              <a:ahLst/>
              <a:cxnLst>
                <a:cxn ang="T4">
                  <a:pos x="T0" y="T1"/>
                </a:cxn>
                <a:cxn ang="T5">
                  <a:pos x="T2" y="T3"/>
                </a:cxn>
              </a:cxnLst>
              <a:rect l="0" t="0" r="r" b="b"/>
              <a:pathLst>
                <a:path w="21600" h="21600">
                  <a:moveTo>
                    <a:pt x="0" y="0"/>
                  </a:moveTo>
                  <a:cubicBezTo>
                    <a:pt x="0" y="7236"/>
                    <a:pt x="7224" y="14460"/>
                    <a:pt x="21600" y="21600"/>
                  </a:cubicBezTo>
                </a:path>
              </a:pathLst>
            </a:cu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grpSp>
      <p:grpSp>
        <p:nvGrpSpPr>
          <p:cNvPr id="25644" name="Group 44"/>
          <p:cNvGrpSpPr>
            <a:grpSpLocks/>
          </p:cNvGrpSpPr>
          <p:nvPr/>
        </p:nvGrpSpPr>
        <p:grpSpPr bwMode="auto">
          <a:xfrm rot="3960000">
            <a:off x="2964657" y="758031"/>
            <a:ext cx="762000" cy="1433513"/>
            <a:chOff x="0" y="0"/>
            <a:chExt cx="480" cy="902"/>
          </a:xfrm>
        </p:grpSpPr>
        <p:sp>
          <p:nvSpPr>
            <p:cNvPr id="151587" name="AutoShape 41"/>
            <p:cNvSpPr>
              <a:spLocks/>
            </p:cNvSpPr>
            <p:nvPr/>
          </p:nvSpPr>
          <p:spPr bwMode="auto">
            <a:xfrm>
              <a:off x="0" y="0"/>
              <a:ext cx="480" cy="902"/>
            </a:xfrm>
            <a:custGeom>
              <a:avLst/>
              <a:gdLst>
                <a:gd name="T0" fmla="*/ 480 w 21599"/>
                <a:gd name="T1" fmla="*/ 0 h 21600"/>
                <a:gd name="T2" fmla="*/ 0 w 21599"/>
                <a:gd name="T3" fmla="*/ 344 h 21600"/>
                <a:gd name="T4" fmla="*/ 0 w 21599"/>
                <a:gd name="T5" fmla="*/ 500 h 21600"/>
                <a:gd name="T6" fmla="*/ 320 w 21599"/>
                <a:gd name="T7" fmla="*/ 824 h 21600"/>
                <a:gd name="T8" fmla="*/ 320 w 21599"/>
                <a:gd name="T9" fmla="*/ 902 h 21600"/>
                <a:gd name="T10" fmla="*/ 480 w 21599"/>
                <a:gd name="T11" fmla="*/ 766 h 21600"/>
                <a:gd name="T12" fmla="*/ 320 w 21599"/>
                <a:gd name="T13" fmla="*/ 590 h 21600"/>
                <a:gd name="T14" fmla="*/ 320 w 21599"/>
                <a:gd name="T15" fmla="*/ 668 h 21600"/>
                <a:gd name="T16" fmla="*/ 12 w 21599"/>
                <a:gd name="T17" fmla="*/ 422 h 21600"/>
                <a:gd name="T18" fmla="*/ 12 w 21599"/>
                <a:gd name="T19" fmla="*/ 422 h 21600"/>
                <a:gd name="T20" fmla="*/ 480 w 21599"/>
                <a:gd name="T21" fmla="*/ 156 h 21600"/>
                <a:gd name="T22" fmla="*/ 480 w 21599"/>
                <a:gd name="T23" fmla="*/ 0 h 21600"/>
                <a:gd name="T24" fmla="*/ 480 w 21599"/>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9" h="21600">
                  <a:moveTo>
                    <a:pt x="21599" y="0"/>
                  </a:moveTo>
                  <a:cubicBezTo>
                    <a:pt x="9670" y="0"/>
                    <a:pt x="0" y="3687"/>
                    <a:pt x="0" y="8236"/>
                  </a:cubicBezTo>
                  <a:lnTo>
                    <a:pt x="0" y="11969"/>
                  </a:lnTo>
                  <a:cubicBezTo>
                    <a:pt x="-1" y="15460"/>
                    <a:pt x="5768" y="18571"/>
                    <a:pt x="14398" y="19735"/>
                  </a:cubicBezTo>
                  <a:lnTo>
                    <a:pt x="14399" y="21600"/>
                  </a:lnTo>
                  <a:lnTo>
                    <a:pt x="21599" y="18339"/>
                  </a:lnTo>
                  <a:lnTo>
                    <a:pt x="14399" y="14135"/>
                  </a:lnTo>
                  <a:lnTo>
                    <a:pt x="14398" y="16002"/>
                  </a:lnTo>
                  <a:cubicBezTo>
                    <a:pt x="7448" y="15065"/>
                    <a:pt x="2231" y="12840"/>
                    <a:pt x="561" y="10102"/>
                  </a:cubicBezTo>
                  <a:lnTo>
                    <a:pt x="562" y="10102"/>
                  </a:lnTo>
                  <a:cubicBezTo>
                    <a:pt x="2839" y="6372"/>
                    <a:pt x="11557" y="3733"/>
                    <a:pt x="21599" y="3733"/>
                  </a:cubicBezTo>
                  <a:lnTo>
                    <a:pt x="21599" y="0"/>
                  </a:lnTo>
                  <a:close/>
                  <a:moveTo>
                    <a:pt x="21599" y="0"/>
                  </a:moveTo>
                </a:path>
              </a:pathLst>
            </a:custGeom>
            <a:solidFill>
              <a:schemeClr val="accent1"/>
            </a:solidFill>
            <a:ln w="12700" cap="flat">
              <a:solidFill>
                <a:schemeClr val="tx1"/>
              </a:solidFill>
              <a:prstDash val="solid"/>
              <a:miter lim="800000"/>
              <a:headEnd type="none" w="med" len="med"/>
              <a:tailEnd type="none" w="med" len="med"/>
            </a:ln>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588" name="AutoShape 42"/>
            <p:cNvSpPr>
              <a:spLocks/>
            </p:cNvSpPr>
            <p:nvPr/>
          </p:nvSpPr>
          <p:spPr bwMode="auto">
            <a:xfrm>
              <a:off x="0" y="1"/>
              <a:ext cx="480" cy="422"/>
            </a:xfrm>
            <a:custGeom>
              <a:avLst/>
              <a:gdLst>
                <a:gd name="T0" fmla="*/ 480 w 21600"/>
                <a:gd name="T1" fmla="*/ 0 h 21600"/>
                <a:gd name="T2" fmla="*/ 0 w 21600"/>
                <a:gd name="T3" fmla="*/ 344 h 21600"/>
                <a:gd name="T4" fmla="*/ 12 w 21600"/>
                <a:gd name="T5" fmla="*/ 422 h 21600"/>
                <a:gd name="T6" fmla="*/ 12 w 21600"/>
                <a:gd name="T7" fmla="*/ 422 h 21600"/>
                <a:gd name="T8" fmla="*/ 480 w 21600"/>
                <a:gd name="T9" fmla="*/ 156 h 21600"/>
                <a:gd name="T10" fmla="*/ 480 w 21600"/>
                <a:gd name="T11" fmla="*/ 0 h 21600"/>
                <a:gd name="T12" fmla="*/ 48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9671" y="0"/>
                    <a:pt x="0" y="7885"/>
                    <a:pt x="0" y="17611"/>
                  </a:cubicBezTo>
                  <a:cubicBezTo>
                    <a:pt x="0" y="18954"/>
                    <a:pt x="188" y="20292"/>
                    <a:pt x="561" y="21600"/>
                  </a:cubicBezTo>
                  <a:lnTo>
                    <a:pt x="562" y="21600"/>
                  </a:lnTo>
                  <a:cubicBezTo>
                    <a:pt x="2839" y="13625"/>
                    <a:pt x="11557" y="7981"/>
                    <a:pt x="21600" y="7981"/>
                  </a:cubicBezTo>
                  <a:lnTo>
                    <a:pt x="21600" y="0"/>
                  </a:lnTo>
                  <a:close/>
                  <a:moveTo>
                    <a:pt x="21600" y="0"/>
                  </a:moveTo>
                </a:path>
              </a:pathLst>
            </a:custGeom>
            <a:solidFill>
              <a:srgbClr val="CC00CC"/>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sp>
          <p:nvSpPr>
            <p:cNvPr id="151589" name="AutoShape 43"/>
            <p:cNvSpPr>
              <a:spLocks/>
            </p:cNvSpPr>
            <p:nvPr/>
          </p:nvSpPr>
          <p:spPr bwMode="auto">
            <a:xfrm>
              <a:off x="1" y="345"/>
              <a:ext cx="13" cy="78"/>
            </a:xfrm>
            <a:custGeom>
              <a:avLst/>
              <a:gdLst>
                <a:gd name="T0" fmla="*/ 0 w 21596"/>
                <a:gd name="T1" fmla="*/ 0 h 21600"/>
                <a:gd name="T2" fmla="*/ 13 w 21596"/>
                <a:gd name="T3" fmla="*/ 78 h 21600"/>
                <a:gd name="T4" fmla="*/ 0 60000 65536"/>
                <a:gd name="T5" fmla="*/ 0 60000 65536"/>
              </a:gdLst>
              <a:ahLst/>
              <a:cxnLst>
                <a:cxn ang="T4">
                  <a:pos x="T0" y="T1"/>
                </a:cxn>
                <a:cxn ang="T5">
                  <a:pos x="T2" y="T3"/>
                </a:cxn>
              </a:cxnLst>
              <a:rect l="0" t="0" r="r" b="b"/>
              <a:pathLst>
                <a:path w="21596" h="21600">
                  <a:moveTo>
                    <a:pt x="0" y="0"/>
                  </a:moveTo>
                  <a:cubicBezTo>
                    <a:pt x="-4" y="7271"/>
                    <a:pt x="7242" y="14518"/>
                    <a:pt x="21596" y="21600"/>
                  </a:cubicBezTo>
                </a:path>
              </a:pathLst>
            </a:cu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sz="2400">
                <a:solidFill>
                  <a:srgbClr val="000000"/>
                </a:solidFill>
                <a:latin typeface="Arial" panose="020B0604020202020204" pitchFamily="34" charset="0"/>
                <a:sym typeface="Arial" panose="020B0604020202020204" pitchFamily="34" charset="0"/>
              </a:endParaRPr>
            </a:p>
          </p:txBody>
        </p:sp>
      </p:grpSp>
      <p:sp>
        <p:nvSpPr>
          <p:cNvPr id="25645" name="Rectangle 45"/>
          <p:cNvSpPr>
            <a:spLocks/>
          </p:cNvSpPr>
          <p:nvPr/>
        </p:nvSpPr>
        <p:spPr bwMode="auto">
          <a:xfrm>
            <a:off x="3429000" y="2805113"/>
            <a:ext cx="2286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rPr>
              <a:t>信息目标作桥梁</a:t>
            </a:r>
            <a:endParaRPr lang="en-US"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endParaRPr>
          </a:p>
        </p:txBody>
      </p:sp>
      <p:sp>
        <p:nvSpPr>
          <p:cNvPr id="25646" name="Rectangle 46"/>
          <p:cNvSpPr>
            <a:spLocks/>
          </p:cNvSpPr>
          <p:nvPr/>
        </p:nvSpPr>
        <p:spPr bwMode="auto">
          <a:xfrm>
            <a:off x="2159000" y="36433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rPr>
              <a:t>经文主旨</a:t>
            </a:r>
            <a:endParaRPr lang="en-US"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endParaRPr>
          </a:p>
        </p:txBody>
      </p:sp>
      <p:sp>
        <p:nvSpPr>
          <p:cNvPr id="25647" name="Rectangle 47"/>
          <p:cNvSpPr>
            <a:spLocks/>
          </p:cNvSpPr>
          <p:nvPr/>
        </p:nvSpPr>
        <p:spPr bwMode="auto">
          <a:xfrm>
            <a:off x="5561013" y="36560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rPr>
              <a:t>信息主旨</a:t>
            </a:r>
            <a:endParaRPr lang="en-US"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endParaRPr>
          </a:p>
        </p:txBody>
      </p:sp>
      <p:sp>
        <p:nvSpPr>
          <p:cNvPr id="25648" name="Rectangle 48"/>
          <p:cNvSpPr>
            <a:spLocks/>
          </p:cNvSpPr>
          <p:nvPr/>
        </p:nvSpPr>
        <p:spPr bwMode="auto">
          <a:xfrm>
            <a:off x="2376488" y="44450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rPr>
              <a:t>结构</a:t>
            </a:r>
            <a:endParaRPr lang="en-US"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endParaRPr>
          </a:p>
        </p:txBody>
      </p:sp>
      <p:sp>
        <p:nvSpPr>
          <p:cNvPr id="25649" name="Rectangle 49"/>
          <p:cNvSpPr>
            <a:spLocks/>
          </p:cNvSpPr>
          <p:nvPr/>
        </p:nvSpPr>
        <p:spPr bwMode="auto">
          <a:xfrm>
            <a:off x="6019800" y="44323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rPr>
              <a:t>结构</a:t>
            </a:r>
            <a:endParaRPr lang="en-US" altLang="en-US">
              <a:solidFill>
                <a:srgbClr val="FFFF00"/>
              </a:solidFill>
              <a:effectLst>
                <a:outerShdw blurRad="38100" dist="38100" dir="2700000" algn="tl">
                  <a:srgbClr val="000000"/>
                </a:outerShdw>
              </a:effectLst>
              <a:latin typeface="Arial Bold" panose="020B0704020202020204" pitchFamily="34" charset="0"/>
              <a:ea typeface="Heiti SC Medium" pitchFamily="-84" charset="-122"/>
              <a:sym typeface="Arial Bold" panose="020B0704020202020204" pitchFamily="34" charset="0"/>
            </a:endParaRPr>
          </a:p>
        </p:txBody>
      </p:sp>
      <p:sp>
        <p:nvSpPr>
          <p:cNvPr id="25650" name="Rectangle 50"/>
          <p:cNvSpPr>
            <a:spLocks/>
          </p:cNvSpPr>
          <p:nvPr/>
        </p:nvSpPr>
        <p:spPr bwMode="auto">
          <a:xfrm>
            <a:off x="6069013" y="51943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lvl1pPr marL="381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eaLnBrk="1" fontAlgn="base" hangingPunct="1">
              <a:spcBef>
                <a:spcPct val="0"/>
              </a:spcBef>
              <a:spcAft>
                <a:spcPct val="0"/>
              </a:spcAft>
            </a:pPr>
            <a:r>
              <a:rPr lang="ja-JP"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rPr>
              <a:t>宣讲</a:t>
            </a:r>
            <a:endParaRPr lang="en-US" altLang="en-US">
              <a:solidFill>
                <a:srgbClr val="FFFF00"/>
              </a:solidFill>
              <a:effectLst>
                <a:outerShdw blurRad="38100" dist="38100" dir="2700000" algn="tl">
                  <a:srgbClr val="000000"/>
                </a:outerShdw>
              </a:effectLst>
              <a:latin typeface="Arial Bold" panose="020B0704020202020204" pitchFamily="34" charset="0"/>
              <a:ea typeface="ヒラギノ角ゴ ProN W6" pitchFamily="-84" charset="-128"/>
              <a:sym typeface="Arial Bold" panose="020B0704020202020204" pitchFamily="34" charset="0"/>
            </a:endParaRPr>
          </a:p>
        </p:txBody>
      </p:sp>
    </p:spTree>
    <p:extLst>
      <p:ext uri="{BB962C8B-B14F-4D97-AF65-F5344CB8AC3E}">
        <p14:creationId xmlns:p14="http://schemas.microsoft.com/office/powerpoint/2010/main" val="28552065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5644"/>
                                        </p:tgtEl>
                                        <p:attrNameLst>
                                          <p:attrName>style.visibility</p:attrName>
                                        </p:attrNameLst>
                                      </p:cBhvr>
                                      <p:to>
                                        <p:strVal val="visible"/>
                                      </p:to>
                                    </p:set>
                                    <p:animEffect transition="in" filter="wipe(right)">
                                      <p:cBhvr>
                                        <p:cTn id="7" dur="500"/>
                                        <p:tgtEl>
                                          <p:spTgt spid="25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640"/>
                                        </p:tgtEl>
                                        <p:attrNameLst>
                                          <p:attrName>style.visibility</p:attrName>
                                        </p:attrNameLst>
                                      </p:cBhvr>
                                      <p:to>
                                        <p:strVal val="visible"/>
                                      </p:to>
                                    </p:set>
                                    <p:animEffect transition="in" filter="wipe(up)">
                                      <p:cBhvr>
                                        <p:cTn id="12" dur="500"/>
                                        <p:tgtEl>
                                          <p:spTgt spid="25640"/>
                                        </p:tgtEl>
                                      </p:cBhvr>
                                    </p:animEffect>
                                  </p:childTnLst>
                                </p:cTn>
                              </p:par>
                            </p:childTnLst>
                          </p:cTn>
                        </p:par>
                        <p:par>
                          <p:cTn id="13" fill="hold" nodeType="afterGroup">
                            <p:stCondLst>
                              <p:cond delay="500"/>
                            </p:stCondLst>
                            <p:childTnLst>
                              <p:par>
                                <p:cTn id="14" presetID="1" presetClass="entr" presetSubtype="0" fill="hold" grpId="0" nodeType="afterEffect">
                                  <p:stCondLst>
                                    <p:cond delay="1"/>
                                  </p:stCondLst>
                                  <p:childTnLst>
                                    <p:set>
                                      <p:cBhvr>
                                        <p:cTn id="15" dur="1" fill="hold">
                                          <p:stCondLst>
                                            <p:cond delay="499"/>
                                          </p:stCondLst>
                                        </p:cTn>
                                        <p:tgtEl>
                                          <p:spTgt spid="25645"/>
                                        </p:tgtEl>
                                        <p:attrNameLst>
                                          <p:attrName>style.visibility</p:attrName>
                                        </p:attrNameLst>
                                      </p:cBhvr>
                                      <p:to>
                                        <p:strVal val="visible"/>
                                      </p:to>
                                    </p:set>
                                  </p:childTnLst>
                                </p:cTn>
                              </p:par>
                            </p:childTnLst>
                          </p:cTn>
                        </p:par>
                        <p:par>
                          <p:cTn id="16" fill="hold" nodeType="afterGroup">
                            <p:stCondLst>
                              <p:cond delay="1001"/>
                            </p:stCondLst>
                            <p:childTnLst>
                              <p:par>
                                <p:cTn id="17" presetID="1" presetClass="entr" presetSubtype="0" fill="hold" grpId="0" nodeType="afterEffect">
                                  <p:stCondLst>
                                    <p:cond delay="1"/>
                                  </p:stCondLst>
                                  <p:childTnLst>
                                    <p:set>
                                      <p:cBhvr>
                                        <p:cTn id="18" dur="1" fill="hold">
                                          <p:stCondLst>
                                            <p:cond delay="499"/>
                                          </p:stCondLst>
                                        </p:cTn>
                                        <p:tgtEl>
                                          <p:spTgt spid="25646"/>
                                        </p:tgtEl>
                                        <p:attrNameLst>
                                          <p:attrName>style.visibility</p:attrName>
                                        </p:attrNameLst>
                                      </p:cBhvr>
                                      <p:to>
                                        <p:strVal val="visible"/>
                                      </p:to>
                                    </p:set>
                                  </p:childTnLst>
                                </p:cTn>
                              </p:par>
                            </p:childTnLst>
                          </p:cTn>
                        </p:par>
                        <p:par>
                          <p:cTn id="19" fill="hold" nodeType="afterGroup">
                            <p:stCondLst>
                              <p:cond delay="1502"/>
                            </p:stCondLst>
                            <p:childTnLst>
                              <p:par>
                                <p:cTn id="20" presetID="1" presetClass="entr" presetSubtype="0" fill="hold" grpId="0" nodeType="afterEffect">
                                  <p:stCondLst>
                                    <p:cond delay="1"/>
                                  </p:stCondLst>
                                  <p:childTnLst>
                                    <p:set>
                                      <p:cBhvr>
                                        <p:cTn id="21" dur="1" fill="hold">
                                          <p:stCondLst>
                                            <p:cond delay="499"/>
                                          </p:stCondLst>
                                        </p:cTn>
                                        <p:tgtEl>
                                          <p:spTgt spid="25647"/>
                                        </p:tgtEl>
                                        <p:attrNameLst>
                                          <p:attrName>style.visibility</p:attrName>
                                        </p:attrNameLst>
                                      </p:cBhvr>
                                      <p:to>
                                        <p:strVal val="visible"/>
                                      </p:to>
                                    </p:set>
                                  </p:childTnLst>
                                </p:cTn>
                              </p:par>
                            </p:childTnLst>
                          </p:cTn>
                        </p:par>
                        <p:par>
                          <p:cTn id="22" fill="hold" nodeType="afterGroup">
                            <p:stCondLst>
                              <p:cond delay="2003"/>
                            </p:stCondLst>
                            <p:childTnLst>
                              <p:par>
                                <p:cTn id="23" presetID="1" presetClass="entr" presetSubtype="0" fill="hold" grpId="0" nodeType="afterEffect">
                                  <p:stCondLst>
                                    <p:cond delay="1"/>
                                  </p:stCondLst>
                                  <p:childTnLst>
                                    <p:set>
                                      <p:cBhvr>
                                        <p:cTn id="24" dur="1" fill="hold">
                                          <p:stCondLst>
                                            <p:cond delay="499"/>
                                          </p:stCondLst>
                                        </p:cTn>
                                        <p:tgtEl>
                                          <p:spTgt spid="25648"/>
                                        </p:tgtEl>
                                        <p:attrNameLst>
                                          <p:attrName>style.visibility</p:attrName>
                                        </p:attrNameLst>
                                      </p:cBhvr>
                                      <p:to>
                                        <p:strVal val="visible"/>
                                      </p:to>
                                    </p:set>
                                  </p:childTnLst>
                                </p:cTn>
                              </p:par>
                            </p:childTnLst>
                          </p:cTn>
                        </p:par>
                        <p:par>
                          <p:cTn id="25" fill="hold" nodeType="afterGroup">
                            <p:stCondLst>
                              <p:cond delay="2504"/>
                            </p:stCondLst>
                            <p:childTnLst>
                              <p:par>
                                <p:cTn id="26" presetID="1" presetClass="entr" presetSubtype="0" fill="hold" grpId="0" nodeType="afterEffect">
                                  <p:stCondLst>
                                    <p:cond delay="1"/>
                                  </p:stCondLst>
                                  <p:childTnLst>
                                    <p:set>
                                      <p:cBhvr>
                                        <p:cTn id="27" dur="1" fill="hold">
                                          <p:stCondLst>
                                            <p:cond delay="499"/>
                                          </p:stCondLst>
                                        </p:cTn>
                                        <p:tgtEl>
                                          <p:spTgt spid="25649"/>
                                        </p:tgtEl>
                                        <p:attrNameLst>
                                          <p:attrName>style.visibility</p:attrName>
                                        </p:attrNameLst>
                                      </p:cBhvr>
                                      <p:to>
                                        <p:strVal val="visible"/>
                                      </p:to>
                                    </p:set>
                                  </p:childTnLst>
                                </p:cTn>
                              </p:par>
                            </p:childTnLst>
                          </p:cTn>
                        </p:par>
                        <p:par>
                          <p:cTn id="28" fill="hold" nodeType="afterGroup">
                            <p:stCondLst>
                              <p:cond delay="3005"/>
                            </p:stCondLst>
                            <p:childTnLst>
                              <p:par>
                                <p:cTn id="29" presetID="1" presetClass="entr" presetSubtype="0" fill="hold" grpId="0" nodeType="afterEffect">
                                  <p:stCondLst>
                                    <p:cond delay="1"/>
                                  </p:stCondLst>
                                  <p:childTnLst>
                                    <p:set>
                                      <p:cBhvr>
                                        <p:cTn id="30" dur="1" fill="hold">
                                          <p:stCondLst>
                                            <p:cond delay="499"/>
                                          </p:stCondLst>
                                        </p:cTn>
                                        <p:tgtEl>
                                          <p:spTgt spid="2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5" grpId="0" autoUpdateAnimBg="0"/>
      <p:bldP spid="25646" grpId="0" autoUpdateAnimBg="0"/>
      <p:bldP spid="25647" grpId="0" autoUpdateAnimBg="0"/>
      <p:bldP spid="25648" grpId="0" autoUpdateAnimBg="0"/>
      <p:bldP spid="25649" grpId="0" autoUpdateAnimBg="0"/>
      <p:bldP spid="2565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270722341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2" descr="glowh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3"/>
          <p:cNvSpPr>
            <a:spLocks noGrp="1" noChangeArrowheads="1"/>
          </p:cNvSpPr>
          <p:nvPr>
            <p:ph type="ctrTitle"/>
          </p:nvPr>
        </p:nvSpPr>
        <p:spPr>
          <a:xfrm>
            <a:off x="1143000" y="76200"/>
            <a:ext cx="6934200" cy="3581400"/>
          </a:xfrm>
        </p:spPr>
        <p:txBody>
          <a:bodyPr/>
          <a:lstStyle/>
          <a:p>
            <a:pPr eaLnBrk="1" hangingPunct="1"/>
            <a:r>
              <a:rPr lang="zh-TW" altLang="en-US" sz="4800" b="1" dirty="0" smtClean="0">
                <a:latin typeface="acme secret agent" charset="0"/>
                <a:ea typeface="Osaka" charset="0"/>
                <a:cs typeface="Osaka" charset="0"/>
              </a:rPr>
              <a:t>明晰的正文</a:t>
            </a:r>
            <a:endParaRPr lang="en-US" dirty="0">
              <a:latin typeface="acme secret agent" charset="0"/>
              <a:ea typeface="Osaka" charset="0"/>
              <a:cs typeface="Osaka" charset="0"/>
            </a:endParaRPr>
          </a:p>
        </p:txBody>
      </p:sp>
      <p:sp>
        <p:nvSpPr>
          <p:cNvPr id="34821" name="Text Box 5"/>
          <p:cNvSpPr txBox="1">
            <a:spLocks noChangeArrowheads="1"/>
          </p:cNvSpPr>
          <p:nvPr/>
        </p:nvSpPr>
        <p:spPr bwMode="auto">
          <a:xfrm>
            <a:off x="8518525" y="39688"/>
            <a:ext cx="523875"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Book Antiqua" charset="0"/>
                <a:ea typeface="ＭＳ Ｐゴシック" charset="0"/>
                <a:cs typeface="ＭＳ Ｐゴシック" charset="0"/>
              </a:defRPr>
            </a:lvl1pPr>
            <a:lvl2pPr marL="37931725" indent="-37474525">
              <a:defRPr sz="2400">
                <a:solidFill>
                  <a:schemeClr val="tx1"/>
                </a:solidFill>
                <a:latin typeface="Book Antiqua" charset="0"/>
                <a:ea typeface="ＭＳ Ｐゴシック" charset="0"/>
              </a:defRPr>
            </a:lvl2pPr>
            <a:lvl3pPr>
              <a:defRPr sz="2400">
                <a:solidFill>
                  <a:schemeClr val="tx1"/>
                </a:solidFill>
                <a:latin typeface="Book Antiqua" charset="0"/>
                <a:ea typeface="ＭＳ Ｐゴシック" charset="0"/>
              </a:defRPr>
            </a:lvl3pPr>
            <a:lvl4pPr>
              <a:defRPr sz="2400">
                <a:solidFill>
                  <a:schemeClr val="tx1"/>
                </a:solidFill>
                <a:latin typeface="Book Antiqua" charset="0"/>
                <a:ea typeface="ＭＳ Ｐゴシック" charset="0"/>
              </a:defRPr>
            </a:lvl4pPr>
            <a:lvl5pPr>
              <a:defRPr sz="2400">
                <a:solidFill>
                  <a:schemeClr val="tx1"/>
                </a:solidFill>
                <a:latin typeface="Book Antiqua" charset="0"/>
                <a:ea typeface="ＭＳ Ｐゴシック" charset="0"/>
              </a:defRPr>
            </a:lvl5pPr>
            <a:lvl6pPr marL="457200" eaLnBrk="0" fontAlgn="base" hangingPunct="0">
              <a:spcBef>
                <a:spcPct val="0"/>
              </a:spcBef>
              <a:spcAft>
                <a:spcPct val="0"/>
              </a:spcAft>
              <a:defRPr sz="2400">
                <a:solidFill>
                  <a:schemeClr val="tx1"/>
                </a:solidFill>
                <a:latin typeface="Book Antiqua" charset="0"/>
                <a:ea typeface="ＭＳ Ｐゴシック" charset="0"/>
              </a:defRPr>
            </a:lvl6pPr>
            <a:lvl7pPr marL="914400" eaLnBrk="0" fontAlgn="base" hangingPunct="0">
              <a:spcBef>
                <a:spcPct val="0"/>
              </a:spcBef>
              <a:spcAft>
                <a:spcPct val="0"/>
              </a:spcAft>
              <a:defRPr sz="2400">
                <a:solidFill>
                  <a:schemeClr val="tx1"/>
                </a:solidFill>
                <a:latin typeface="Book Antiqua" charset="0"/>
                <a:ea typeface="ＭＳ Ｐゴシック" charset="0"/>
              </a:defRPr>
            </a:lvl7pPr>
            <a:lvl8pPr marL="1371600" eaLnBrk="0" fontAlgn="base" hangingPunct="0">
              <a:spcBef>
                <a:spcPct val="0"/>
              </a:spcBef>
              <a:spcAft>
                <a:spcPct val="0"/>
              </a:spcAft>
              <a:defRPr sz="2400">
                <a:solidFill>
                  <a:schemeClr val="tx1"/>
                </a:solidFill>
                <a:latin typeface="Book Antiqua" charset="0"/>
                <a:ea typeface="ＭＳ Ｐゴシック" charset="0"/>
              </a:defRPr>
            </a:lvl8pPr>
            <a:lvl9pPr marL="1828800" eaLnBrk="0" fontAlgn="base" hangingPunct="0">
              <a:spcBef>
                <a:spcPct val="0"/>
              </a:spcBef>
              <a:spcAft>
                <a:spcPct val="0"/>
              </a:spcAft>
              <a:defRPr sz="2400">
                <a:solidFill>
                  <a:schemeClr val="tx1"/>
                </a:solidFill>
                <a:latin typeface="Book Antiqua" charset="0"/>
                <a:ea typeface="ＭＳ Ｐゴシック" charset="0"/>
              </a:defRPr>
            </a:lvl9pPr>
          </a:lstStyle>
          <a:p>
            <a:pPr eaLnBrk="0" fontAlgn="base" hangingPunct="0">
              <a:spcBef>
                <a:spcPct val="0"/>
              </a:spcBef>
              <a:spcAft>
                <a:spcPct val="0"/>
              </a:spcAft>
              <a:defRPr/>
            </a:pPr>
            <a:r>
              <a:rPr lang="en-US" b="1" smtClean="0">
                <a:solidFill>
                  <a:srgbClr val="FFFFFF"/>
                </a:solidFill>
                <a:latin typeface="Arial" charset="0"/>
              </a:rPr>
              <a:t>76</a:t>
            </a:r>
            <a:endParaRPr lang="en-US" smtClean="0">
              <a:solidFill>
                <a:srgbClr val="FFFFFF"/>
              </a:solidFill>
              <a:latin typeface="Arial" charset="0"/>
            </a:endParaRPr>
          </a:p>
        </p:txBody>
      </p:sp>
      <p:sp>
        <p:nvSpPr>
          <p:cNvPr id="34822" name="Rectangle 6"/>
          <p:cNvSpPr>
            <a:spLocks noChangeArrowheads="1"/>
          </p:cNvSpPr>
          <p:nvPr/>
        </p:nvSpPr>
        <p:spPr bwMode="auto">
          <a:xfrm>
            <a:off x="1600200" y="2971800"/>
            <a:ext cx="601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zh-CHT" altLang="en-US" sz="3200" b="1" dirty="0" smtClean="0">
                <a:solidFill>
                  <a:srgbClr val="000000"/>
                </a:solidFill>
                <a:latin typeface="Arial" charset="0"/>
                <a:ea typeface="Osaka" charset="0"/>
                <a:cs typeface="Osaka" charset="0"/>
              </a:rPr>
              <a:t>完整的句子</a:t>
            </a:r>
            <a:r>
              <a:rPr lang="en-US" altLang="zh-CHT" sz="3200" b="1" dirty="0" smtClean="0">
                <a:solidFill>
                  <a:srgbClr val="000000"/>
                </a:solidFill>
                <a:latin typeface="Arial" charset="0"/>
                <a:ea typeface="Osaka" charset="0"/>
                <a:cs typeface="Osaka" charset="0"/>
              </a:rPr>
              <a:t> </a:t>
            </a:r>
            <a:r>
              <a:rPr lang="ja-JP" altLang="en-US" sz="3200" b="1" dirty="0" smtClean="0">
                <a:solidFill>
                  <a:srgbClr val="000000"/>
                </a:solidFill>
                <a:latin typeface="Arial" charset="0"/>
                <a:ea typeface="Osaka" charset="0"/>
                <a:cs typeface="Osaka" charset="0"/>
              </a:rPr>
              <a:t>要点</a:t>
            </a:r>
            <a:endParaRPr lang="en-US" sz="3200" b="1" dirty="0" smtClean="0">
              <a:solidFill>
                <a:srgbClr val="000000"/>
              </a:solidFill>
              <a:latin typeface="Arial" charset="0"/>
              <a:ea typeface="Osaka" charset="0"/>
              <a:cs typeface="Osaka" charset="0"/>
            </a:endParaRPr>
          </a:p>
          <a:p>
            <a:pPr algn="ctr" fontAlgn="base">
              <a:spcBef>
                <a:spcPct val="20000"/>
              </a:spcBef>
              <a:spcAft>
                <a:spcPct val="0"/>
              </a:spcAft>
            </a:pPr>
            <a:r>
              <a:rPr lang="zh-TW" altLang="en-US" sz="3200" b="1" dirty="0" smtClean="0">
                <a:solidFill>
                  <a:srgbClr val="000000"/>
                </a:solidFill>
                <a:latin typeface="Arial" charset="0"/>
                <a:ea typeface="Osaka" charset="0"/>
                <a:cs typeface="Osaka" charset="0"/>
              </a:rPr>
              <a:t>过渡</a:t>
            </a:r>
            <a:endParaRPr lang="en-US" sz="3200" b="1" dirty="0" smtClean="0">
              <a:solidFill>
                <a:srgbClr val="000000"/>
              </a:solidFill>
              <a:latin typeface="Arial" charset="0"/>
              <a:ea typeface="Osaka" charset="0"/>
              <a:cs typeface="Osaka" charset="0"/>
            </a:endParaRPr>
          </a:p>
          <a:p>
            <a:pPr algn="ctr" fontAlgn="base">
              <a:spcBef>
                <a:spcPct val="20000"/>
              </a:spcBef>
              <a:spcAft>
                <a:spcPct val="0"/>
              </a:spcAft>
            </a:pPr>
            <a:r>
              <a:rPr lang="zh-TW" altLang="en-US" sz="3200" b="1" dirty="0" smtClean="0">
                <a:solidFill>
                  <a:srgbClr val="000000"/>
                </a:solidFill>
                <a:latin typeface="Arial" charset="0"/>
                <a:ea typeface="Osaka" charset="0"/>
                <a:cs typeface="Osaka" charset="0"/>
              </a:rPr>
              <a:t>例证</a:t>
            </a:r>
            <a:r>
              <a:rPr lang="en-US" altLang="zh-TW" sz="3200" b="1" dirty="0" smtClean="0">
                <a:solidFill>
                  <a:srgbClr val="000000"/>
                </a:solidFill>
                <a:latin typeface="Arial" charset="0"/>
                <a:ea typeface="Osaka" charset="0"/>
                <a:cs typeface="Osaka" charset="0"/>
              </a:rPr>
              <a:t> </a:t>
            </a:r>
            <a:r>
              <a:rPr lang="zh-TW" altLang="en-US" sz="3200" b="1" dirty="0" smtClean="0">
                <a:solidFill>
                  <a:srgbClr val="000000"/>
                </a:solidFill>
                <a:latin typeface="Arial" charset="0"/>
                <a:ea typeface="Osaka" charset="0"/>
                <a:cs typeface="Osaka" charset="0"/>
              </a:rPr>
              <a:t>描绘</a:t>
            </a:r>
            <a:endParaRPr lang="en-US" sz="3200" b="1" dirty="0" smtClean="0">
              <a:solidFill>
                <a:srgbClr val="000000"/>
              </a:solidFill>
              <a:latin typeface="Arial" charset="0"/>
              <a:ea typeface="Osaka" charset="0"/>
              <a:cs typeface="Osaka" charset="0"/>
            </a:endParaRPr>
          </a:p>
          <a:p>
            <a:pPr algn="ctr" fontAlgn="base">
              <a:spcBef>
                <a:spcPct val="20000"/>
              </a:spcBef>
              <a:spcAft>
                <a:spcPct val="0"/>
              </a:spcAft>
            </a:pPr>
            <a:r>
              <a:rPr lang="zh-TW" altLang="en-US" sz="3200" b="1" dirty="0" smtClean="0">
                <a:solidFill>
                  <a:srgbClr val="000000"/>
                </a:solidFill>
                <a:latin typeface="Arial" charset="0"/>
                <a:ea typeface="Osaka" charset="0"/>
                <a:cs typeface="Osaka" charset="0"/>
              </a:rPr>
              <a:t>运用肢体语言</a:t>
            </a:r>
            <a:endParaRPr lang="en-US" sz="3200" b="1" dirty="0" smtClean="0">
              <a:solidFill>
                <a:srgbClr val="000000"/>
              </a:solidFill>
              <a:latin typeface="Arial" charset="0"/>
              <a:ea typeface="Osaka" charset="0"/>
              <a:cs typeface="Osaka" charset="0"/>
            </a:endParaRPr>
          </a:p>
          <a:p>
            <a:pPr algn="ctr" fontAlgn="base">
              <a:spcBef>
                <a:spcPct val="20000"/>
              </a:spcBef>
              <a:spcAft>
                <a:spcPct val="0"/>
              </a:spcAft>
            </a:pPr>
            <a:r>
              <a:rPr lang="en-US" sz="3200" b="1" dirty="0" smtClean="0">
                <a:solidFill>
                  <a:srgbClr val="000000"/>
                </a:solidFill>
                <a:latin typeface="Arial" charset="0"/>
                <a:ea typeface="Osaka" charset="0"/>
                <a:cs typeface="Osaka" charset="0"/>
              </a:rPr>
              <a:t>重述 </a:t>
            </a:r>
            <a:r>
              <a:rPr lang="zh-TW" altLang="en-US" sz="3200" b="1" dirty="0" smtClean="0">
                <a:solidFill>
                  <a:srgbClr val="000000"/>
                </a:solidFill>
                <a:latin typeface="Arial" charset="0"/>
                <a:ea typeface="Osaka" charset="0"/>
                <a:cs typeface="Osaka" charset="0"/>
              </a:rPr>
              <a:t>主题</a:t>
            </a:r>
            <a:endParaRPr lang="en-US" sz="3200" b="1" dirty="0" smtClean="0">
              <a:solidFill>
                <a:srgbClr val="000000"/>
              </a:solidFill>
              <a:latin typeface="Arial" charset="0"/>
              <a:ea typeface="Osaka" charset="0"/>
              <a:cs typeface="Osaka" charset="0"/>
            </a:endParaRPr>
          </a:p>
        </p:txBody>
      </p:sp>
    </p:spTree>
    <p:extLst>
      <p:ext uri="{BB962C8B-B14F-4D97-AF65-F5344CB8AC3E}">
        <p14:creationId xmlns:p14="http://schemas.microsoft.com/office/powerpoint/2010/main" val="3933176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1" end="1"/>
                                            </p:txEl>
                                          </p:spTgt>
                                        </p:tgtEl>
                                        <p:attrNameLst>
                                          <p:attrName>style.visibility</p:attrName>
                                        </p:attrNameLst>
                                      </p:cBhvr>
                                      <p:to>
                                        <p:strVal val="visible"/>
                                      </p:to>
                                    </p:set>
                                    <p:animEffect transition="in" filter="slide(fromBottom)">
                                      <p:cBhvr>
                                        <p:cTn id="12" dur="500"/>
                                        <p:tgtEl>
                                          <p:spTgt spid="348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7" dur="500"/>
                                        <p:tgtEl>
                                          <p:spTgt spid="348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822">
                                            <p:txEl>
                                              <p:pRg st="3" end="3"/>
                                            </p:txEl>
                                          </p:spTgt>
                                        </p:tgtEl>
                                        <p:attrNameLst>
                                          <p:attrName>style.visibility</p:attrName>
                                        </p:attrNameLst>
                                      </p:cBhvr>
                                      <p:to>
                                        <p:strVal val="visible"/>
                                      </p:to>
                                    </p:set>
                                    <p:animEffect transition="in" filter="slide(fromBottom)">
                                      <p:cBhvr>
                                        <p:cTn id="22" dur="500"/>
                                        <p:tgtEl>
                                          <p:spTgt spid="348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822">
                                            <p:txEl>
                                              <p:pRg st="4" end="4"/>
                                            </p:txEl>
                                          </p:spTgt>
                                        </p:tgtEl>
                                        <p:attrNameLst>
                                          <p:attrName>style.visibility</p:attrName>
                                        </p:attrNameLst>
                                      </p:cBhvr>
                                      <p:to>
                                        <p:strVal val="visible"/>
                                      </p:to>
                                    </p:set>
                                    <p:animEffect transition="in" filter="slide(fromBottom)">
                                      <p:cBhvr>
                                        <p:cTn id="27" dur="5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DSS"/>
          <p:cNvPicPr>
            <a:picLocks noChangeAspect="1" noChangeArrowheads="1"/>
          </p:cNvPicPr>
          <p:nvPr/>
        </p:nvPicPr>
        <p:blipFill>
          <a:blip r:embed="rId3">
            <a:lum bright="42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0" y="1552575"/>
            <a:ext cx="9144000" cy="70167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4000" b="1" u="sng" smtClean="0">
                <a:solidFill>
                  <a:srgbClr val="000000"/>
                </a:solidFill>
              </a:rPr>
              <a:t>Write both the CPT &amp; CPS:</a:t>
            </a:r>
            <a:endParaRPr lang="en-US" sz="3200" b="1" i="1" u="sng" smtClean="0">
              <a:solidFill>
                <a:srgbClr val="000000"/>
              </a:solidFill>
              <a:latin typeface="Times New Roman" charset="0"/>
            </a:endParaRPr>
          </a:p>
        </p:txBody>
      </p:sp>
      <p:sp>
        <p:nvSpPr>
          <p:cNvPr id="23557" name="Text Box 5"/>
          <p:cNvSpPr txBox="1">
            <a:spLocks noChangeArrowheads="1"/>
          </p:cNvSpPr>
          <p:nvPr/>
        </p:nvSpPr>
        <p:spPr bwMode="auto">
          <a:xfrm>
            <a:off x="304800" y="25590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smtClean="0">
                <a:solidFill>
                  <a:srgbClr val="000000"/>
                </a:solidFill>
              </a:rPr>
              <a:t>• in the active voice</a:t>
            </a:r>
            <a:endParaRPr lang="en-US" sz="2800" b="1" i="1" smtClean="0">
              <a:solidFill>
                <a:srgbClr val="000000"/>
              </a:solidFill>
              <a:latin typeface="Times New Roman" charset="0"/>
            </a:endParaRPr>
          </a:p>
        </p:txBody>
      </p:sp>
      <p:sp>
        <p:nvSpPr>
          <p:cNvPr id="23559" name="Text Box 7"/>
          <p:cNvSpPr txBox="1">
            <a:spLocks noChangeArrowheads="1"/>
          </p:cNvSpPr>
          <p:nvPr/>
        </p:nvSpPr>
        <p:spPr bwMode="auto">
          <a:xfrm>
            <a:off x="304800" y="35496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smtClean="0">
                <a:solidFill>
                  <a:srgbClr val="000000"/>
                </a:solidFill>
              </a:rPr>
              <a:t>• in full sentences</a:t>
            </a:r>
            <a:endParaRPr lang="en-US" sz="2800" b="1" i="1" smtClean="0">
              <a:solidFill>
                <a:srgbClr val="000000"/>
              </a:solidFill>
              <a:latin typeface="Times New Roman" charset="0"/>
            </a:endParaRPr>
          </a:p>
        </p:txBody>
      </p:sp>
      <p:sp>
        <p:nvSpPr>
          <p:cNvPr id="23561" name="Text Box 9"/>
          <p:cNvSpPr txBox="1">
            <a:spLocks noChangeArrowheads="1"/>
          </p:cNvSpPr>
          <p:nvPr/>
        </p:nvSpPr>
        <p:spPr bwMode="auto">
          <a:xfrm>
            <a:off x="304800" y="45402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smtClean="0">
                <a:solidFill>
                  <a:srgbClr val="000000"/>
                </a:solidFill>
              </a:rPr>
              <a:t>• with correlating Z</a:t>
            </a:r>
            <a:r>
              <a:rPr lang="en-US" sz="3600" b="1" baseline="-25000" smtClean="0">
                <a:solidFill>
                  <a:srgbClr val="000000"/>
                </a:solidFill>
              </a:rPr>
              <a:t>1</a:t>
            </a:r>
            <a:r>
              <a:rPr lang="en-US" sz="3600" b="1" smtClean="0">
                <a:solidFill>
                  <a:srgbClr val="000000"/>
                </a:solidFill>
              </a:rPr>
              <a:t>s &amp; interrogatives</a:t>
            </a:r>
            <a:endParaRPr lang="en-US" sz="2800" b="1" i="1" smtClean="0">
              <a:solidFill>
                <a:srgbClr val="000000"/>
              </a:solidFill>
              <a:latin typeface="Times New Roman" charset="0"/>
            </a:endParaRPr>
          </a:p>
        </p:txBody>
      </p:sp>
      <p:sp>
        <p:nvSpPr>
          <p:cNvPr id="23563" name="Text Box 11"/>
          <p:cNvSpPr txBox="1">
            <a:spLocks noChangeArrowheads="1"/>
          </p:cNvSpPr>
          <p:nvPr/>
        </p:nvSpPr>
        <p:spPr bwMode="auto">
          <a:xfrm>
            <a:off x="304800" y="5530850"/>
            <a:ext cx="88392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3600" b="1" smtClean="0">
                <a:solidFill>
                  <a:srgbClr val="000000"/>
                </a:solidFill>
              </a:rPr>
              <a:t>• so they include the whole passage</a:t>
            </a:r>
            <a:endParaRPr lang="en-US" sz="2800" b="1" i="1" smtClean="0">
              <a:solidFill>
                <a:srgbClr val="000000"/>
              </a:solidFill>
              <a:latin typeface="Times New Roman" charset="0"/>
            </a:endParaRPr>
          </a:p>
        </p:txBody>
      </p:sp>
      <p:sp>
        <p:nvSpPr>
          <p:cNvPr id="23565" name="Text Box 13"/>
          <p:cNvSpPr txBox="1">
            <a:spLocks noChangeArrowheads="1"/>
          </p:cNvSpPr>
          <p:nvPr/>
        </p:nvSpPr>
        <p:spPr bwMode="auto">
          <a:xfrm>
            <a:off x="7772400" y="0"/>
            <a:ext cx="13716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b="1" smtClean="0">
                <a:solidFill>
                  <a:srgbClr val="000000"/>
                </a:solidFill>
              </a:rPr>
              <a:t>40</a:t>
            </a:r>
            <a:endParaRPr lang="en-US" b="1" i="1" smtClean="0">
              <a:solidFill>
                <a:srgbClr val="000000"/>
              </a:solidFill>
              <a:latin typeface="Times New Roman" charset="0"/>
            </a:endParaRPr>
          </a:p>
        </p:txBody>
      </p:sp>
      <p:sp>
        <p:nvSpPr>
          <p:cNvPr id="121864" name="Title 11"/>
          <p:cNvSpPr>
            <a:spLocks noGrp="1"/>
          </p:cNvSpPr>
          <p:nvPr>
            <p:ph type="title" idx="4294967295"/>
          </p:nvPr>
        </p:nvSpPr>
        <p:spPr>
          <a:xfrm>
            <a:off x="-228600" y="457200"/>
            <a:ext cx="9372600" cy="914400"/>
          </a:xfrm>
          <a:solidFill>
            <a:srgbClr val="000000"/>
          </a:solidFill>
        </p:spPr>
        <p:txBody>
          <a:bodyPr/>
          <a:lstStyle/>
          <a:p>
            <a:pPr eaLnBrk="1" hangingPunct="1"/>
            <a:r>
              <a:rPr lang="en-US">
                <a:solidFill>
                  <a:schemeClr val="bg1"/>
                </a:solidFill>
                <a:latin typeface="Arial" charset="0"/>
                <a:ea typeface="ＭＳ Ｐゴシック" charset="0"/>
                <a:cs typeface="ＭＳ Ｐゴシック" charset="0"/>
              </a:rPr>
              <a:t>Comparing the Ideas</a:t>
            </a:r>
          </a:p>
        </p:txBody>
      </p:sp>
    </p:spTree>
    <p:extLst>
      <p:ext uri="{BB962C8B-B14F-4D97-AF65-F5344CB8AC3E}">
        <p14:creationId xmlns:p14="http://schemas.microsoft.com/office/powerpoint/2010/main" val="20092125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1000" fill="hold"/>
                                        <p:tgtEl>
                                          <p:spTgt spid="23557"/>
                                        </p:tgtEl>
                                        <p:attrNameLst>
                                          <p:attrName>ppt_w</p:attrName>
                                        </p:attrNameLst>
                                      </p:cBhvr>
                                      <p:tavLst>
                                        <p:tav tm="0">
                                          <p:val>
                                            <p:fltVal val="0"/>
                                          </p:val>
                                        </p:tav>
                                        <p:tav tm="100000">
                                          <p:val>
                                            <p:strVal val="#ppt_w"/>
                                          </p:val>
                                        </p:tav>
                                      </p:tavLst>
                                    </p:anim>
                                    <p:anim calcmode="lin" valueType="num">
                                      <p:cBhvr>
                                        <p:cTn id="8" dur="1000" fill="hold"/>
                                        <p:tgtEl>
                                          <p:spTgt spid="23557"/>
                                        </p:tgtEl>
                                        <p:attrNameLst>
                                          <p:attrName>ppt_h</p:attrName>
                                        </p:attrNameLst>
                                      </p:cBhvr>
                                      <p:tavLst>
                                        <p:tav tm="0">
                                          <p:val>
                                            <p:fltVal val="0"/>
                                          </p:val>
                                        </p:tav>
                                        <p:tav tm="100000">
                                          <p:val>
                                            <p:strVal val="#ppt_h"/>
                                          </p:val>
                                        </p:tav>
                                      </p:tavLst>
                                    </p:anim>
                                    <p:anim calcmode="lin" valueType="num">
                                      <p:cBhvr>
                                        <p:cTn id="9"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p:cTn id="15" dur="1000" fill="hold"/>
                                        <p:tgtEl>
                                          <p:spTgt spid="23559"/>
                                        </p:tgtEl>
                                        <p:attrNameLst>
                                          <p:attrName>ppt_w</p:attrName>
                                        </p:attrNameLst>
                                      </p:cBhvr>
                                      <p:tavLst>
                                        <p:tav tm="0">
                                          <p:val>
                                            <p:fltVal val="0"/>
                                          </p:val>
                                        </p:tav>
                                        <p:tav tm="100000">
                                          <p:val>
                                            <p:strVal val="#ppt_w"/>
                                          </p:val>
                                        </p:tav>
                                      </p:tavLst>
                                    </p:anim>
                                    <p:anim calcmode="lin" valueType="num">
                                      <p:cBhvr>
                                        <p:cTn id="16" dur="1000" fill="hold"/>
                                        <p:tgtEl>
                                          <p:spTgt spid="23559"/>
                                        </p:tgtEl>
                                        <p:attrNameLst>
                                          <p:attrName>ppt_h</p:attrName>
                                        </p:attrNameLst>
                                      </p:cBhvr>
                                      <p:tavLst>
                                        <p:tav tm="0">
                                          <p:val>
                                            <p:fltVal val="0"/>
                                          </p:val>
                                        </p:tav>
                                        <p:tav tm="100000">
                                          <p:val>
                                            <p:strVal val="#ppt_h"/>
                                          </p:val>
                                        </p:tav>
                                      </p:tavLst>
                                    </p:anim>
                                    <p:anim calcmode="lin" valueType="num">
                                      <p:cBhvr>
                                        <p:cTn id="17"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p:cTn id="31" dur="1000" fill="hold"/>
                                        <p:tgtEl>
                                          <p:spTgt spid="23563"/>
                                        </p:tgtEl>
                                        <p:attrNameLst>
                                          <p:attrName>ppt_w</p:attrName>
                                        </p:attrNameLst>
                                      </p:cBhvr>
                                      <p:tavLst>
                                        <p:tav tm="0">
                                          <p:val>
                                            <p:fltVal val="0"/>
                                          </p:val>
                                        </p:tav>
                                        <p:tav tm="100000">
                                          <p:val>
                                            <p:strVal val="#ppt_w"/>
                                          </p:val>
                                        </p:tav>
                                      </p:tavLst>
                                    </p:anim>
                                    <p:anim calcmode="lin" valueType="num">
                                      <p:cBhvr>
                                        <p:cTn id="32" dur="1000" fill="hold"/>
                                        <p:tgtEl>
                                          <p:spTgt spid="23563"/>
                                        </p:tgtEl>
                                        <p:attrNameLst>
                                          <p:attrName>ppt_h</p:attrName>
                                        </p:attrNameLst>
                                      </p:cBhvr>
                                      <p:tavLst>
                                        <p:tav tm="0">
                                          <p:val>
                                            <p:fltVal val="0"/>
                                          </p:val>
                                        </p:tav>
                                        <p:tav tm="100000">
                                          <p:val>
                                            <p:strVal val="#ppt_h"/>
                                          </p:val>
                                        </p:tav>
                                      </p:tavLst>
                                    </p:anim>
                                    <p:anim calcmode="lin" valueType="num">
                                      <p:cBhvr>
                                        <p:cTn id="33" dur="1000" fill="hold"/>
                                        <p:tgtEl>
                                          <p:spTgt spid="2356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1" grpId="0"/>
      <p:bldP spid="23563" grpId="0"/>
    </p:bldLst>
  </p:timing>
</p:sld>
</file>

<file path=ppt/theme/theme1.xml><?xml version="1.0" encoding="utf-8"?>
<a:theme xmlns:a="http://schemas.openxmlformats.org/drawingml/2006/main" name="2_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1_untitled 1">
      <a:majorFont>
        <a:latin typeface="Times"/>
        <a:ea typeface="宋体"/>
        <a:cs typeface=""/>
      </a:majorFont>
      <a:minorFont>
        <a:latin typeface="Book Antiqu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Circle Strokes">
  <a:themeElements>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ircle Strok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1_untitled 1">
      <a:majorFont>
        <a:latin typeface="Times"/>
        <a:ea typeface="SimSun"/>
        <a:cs typeface=""/>
      </a:majorFont>
      <a:minorFont>
        <a:latin typeface="Book Antiqua"/>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_untitled 1">
  <a:themeElements>
    <a:clrScheme name="">
      <a:dk1>
        <a:srgbClr val="00003D"/>
      </a:dk1>
      <a:lt1>
        <a:srgbClr val="FFFFFF"/>
      </a:lt1>
      <a:dk2>
        <a:srgbClr val="000066"/>
      </a:dk2>
      <a:lt2>
        <a:srgbClr val="000000"/>
      </a:lt2>
      <a:accent1>
        <a:srgbClr val="FF00FF"/>
      </a:accent1>
      <a:accent2>
        <a:srgbClr val="333399"/>
      </a:accent2>
      <a:accent3>
        <a:srgbClr val="AAAAB8"/>
      </a:accent3>
      <a:accent4>
        <a:srgbClr val="DADADA"/>
      </a:accent4>
      <a:accent5>
        <a:srgbClr val="FFAAFF"/>
      </a:accent5>
      <a:accent6>
        <a:srgbClr val="2D2D8A"/>
      </a:accent6>
      <a:hlink>
        <a:srgbClr val="009999"/>
      </a:hlink>
      <a:folHlink>
        <a:srgbClr val="99CC00"/>
      </a:folHlink>
    </a:clrScheme>
    <a:fontScheme name="untitled 1">
      <a:majorFont>
        <a:latin typeface="Times"/>
        <a:ea typeface="ヒラギノ明朝 ProN W3"/>
        <a:cs typeface="ヒラギノ明朝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untitle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_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758</TotalTime>
  <Words>2242</Words>
  <Application>Microsoft Macintosh PowerPoint</Application>
  <PresentationFormat>On-screen Show (4:3)</PresentationFormat>
  <Paragraphs>722</Paragraphs>
  <Slides>75</Slides>
  <Notes>69</Notes>
  <HiddenSlides>1</HiddenSlides>
  <MMClips>0</MMClips>
  <ScaleCrop>false</ScaleCrop>
  <HeadingPairs>
    <vt:vector size="6" baseType="variant">
      <vt:variant>
        <vt:lpstr>Theme</vt:lpstr>
      </vt:variant>
      <vt:variant>
        <vt:i4>50</vt:i4>
      </vt:variant>
      <vt:variant>
        <vt:lpstr>Embedded OLE Servers</vt:lpstr>
      </vt:variant>
      <vt:variant>
        <vt:i4>2</vt:i4>
      </vt:variant>
      <vt:variant>
        <vt:lpstr>Slide Titles</vt:lpstr>
      </vt:variant>
      <vt:variant>
        <vt:i4>75</vt:i4>
      </vt:variant>
    </vt:vector>
  </HeadingPairs>
  <TitlesOfParts>
    <vt:vector size="127" baseType="lpstr">
      <vt:lpstr>2_Title &amp; Bullets</vt:lpstr>
      <vt:lpstr>3_Title &amp; Bullets</vt:lpstr>
      <vt:lpstr>1_untitled 1</vt:lpstr>
      <vt:lpstr>Blank Presentation</vt:lpstr>
      <vt:lpstr>1_Blank Presentation</vt:lpstr>
      <vt:lpstr>Bar Code</vt:lpstr>
      <vt:lpstr>Warp</vt:lpstr>
      <vt:lpstr>Default Design</vt:lpstr>
      <vt:lpstr>1_Default Design</vt:lpstr>
      <vt:lpstr>2_Default Design</vt:lpstr>
      <vt:lpstr>Glare</vt:lpstr>
      <vt:lpstr>2_untitled 1</vt:lpstr>
      <vt:lpstr>3_Default Design</vt:lpstr>
      <vt:lpstr>2_Blank Presentation</vt:lpstr>
      <vt:lpstr>Schmooze</vt:lpstr>
      <vt:lpstr>1_Schmooze</vt:lpstr>
      <vt:lpstr>4_Default Design</vt:lpstr>
      <vt:lpstr>1_Expedition</vt:lpstr>
      <vt:lpstr>Alchemy</vt:lpstr>
      <vt:lpstr>Blends</vt:lpstr>
      <vt:lpstr>5_Default Design</vt:lpstr>
      <vt:lpstr>2_Expedition</vt:lpstr>
      <vt:lpstr>6_Default Design</vt:lpstr>
      <vt:lpstr>7_Default Design</vt:lpstr>
      <vt:lpstr>Network</vt:lpstr>
      <vt:lpstr>Fossil</vt:lpstr>
      <vt:lpstr>Circle Strokes</vt:lpstr>
      <vt:lpstr>8_Default Design</vt:lpstr>
      <vt:lpstr>Azure</vt:lpstr>
      <vt:lpstr>9_Default Design</vt:lpstr>
      <vt:lpstr>3_Blank Presentation</vt:lpstr>
      <vt:lpstr>10_Default Design</vt:lpstr>
      <vt:lpstr>11_Default Design</vt:lpstr>
      <vt:lpstr>4_Blank Presentation</vt:lpstr>
      <vt:lpstr>1_Fossil</vt:lpstr>
      <vt:lpstr>5_Blank Presentation</vt:lpstr>
      <vt:lpstr>untitled 1</vt:lpstr>
      <vt:lpstr>3_untitled 1</vt:lpstr>
      <vt:lpstr>13_Default Design</vt:lpstr>
      <vt:lpstr>4_Title &amp; Bullets</vt:lpstr>
      <vt:lpstr>Title &amp; Bullets</vt:lpstr>
      <vt:lpstr>12_Default Design</vt:lpstr>
      <vt:lpstr>Justice</vt:lpstr>
      <vt:lpstr>14_Default Design</vt:lpstr>
      <vt:lpstr>15_Default Design</vt:lpstr>
      <vt:lpstr>18_Default Design</vt:lpstr>
      <vt:lpstr>16_Default Design</vt:lpstr>
      <vt:lpstr>19_Default Design</vt:lpstr>
      <vt:lpstr>20_Default Design</vt:lpstr>
      <vt:lpstr>21_Default Design</vt:lpstr>
      <vt:lpstr>Document</vt:lpstr>
      <vt:lpstr>文档</vt:lpstr>
      <vt:lpstr>复习讲道程序</vt:lpstr>
      <vt:lpstr>什么样的讲道符合释经性质?</vt:lpstr>
      <vt:lpstr>更详细的定义…</vt:lpstr>
      <vt:lpstr>PowerPoint Presentation</vt:lpstr>
      <vt:lpstr>A. 释经讲道是透过无误的经文让神的旨意展示在</vt:lpstr>
      <vt:lpstr>准备释经讲道的过程</vt:lpstr>
      <vt:lpstr>开场白</vt:lpstr>
      <vt:lpstr>明晰的正文</vt:lpstr>
      <vt:lpstr>Comparing the Ideas</vt:lpstr>
      <vt:lpstr>检讨结论</vt:lpstr>
      <vt:lpstr>解经大纲</vt:lpstr>
      <vt:lpstr>组成中心意思(信息中心主题)</vt:lpstr>
      <vt:lpstr>什么是 Z1+X+Z2+Y 格式?</vt:lpstr>
      <vt:lpstr>例一： Z1+X+Z2+Y 格式</vt:lpstr>
      <vt:lpstr>例二： Z1+X+Z2+Y 格式</vt:lpstr>
      <vt:lpstr>例三： Z1+X+Z2+Y 格式</vt:lpstr>
      <vt:lpstr>检查 Z1+X+Z2+Y 格式</vt:lpstr>
      <vt:lpstr>检查 Z1+X+Z2+Y 格式</vt:lpstr>
      <vt:lpstr>讲道的问题及限定语</vt:lpstr>
      <vt:lpstr>讲道的问题及限定语</vt:lpstr>
      <vt:lpstr>讲道的问题及限定语</vt:lpstr>
      <vt:lpstr>该如何知道使用哪一个限定语?</vt:lpstr>
      <vt:lpstr>准备释经讲道的过程</vt:lpstr>
      <vt:lpstr>定义回顾</vt:lpstr>
      <vt:lpstr>讲道目的例证</vt:lpstr>
      <vt:lpstr>讲道目的例证</vt:lpstr>
      <vt:lpstr>讲道目的例证</vt:lpstr>
      <vt:lpstr>释经和讲道思想的对比</vt:lpstr>
      <vt:lpstr>思想对比</vt:lpstr>
      <vt:lpstr>思想对比</vt:lpstr>
      <vt:lpstr>思想对比</vt:lpstr>
      <vt:lpstr>思想对比</vt:lpstr>
      <vt:lpstr>如何恢复关系</vt:lpstr>
      <vt:lpstr>马太福音18:15-20</vt:lpstr>
      <vt:lpstr>I. (15-17) 教会正确的与犯罪的信徒徒重建关系的方法是尽量不公开。</vt:lpstr>
      <vt:lpstr>II. (18-20) 教会有权柄恢复信徒或选择逐出犯罪的信徒的原因是实行上帝的权柄。</vt:lpstr>
      <vt:lpstr>释经思想:教会应该恢复或将犯罪信徒逐出教会的原因是实行上帝的权柄。</vt:lpstr>
      <vt:lpstr>我们该如何正确帮忙恢复犯罪的基督徒？</vt:lpstr>
      <vt:lpstr>The Point of Verses 15-17</vt:lpstr>
      <vt:lpstr>我们的目的:</vt:lpstr>
      <vt:lpstr>神恢复信徒的四个步骤</vt:lpstr>
      <vt:lpstr>重点思想后面的过渡: 我们的第二个问题在18-20节: 为什么我们要正确的恢复犯罪的基督徒?</vt:lpstr>
      <vt:lpstr>18-20节的要点</vt:lpstr>
      <vt:lpstr>A Better Translation…</vt:lpstr>
      <vt:lpstr>马太18:19</vt:lpstr>
      <vt:lpstr>Psalm 82:1, 6  (to Israel's rulers/gods) </vt:lpstr>
      <vt:lpstr>为何要执行处分?   当我们尝试挽回…</vt:lpstr>
      <vt:lpstr>马太18:20</vt:lpstr>
      <vt:lpstr>主旨：</vt:lpstr>
      <vt:lpstr>我如何给西4:6 EO (作业 #4) 打分</vt:lpstr>
      <vt:lpstr>总结：发展思想的问题</vt:lpstr>
      <vt:lpstr>定义回顾</vt:lpstr>
      <vt:lpstr>讲道结构</vt:lpstr>
      <vt:lpstr>讲道结构的类型</vt:lpstr>
      <vt:lpstr>开场白</vt:lpstr>
      <vt:lpstr>开场白</vt:lpstr>
      <vt:lpstr>分享相关的背景</vt:lpstr>
      <vt:lpstr>开场白</vt:lpstr>
      <vt:lpstr>开场白</vt:lpstr>
      <vt:lpstr>预先概述你的信息</vt:lpstr>
      <vt:lpstr>检讨结论</vt:lpstr>
      <vt:lpstr>一句关于明晰古老的谚语</vt:lpstr>
      <vt:lpstr>转换类型</vt:lpstr>
      <vt:lpstr>如何传讲清楚的信息</vt:lpstr>
      <vt:lpstr>明晰的介绍 </vt:lpstr>
      <vt:lpstr>明晰的正文</vt:lpstr>
      <vt:lpstr>明晰的结论</vt:lpstr>
      <vt:lpstr>运用肢体语言</vt:lpstr>
      <vt:lpstr>PowerPoint Presentation</vt:lpstr>
      <vt:lpstr>释经讲道准备过程</vt:lpstr>
      <vt:lpstr>准备释经讲道的过程</vt:lpstr>
      <vt:lpstr>准备释经讲道的过程</vt:lpstr>
      <vt:lpstr>准备释经讲道的过程</vt:lpstr>
      <vt:lpstr>主题式释经讲道过程</vt:lpstr>
      <vt:lpstr>讲道链接地址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Jay Nevins</dc:creator>
  <cp:lastModifiedBy>Rick Griffith</cp:lastModifiedBy>
  <cp:revision>39</cp:revision>
  <dcterms:created xsi:type="dcterms:W3CDTF">2014-06-22T23:29:28Z</dcterms:created>
  <dcterms:modified xsi:type="dcterms:W3CDTF">2016-11-04T07:25:54Z</dcterms:modified>
</cp:coreProperties>
</file>