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983" r:id="rId2"/>
  </p:sldMasterIdLst>
  <p:notesMasterIdLst>
    <p:notesMasterId r:id="rId18"/>
  </p:notesMasterIdLst>
  <p:sldIdLst>
    <p:sldId id="256" r:id="rId3"/>
    <p:sldId id="267" r:id="rId4"/>
    <p:sldId id="268" r:id="rId5"/>
    <p:sldId id="261" r:id="rId6"/>
    <p:sldId id="259" r:id="rId7"/>
    <p:sldId id="257" r:id="rId8"/>
    <p:sldId id="263" r:id="rId9"/>
    <p:sldId id="264" r:id="rId10"/>
    <p:sldId id="258" r:id="rId11"/>
    <p:sldId id="260" r:id="rId12"/>
    <p:sldId id="262" r:id="rId13"/>
    <p:sldId id="265" r:id="rId14"/>
    <p:sldId id="269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74EFB6-E840-4347-9595-E0562E610DA5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C4CF31-3CCF-5D4A-A8BD-20EFFB18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F3FA-82AC-DE47-9194-29F5B75DDDC3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16C3-53D1-B74F-9A90-8F1B4F88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EAE5-0E93-A24D-A4A5-A8F121567571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9288-9286-F94F-B236-6645B9210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9E17-2822-9B4D-8C06-4125693157C7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0683-A48B-2D43-AD85-60FBCB1EE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BC69-53C6-434D-9F47-8ED5F147ECF5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9522-4188-A748-B7C5-E0CB12C6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9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871B-A554-2145-94C0-1162598AD395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4703-FEBA-F843-9489-D75A4D405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ECE4-C900-7C4F-B689-27857E178807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F477-7EA2-F047-84A0-B275F07F5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39B9-FCEE-1C40-9D94-C707B69CDCA2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575F-D7CF-9B44-BEBE-4C2E3FDE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E925-8BB2-494A-84C4-7E0B9DF41AA4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453F-8D1F-CA4C-83E8-98E755E4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4E19-0010-7340-8032-7F4E54DA6179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1F6D-C11B-8D4E-94AB-3EA5A4DDF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869C-D13F-D643-838D-7A66E9BCE4B0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3785-9DED-A541-8280-BA6F33C7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E7F4-6845-8F41-A382-7E4A6B19CBB9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2AEF-58B8-FA47-9F8F-F7DD92FA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47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AC47B229-D01C-B14B-A42D-05127AAF36EF}" type="datetime1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pPr>
              <a:defRPr/>
            </a:pPr>
            <a:fld id="{50E79813-7F71-7B42-ACD1-8FC56894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1" r:id="rId2"/>
    <p:sldLayoutId id="2147483969" r:id="rId3"/>
    <p:sldLayoutId id="2147483962" r:id="rId4"/>
    <p:sldLayoutId id="2147483963" r:id="rId5"/>
    <p:sldLayoutId id="2147483964" r:id="rId6"/>
    <p:sldLayoutId id="2147483965" r:id="rId7"/>
    <p:sldLayoutId id="2147483970" r:id="rId8"/>
    <p:sldLayoutId id="2147483971" r:id="rId9"/>
    <p:sldLayoutId id="2147483966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small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8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400"/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 defTabSz="914400"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5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humor.250w.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84784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1676400" y="0"/>
            <a:ext cx="7467600" cy="2865438"/>
          </a:xfrm>
        </p:spPr>
        <p:txBody>
          <a:bodyPr/>
          <a:lstStyle/>
          <a:p>
            <a:pPr eaLnBrk="1" hangingPunct="1"/>
            <a:r>
              <a:rPr lang="zh-CN" altLang="en-US" sz="8800" cap="none">
                <a:latin typeface="Arial" charset="0"/>
                <a:ea typeface="黑体" charset="0"/>
                <a:cs typeface="黑体" charset="0"/>
              </a:rPr>
              <a:t>讲道中</a:t>
            </a:r>
            <a:r>
              <a:rPr lang="en-US" altLang="zh-CN" sz="8800" cap="none">
                <a:latin typeface="Arial" charset="0"/>
                <a:ea typeface="黑体" charset="0"/>
                <a:cs typeface="黑体" charset="0"/>
              </a:rPr>
              <a:t/>
            </a:r>
            <a:br>
              <a:rPr lang="en-US" altLang="zh-CN" sz="8800" cap="none">
                <a:latin typeface="Arial" charset="0"/>
                <a:ea typeface="黑体" charset="0"/>
                <a:cs typeface="黑体" charset="0"/>
              </a:rPr>
            </a:br>
            <a:r>
              <a:rPr lang="zh-CN" altLang="en-US" sz="8800" cap="none">
                <a:latin typeface="Arial" charset="0"/>
                <a:ea typeface="黑体" charset="0"/>
                <a:cs typeface="黑体" charset="0"/>
              </a:rPr>
              <a:t>的幽默</a:t>
            </a:r>
            <a:endParaRPr lang="en-US" sz="8800" cap="none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254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 bwMode="auto">
          <a:xfrm>
            <a:off x="33338" y="587851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zh-CN" altLang="en-US" sz="4800" cap="none">
                <a:solidFill>
                  <a:srgbClr val="FFFFFF"/>
                </a:solidFill>
                <a:latin typeface="Arial" charset="0"/>
                <a:ea typeface="黑体" charset="0"/>
                <a:cs typeface="黑体" charset="0"/>
              </a:rPr>
              <a:t>就去做吧！</a:t>
            </a:r>
            <a:endParaRPr lang="en-US" sz="4800" cap="none">
              <a:solidFill>
                <a:srgbClr val="FFFFFF"/>
              </a:solidFill>
              <a:latin typeface="Arial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anchor="ctr"/>
          <a:lstStyle/>
          <a:p>
            <a:pPr eaLnBrk="1" hangingPunct="1"/>
            <a:r>
              <a:rPr lang="zh-CN" altLang="en-US" sz="4400" cap="none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rPr>
              <a:t>不要认为经文本身无趣！</a:t>
            </a:r>
            <a:endParaRPr lang="en-US" sz="4400" cap="none">
              <a:solidFill>
                <a:schemeClr val="bg1"/>
              </a:solidFill>
              <a:latin typeface="Arial" charset="0"/>
              <a:ea typeface="黑体" charset="0"/>
              <a:cs typeface="黑体" charset="0"/>
            </a:endParaRP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2420938"/>
            <a:ext cx="91646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Suppository Preaching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0113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611188" y="5300663"/>
            <a:ext cx="7634287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>
                <a:ea typeface="黑体" charset="0"/>
                <a:cs typeface="黑体" charset="0"/>
              </a:rPr>
              <a:t>“嘿，爸，我们的教会比较喜欢主题性讲道，还是推测性讲道呢？”</a:t>
            </a:r>
            <a:endParaRPr lang="en-US" sz="3200"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34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zh-CN" altLang="en-US" sz="4800" cap="none">
                <a:solidFill>
                  <a:srgbClr val="FFFFFF"/>
                </a:solidFill>
                <a:latin typeface="Arial" charset="0"/>
                <a:ea typeface="黑体" charset="0"/>
                <a:cs typeface="黑体" charset="0"/>
              </a:rPr>
              <a:t>我们要如何唤醒他们呢？</a:t>
            </a:r>
            <a:endParaRPr lang="en-US" sz="4800" cap="none">
              <a:solidFill>
                <a:srgbClr val="FFFFFF"/>
              </a:solidFill>
              <a:latin typeface="Arial" charset="0"/>
              <a:ea typeface="黑体" charset="0"/>
              <a:cs typeface="黑体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692150"/>
            <a:ext cx="9275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zh-CN" altLang="en-US" sz="4800" cap="none">
                <a:solidFill>
                  <a:srgbClr val="FFFFFF"/>
                </a:solidFill>
                <a:latin typeface="Arial" charset="0"/>
                <a:ea typeface="黑体" charset="0"/>
                <a:cs typeface="黑体" charset="0"/>
              </a:rPr>
              <a:t>逗他们笑！</a:t>
            </a:r>
            <a:endParaRPr lang="en-US" sz="4800" cap="none">
              <a:solidFill>
                <a:srgbClr val="FFFFFF"/>
              </a:solidFill>
              <a:latin typeface="Arial" charset="0"/>
              <a:ea typeface="黑体" charset="0"/>
              <a:cs typeface="黑体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766763"/>
            <a:ext cx="9209088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3672408" cy="4869160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zh-CN" altLang="en-US" sz="48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黑体"/>
              </a:rPr>
              <a:t>你认识任何不喜欢幽默的人吗？</a:t>
            </a:r>
            <a:endParaRPr lang="en-US" sz="4800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黑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564" y="5129386"/>
            <a:ext cx="6606480" cy="1728614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黑体"/>
              </a:rPr>
              <a:t>我们好像并非踏在危险地带。尝试让人松懈一下吧！</a:t>
            </a:r>
            <a:endParaRPr lang="en-US" sz="3200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黑体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212725"/>
            <a:ext cx="31527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-16-Panel-web-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5257800" y="5586413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600" b="1">
                <a:solidFill>
                  <a:srgbClr val="000090"/>
                </a:solidFill>
                <a:ea typeface="黑体" charset="0"/>
                <a:cs typeface="黑体" charset="0"/>
              </a:rPr>
              <a:t>Roy Low </a:t>
            </a:r>
            <a:r>
              <a:rPr lang="zh-CN" altLang="en-US" sz="3600" b="1">
                <a:solidFill>
                  <a:srgbClr val="000090"/>
                </a:solidFill>
                <a:ea typeface="黑体" charset="0"/>
                <a:cs typeface="黑体" charset="0"/>
              </a:rPr>
              <a:t>医生</a:t>
            </a:r>
            <a:endParaRPr lang="en-US" altLang="ja-JP" sz="3600" b="1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600" b="1">
                <a:solidFill>
                  <a:srgbClr val="000090"/>
                </a:solidFill>
                <a:cs typeface="Arial" charset="0"/>
              </a:rPr>
              <a:t>Jim Eng </a:t>
            </a:r>
            <a:r>
              <a:rPr lang="zh-CN" altLang="en-US" sz="3600" b="1">
                <a:solidFill>
                  <a:srgbClr val="000090"/>
                </a:solidFill>
                <a:ea typeface="黑体" charset="0"/>
                <a:cs typeface="黑体" charset="0"/>
              </a:rPr>
              <a:t>牧师</a:t>
            </a:r>
            <a:endParaRPr lang="en-US" sz="3600" b="1">
              <a:solidFill>
                <a:srgbClr val="000090"/>
              </a:solidFill>
              <a:ea typeface="黑体" charset="0"/>
              <a:cs typeface="黑体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6600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黑体"/>
              </a:rPr>
              <a:t>专家小组介绍</a:t>
            </a:r>
            <a:r>
              <a:rPr lang="en-US" sz="6600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黑体"/>
              </a:rPr>
              <a:t>…</a:t>
            </a:r>
            <a:endParaRPr lang="en-US" sz="6600" cap="none" dirty="0">
              <a:effectLst>
                <a:outerShdw blurRad="38100" dist="38100" dir="2700000" algn="tl">
                  <a:srgbClr val="DDDDDD"/>
                </a:outerShdw>
              </a:effectLst>
              <a:ea typeface="黑体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254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1908175" y="303213"/>
            <a:ext cx="5184775" cy="1325562"/>
          </a:xfrm>
        </p:spPr>
        <p:txBody>
          <a:bodyPr/>
          <a:lstStyle/>
          <a:p>
            <a:pPr eaLnBrk="1" hangingPunct="1"/>
            <a:r>
              <a:rPr lang="zh-CN" altLang="en-US" sz="4800" cap="none">
                <a:solidFill>
                  <a:srgbClr val="000090"/>
                </a:solidFill>
                <a:latin typeface="Arial" charset="0"/>
                <a:ea typeface="黑体" charset="0"/>
                <a:cs typeface="黑体" charset="0"/>
              </a:rPr>
              <a:t>为何那么偏左脑？</a:t>
            </a:r>
            <a:endParaRPr lang="en-US" sz="4800" cap="none">
              <a:solidFill>
                <a:srgbClr val="000090"/>
              </a:solidFill>
              <a:latin typeface="Arial" charset="0"/>
              <a:ea typeface="黑体" charset="0"/>
              <a:cs typeface="黑体" charset="0"/>
            </a:endParaRPr>
          </a:p>
        </p:txBody>
      </p:sp>
      <p:pic>
        <p:nvPicPr>
          <p:cNvPr id="30722" name="Content Placeholder 3" descr="leftbrain rightbrain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178" r="-31178"/>
          <a:stretch>
            <a:fillRect/>
          </a:stretch>
        </p:blipFill>
        <p:spPr>
          <a:xfrm>
            <a:off x="457200" y="1600200"/>
            <a:ext cx="7467600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zh-CN" altLang="en-US" sz="6000" cap="none">
                <a:solidFill>
                  <a:srgbClr val="FFFFFF"/>
                </a:solidFill>
                <a:latin typeface="Arial" charset="0"/>
                <a:ea typeface="黑体" charset="0"/>
                <a:cs typeface="黑体" charset="0"/>
              </a:rPr>
              <a:t>幽默的危险</a:t>
            </a:r>
            <a:endParaRPr lang="en-US" sz="6000" cap="none">
              <a:solidFill>
                <a:srgbClr val="FFFFFF"/>
              </a:solidFill>
              <a:latin typeface="Arial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90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xfrm rot="16200000">
            <a:off x="5039519" y="2870994"/>
            <a:ext cx="6742112" cy="1143000"/>
          </a:xfrm>
        </p:spPr>
        <p:txBody>
          <a:bodyPr/>
          <a:lstStyle/>
          <a:p>
            <a:pPr algn="ctr" eaLnBrk="1" hangingPunct="1"/>
            <a:r>
              <a:rPr lang="zh-CN" altLang="en-US" sz="5400" cap="none">
                <a:solidFill>
                  <a:srgbClr val="FFFFFF"/>
                </a:solidFill>
                <a:latin typeface="Arial" charset="0"/>
                <a:ea typeface="黑体" charset="0"/>
                <a:cs typeface="黑体" charset="0"/>
              </a:rPr>
              <a:t>幽默的危险</a:t>
            </a:r>
            <a:endParaRPr lang="en-US" sz="5400" cap="none">
              <a:solidFill>
                <a:srgbClr val="FFFFFF"/>
              </a:solidFill>
              <a:latin typeface="Arial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Log in Ey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914400" y="427038"/>
            <a:ext cx="7467600" cy="639762"/>
          </a:xfrm>
        </p:spPr>
        <p:txBody>
          <a:bodyPr/>
          <a:lstStyle/>
          <a:p>
            <a:pPr eaLnBrk="1" hangingPunct="1"/>
            <a:r>
              <a:rPr lang="zh-CN" altLang="en-US" cap="none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rPr>
              <a:t>耶稣真有趣！</a:t>
            </a:r>
            <a:endParaRPr lang="en-US" cap="none">
              <a:solidFill>
                <a:schemeClr val="tx1"/>
              </a:solidFill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79388" y="5314950"/>
            <a:ext cx="8964612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>
                <a:ea typeface="黑体" charset="0"/>
                <a:cs typeface="黑体" charset="0"/>
              </a:rPr>
              <a:t>（参阅马太</a:t>
            </a:r>
            <a:r>
              <a:rPr lang="en-US" altLang="zh-CN" sz="3200">
                <a:cs typeface="Arial" charset="0"/>
              </a:rPr>
              <a:t> 7</a:t>
            </a:r>
            <a:r>
              <a:rPr lang="zh-CN" altLang="en-US" sz="3200">
                <a:ea typeface="黑体" charset="0"/>
                <a:cs typeface="黑体" charset="0"/>
              </a:rPr>
              <a:t>：</a:t>
            </a:r>
            <a:r>
              <a:rPr lang="en-US" altLang="zh-CN" sz="3200">
                <a:cs typeface="Arial" charset="0"/>
              </a:rPr>
              <a:t>1</a:t>
            </a:r>
            <a:r>
              <a:rPr lang="zh-CN" altLang="en-US" sz="3200">
                <a:ea typeface="黑体" charset="0"/>
                <a:cs typeface="黑体" charset="0"/>
              </a:rPr>
              <a:t>－</a:t>
            </a:r>
            <a:r>
              <a:rPr lang="en-US" altLang="zh-CN" sz="3200">
                <a:cs typeface="Arial" charset="0"/>
              </a:rPr>
              <a:t>5</a:t>
            </a:r>
            <a:r>
              <a:rPr lang="zh-CN" altLang="en-US" sz="3200">
                <a:ea typeface="黑体" charset="0"/>
                <a:cs typeface="黑体" charset="0"/>
              </a:rPr>
              <a:t>）</a:t>
            </a:r>
            <a:endParaRPr lang="en-US" altLang="zh-CN" sz="3200">
              <a:cs typeface="Arial" charset="0"/>
            </a:endParaRPr>
          </a:p>
          <a:p>
            <a:pPr eaLnBrk="1" hangingPunct="1"/>
            <a:r>
              <a:rPr lang="zh-CN" altLang="en-US" sz="3200">
                <a:ea typeface="黑体" charset="0"/>
                <a:cs typeface="黑体" charset="0"/>
              </a:rPr>
              <a:t>哈哈，你刚说他眼中有刺，而你自己眼中却有梁木。</a:t>
            </a:r>
            <a:endParaRPr lang="en-US" sz="3200"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1196</TotalTime>
  <Words>112</Words>
  <Application>Microsoft Macintosh PowerPoint</Application>
  <PresentationFormat>On-screen Show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Oriel</vt:lpstr>
      <vt:lpstr>21_Default Design</vt:lpstr>
      <vt:lpstr>讲道中 的幽默</vt:lpstr>
      <vt:lpstr>我们要如何唤醒他们呢？</vt:lpstr>
      <vt:lpstr>逗他们笑！</vt:lpstr>
      <vt:lpstr>你认识任何不喜欢幽默的人吗？</vt:lpstr>
      <vt:lpstr>专家小组介绍…</vt:lpstr>
      <vt:lpstr>为何那么偏左脑？</vt:lpstr>
      <vt:lpstr>幽默的危险</vt:lpstr>
      <vt:lpstr>幽默的危险</vt:lpstr>
      <vt:lpstr>耶稣真有趣！</vt:lpstr>
      <vt:lpstr>BLACK</vt:lpstr>
      <vt:lpstr>就去做吧！</vt:lpstr>
      <vt:lpstr>不要认为经文本身无趣！</vt:lpstr>
      <vt:lpstr>Suppository Preaching</vt:lpstr>
      <vt:lpstr>BLACK</vt:lpstr>
      <vt:lpstr>讲道链接地址 BibleStudyDownloads.org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 in Preaching</dc:title>
  <dc:creator>Rick Griffith</dc:creator>
  <cp:lastModifiedBy>Rick Griffith</cp:lastModifiedBy>
  <cp:revision>68</cp:revision>
  <dcterms:created xsi:type="dcterms:W3CDTF">2009-02-12T15:01:22Z</dcterms:created>
  <dcterms:modified xsi:type="dcterms:W3CDTF">2016-11-04T07:23:47Z</dcterms:modified>
</cp:coreProperties>
</file>