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8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9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0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1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2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1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74" r:id="rId3"/>
    <p:sldMasterId id="2147483688" r:id="rId4"/>
    <p:sldMasterId id="2147483690" r:id="rId5"/>
    <p:sldMasterId id="2147483702" r:id="rId6"/>
    <p:sldMasterId id="2147483714" r:id="rId7"/>
    <p:sldMasterId id="2147483727" r:id="rId8"/>
    <p:sldMasterId id="2147483739" r:id="rId9"/>
    <p:sldMasterId id="2147483751" r:id="rId10"/>
    <p:sldMasterId id="2147483763" r:id="rId11"/>
    <p:sldMasterId id="2147483775" r:id="rId12"/>
    <p:sldMasterId id="2147484490" r:id="rId13"/>
  </p:sldMasterIdLst>
  <p:notesMasterIdLst>
    <p:notesMasterId r:id="rId35"/>
  </p:notesMasterIdLst>
  <p:sldIdLst>
    <p:sldId id="257" r:id="rId14"/>
    <p:sldId id="258" r:id="rId15"/>
    <p:sldId id="259" r:id="rId16"/>
    <p:sldId id="278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9" r:id="rId3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6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7.xml"/><Relationship Id="rId31" Type="http://schemas.openxmlformats.org/officeDocument/2006/relationships/slide" Target="slides/slide18.xml"/><Relationship Id="rId32" Type="http://schemas.openxmlformats.org/officeDocument/2006/relationships/slide" Target="slides/slide19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0.xml"/><Relationship Id="rId34" Type="http://schemas.openxmlformats.org/officeDocument/2006/relationships/slide" Target="slides/slide21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E4BD62A-2096-5A4A-B863-572D94CA3C67}" type="datetimeFigureOut">
              <a:rPr lang="en-US"/>
              <a:pPr/>
              <a:t>4/11/16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6D195B5-AF58-E64F-9007-8EEC6D8FBF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485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195B5-AF58-E64F-9007-8EEC6D8FBFF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34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71FD3BA-F0B8-DA4C-B590-69A23FF2915B}" type="slidenum">
              <a:rPr lang="en-US" sz="1200" b="0">
                <a:solidFill>
                  <a:srgbClr val="000000"/>
                </a:solidFill>
                <a:latin typeface="Times New Roman" charset="0"/>
              </a:rPr>
              <a:pPr/>
              <a:t>21</a:t>
            </a:fld>
            <a:endParaRPr lang="en-US" sz="1200" b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3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The explanation for free!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Preaching/Homiletics link address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>
                <a:latin typeface="Calibri" charset="0"/>
                <a:ea typeface="SimSun" charset="0"/>
                <a:cs typeface="SimSun" charset="0"/>
              </a:rPr>
              <a:t>国际十字路会教堂</a:t>
            </a:r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71FD3BA-F0B8-DA4C-B590-69A23FF2915B}" type="slidenum">
              <a:rPr lang="en-US" sz="1200" b="0">
                <a:solidFill>
                  <a:srgbClr val="000000"/>
                </a:solidFill>
                <a:latin typeface="Times New Roman" charset="0"/>
              </a:rPr>
              <a:pPr/>
              <a:t>4</a:t>
            </a:fld>
            <a:endParaRPr lang="en-US" sz="1200" b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3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The explanation for free!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Preaching/Homiletics link address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B9FF829-E8C8-984D-B288-FF3EDCBA4011}" type="slidenum">
              <a:rPr lang="en-US">
                <a:solidFill>
                  <a:srgbClr val="000000"/>
                </a:solidFill>
                <a:latin typeface="Times New Roman" charset="0"/>
                <a:cs typeface="ＭＳ Ｐゴシック" charset="0"/>
              </a:rPr>
              <a:pPr eaLnBrk="1" hangingPunct="1"/>
              <a:t>5</a:t>
            </a:fld>
            <a:endParaRPr lang="en-US">
              <a:solidFill>
                <a:srgbClr val="000000"/>
              </a:solidFill>
              <a:latin typeface="Times New Roman" charset="0"/>
              <a:cs typeface="ＭＳ Ｐゴシック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7200" y="2362200"/>
            <a:ext cx="8305800" cy="1295400"/>
            <a:chOff x="288" y="192"/>
            <a:chExt cx="5232" cy="816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rgbClr val="243661"/>
                </a:gs>
              </a:gsLst>
              <a:lin ang="5400000" scaled="1"/>
            </a:gradFill>
            <a:ln>
              <a:noFill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hangingPunct="0">
                <a:defRPr/>
              </a:pPr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8" name="Freeform 10"/>
            <p:cNvSpPr>
              <a:spLocks/>
            </p:cNvSpPr>
            <p:nvPr userDrawn="1"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hangingPunct="0">
                <a:defRPr/>
              </a:pPr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9" name="Freeform 11"/>
            <p:cNvSpPr>
              <a:spLocks/>
            </p:cNvSpPr>
            <p:nvPr userDrawn="1"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hangingPunct="0">
                <a:defRPr/>
              </a:pPr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</p:grpSp>
      <p:sp>
        <p:nvSpPr>
          <p:cNvPr id="3010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-111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1068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248400"/>
            <a:ext cx="4876800" cy="457200"/>
          </a:xfrm>
        </p:spPr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fld id="{DCB12C32-25BE-CF42-83C4-5B7181D586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fld id="{F00D775D-9662-E040-BA54-4F93E8BC22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7531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EEA1B75F-7944-BE40-921F-325C93B822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4208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73D61D7C-5B1A-E44F-9FD5-B147100C8B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8820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81000"/>
            <a:ext cx="18859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81000"/>
            <a:ext cx="55054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54E7FA08-024D-534F-B1D5-8ED77D0AA9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2429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1447800"/>
          </a:xfrm>
        </p:spPr>
        <p:txBody>
          <a:bodyPr/>
          <a:lstStyle>
            <a:lvl1pPr marL="0" indent="0" algn="ctr">
              <a:buFont typeface="Wingdings" pitchFamily="-111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40B5D9D5-C7E8-D449-BBCB-939737AB2C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839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8016F2FE-8D7D-C249-A337-3BA528BAD8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1770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6ADFB37A-F3DD-D244-8D8F-E964369274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56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F8C76A5-E3E9-924F-8CB8-2E16291AA3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691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62BB2B0-9FC3-7E45-9E65-8C73689E8F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4053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AA757579-691B-2445-9CE8-67394171C4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9717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0978C8D-BF02-2547-B7F4-798C9C371D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69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68300"/>
            <a:ext cx="207645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7695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fld id="{03D911B1-B2D5-D246-9F52-84182CC958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0278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7CED19AD-2B65-E445-A49C-446509A6C1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3095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7F996159-58FA-1944-B349-7864810CE2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8024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003B3A74-C638-AD4B-B5DE-FFC1CE727F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1308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2A2004B3-6E56-5943-B153-6AB115B512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844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51FB833C-CF9D-2442-8C30-B6E81995F4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1039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C2E05765-02FE-C745-8A86-30EB5B3E5D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3495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5BC55264-CAB4-1643-B8D2-9248AAA8DC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1654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9B285DF7-DB10-FA46-9773-C24561E404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0165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4C820D39-9687-A24F-BE67-7A2363F42A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6622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78EA09A-0A7D-3546-9CBF-F6D30A191A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96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3E916-1D17-0F4D-8718-842C8C815F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05119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FBEC784-D90E-D54D-94D9-CAC90AC3C1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838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4AF70326-8E97-7A4E-A641-AD7CB8625C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9816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7E0BC50E-E1BD-4340-B9DF-1E9F61A0B4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0873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106A40E-52F4-3E4F-BA25-3390960364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8980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6931E6A0-4A22-604B-A18C-4F14BBD11A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0816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63F8B693-5297-464C-8774-9052536362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48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4A36E-A7D4-2F43-B7DE-9BABCB1944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35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8F2B3-3395-8543-8A33-A83587588A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07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EC702-B2D3-654F-AFB6-239415A7C8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33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55356-B391-9B49-9E33-5EC8CBC057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10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DDC53-313E-5949-B39D-20604AA75A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65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98AEE-0BA0-B049-80FB-5636A7D18E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29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17469-9D78-1C4E-89A9-C14BD955F7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23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fld id="{E2262D7E-862F-EE42-B607-F23F90FAB0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714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9FE5F-9947-6D43-AF5D-A2DA33C614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08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FD308-693A-AA4C-BBBE-DFE378A0FC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57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D6139-9CB4-F04E-863E-2B31BFDC88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491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F3D3B-110A-1346-BDE7-DF4B6A8692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441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Arial" charset="0"/>
              </a:defRPr>
            </a:lvl1pPr>
          </a:lstStyle>
          <a:p>
            <a:fld id="{207A236C-89D2-0F40-B645-09ACFF29DB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806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98D595BC-799A-2645-B9C1-C133041DE3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263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FF29844C-834D-C146-B50A-A2ABD93010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117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97EAFCF0-58E3-144B-9D89-3995FC9D32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635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C9BD617-C973-434B-A9F3-1FAA951516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796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AE633149-6AE0-1A42-8115-191FDE68EB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4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fld id="{7DC86CFF-B188-E54F-9A83-0958EDEBBA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40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5B39A81B-F7E8-6B46-911E-5642E607ED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557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13570930-50B1-2D4B-B59E-0261B5E175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777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C0007B80-47EC-4C4A-8B88-FD1386D3CE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876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2F163560-4799-F048-A962-B286FF33A1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33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44B6F85D-460C-9640-8CC0-E8A7509BDB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850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A2027FCB-268E-AF4D-895F-436CA4E069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48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Times" pitchFamily="-111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8E3391D4-4404-1449-94C6-E1F8BDF296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427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6D470F92-D97B-5443-92C3-407755C211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491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084DB029-5DEB-484B-BC7D-4A03E80CEB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32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633DC06-8EE6-9F43-AEA9-06D72D2483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19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fld id="{28A7104C-8D84-C34E-97DF-F0D788236E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874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7424456B-D956-A74F-BA3D-AC2C0749E0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766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9930044F-1848-1847-B69B-F7540D3B2D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829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2704E142-67B3-9149-B25A-2C0BE1EE41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3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5559B8D-E149-4B44-A18A-1BBC54CC8C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595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8DAC0712-F29E-6A45-96A6-3D04E106D4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227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C1C42476-03C4-3749-92F8-D9B287DBDB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543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6C44A3C4-8CBA-FB4F-8E7D-B829B73755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345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676400"/>
          </a:xfrm>
          <a:effectLst>
            <a:outerShdw blurRad="38100" dist="25398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5953469-25A7-4945-8411-BCED0F18C6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873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49AA1552-6E65-0341-B9DC-53C2B38E1C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974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B11EB565-120A-734C-8ECF-71FFAEB934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fld id="{DA99D921-4AD1-0A42-A7C7-C887FBD39C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054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47BA3D1C-98D3-4F46-A75A-35925C5FDF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512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F0C54D3C-8C12-A649-BCA0-F198DB90FE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00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8384B1C6-FCE4-CB4C-93E7-C6F79DBF84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124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681BD0AB-1DDE-BA4A-8093-A9F6702977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682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FF481C72-766F-5246-A1E8-B1C557547E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050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19ECE14B-D168-5449-8CBA-130F22949C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204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B6E01570-26AA-0B42-8328-8162A3F7BB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224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C8081FF5-D72F-9F4B-B5A5-85D7C563F9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816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0570C52B-FDC3-9C45-AA29-40FC523550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895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7" name="Rectangle 65"/>
            <p:cNvSpPr>
              <a:spLocks noChangeArrowheads="1"/>
            </p:cNvSpPr>
            <p:nvPr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 defTabSz="914400"/>
            <a:endParaRPr kumimoji="1" lang="en-US" sz="2400">
              <a:solidFill>
                <a:srgbClr val="000000"/>
              </a:solidFill>
              <a:latin typeface="Helvetica" charset="0"/>
              <a:cs typeface="ＭＳ Ｐゴシック" charset="0"/>
            </a:endParaRPr>
          </a:p>
        </p:txBody>
      </p:sp>
      <p:sp>
        <p:nvSpPr>
          <p:cNvPr id="315459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447800"/>
            <a:ext cx="7678737" cy="108108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5460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fld id="{5E277B0F-A2C7-B84E-8855-77FDABEA87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29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fld id="{D7777B2D-7374-4545-94B5-91F4D46C1D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977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fld id="{E9303677-372B-644B-BE4A-8BB0BB57AD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692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fld id="{4B5B207D-C5D2-7141-B20D-28B27C4100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551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fld id="{A2D2ACB2-FDF1-334E-9E47-974656053E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645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fld id="{AAF2B13C-D8F7-C046-B686-4BA607E209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936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fld id="{51AA0B69-D96E-9B4B-86B8-520A8A6BF0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98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fld id="{B3F39BF8-C068-534B-B11B-D553A60590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656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fld id="{B5342310-5EFD-C244-8615-B632AE3546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190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fld id="{747C4999-39BD-D945-87B2-C93BE837F4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888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fld id="{94B3C888-CE76-594F-A900-450AE2A4A6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60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533400"/>
            <a:ext cx="2039938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533400"/>
            <a:ext cx="5970587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fld id="{4C3E509A-DD19-F948-9305-C457BD8CF9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59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fld id="{87CDBD24-520D-0F43-B564-03A0186747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250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914400" eaLnBrk="0" hangingPunct="0"/>
                <a:endParaRPr lang="en-US" sz="1000">
                  <a:solidFill>
                    <a:srgbClr val="000000"/>
                  </a:solidFill>
                  <a:cs typeface="ＭＳ Ｐゴシック" charset="0"/>
                </a:endParaRPr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7" name="Rectangle 65"/>
            <p:cNvSpPr>
              <a:spLocks noChangeArrowheads="1"/>
            </p:cNvSpPr>
            <p:nvPr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 defTabSz="914400"/>
            <a:endParaRPr kumimoji="1" lang="en-US" sz="2400">
              <a:solidFill>
                <a:srgbClr val="000000"/>
              </a:solidFill>
              <a:latin typeface="Helvetica" charset="0"/>
              <a:cs typeface="ＭＳ Ｐゴシック" charset="0"/>
            </a:endParaRPr>
          </a:p>
        </p:txBody>
      </p:sp>
      <p:sp>
        <p:nvSpPr>
          <p:cNvPr id="315459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447800"/>
            <a:ext cx="7678737" cy="108108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5460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fld id="{F0E1EDB8-070A-9A4A-874A-D28F959A3A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366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fld id="{CDBF61DE-666E-EB4F-8F50-C3C8E3EE3B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017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fld id="{9AF42B74-66BA-CD48-BD37-0767E58870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44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fld id="{1AFD12FA-598B-1E44-8DCC-F3F420EF04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263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fld id="{D63BE3DC-241B-074C-9BA8-DCEA3FE984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364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fld id="{561C4619-342F-CF49-BE33-42E3C020FD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16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fld id="{BC75FD94-80C4-CD44-84AB-C03D4E6994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903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fld id="{7DE1E46E-9E0F-4D41-B8F8-EE15EB8AEF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97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fld id="{A5420AF6-FBCA-7343-8B64-29B9A62A41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133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fld id="{82741979-3B6D-A046-853B-3609278DA4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99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fld id="{E1553AE5-CE18-C64B-A55B-E39F270E4C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894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533400"/>
            <a:ext cx="2039938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533400"/>
            <a:ext cx="5970587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fld id="{7B8C5B48-15BD-C246-9C8E-75D0688532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290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fld id="{5FB40C77-CC52-C04E-9B17-C5B5D938EE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8709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fld id="{41396E71-C357-864B-9AAD-4162D22ECC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83764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fld id="{9971119E-64DB-A041-92F6-1EF8E8B561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40030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fld id="{F7944149-7414-3A46-8737-153C63FC69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16667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fld id="{4CAD675A-2C8E-6440-BDDE-3B659CB925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7037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fld id="{615330A8-D7E6-7944-A8B3-F495246ED9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04464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fld id="{5BD68712-31C6-9F49-A37F-A5C4F6E5FB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56073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fld id="{5D3A8C83-DBDC-F940-B866-1FB43590F7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88902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fld id="{1154BC01-B2DF-3143-9A28-A4DBFEE506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27408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fld id="{3FE68343-0179-B64A-834E-5FE593A06A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8017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fld id="{99E61DF6-0859-B841-8ACC-CD3926FE18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48564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fld id="{7ED11271-34DE-CC43-9DEC-DF240123CF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51210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1066800"/>
            <a:ext cx="5791200" cy="2362200"/>
          </a:xfrm>
        </p:spPr>
        <p:txBody>
          <a:bodyPr/>
          <a:lstStyle>
            <a:lvl1pPr>
              <a:defRPr sz="4800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1400" y="3886200"/>
            <a:ext cx="5181600" cy="1752600"/>
          </a:xfrm>
        </p:spPr>
        <p:txBody>
          <a:bodyPr/>
          <a:lstStyle>
            <a:lvl1pPr marL="0" indent="0" algn="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3048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fld id="{7F70B153-AEA2-F84D-BC31-DB048C41C3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438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E0194C95-D607-324A-9A97-55224FB231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611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142471ED-DD46-3B4B-BA9B-E81313B7B5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373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0" y="1752600"/>
            <a:ext cx="27813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752600"/>
            <a:ext cx="27813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B08CA5CA-207A-F942-9684-F22999DC9B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456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80C85117-6CB3-644E-9FDC-199D191EEC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918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AE0E67E6-FB81-B44F-B6A2-AE48D0E43B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7651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F6CAE98-B51C-0246-9976-2F0103060A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8665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5D8C78DF-69BB-A645-A207-30E43CC1F2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2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1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Relationship Id="rId9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0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2.xml"/><Relationship Id="rId12" Type="http://schemas.openxmlformats.org/officeDocument/2006/relationships/theme" Target="../theme/theme11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3.xml"/><Relationship Id="rId3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6.xml"/><Relationship Id="rId6" Type="http://schemas.openxmlformats.org/officeDocument/2006/relationships/slideLayout" Target="../slideLayouts/slideLayout97.xml"/><Relationship Id="rId7" Type="http://schemas.openxmlformats.org/officeDocument/2006/relationships/slideLayout" Target="../slideLayouts/slideLayout98.xml"/><Relationship Id="rId8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1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4.xml"/><Relationship Id="rId13" Type="http://schemas.openxmlformats.org/officeDocument/2006/relationships/theme" Target="../theme/theme12.xml"/><Relationship Id="rId14" Type="http://schemas.openxmlformats.org/officeDocument/2006/relationships/image" Target="../media/image5.jpeg"/><Relationship Id="rId1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09.xml"/><Relationship Id="rId8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2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5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1.xml"/><Relationship Id="rId8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theme" Target="../theme/theme6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theme" Target="../theme/theme7.xml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9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59.xml"/><Relationship Id="rId2" Type="http://schemas.openxmlformats.org/officeDocument/2006/relationships/slideLayout" Target="../slideLayouts/slideLayout60.xml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0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70.xml"/><Relationship Id="rId2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Relationship Id="rId9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457200" y="304800"/>
            <a:ext cx="8305800" cy="1295400"/>
            <a:chOff x="288" y="192"/>
            <a:chExt cx="5232" cy="816"/>
          </a:xfrm>
        </p:grpSpPr>
        <p:sp>
          <p:nvSpPr>
            <p:cNvPr id="300035" name="AutoShape 3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rgbClr val="243661"/>
                </a:gs>
              </a:gsLst>
              <a:lin ang="5400000" scaled="1"/>
            </a:gradFill>
            <a:ln>
              <a:noFill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300036" name="AutoShape 4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300037" name="Freeform 5"/>
            <p:cNvSpPr>
              <a:spLocks/>
            </p:cNvSpPr>
            <p:nvPr userDrawn="1"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hangingPunct="0">
                <a:defRPr/>
              </a:pPr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300038" name="Freeform 6"/>
            <p:cNvSpPr>
              <a:spLocks/>
            </p:cNvSpPr>
            <p:nvPr userDrawn="1"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hangingPunct="0">
                <a:defRPr/>
              </a:pPr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300039" name="Freeform 7"/>
            <p:cNvSpPr>
              <a:spLocks/>
            </p:cNvSpPr>
            <p:nvPr userDrawn="1"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hangingPunct="0">
                <a:defRPr/>
              </a:pPr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</p:grpSp>
      <p:sp>
        <p:nvSpPr>
          <p:cNvPr id="2051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83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05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004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30004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30004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24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5B87F2"/>
                </a:solidFill>
                <a:cs typeface="ＭＳ Ｐゴシック" charset="0"/>
              </a:defRPr>
            </a:lvl1pPr>
          </a:lstStyle>
          <a:p>
            <a:fld id="{2E0636E7-BE53-564D-A467-4EB0CF421C3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3" r:id="rId1"/>
    <p:sldLayoutId id="2147484364" r:id="rId2"/>
    <p:sldLayoutId id="2147484365" r:id="rId3"/>
    <p:sldLayoutId id="2147484366" r:id="rId4"/>
    <p:sldLayoutId id="2147484367" r:id="rId5"/>
    <p:sldLayoutId id="2147484368" r:id="rId6"/>
    <p:sldLayoutId id="2147484369" r:id="rId7"/>
    <p:sldLayoutId id="2147484370" r:id="rId8"/>
    <p:sldLayoutId id="2147484371" r:id="rId9"/>
    <p:sldLayoutId id="2147484372" r:id="rId10"/>
    <p:sldLayoutId id="21474843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60960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" y="1981200"/>
            <a:ext cx="9070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5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25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25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  <a:cs typeface="ＭＳ Ｐゴシック" charset="0"/>
              </a:defRPr>
            </a:lvl1pPr>
          </a:lstStyle>
          <a:p>
            <a:fld id="{2E58469D-723A-EF48-B8A1-E89A8CE629D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4" r:id="rId1"/>
    <p:sldLayoutId id="2147484445" r:id="rId2"/>
    <p:sldLayoutId id="2147484446" r:id="rId3"/>
    <p:sldLayoutId id="2147484447" r:id="rId4"/>
    <p:sldLayoutId id="2147484448" r:id="rId5"/>
    <p:sldLayoutId id="2147484449" r:id="rId6"/>
    <p:sldLayoutId id="2147484450" r:id="rId7"/>
    <p:sldLayoutId id="2147484451" r:id="rId8"/>
    <p:sldLayoutId id="2147484452" r:id="rId9"/>
    <p:sldLayoutId id="2147484453" r:id="rId10"/>
    <p:sldLayoutId id="2147484454" r:id="rId11"/>
  </p:sldLayoutIdLst>
  <p:transition xmlns:p14="http://schemas.microsoft.com/office/powerpoint/2010/main"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111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1" charset="-128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1" charset="-128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1" charset="-128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1" charset="-128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81000"/>
            <a:ext cx="7543800" cy="1143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0" y="1752600"/>
            <a:ext cx="5715000" cy="4343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2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FF"/>
                </a:solidFill>
                <a:latin typeface="Tahoma" charset="0"/>
                <a:cs typeface="MS Pゴシック" charset="0"/>
              </a:defRPr>
            </a:lvl1pPr>
          </a:lstStyle>
          <a:p>
            <a:endParaRPr lang="en-US"/>
          </a:p>
        </p:txBody>
      </p:sp>
      <p:sp>
        <p:nvSpPr>
          <p:cNvPr id="312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2484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FF"/>
                </a:solidFill>
                <a:latin typeface="Tahoma" charset="0"/>
                <a:cs typeface="MS Pゴシック" charset="0"/>
              </a:defRPr>
            </a:lvl1pPr>
          </a:lstStyle>
          <a:p>
            <a:endParaRPr lang="en-US"/>
          </a:p>
        </p:txBody>
      </p:sp>
      <p:sp>
        <p:nvSpPr>
          <p:cNvPr id="312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FF"/>
                </a:solidFill>
                <a:latin typeface="Tahoma" charset="0"/>
                <a:cs typeface="MS Pゴシック" charset="0"/>
              </a:defRPr>
            </a:lvl1pPr>
          </a:lstStyle>
          <a:p>
            <a:fld id="{6B37E51E-0F68-4B40-9E6C-8D7B9361BC1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55" r:id="rId1"/>
    <p:sldLayoutId id="2147484456" r:id="rId2"/>
    <p:sldLayoutId id="2147484457" r:id="rId3"/>
    <p:sldLayoutId id="2147484458" r:id="rId4"/>
    <p:sldLayoutId id="2147484459" r:id="rId5"/>
    <p:sldLayoutId id="2147484460" r:id="rId6"/>
    <p:sldLayoutId id="2147484461" r:id="rId7"/>
    <p:sldLayoutId id="2147484462" r:id="rId8"/>
    <p:sldLayoutId id="2147484463" r:id="rId9"/>
    <p:sldLayoutId id="2147484464" r:id="rId10"/>
    <p:sldLayoutId id="2147484465" r:id="rId11"/>
  </p:sldLayoutIdLst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charset="0"/>
          <a:cs typeface="MS Pゴシック" pitchFamily="-92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charset="0"/>
          <a:cs typeface="MS Pゴシック" pitchFamily="-92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charset="0"/>
          <a:cs typeface="MS Pゴシック" pitchFamily="-92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charset="0"/>
          <a:cs typeface="MS Pゴシック" pitchFamily="-92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MS Pゴシック" pitchFamily="-92" charset="-128"/>
          <a:cs typeface="MS Pゴシック" pitchFamily="-92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MS Pゴシック" pitchFamily="-92" charset="-128"/>
          <a:cs typeface="MS Pゴシック" pitchFamily="-92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MS Pゴシック" pitchFamily="-92" charset="-128"/>
          <a:cs typeface="MS Pゴシック" pitchFamily="-92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MS Pゴシック" pitchFamily="-92" charset="-128"/>
          <a:cs typeface="MS Pゴシック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w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w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w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w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w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w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w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w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w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40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FF"/>
                </a:solidFill>
                <a:latin typeface="Tahoma" charset="0"/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3440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FF"/>
                </a:solidFill>
                <a:latin typeface="Tahoma" charset="0"/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3440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FF"/>
                </a:solidFill>
                <a:latin typeface="Tahoma" charset="0"/>
                <a:cs typeface="ＭＳ Ｐゴシック" charset="0"/>
              </a:defRPr>
            </a:lvl1pPr>
          </a:lstStyle>
          <a:p>
            <a:fld id="{E169D6E4-5F1E-F74B-9D32-566F6B8001DD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66" r:id="rId1"/>
    <p:sldLayoutId id="2147484467" r:id="rId2"/>
    <p:sldLayoutId id="2147484468" r:id="rId3"/>
    <p:sldLayoutId id="2147484469" r:id="rId4"/>
    <p:sldLayoutId id="2147484470" r:id="rId5"/>
    <p:sldLayoutId id="2147484471" r:id="rId6"/>
    <p:sldLayoutId id="2147484472" r:id="rId7"/>
    <p:sldLayoutId id="2147484473" r:id="rId8"/>
    <p:sldLayoutId id="2147484474" r:id="rId9"/>
    <p:sldLayoutId id="2147484475" r:id="rId10"/>
    <p:sldLayoutId id="2147484476" r:id="rId11"/>
    <p:sldLayoutId id="214748447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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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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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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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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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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pPr defTabSz="914400"/>
            <a:fld id="{111197F5-119A-7744-A3D0-076D05FD2A1B}" type="slidenum">
              <a:rPr lang="en-US" smtClean="0">
                <a:ea typeface="MS PGothic" charset="0"/>
                <a:cs typeface="MS PGothic" charset="0"/>
              </a:rPr>
              <a:pPr defTabSz="914400"/>
              <a:t>‹#›</a:t>
            </a:fld>
            <a:endParaRPr lang="en-US" smtClean="0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25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1" r:id="rId1"/>
    <p:sldLayoutId id="2147484492" r:id="rId2"/>
    <p:sldLayoutId id="2147484493" r:id="rId3"/>
    <p:sldLayoutId id="2147484494" r:id="rId4"/>
    <p:sldLayoutId id="2147484495" r:id="rId5"/>
    <p:sldLayoutId id="2147484496" r:id="rId6"/>
    <p:sldLayoutId id="2147484497" r:id="rId7"/>
    <p:sldLayoutId id="2147484498" r:id="rId8"/>
    <p:sldLayoutId id="2147484499" r:id="rId9"/>
    <p:sldLayoutId id="2147484500" r:id="rId10"/>
    <p:sldLayoutId id="21474845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63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86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86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cs typeface="ＭＳ Ｐゴシック" charset="0"/>
              </a:defRPr>
            </a:lvl1pPr>
          </a:lstStyle>
          <a:p>
            <a:fld id="{3CBB8094-F5D6-2C46-9A3B-DFA992AEDD9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4" r:id="rId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402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402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cs typeface="ＭＳ Ｐゴシック" charset="0"/>
              </a:defRPr>
            </a:lvl1pPr>
          </a:lstStyle>
          <a:p>
            <a:fld id="{9199C57C-4979-F748-89A7-BE4ACF1679A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35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635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635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  <a:cs typeface="ＭＳ Ｐゴシック" charset="0"/>
              </a:defRPr>
            </a:lvl1pPr>
          </a:lstStyle>
          <a:p>
            <a:fld id="{12B8B320-9250-A442-A0C5-98F7A400E2D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5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5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5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5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4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ea typeface="Osaka" charset="0"/>
                <a:cs typeface="Osaka" charset="0"/>
              </a:defRPr>
            </a:lvl1pPr>
          </a:lstStyle>
          <a:p>
            <a:endParaRPr lang="en-US"/>
          </a:p>
        </p:txBody>
      </p:sp>
      <p:sp>
        <p:nvSpPr>
          <p:cNvPr id="304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ea typeface="Osaka" charset="0"/>
                <a:cs typeface="Osaka" charset="0"/>
              </a:defRPr>
            </a:lvl1pPr>
          </a:lstStyle>
          <a:p>
            <a:endParaRPr lang="en-US"/>
          </a:p>
        </p:txBody>
      </p:sp>
      <p:sp>
        <p:nvSpPr>
          <p:cNvPr id="304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ea typeface="Osaka" charset="0"/>
                <a:cs typeface="Osaka" charset="0"/>
              </a:defRPr>
            </a:lvl1pPr>
          </a:lstStyle>
          <a:p>
            <a:fld id="{02601FF5-06C1-3648-A400-B833BE0B389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8" r:id="rId1"/>
    <p:sldLayoutId id="2147484389" r:id="rId2"/>
    <p:sldLayoutId id="2147484390" r:id="rId3"/>
    <p:sldLayoutId id="2147484391" r:id="rId4"/>
    <p:sldLayoutId id="2147484392" r:id="rId5"/>
    <p:sldLayoutId id="2147484393" r:id="rId6"/>
    <p:sldLayoutId id="2147484394" r:id="rId7"/>
    <p:sldLayoutId id="2147484395" r:id="rId8"/>
    <p:sldLayoutId id="2147484396" r:id="rId9"/>
    <p:sldLayoutId id="2147484397" r:id="rId10"/>
    <p:sldLayoutId id="21474843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8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66"/>
                </a:solidFill>
                <a:latin typeface="Trebuchet MS" charset="0"/>
                <a:ea typeface="Osaka" charset="0"/>
                <a:cs typeface="Osaka" charset="0"/>
              </a:defRPr>
            </a:lvl1pPr>
          </a:lstStyle>
          <a:p>
            <a:endParaRPr lang="en-US"/>
          </a:p>
        </p:txBody>
      </p:sp>
      <p:sp>
        <p:nvSpPr>
          <p:cNvPr id="308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66"/>
                </a:solidFill>
                <a:latin typeface="Trebuchet MS" charset="0"/>
                <a:ea typeface="Osaka" charset="0"/>
                <a:cs typeface="Osaka" charset="0"/>
              </a:defRPr>
            </a:lvl1pPr>
          </a:lstStyle>
          <a:p>
            <a:endParaRPr lang="en-US"/>
          </a:p>
        </p:txBody>
      </p:sp>
      <p:sp>
        <p:nvSpPr>
          <p:cNvPr id="308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66"/>
                </a:solidFill>
                <a:latin typeface="Trebuchet MS" charset="0"/>
                <a:ea typeface="Osaka" charset="0"/>
                <a:cs typeface="Osaka" charset="0"/>
              </a:defRPr>
            </a:lvl1pPr>
          </a:lstStyle>
          <a:p>
            <a:fld id="{721DE568-E4B5-D948-B533-A7D96A74ED3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99" r:id="rId1"/>
    <p:sldLayoutId id="2147484400" r:id="rId2"/>
    <p:sldLayoutId id="2147484401" r:id="rId3"/>
    <p:sldLayoutId id="2147484402" r:id="rId4"/>
    <p:sldLayoutId id="2147484403" r:id="rId5"/>
    <p:sldLayoutId id="2147484404" r:id="rId6"/>
    <p:sldLayoutId id="2147484405" r:id="rId7"/>
    <p:sldLayoutId id="2147484406" r:id="rId8"/>
    <p:sldLayoutId id="2147484407" r:id="rId9"/>
    <p:sldLayoutId id="2147484408" r:id="rId10"/>
    <p:sldLayoutId id="2147484409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1" charset="0"/>
          <a:ea typeface="Osaka" pitchFamily="-111" charset="-128"/>
          <a:cs typeface="Osaka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1" charset="0"/>
          <a:ea typeface="Osaka" pitchFamily="-111" charset="-128"/>
          <a:cs typeface="Osaka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1" charset="0"/>
          <a:ea typeface="Osaka" pitchFamily="-111" charset="-128"/>
          <a:cs typeface="Osaka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1" charset="0"/>
          <a:ea typeface="Osaka" pitchFamily="-111" charset="-128"/>
          <a:cs typeface="Osaka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1" charset="0"/>
          <a:ea typeface="Osaka" pitchFamily="-111" charset="-128"/>
          <a:cs typeface="Osaka" pitchFamily="-11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1" charset="0"/>
          <a:ea typeface="Osaka" pitchFamily="-111" charset="-128"/>
          <a:cs typeface="Osaka" pitchFamily="-11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1" charset="0"/>
          <a:ea typeface="Osaka" pitchFamily="-111" charset="-128"/>
          <a:cs typeface="Osaka" pitchFamily="-11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1" charset="0"/>
          <a:ea typeface="Osaka" pitchFamily="-111" charset="-128"/>
          <a:cs typeface="Osaka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pitchFamily="-111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pitchFamily="-111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pitchFamily="-111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pitchFamily="-111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5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66"/>
                </a:solidFill>
                <a:latin typeface="Verdana" charset="0"/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365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66"/>
                </a:solidFill>
                <a:latin typeface="Verdana" charset="0"/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365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66"/>
                </a:solidFill>
                <a:latin typeface="Verdana" charset="0"/>
                <a:cs typeface="ＭＳ Ｐゴシック" charset="0"/>
              </a:defRPr>
            </a:lvl1pPr>
          </a:lstStyle>
          <a:p>
            <a:fld id="{2367E983-4890-2C49-9EF3-53B8D641021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10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17" r:id="rId8"/>
    <p:sldLayoutId id="2147484418" r:id="rId9"/>
    <p:sldLayoutId id="2147484419" r:id="rId10"/>
    <p:sldLayoutId id="2147484420" r:id="rId11"/>
    <p:sldLayoutId id="2147484421" r:id="rId12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R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R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R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R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R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R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R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R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R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62472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2473" name="Rectangle 4"/>
            <p:cNvSpPr>
              <a:spLocks noChangeArrowheads="1"/>
            </p:cNvSpPr>
            <p:nvPr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2474" name="Rectangle 5"/>
            <p:cNvSpPr>
              <a:spLocks noChangeArrowheads="1"/>
            </p:cNvSpPr>
            <p:nvPr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2475" name="Rectangle 6"/>
            <p:cNvSpPr>
              <a:spLocks noChangeArrowheads="1"/>
            </p:cNvSpPr>
            <p:nvPr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2476" name="Rectangle 7"/>
            <p:cNvSpPr>
              <a:spLocks noChangeArrowheads="1"/>
            </p:cNvSpPr>
            <p:nvPr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2477" name="Rectangle 8"/>
            <p:cNvSpPr>
              <a:spLocks noChangeArrowheads="1"/>
            </p:cNvSpPr>
            <p:nvPr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2478" name="Rectangle 9"/>
            <p:cNvSpPr>
              <a:spLocks noChangeArrowheads="1"/>
            </p:cNvSpPr>
            <p:nvPr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2479" name="Rectangle 10"/>
            <p:cNvSpPr>
              <a:spLocks noChangeArrowheads="1"/>
            </p:cNvSpPr>
            <p:nvPr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2480" name="Rectangle 11"/>
            <p:cNvSpPr>
              <a:spLocks noChangeArrowheads="1"/>
            </p:cNvSpPr>
            <p:nvPr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2481" name="Rectangle 12"/>
            <p:cNvSpPr>
              <a:spLocks noChangeArrowheads="1"/>
            </p:cNvSpPr>
            <p:nvPr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2482" name="Rectangle 13"/>
            <p:cNvSpPr>
              <a:spLocks noChangeArrowheads="1"/>
            </p:cNvSpPr>
            <p:nvPr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2483" name="Rectangle 14"/>
            <p:cNvSpPr>
              <a:spLocks noChangeArrowheads="1"/>
            </p:cNvSpPr>
            <p:nvPr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2484" name="Rectangle 15"/>
            <p:cNvSpPr>
              <a:spLocks noChangeArrowheads="1"/>
            </p:cNvSpPr>
            <p:nvPr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2485" name="Rectangle 16"/>
            <p:cNvSpPr>
              <a:spLocks noChangeArrowheads="1"/>
            </p:cNvSpPr>
            <p:nvPr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2486" name="Rectangle 17"/>
            <p:cNvSpPr>
              <a:spLocks noChangeArrowheads="1"/>
            </p:cNvSpPr>
            <p:nvPr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2487" name="Rectangle 18"/>
            <p:cNvSpPr>
              <a:spLocks noChangeArrowheads="1"/>
            </p:cNvSpPr>
            <p:nvPr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2488" name="Rectangle 19"/>
            <p:cNvSpPr>
              <a:spLocks noChangeArrowheads="1"/>
            </p:cNvSpPr>
            <p:nvPr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2489" name="Rectangle 20"/>
            <p:cNvSpPr>
              <a:spLocks noChangeArrowheads="1"/>
            </p:cNvSpPr>
            <p:nvPr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2490" name="Rectangle 21"/>
            <p:cNvSpPr>
              <a:spLocks noChangeArrowheads="1"/>
            </p:cNvSpPr>
            <p:nvPr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2491" name="Rectangle 22"/>
            <p:cNvSpPr>
              <a:spLocks noChangeArrowheads="1"/>
            </p:cNvSpPr>
            <p:nvPr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2492" name="Rectangle 23"/>
            <p:cNvSpPr>
              <a:spLocks noChangeArrowheads="1"/>
            </p:cNvSpPr>
            <p:nvPr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2493" name="Rectangle 24"/>
            <p:cNvSpPr>
              <a:spLocks noChangeArrowheads="1"/>
            </p:cNvSpPr>
            <p:nvPr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2494" name="Rectangle 25"/>
            <p:cNvSpPr>
              <a:spLocks noChangeArrowheads="1"/>
            </p:cNvSpPr>
            <p:nvPr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2495" name="Rectangle 26"/>
            <p:cNvSpPr>
              <a:spLocks noChangeArrowheads="1"/>
            </p:cNvSpPr>
            <p:nvPr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2496" name="Rectangle 27"/>
            <p:cNvSpPr>
              <a:spLocks noChangeArrowheads="1"/>
            </p:cNvSpPr>
            <p:nvPr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2497" name="Rectangle 28"/>
            <p:cNvSpPr>
              <a:spLocks noChangeArrowheads="1"/>
            </p:cNvSpPr>
            <p:nvPr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2498" name="Rectangle 29"/>
            <p:cNvSpPr>
              <a:spLocks noChangeArrowheads="1"/>
            </p:cNvSpPr>
            <p:nvPr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2499" name="Rectangle 30"/>
            <p:cNvSpPr>
              <a:spLocks noChangeArrowheads="1"/>
            </p:cNvSpPr>
            <p:nvPr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2500" name="Rectangle 31"/>
            <p:cNvSpPr>
              <a:spLocks noChangeArrowheads="1"/>
            </p:cNvSpPr>
            <p:nvPr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2501" name="Rectangle 32"/>
            <p:cNvSpPr>
              <a:spLocks noChangeArrowheads="1"/>
            </p:cNvSpPr>
            <p:nvPr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2502" name="Rectangle 33"/>
            <p:cNvSpPr>
              <a:spLocks noChangeArrowheads="1"/>
            </p:cNvSpPr>
            <p:nvPr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2503" name="Rectangle 34"/>
            <p:cNvSpPr>
              <a:spLocks noChangeArrowheads="1"/>
            </p:cNvSpPr>
            <p:nvPr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2504" name="Rectangle 35"/>
            <p:cNvSpPr>
              <a:spLocks noChangeArrowheads="1"/>
            </p:cNvSpPr>
            <p:nvPr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2505" name="Rectangle 36"/>
            <p:cNvSpPr>
              <a:spLocks noChangeArrowheads="1"/>
            </p:cNvSpPr>
            <p:nvPr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2506" name="Rectangle 37"/>
            <p:cNvSpPr>
              <a:spLocks noChangeArrowheads="1"/>
            </p:cNvSpPr>
            <p:nvPr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2507" name="Rectangle 38"/>
            <p:cNvSpPr>
              <a:spLocks noChangeArrowheads="1"/>
            </p:cNvSpPr>
            <p:nvPr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2508" name="Rectangle 39"/>
            <p:cNvSpPr>
              <a:spLocks noChangeArrowheads="1"/>
            </p:cNvSpPr>
            <p:nvPr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2509" name="Rectangle 40"/>
            <p:cNvSpPr>
              <a:spLocks noChangeArrowheads="1"/>
            </p:cNvSpPr>
            <p:nvPr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2510" name="Rectangle 41"/>
            <p:cNvSpPr>
              <a:spLocks noChangeArrowheads="1"/>
            </p:cNvSpPr>
            <p:nvPr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2511" name="Rectangle 42"/>
            <p:cNvSpPr>
              <a:spLocks noChangeArrowheads="1"/>
            </p:cNvSpPr>
            <p:nvPr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2512" name="Rectangle 43"/>
            <p:cNvSpPr>
              <a:spLocks noChangeArrowheads="1"/>
            </p:cNvSpPr>
            <p:nvPr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2513" name="Rectangle 44"/>
            <p:cNvSpPr>
              <a:spLocks noChangeArrowheads="1"/>
            </p:cNvSpPr>
            <p:nvPr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2514" name="Rectangle 45"/>
            <p:cNvSpPr>
              <a:spLocks noChangeArrowheads="1"/>
            </p:cNvSpPr>
            <p:nvPr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2515" name="Rectangle 46"/>
            <p:cNvSpPr>
              <a:spLocks noChangeArrowheads="1"/>
            </p:cNvSpPr>
            <p:nvPr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2516" name="Rectangle 47"/>
            <p:cNvSpPr>
              <a:spLocks noChangeArrowheads="1"/>
            </p:cNvSpPr>
            <p:nvPr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2517" name="Rectangle 48"/>
            <p:cNvSpPr>
              <a:spLocks noChangeArrowheads="1"/>
            </p:cNvSpPr>
            <p:nvPr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2518" name="Rectangle 49"/>
            <p:cNvSpPr>
              <a:spLocks noChangeArrowheads="1"/>
            </p:cNvSpPr>
            <p:nvPr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2519" name="Rectangle 50"/>
            <p:cNvSpPr>
              <a:spLocks noChangeArrowheads="1"/>
            </p:cNvSpPr>
            <p:nvPr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2520" name="Rectangle 51"/>
            <p:cNvSpPr>
              <a:spLocks noChangeArrowheads="1"/>
            </p:cNvSpPr>
            <p:nvPr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2521" name="Rectangle 52"/>
            <p:cNvSpPr>
              <a:spLocks noChangeArrowheads="1"/>
            </p:cNvSpPr>
            <p:nvPr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2522" name="Rectangle 53"/>
            <p:cNvSpPr>
              <a:spLocks noChangeArrowheads="1"/>
            </p:cNvSpPr>
            <p:nvPr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2523" name="Rectangle 54"/>
            <p:cNvSpPr>
              <a:spLocks noChangeArrowheads="1"/>
            </p:cNvSpPr>
            <p:nvPr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2524" name="Rectangle 55"/>
            <p:cNvSpPr>
              <a:spLocks noChangeArrowheads="1"/>
            </p:cNvSpPr>
            <p:nvPr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2525" name="Rectangle 56"/>
            <p:cNvSpPr>
              <a:spLocks noChangeArrowheads="1"/>
            </p:cNvSpPr>
            <p:nvPr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2526" name="Rectangle 57"/>
            <p:cNvSpPr>
              <a:spLocks noChangeArrowheads="1"/>
            </p:cNvSpPr>
            <p:nvPr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2527" name="Rectangle 58"/>
            <p:cNvSpPr>
              <a:spLocks noChangeArrowheads="1"/>
            </p:cNvSpPr>
            <p:nvPr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2528" name="Rectangle 59"/>
            <p:cNvSpPr>
              <a:spLocks noChangeArrowheads="1"/>
            </p:cNvSpPr>
            <p:nvPr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2529" name="Rectangle 60"/>
            <p:cNvSpPr>
              <a:spLocks noChangeArrowheads="1"/>
            </p:cNvSpPr>
            <p:nvPr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2530" name="Rectangle 61"/>
            <p:cNvSpPr>
              <a:spLocks noChangeArrowheads="1"/>
            </p:cNvSpPr>
            <p:nvPr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2531" name="Rectangle 62"/>
            <p:cNvSpPr>
              <a:spLocks noChangeArrowheads="1"/>
            </p:cNvSpPr>
            <p:nvPr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2532" name="Rectangle 63"/>
            <p:cNvSpPr>
              <a:spLocks noChangeArrowheads="1"/>
            </p:cNvSpPr>
            <p:nvPr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62533" name="Rectangle 64"/>
            <p:cNvSpPr>
              <a:spLocks noChangeArrowheads="1"/>
            </p:cNvSpPr>
            <p:nvPr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</p:grpSp>
      <p:sp>
        <p:nvSpPr>
          <p:cNvPr id="10243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533400"/>
            <a:ext cx="816292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4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4435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Helvetica" charset="0"/>
              </a:defRPr>
            </a:lvl1pPr>
          </a:lstStyle>
          <a:p>
            <a:endParaRPr lang="en-US"/>
          </a:p>
        </p:txBody>
      </p:sp>
      <p:sp>
        <p:nvSpPr>
          <p:cNvPr id="314436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Helvetica" charset="0"/>
              </a:defRPr>
            </a:lvl1pPr>
          </a:lstStyle>
          <a:p>
            <a:endParaRPr lang="en-US"/>
          </a:p>
        </p:txBody>
      </p:sp>
      <p:sp>
        <p:nvSpPr>
          <p:cNvPr id="314437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62F00E34-41C5-2842-9737-92F3F56C985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2" r:id="rId1"/>
    <p:sldLayoutId id="2147484423" r:id="rId2"/>
    <p:sldLayoutId id="2147484424" r:id="rId3"/>
    <p:sldLayoutId id="2147484425" r:id="rId4"/>
    <p:sldLayoutId id="2147484426" r:id="rId5"/>
    <p:sldLayoutId id="2147484427" r:id="rId6"/>
    <p:sldLayoutId id="2147484428" r:id="rId7"/>
    <p:sldLayoutId id="2147484429" r:id="rId8"/>
    <p:sldLayoutId id="2147484430" r:id="rId9"/>
    <p:sldLayoutId id="2147484431" r:id="rId10"/>
    <p:sldLayoutId id="214748443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1" charset="0"/>
          <a:ea typeface="ＭＳ Ｐゴシック" pitchFamily="-111" charset="-128"/>
          <a:cs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1" charset="0"/>
          <a:ea typeface="ＭＳ Ｐゴシック" pitchFamily="-111" charset="-128"/>
          <a:cs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1" charset="0"/>
          <a:ea typeface="ＭＳ Ｐゴシック" pitchFamily="-111" charset="-128"/>
          <a:cs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119816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119817" name="Rectangle 4"/>
            <p:cNvSpPr>
              <a:spLocks noChangeArrowheads="1"/>
            </p:cNvSpPr>
            <p:nvPr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119818" name="Rectangle 5"/>
            <p:cNvSpPr>
              <a:spLocks noChangeArrowheads="1"/>
            </p:cNvSpPr>
            <p:nvPr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119819" name="Rectangle 6"/>
            <p:cNvSpPr>
              <a:spLocks noChangeArrowheads="1"/>
            </p:cNvSpPr>
            <p:nvPr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119820" name="Rectangle 7"/>
            <p:cNvSpPr>
              <a:spLocks noChangeArrowheads="1"/>
            </p:cNvSpPr>
            <p:nvPr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119821" name="Rectangle 8"/>
            <p:cNvSpPr>
              <a:spLocks noChangeArrowheads="1"/>
            </p:cNvSpPr>
            <p:nvPr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119822" name="Rectangle 9"/>
            <p:cNvSpPr>
              <a:spLocks noChangeArrowheads="1"/>
            </p:cNvSpPr>
            <p:nvPr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119823" name="Rectangle 10"/>
            <p:cNvSpPr>
              <a:spLocks noChangeArrowheads="1"/>
            </p:cNvSpPr>
            <p:nvPr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119824" name="Rectangle 11"/>
            <p:cNvSpPr>
              <a:spLocks noChangeArrowheads="1"/>
            </p:cNvSpPr>
            <p:nvPr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119825" name="Rectangle 12"/>
            <p:cNvSpPr>
              <a:spLocks noChangeArrowheads="1"/>
            </p:cNvSpPr>
            <p:nvPr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119826" name="Rectangle 13"/>
            <p:cNvSpPr>
              <a:spLocks noChangeArrowheads="1"/>
            </p:cNvSpPr>
            <p:nvPr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119827" name="Rectangle 14"/>
            <p:cNvSpPr>
              <a:spLocks noChangeArrowheads="1"/>
            </p:cNvSpPr>
            <p:nvPr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119828" name="Rectangle 15"/>
            <p:cNvSpPr>
              <a:spLocks noChangeArrowheads="1"/>
            </p:cNvSpPr>
            <p:nvPr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119829" name="Rectangle 16"/>
            <p:cNvSpPr>
              <a:spLocks noChangeArrowheads="1"/>
            </p:cNvSpPr>
            <p:nvPr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119830" name="Rectangle 17"/>
            <p:cNvSpPr>
              <a:spLocks noChangeArrowheads="1"/>
            </p:cNvSpPr>
            <p:nvPr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119831" name="Rectangle 18"/>
            <p:cNvSpPr>
              <a:spLocks noChangeArrowheads="1"/>
            </p:cNvSpPr>
            <p:nvPr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119832" name="Rectangle 19"/>
            <p:cNvSpPr>
              <a:spLocks noChangeArrowheads="1"/>
            </p:cNvSpPr>
            <p:nvPr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119833" name="Rectangle 20"/>
            <p:cNvSpPr>
              <a:spLocks noChangeArrowheads="1"/>
            </p:cNvSpPr>
            <p:nvPr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119834" name="Rectangle 21"/>
            <p:cNvSpPr>
              <a:spLocks noChangeArrowheads="1"/>
            </p:cNvSpPr>
            <p:nvPr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119835" name="Rectangle 22"/>
            <p:cNvSpPr>
              <a:spLocks noChangeArrowheads="1"/>
            </p:cNvSpPr>
            <p:nvPr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119836" name="Rectangle 23"/>
            <p:cNvSpPr>
              <a:spLocks noChangeArrowheads="1"/>
            </p:cNvSpPr>
            <p:nvPr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119837" name="Rectangle 24"/>
            <p:cNvSpPr>
              <a:spLocks noChangeArrowheads="1"/>
            </p:cNvSpPr>
            <p:nvPr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119838" name="Rectangle 25"/>
            <p:cNvSpPr>
              <a:spLocks noChangeArrowheads="1"/>
            </p:cNvSpPr>
            <p:nvPr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119839" name="Rectangle 26"/>
            <p:cNvSpPr>
              <a:spLocks noChangeArrowheads="1"/>
            </p:cNvSpPr>
            <p:nvPr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119840" name="Rectangle 27"/>
            <p:cNvSpPr>
              <a:spLocks noChangeArrowheads="1"/>
            </p:cNvSpPr>
            <p:nvPr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119841" name="Rectangle 28"/>
            <p:cNvSpPr>
              <a:spLocks noChangeArrowheads="1"/>
            </p:cNvSpPr>
            <p:nvPr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119842" name="Rectangle 29"/>
            <p:cNvSpPr>
              <a:spLocks noChangeArrowheads="1"/>
            </p:cNvSpPr>
            <p:nvPr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119843" name="Rectangle 30"/>
            <p:cNvSpPr>
              <a:spLocks noChangeArrowheads="1"/>
            </p:cNvSpPr>
            <p:nvPr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119844" name="Rectangle 31"/>
            <p:cNvSpPr>
              <a:spLocks noChangeArrowheads="1"/>
            </p:cNvSpPr>
            <p:nvPr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119845" name="Rectangle 32"/>
            <p:cNvSpPr>
              <a:spLocks noChangeArrowheads="1"/>
            </p:cNvSpPr>
            <p:nvPr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119846" name="Rectangle 33"/>
            <p:cNvSpPr>
              <a:spLocks noChangeArrowheads="1"/>
            </p:cNvSpPr>
            <p:nvPr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119847" name="Rectangle 34"/>
            <p:cNvSpPr>
              <a:spLocks noChangeArrowheads="1"/>
            </p:cNvSpPr>
            <p:nvPr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119848" name="Rectangle 35"/>
            <p:cNvSpPr>
              <a:spLocks noChangeArrowheads="1"/>
            </p:cNvSpPr>
            <p:nvPr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119849" name="Rectangle 36"/>
            <p:cNvSpPr>
              <a:spLocks noChangeArrowheads="1"/>
            </p:cNvSpPr>
            <p:nvPr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119850" name="Rectangle 37"/>
            <p:cNvSpPr>
              <a:spLocks noChangeArrowheads="1"/>
            </p:cNvSpPr>
            <p:nvPr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119851" name="Rectangle 38"/>
            <p:cNvSpPr>
              <a:spLocks noChangeArrowheads="1"/>
            </p:cNvSpPr>
            <p:nvPr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119852" name="Rectangle 39"/>
            <p:cNvSpPr>
              <a:spLocks noChangeArrowheads="1"/>
            </p:cNvSpPr>
            <p:nvPr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119853" name="Rectangle 40"/>
            <p:cNvSpPr>
              <a:spLocks noChangeArrowheads="1"/>
            </p:cNvSpPr>
            <p:nvPr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119854" name="Rectangle 41"/>
            <p:cNvSpPr>
              <a:spLocks noChangeArrowheads="1"/>
            </p:cNvSpPr>
            <p:nvPr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119855" name="Rectangle 42"/>
            <p:cNvSpPr>
              <a:spLocks noChangeArrowheads="1"/>
            </p:cNvSpPr>
            <p:nvPr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119856" name="Rectangle 43"/>
            <p:cNvSpPr>
              <a:spLocks noChangeArrowheads="1"/>
            </p:cNvSpPr>
            <p:nvPr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119857" name="Rectangle 44"/>
            <p:cNvSpPr>
              <a:spLocks noChangeArrowheads="1"/>
            </p:cNvSpPr>
            <p:nvPr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119858" name="Rectangle 45"/>
            <p:cNvSpPr>
              <a:spLocks noChangeArrowheads="1"/>
            </p:cNvSpPr>
            <p:nvPr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119859" name="Rectangle 46"/>
            <p:cNvSpPr>
              <a:spLocks noChangeArrowheads="1"/>
            </p:cNvSpPr>
            <p:nvPr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119860" name="Rectangle 47"/>
            <p:cNvSpPr>
              <a:spLocks noChangeArrowheads="1"/>
            </p:cNvSpPr>
            <p:nvPr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119861" name="Rectangle 48"/>
            <p:cNvSpPr>
              <a:spLocks noChangeArrowheads="1"/>
            </p:cNvSpPr>
            <p:nvPr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119862" name="Rectangle 49"/>
            <p:cNvSpPr>
              <a:spLocks noChangeArrowheads="1"/>
            </p:cNvSpPr>
            <p:nvPr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119863" name="Rectangle 50"/>
            <p:cNvSpPr>
              <a:spLocks noChangeArrowheads="1"/>
            </p:cNvSpPr>
            <p:nvPr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119864" name="Rectangle 51"/>
            <p:cNvSpPr>
              <a:spLocks noChangeArrowheads="1"/>
            </p:cNvSpPr>
            <p:nvPr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119865" name="Rectangle 52"/>
            <p:cNvSpPr>
              <a:spLocks noChangeArrowheads="1"/>
            </p:cNvSpPr>
            <p:nvPr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119866" name="Rectangle 53"/>
            <p:cNvSpPr>
              <a:spLocks noChangeArrowheads="1"/>
            </p:cNvSpPr>
            <p:nvPr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119867" name="Rectangle 54"/>
            <p:cNvSpPr>
              <a:spLocks noChangeArrowheads="1"/>
            </p:cNvSpPr>
            <p:nvPr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119868" name="Rectangle 55"/>
            <p:cNvSpPr>
              <a:spLocks noChangeArrowheads="1"/>
            </p:cNvSpPr>
            <p:nvPr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119869" name="Rectangle 56"/>
            <p:cNvSpPr>
              <a:spLocks noChangeArrowheads="1"/>
            </p:cNvSpPr>
            <p:nvPr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119870" name="Rectangle 57"/>
            <p:cNvSpPr>
              <a:spLocks noChangeArrowheads="1"/>
            </p:cNvSpPr>
            <p:nvPr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119871" name="Rectangle 58"/>
            <p:cNvSpPr>
              <a:spLocks noChangeArrowheads="1"/>
            </p:cNvSpPr>
            <p:nvPr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119872" name="Rectangle 59"/>
            <p:cNvSpPr>
              <a:spLocks noChangeArrowheads="1"/>
            </p:cNvSpPr>
            <p:nvPr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119873" name="Rectangle 60"/>
            <p:cNvSpPr>
              <a:spLocks noChangeArrowheads="1"/>
            </p:cNvSpPr>
            <p:nvPr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119874" name="Rectangle 61"/>
            <p:cNvSpPr>
              <a:spLocks noChangeArrowheads="1"/>
            </p:cNvSpPr>
            <p:nvPr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119875" name="Rectangle 62"/>
            <p:cNvSpPr>
              <a:spLocks noChangeArrowheads="1"/>
            </p:cNvSpPr>
            <p:nvPr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119876" name="Rectangle 63"/>
            <p:cNvSpPr>
              <a:spLocks noChangeArrowheads="1"/>
            </p:cNvSpPr>
            <p:nvPr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  <p:sp>
          <p:nvSpPr>
            <p:cNvPr id="119877" name="Rectangle 64"/>
            <p:cNvSpPr>
              <a:spLocks noChangeArrowheads="1"/>
            </p:cNvSpPr>
            <p:nvPr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/>
            <a:p>
              <a:pPr defTabSz="914400" eaLnBrk="0" hangingPunct="0"/>
              <a:endParaRPr lang="en-US" sz="1000">
                <a:solidFill>
                  <a:srgbClr val="000000"/>
                </a:solidFill>
                <a:cs typeface="ＭＳ Ｐゴシック" charset="0"/>
              </a:endParaRPr>
            </a:p>
          </p:txBody>
        </p:sp>
      </p:grpSp>
      <p:sp>
        <p:nvSpPr>
          <p:cNvPr id="11267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533400"/>
            <a:ext cx="816292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4435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Helvetica" charset="0"/>
              </a:defRPr>
            </a:lvl1pPr>
          </a:lstStyle>
          <a:p>
            <a:endParaRPr lang="en-US"/>
          </a:p>
        </p:txBody>
      </p:sp>
      <p:sp>
        <p:nvSpPr>
          <p:cNvPr id="314436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Helvetica" charset="0"/>
              </a:defRPr>
            </a:lvl1pPr>
          </a:lstStyle>
          <a:p>
            <a:endParaRPr lang="en-US"/>
          </a:p>
        </p:txBody>
      </p:sp>
      <p:sp>
        <p:nvSpPr>
          <p:cNvPr id="314437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7F512B19-8D83-9141-B071-E9DC5162BA8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3" r:id="rId1"/>
    <p:sldLayoutId id="2147484434" r:id="rId2"/>
    <p:sldLayoutId id="2147484435" r:id="rId3"/>
    <p:sldLayoutId id="2147484436" r:id="rId4"/>
    <p:sldLayoutId id="2147484437" r:id="rId5"/>
    <p:sldLayoutId id="2147484438" r:id="rId6"/>
    <p:sldLayoutId id="2147484439" r:id="rId7"/>
    <p:sldLayoutId id="2147484440" r:id="rId8"/>
    <p:sldLayoutId id="2147484441" r:id="rId9"/>
    <p:sldLayoutId id="2147484442" r:id="rId10"/>
    <p:sldLayoutId id="21474844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1" charset="0"/>
          <a:ea typeface="ＭＳ Ｐゴシック" pitchFamily="-111" charset="-128"/>
          <a:cs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1" charset="0"/>
          <a:ea typeface="ＭＳ Ｐゴシック" pitchFamily="-111" charset="-128"/>
          <a:cs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1" charset="0"/>
          <a:ea typeface="ＭＳ Ｐゴシック" pitchFamily="-111" charset="-128"/>
          <a:cs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1" Type="http://schemas.openxmlformats.org/officeDocument/2006/relationships/slideLayout" Target="../slideLayouts/slideLayout114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15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9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15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1" descr="Preaching Iv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100013"/>
            <a:ext cx="8305800" cy="5334001"/>
          </a:xfrm>
          <a:effectLst>
            <a:outerShdw blurRad="63500" dist="107763" dir="81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sz="9800" dirty="0" smtClean="0">
                <a:ea typeface="ＭＳ Ｐゴシック" charset="0"/>
                <a:cs typeface="ＭＳ Ｐゴシック" charset="0"/>
              </a:rPr>
              <a:t>讲道学</a:t>
            </a:r>
            <a:r>
              <a:rPr lang="en-US" sz="9800" dirty="0" smtClean="0">
                <a:ea typeface="ＭＳ Ｐゴシック" charset="0"/>
                <a:cs typeface="ＭＳ Ｐゴシック" charset="0"/>
              </a:rPr>
              <a:t> 2:</a:t>
            </a:r>
            <a:r>
              <a:rPr lang="en-US" sz="9800" dirty="0">
                <a:ea typeface="ＭＳ Ｐゴシック" charset="0"/>
                <a:cs typeface="ＭＳ Ｐゴシック" charset="0"/>
              </a:rPr>
              <a:t/>
            </a:r>
            <a:br>
              <a:rPr lang="en-US" sz="9800" dirty="0">
                <a:ea typeface="ＭＳ Ｐゴシック" charset="0"/>
                <a:cs typeface="ＭＳ Ｐゴシック" charset="0"/>
              </a:rPr>
            </a:br>
            <a:r>
              <a:rPr lang="zh-CN" altLang="en-US" sz="6000" i="1" dirty="0" smtClean="0">
                <a:ea typeface="ＭＳ Ｐゴシック" charset="0"/>
                <a:cs typeface="ＭＳ Ｐゴシック" charset="0"/>
              </a:rPr>
              <a:t> 先进讲道</a:t>
            </a:r>
            <a:endParaRPr lang="en-US" sz="4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-36512" y="6398383"/>
            <a:ext cx="9252519" cy="47434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Dr. Rick Griffith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• 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博士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 • 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新加坡</a:t>
            </a:r>
            <a:r>
              <a:rPr kumimoji="0" lang="zh-CN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神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学院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 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• </a:t>
            </a:r>
            <a:r>
              <a:rPr kumimoji="0" lang="en-US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BibleStudyDownloads.org</a:t>
            </a:r>
            <a:endParaRPr kumimoji="0" lang="en-US" sz="2000" b="1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 descr="Paper bag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hangingPunct="0"/>
            <a:endParaRPr lang="en-US" sz="1000">
              <a:solidFill>
                <a:srgbClr val="000000"/>
              </a:solidFill>
              <a:cs typeface="ＭＳ Ｐゴシック" charset="0"/>
            </a:endParaRPr>
          </a:p>
        </p:txBody>
      </p:sp>
      <p:pic>
        <p:nvPicPr>
          <p:cNvPr id="142339" name="Picture 3" descr="DSS"/>
          <p:cNvPicPr>
            <a:picLocks noChangeAspect="1" noChangeArrowheads="1"/>
          </p:cNvPicPr>
          <p:nvPr/>
        </p:nvPicPr>
        <p:blipFill>
          <a:blip r:embed="rId4">
            <a:lum bright="-6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" y="76200"/>
            <a:ext cx="8534400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477838" y="1581150"/>
            <a:ext cx="8342312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442913" indent="-4429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>
              <a:spcAft>
                <a:spcPts val="3600"/>
              </a:spcAft>
            </a:pPr>
            <a:r>
              <a:rPr lang="zh-CN" altLang="en-US" sz="2800">
                <a:solidFill>
                  <a:schemeClr val="bg1"/>
                </a:solidFill>
              </a:rPr>
              <a:t>通过该课程学生应该能</a:t>
            </a:r>
            <a:r>
              <a:rPr lang="en-US" altLang="zh-CN" sz="2800">
                <a:solidFill>
                  <a:schemeClr val="bg1"/>
                </a:solidFill>
              </a:rPr>
              <a:t>......</a:t>
            </a:r>
          </a:p>
          <a:p>
            <a:pPr defTabSz="914400">
              <a:spcAft>
                <a:spcPts val="3600"/>
              </a:spcAft>
              <a:buFont typeface="Arial" charset="0"/>
              <a:buAutoNum type="alphaUcPeriod" startAt="8"/>
            </a:pPr>
            <a:r>
              <a:rPr lang="zh-CN" sz="2800">
                <a:solidFill>
                  <a:schemeClr val="bg1"/>
                </a:solidFill>
              </a:rPr>
              <a:t>传讲叙事，局部用，独白，传福音，婚礼，葬礼讲道。</a:t>
            </a:r>
            <a:r>
              <a:rPr lang="en-US" sz="2800">
                <a:solidFill>
                  <a:srgbClr val="FFFFFF"/>
                </a:solidFill>
                <a:cs typeface="ＭＳ Ｐゴシック" charset="0"/>
              </a:rPr>
              <a:t> </a:t>
            </a:r>
          </a:p>
          <a:p>
            <a:pPr defTabSz="914400">
              <a:spcAft>
                <a:spcPts val="3600"/>
              </a:spcAft>
              <a:buFont typeface="Arial" charset="0"/>
              <a:buAutoNum type="alphaUcPeriod" startAt="8"/>
            </a:pPr>
            <a:r>
              <a:rPr lang="zh-CN" altLang="en-US" sz="2800">
                <a:solidFill>
                  <a:schemeClr val="bg1"/>
                </a:solidFill>
              </a:rPr>
              <a:t>获得的技能和信心对设计 </a:t>
            </a:r>
            <a:r>
              <a:rPr lang="en-US" sz="2800">
                <a:solidFill>
                  <a:schemeClr val="bg1"/>
                </a:solidFill>
              </a:rPr>
              <a:t>PowerPoint </a:t>
            </a:r>
            <a:r>
              <a:rPr lang="zh-CN" altLang="en-US" sz="2800">
                <a:solidFill>
                  <a:schemeClr val="bg1"/>
                </a:solidFill>
              </a:rPr>
              <a:t>在讲道中使用。</a:t>
            </a:r>
            <a:endParaRPr lang="en-US" sz="2800">
              <a:solidFill>
                <a:schemeClr val="bg1"/>
              </a:solidFill>
              <a:cs typeface="ＭＳ Ｐゴシック" charset="0"/>
            </a:endParaRPr>
          </a:p>
          <a:p>
            <a:pPr defTabSz="914400">
              <a:buFont typeface="Arial" charset="0"/>
              <a:buNone/>
            </a:pPr>
            <a:endParaRPr lang="en-US" sz="2800">
              <a:solidFill>
                <a:srgbClr val="FFFFFF"/>
              </a:solidFill>
              <a:cs typeface="ＭＳ Ｐゴシック" charset="0"/>
            </a:endParaRP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8382000" y="76200"/>
            <a:ext cx="406400" cy="4619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/>
            <a:r>
              <a:rPr lang="en-US" sz="2400" b="1">
                <a:solidFill>
                  <a:srgbClr val="FFFFFF"/>
                </a:solidFill>
                <a:cs typeface="ＭＳ Ｐゴシック" charset="0"/>
              </a:rPr>
              <a:t>A</a:t>
            </a:r>
            <a:endParaRPr lang="en-US" sz="1000">
              <a:solidFill>
                <a:srgbClr val="FFFFFF"/>
              </a:solidFill>
              <a:cs typeface="ＭＳ Ｐゴシック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143000" y="471488"/>
            <a:ext cx="6553200" cy="685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r>
              <a:rPr lang="zh-CN" altLang="en-US" sz="3600" kern="0" dirty="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rPr>
              <a:t>课程目标</a:t>
            </a:r>
            <a:endParaRPr lang="en-US" sz="3600" kern="0" dirty="0">
              <a:solidFill>
                <a:schemeClr val="bg1"/>
              </a:solidFill>
              <a:latin typeface="+mj-lt"/>
              <a:ea typeface="ＭＳ Ｐゴシック" charset="-128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0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09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hangingPunct="0"/>
            <a:endParaRPr lang="en-US" sz="10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5550" name="Rectangle 14"/>
          <p:cNvSpPr>
            <a:spLocks noChangeArrowheads="1"/>
          </p:cNvSpPr>
          <p:nvPr/>
        </p:nvSpPr>
        <p:spPr bwMode="auto">
          <a:xfrm>
            <a:off x="0" y="0"/>
            <a:ext cx="4572000" cy="3429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eaLnBrk="0" hangingPunct="0"/>
            <a:endParaRPr lang="en-US" sz="10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1030288" y="1203325"/>
            <a:ext cx="213995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zh-CN" altLang="en-US" sz="4000" b="1" dirty="0">
                <a:solidFill>
                  <a:srgbClr val="FFFFFF"/>
                </a:solidFill>
                <a:latin typeface="Arial"/>
                <a:cs typeface="Arial"/>
              </a:rPr>
              <a:t>真实</a:t>
            </a:r>
            <a:endParaRPr lang="en-US" sz="4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4572000" y="0"/>
            <a:ext cx="4572000" cy="3429000"/>
          </a:xfrm>
          <a:prstGeom prst="rect">
            <a:avLst/>
          </a:prstGeom>
          <a:gradFill rotWithShape="0">
            <a:gsLst>
              <a:gs pos="0">
                <a:srgbClr val="B50069"/>
              </a:gs>
              <a:gs pos="100000">
                <a:srgbClr val="540031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0" hangingPunct="0"/>
            <a:endParaRPr lang="en-US" sz="1000">
              <a:solidFill>
                <a:srgbClr val="B50069"/>
              </a:solidFill>
              <a:cs typeface="ＭＳ Ｐゴシック" charset="0"/>
            </a:endParaRPr>
          </a:p>
        </p:txBody>
      </p:sp>
      <p:sp>
        <p:nvSpPr>
          <p:cNvPr id="65552" name="Rectangle 16"/>
          <p:cNvSpPr>
            <a:spLocks noChangeArrowheads="1"/>
          </p:cNvSpPr>
          <p:nvPr/>
        </p:nvSpPr>
        <p:spPr bwMode="auto">
          <a:xfrm>
            <a:off x="4572000" y="3429000"/>
            <a:ext cx="4572000" cy="3429000"/>
          </a:xfrm>
          <a:prstGeom prst="rect">
            <a:avLst/>
          </a:prstGeom>
          <a:gradFill rotWithShape="0">
            <a:gsLst>
              <a:gs pos="0">
                <a:srgbClr val="500093"/>
              </a:gs>
              <a:gs pos="100000">
                <a:srgbClr val="250044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0" hangingPunct="0"/>
            <a:endParaRPr lang="en-US" sz="1000">
              <a:solidFill>
                <a:srgbClr val="B50069"/>
              </a:solidFill>
              <a:cs typeface="ＭＳ Ｐゴシック" charset="0"/>
            </a:endParaRPr>
          </a:p>
        </p:txBody>
      </p:sp>
      <p:sp>
        <p:nvSpPr>
          <p:cNvPr id="65553" name="Rectangle 17"/>
          <p:cNvSpPr>
            <a:spLocks noChangeArrowheads="1"/>
          </p:cNvSpPr>
          <p:nvPr/>
        </p:nvSpPr>
        <p:spPr bwMode="auto">
          <a:xfrm>
            <a:off x="0" y="3429000"/>
            <a:ext cx="4572000" cy="3429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0" hangingPunct="0"/>
            <a:endParaRPr lang="en-US" sz="1000">
              <a:solidFill>
                <a:srgbClr val="FF0000"/>
              </a:solidFill>
              <a:cs typeface="ＭＳ Ｐゴシック" charset="0"/>
            </a:endParaRP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611188" y="4876800"/>
            <a:ext cx="307975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zh-CN" altLang="en-US" sz="4000" b="1" dirty="0">
                <a:solidFill>
                  <a:srgbClr val="FFFFFF"/>
                </a:solidFill>
                <a:latin typeface="Arial"/>
                <a:cs typeface="Arial"/>
              </a:rPr>
              <a:t>清明</a:t>
            </a:r>
            <a:endParaRPr lang="en-US" sz="4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5373688" y="1203325"/>
            <a:ext cx="3079750" cy="708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zh-CN" altLang="en-US" sz="4000" b="1" dirty="0">
                <a:solidFill>
                  <a:srgbClr val="FFFFFF"/>
                </a:solidFill>
                <a:latin typeface="Arial"/>
                <a:cs typeface="Arial"/>
              </a:rPr>
              <a:t>有趣</a:t>
            </a:r>
            <a:endParaRPr lang="en-US" sz="4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5373688" y="4876800"/>
            <a:ext cx="307975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zh-CN" altLang="en-US" sz="4000" b="1" dirty="0">
                <a:solidFill>
                  <a:srgbClr val="FFFFFF"/>
                </a:solidFill>
                <a:latin typeface="Arial"/>
                <a:cs typeface="Arial"/>
              </a:rPr>
              <a:t>应用</a:t>
            </a:r>
            <a:endParaRPr lang="en-US" altLang="en-US" sz="4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1476375" y="2636838"/>
            <a:ext cx="6191250" cy="830262"/>
          </a:xfrm>
          <a:solidFill>
            <a:schemeClr val="tx1"/>
          </a:solidFill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4800">
                <a:latin typeface="Arial" charset="0"/>
                <a:ea typeface="ＭＳ Ｐゴシック" charset="0"/>
                <a:cs typeface="ＭＳ Ｐゴシック" charset="0"/>
              </a:rPr>
              <a:t>四个目标：讲道要</a:t>
            </a:r>
            <a:r>
              <a:rPr lang="en-US" sz="48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…</a:t>
            </a:r>
          </a:p>
        </p:txBody>
      </p:sp>
      <p:sp>
        <p:nvSpPr>
          <p:cNvPr id="65556" name="Text Box 20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/>
            <a:r>
              <a:rPr lang="en-US" sz="2400" b="1">
                <a:solidFill>
                  <a:srgbClr val="FFFFFF"/>
                </a:solidFill>
                <a:cs typeface="ＭＳ Ｐゴシック" charset="0"/>
              </a:rPr>
              <a:t>25</a:t>
            </a:r>
            <a:endParaRPr lang="en-US" sz="1000">
              <a:solidFill>
                <a:srgbClr val="FFFFFF"/>
              </a:solidFill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0" grpId="0" animBg="1"/>
      <p:bldP spid="65539" grpId="0"/>
      <p:bldP spid="65551" grpId="0" animBg="1"/>
      <p:bldP spid="65552" grpId="0" animBg="1"/>
      <p:bldP spid="65553" grpId="0" animBg="1"/>
      <p:bldP spid="65541" grpId="0"/>
      <p:bldP spid="65543" grpId="0"/>
      <p:bldP spid="655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>
              <a:solidFill>
                <a:srgbClr val="FFFF66"/>
              </a:solidFill>
              <a:cs typeface="ＭＳ Ｐゴシック" charset="0"/>
            </a:endParaRPr>
          </a:p>
        </p:txBody>
      </p:sp>
      <p:pic>
        <p:nvPicPr>
          <p:cNvPr id="367624" name="Picture 8" descr="RameshPESBook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72623">
            <a:off x="2817813" y="2051050"/>
            <a:ext cx="3033712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7623" name="Picture 7" descr="Rame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100" y="3792538"/>
            <a:ext cx="18049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23913"/>
            <a:ext cx="7772400" cy="785812"/>
          </a:xfrm>
          <a:solidFill>
            <a:schemeClr val="tx1"/>
          </a:solidFill>
        </p:spPr>
        <p:txBody>
          <a:bodyPr/>
          <a:lstStyle/>
          <a:p>
            <a:pPr eaLnBrk="1" hangingPunct="1">
              <a:defRPr/>
            </a:pPr>
            <a:r>
              <a:rPr lang="zh-CN" altLang="en-US" dirty="0" smtClean="0">
                <a:solidFill>
                  <a:schemeClr val="bg2"/>
                </a:solidFill>
              </a:rPr>
              <a:t>课程要求</a:t>
            </a:r>
            <a:endParaRPr lang="en-US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46275"/>
            <a:ext cx="8839200" cy="415925"/>
          </a:xfrm>
          <a:solidFill>
            <a:srgbClr val="000000"/>
          </a:solidFill>
          <a:effectLst>
            <a:outerShdw blurRad="63500" dist="35921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lphaUcPeriod"/>
            </a:pPr>
            <a:r>
              <a:rPr lang="zh-CN" altLang="en-US" sz="2400">
                <a:solidFill>
                  <a:srgbClr val="FFF9FC"/>
                </a:solidFill>
                <a:latin typeface="Arial" charset="0"/>
                <a:ea typeface="ＭＳ Ｐゴシック" charset="0"/>
                <a:cs typeface="Arial" charset="0"/>
              </a:rPr>
              <a:t>读数的基础在拉梅什理查德的书</a:t>
            </a:r>
            <a:r>
              <a:rPr lang="en-US" altLang="zh-CN" sz="2400">
                <a:solidFill>
                  <a:srgbClr val="FFF9FC"/>
                </a:solidFill>
                <a:latin typeface="Arial" charset="0"/>
                <a:ea typeface="ＭＳ Ｐゴシック" charset="0"/>
                <a:cs typeface="Arial" charset="0"/>
              </a:rPr>
              <a:t> (5%)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altLang="zh-CN" sz="1800">
              <a:solidFill>
                <a:srgbClr val="FFF9FC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lphaUcPeriod" startAt="2"/>
            </a:pPr>
            <a:endParaRPr lang="en-US" sz="2400">
              <a:solidFill>
                <a:srgbClr val="FFF9FC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44391" name="Text Box 4"/>
          <p:cNvSpPr txBox="1">
            <a:spLocks noChangeArrowheads="1"/>
          </p:cNvSpPr>
          <p:nvPr/>
        </p:nvSpPr>
        <p:spPr bwMode="auto">
          <a:xfrm>
            <a:off x="8578850" y="152400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en-US" sz="2400" b="1">
                <a:solidFill>
                  <a:srgbClr val="FFFF66"/>
                </a:solidFill>
                <a:cs typeface="ＭＳ Ｐゴシック" charset="0"/>
              </a:rPr>
              <a:t>v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04800" y="2492375"/>
            <a:ext cx="8839200" cy="415925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63500" dist="38099" dir="2700000" algn="ctr" rotWithShape="0">
              <a:srgbClr val="000000">
                <a:alpha val="99962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charset="0"/>
              <a:buChar char="R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charset="0"/>
              <a:buChar char="R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charset="0"/>
              <a:buChar char="R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charset="0"/>
              <a:buChar char="R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charset="0"/>
              <a:buChar char="R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Monotype Sorts" pitchFamily="-111" charset="2"/>
              <a:buChar char="R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Monotype Sorts" pitchFamily="-111" charset="2"/>
              <a:buChar char="R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Monotype Sorts" pitchFamily="-111" charset="2"/>
              <a:buChar char="R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Monotype Sorts" pitchFamily="-111" charset="2"/>
              <a:buChar char="R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22300" indent="-622300" defTabSz="914400" eaLnBrk="1" hangingPunct="1">
              <a:lnSpc>
                <a:spcPct val="90000"/>
              </a:lnSpc>
              <a:buFont typeface="Monotype Sorts" charset="0"/>
              <a:buNone/>
              <a:defRPr/>
            </a:pPr>
            <a:r>
              <a:rPr lang="en-US" sz="2400" dirty="0" smtClean="0">
                <a:solidFill>
                  <a:srgbClr val="FFF9FC"/>
                </a:solidFill>
                <a:latin typeface="Arial" charset="0"/>
                <a:cs typeface="Arial" charset="0"/>
              </a:rPr>
              <a:t>B.	</a:t>
            </a:r>
            <a:r>
              <a:rPr lang="zh-CN" altLang="en-US" sz="2400" dirty="0" smtClean="0">
                <a:solidFill>
                  <a:srgbClr val="FFF9FC"/>
                </a:solidFill>
                <a:latin typeface="Arial" charset="0"/>
                <a:cs typeface="Arial" charset="0"/>
              </a:rPr>
              <a:t>评论考试</a:t>
            </a:r>
            <a:r>
              <a:rPr lang="en-US" sz="2400" dirty="0" smtClean="0">
                <a:solidFill>
                  <a:srgbClr val="FFF9FC"/>
                </a:solidFill>
                <a:latin typeface="Arial" charset="0"/>
                <a:cs typeface="Arial" charset="0"/>
              </a:rPr>
              <a:t>(5%)</a:t>
            </a:r>
            <a:endParaRPr lang="en-US" sz="2400" dirty="0">
              <a:solidFill>
                <a:srgbClr val="FFF9FC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7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7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7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7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23913"/>
            <a:ext cx="7772400" cy="785812"/>
          </a:xfrm>
          <a:solidFill>
            <a:schemeClr val="tx1"/>
          </a:solidFill>
        </p:spPr>
        <p:txBody>
          <a:bodyPr/>
          <a:lstStyle/>
          <a:p>
            <a:pPr eaLnBrk="1" hangingPunct="1">
              <a:defRPr/>
            </a:pPr>
            <a:r>
              <a:rPr lang="zh-CN" altLang="en-US" dirty="0" smtClean="0">
                <a:solidFill>
                  <a:schemeClr val="bg2"/>
                </a:solidFill>
              </a:rPr>
              <a:t>新加坡神学院的课程要求</a:t>
            </a:r>
            <a:endParaRPr lang="en-US" b="1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5411" name="Text Box 4"/>
          <p:cNvSpPr txBox="1">
            <a:spLocks noChangeArrowheads="1"/>
          </p:cNvSpPr>
          <p:nvPr/>
        </p:nvSpPr>
        <p:spPr bwMode="auto">
          <a:xfrm>
            <a:off x="8578850" y="152400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en-US" sz="2400" b="1">
                <a:solidFill>
                  <a:srgbClr val="FFFF66"/>
                </a:solidFill>
                <a:cs typeface="ＭＳ Ｐゴシック" charset="0"/>
              </a:rPr>
              <a:t>v</a:t>
            </a:r>
          </a:p>
        </p:txBody>
      </p:sp>
      <p:pic>
        <p:nvPicPr>
          <p:cNvPr id="391173" name="Picture 5" descr="OverloadDonke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84663" y="1927225"/>
            <a:ext cx="4783137" cy="3543300"/>
          </a:xfrm>
        </p:spPr>
      </p:pic>
      <p:sp>
        <p:nvSpPr>
          <p:cNvPr id="391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27225"/>
            <a:ext cx="4711700" cy="4764088"/>
          </a:xfrm>
          <a:effectLst/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lphaUcPeriod"/>
            </a:pPr>
            <a:r>
              <a:rPr lang="zh-CN" altLang="en-US" b="1">
                <a:solidFill>
                  <a:srgbClr val="FFF9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阅读</a:t>
            </a:r>
            <a:r>
              <a:rPr lang="en-US" altLang="zh-CN" b="1">
                <a:solidFill>
                  <a:srgbClr val="FFF9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(5%)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altLang="zh-CN" sz="2400" b="1">
              <a:solidFill>
                <a:srgbClr val="FFF9F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lphaUcPeriod" startAt="2"/>
            </a:pPr>
            <a:r>
              <a:rPr lang="zh-CN" altLang="en-US" b="1">
                <a:solidFill>
                  <a:srgbClr val="FFF9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评论考试</a:t>
            </a:r>
            <a:r>
              <a:rPr lang="en-US" altLang="zh-CN" b="1">
                <a:solidFill>
                  <a:srgbClr val="FFF9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(5%)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altLang="zh-CN" sz="2400" b="1">
              <a:solidFill>
                <a:srgbClr val="FFF9F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lphaUcPeriod" startAt="3"/>
            </a:pPr>
            <a:r>
              <a:rPr lang="zh-CN" altLang="en-US" b="1">
                <a:solidFill>
                  <a:srgbClr val="FFF9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项目</a:t>
            </a:r>
            <a:r>
              <a:rPr lang="en-US" altLang="zh-CN" b="1">
                <a:solidFill>
                  <a:srgbClr val="FFF9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(20%)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altLang="zh-CN" sz="2400" b="1">
              <a:solidFill>
                <a:srgbClr val="FFF9F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lphaUcPeriod" startAt="4"/>
            </a:pPr>
            <a:r>
              <a:rPr lang="zh-CN" altLang="en-US" b="1">
                <a:solidFill>
                  <a:srgbClr val="FFF9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作业</a:t>
            </a:r>
            <a:r>
              <a:rPr lang="en-US" altLang="zh-CN" b="1">
                <a:solidFill>
                  <a:srgbClr val="FFF9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 (20%)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altLang="zh-CN" sz="2400" b="1">
              <a:solidFill>
                <a:srgbClr val="FFF9F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lphaUcPeriod" startAt="5"/>
            </a:pPr>
            <a:r>
              <a:rPr lang="zh-CN" altLang="en-US" b="1">
                <a:solidFill>
                  <a:srgbClr val="FFF9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口语</a:t>
            </a:r>
            <a:r>
              <a:rPr lang="en-US" altLang="zh-CN" b="1">
                <a:solidFill>
                  <a:srgbClr val="FFF9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 (50%)</a:t>
            </a:r>
            <a:endParaRPr lang="en-US" b="1">
              <a:solidFill>
                <a:srgbClr val="FFF9F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1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1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1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1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1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1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1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1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/>
          <p:cNvSpPr>
            <a:spLocks noGrp="1"/>
          </p:cNvSpPr>
          <p:nvPr>
            <p:ph type="ctrTitle" sz="quarter"/>
          </p:nvPr>
        </p:nvSpPr>
        <p:spPr>
          <a:xfrm>
            <a:off x="781050" y="620713"/>
            <a:ext cx="7678738" cy="1908175"/>
          </a:xfrm>
        </p:spPr>
        <p:txBody>
          <a:bodyPr/>
          <a:lstStyle/>
          <a:p>
            <a:pPr algn="l"/>
            <a:r>
              <a:rPr lang="zh-CN" altLang="en-US" sz="6000">
                <a:latin typeface="Helvetica" charset="0"/>
                <a:ea typeface="ＭＳ Ｐゴシック" charset="0"/>
                <a:cs typeface="ＭＳ Ｐゴシック" charset="0"/>
              </a:rPr>
              <a:t>六项书面作业</a:t>
            </a:r>
            <a:endParaRPr lang="en-US" sz="6000" b="1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6435" name="Subtitle 2"/>
          <p:cNvSpPr>
            <a:spLocks noGrp="1"/>
          </p:cNvSpPr>
          <p:nvPr>
            <p:ph type="subTitle" sz="quarter" idx="1"/>
          </p:nvPr>
        </p:nvSpPr>
        <p:spPr>
          <a:xfrm>
            <a:off x="2916238" y="3644900"/>
            <a:ext cx="5541962" cy="233045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zh-CN" altLang="en-US" sz="4400">
                <a:latin typeface="Helvetica" charset="0"/>
                <a:ea typeface="ＭＳ Ｐゴシック" charset="0"/>
                <a:cs typeface="ＭＳ Ｐゴシック" charset="0"/>
              </a:rPr>
              <a:t>这些为帮你</a:t>
            </a:r>
            <a:endParaRPr lang="en-US" altLang="zh-CN" sz="440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zh-CN" altLang="en-US" sz="4400">
                <a:latin typeface="Helvetica" charset="0"/>
                <a:ea typeface="ＭＳ Ｐゴシック" charset="0"/>
                <a:cs typeface="ＭＳ Ｐゴシック" charset="0"/>
              </a:rPr>
              <a:t>准备你的口语</a:t>
            </a:r>
            <a:endParaRPr lang="en-US" sz="4400" b="1" i="1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8459788" y="14288"/>
            <a:ext cx="684212" cy="4619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eaLnBrk="1" hangingPunct="1"/>
            <a:r>
              <a:rPr lang="en-US" sz="2400" b="1">
                <a:solidFill>
                  <a:srgbClr val="000000"/>
                </a:solidFill>
                <a:cs typeface="ＭＳ Ｐゴシック" charset="0"/>
              </a:rPr>
              <a:t>B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53975"/>
            <a:ext cx="7391400" cy="1143000"/>
          </a:xfrm>
        </p:spPr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SBC Speakers &amp; Evaluators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8458200" y="152400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en-US" sz="2400" b="1">
                <a:solidFill>
                  <a:srgbClr val="000000"/>
                </a:solidFill>
                <a:latin typeface="Times New Roman" charset="0"/>
                <a:cs typeface="ＭＳ Ｐゴシック" charset="0"/>
              </a:rPr>
              <a:t>B</a:t>
            </a:r>
            <a:endParaRPr lang="en-US" sz="2400">
              <a:solidFill>
                <a:srgbClr val="000000"/>
              </a:solidFill>
              <a:latin typeface="Times New Roman" charset="0"/>
              <a:cs typeface="ＭＳ Ｐゴシック" charset="0"/>
            </a:endParaRPr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0" y="1563688"/>
          <a:ext cx="9828213" cy="431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Document" r:id="rId4" imgW="6337067" imgH="2781198" progId="Word.Document.12">
                  <p:embed/>
                </p:oleObj>
              </mc:Choice>
              <mc:Fallback>
                <p:oleObj name="Document" r:id="rId4" imgW="6337067" imgH="2781198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63688"/>
                        <a:ext cx="9828213" cy="431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ChangeArrowheads="1"/>
          </p:cNvSpPr>
          <p:nvPr/>
        </p:nvSpPr>
        <p:spPr bwMode="auto">
          <a:xfrm>
            <a:off x="0" y="-26988"/>
            <a:ext cx="9144000" cy="1511301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10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147459" name="Title 1"/>
          <p:cNvSpPr>
            <a:spLocks noGrp="1"/>
          </p:cNvSpPr>
          <p:nvPr>
            <p:ph type="title"/>
          </p:nvPr>
        </p:nvSpPr>
        <p:spPr>
          <a:xfrm>
            <a:off x="179388" y="76200"/>
            <a:ext cx="6731000" cy="1270000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请提交这些为两个 </a:t>
            </a:r>
            <a:r>
              <a:rPr lang="en-US" altLang="zh-CN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15 </a:t>
            </a:r>
            <a:r>
              <a:rPr lang="zh-CN" altLang="en-US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分钟的讲</a:t>
            </a:r>
            <a:r>
              <a:rPr lang="zh-CN" altLang="en-US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道</a:t>
            </a:r>
            <a:r>
              <a:rPr lang="en-US" b="1" i="1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…</a:t>
            </a:r>
            <a:endParaRPr lang="en-US" b="1" i="1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6218" y="1437582"/>
            <a:ext cx="9113837" cy="649287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/>
            <a:r>
              <a:rPr lang="zh-CN" altLang="en-US" sz="3600" dirty="0">
                <a:solidFill>
                  <a:schemeClr val="bg1"/>
                </a:solidFill>
              </a:rPr>
              <a:t>你传讲的</a:t>
            </a:r>
            <a:r>
              <a:rPr lang="zh-CN" altLang="en-US" sz="3600" dirty="0">
                <a:solidFill>
                  <a:srgbClr val="FFFF00"/>
                </a:solidFill>
              </a:rPr>
              <a:t>前一天</a:t>
            </a:r>
            <a:r>
              <a:rPr lang="en-US" sz="3600" b="1" dirty="0">
                <a:solidFill>
                  <a:schemeClr val="bg1"/>
                </a:solidFill>
                <a:cs typeface="ＭＳ Ｐゴシック" charset="0"/>
              </a:rPr>
              <a:t>…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0163" y="4265613"/>
            <a:ext cx="9113837" cy="647700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/>
            <a:r>
              <a:rPr lang="zh-CN" altLang="en-US" sz="3600">
                <a:solidFill>
                  <a:schemeClr val="bg1"/>
                </a:solidFill>
              </a:rPr>
              <a:t>你传讲的</a:t>
            </a:r>
            <a:r>
              <a:rPr lang="zh-CN" altLang="en-US" sz="3600">
                <a:solidFill>
                  <a:srgbClr val="FFFF00"/>
                </a:solidFill>
              </a:rPr>
              <a:t>那一天</a:t>
            </a:r>
            <a:r>
              <a:rPr lang="en-US" sz="3600" b="1">
                <a:solidFill>
                  <a:srgbClr val="FFFFFF"/>
                </a:solidFill>
                <a:cs typeface="ＭＳ Ｐゴシック" charset="0"/>
              </a:rPr>
              <a:t>…</a:t>
            </a:r>
          </a:p>
        </p:txBody>
      </p:sp>
      <p:sp>
        <p:nvSpPr>
          <p:cNvPr id="147462" name="Text Box 4"/>
          <p:cNvSpPr txBox="1">
            <a:spLocks noChangeArrowheads="1"/>
          </p:cNvSpPr>
          <p:nvPr/>
        </p:nvSpPr>
        <p:spPr bwMode="auto">
          <a:xfrm>
            <a:off x="8316913" y="76200"/>
            <a:ext cx="750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/>
            <a:r>
              <a:rPr lang="en-US" sz="2400" b="1">
                <a:solidFill>
                  <a:srgbClr val="FFFFFF"/>
                </a:solidFill>
                <a:cs typeface="ＭＳ Ｐゴシック" charset="0"/>
              </a:rPr>
              <a:t>C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0163" y="2133600"/>
            <a:ext cx="911383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742950" indent="-7429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>
              <a:buFont typeface="Times New Roman" charset="0"/>
              <a:buAutoNum type="arabicPeriod"/>
            </a:pPr>
            <a:r>
              <a:rPr lang="zh-CN" altLang="en-US" sz="3200" dirty="0">
                <a:solidFill>
                  <a:schemeClr val="bg1"/>
                </a:solidFill>
              </a:rPr>
              <a:t>作业大纲 </a:t>
            </a:r>
            <a:r>
              <a:rPr lang="en-US" sz="3200" b="1" dirty="0">
                <a:solidFill>
                  <a:srgbClr val="FFFFFF"/>
                </a:solidFill>
                <a:cs typeface="ＭＳ Ｐゴシック" charset="0"/>
              </a:rPr>
              <a:t>1 &amp; 2 (or 3 &amp; 4)</a:t>
            </a:r>
          </a:p>
          <a:p>
            <a:pPr defTabSz="914400">
              <a:buFont typeface="Times New Roman" charset="0"/>
              <a:buAutoNum type="arabicPeriod"/>
            </a:pPr>
            <a:r>
              <a:rPr lang="zh-CN" sz="3200" dirty="0">
                <a:solidFill>
                  <a:schemeClr val="bg1"/>
                </a:solidFill>
              </a:rPr>
              <a:t>讲道大纲</a:t>
            </a:r>
            <a:r>
              <a:rPr lang="zh-CN" altLang="en-US" sz="3200" dirty="0">
                <a:solidFill>
                  <a:schemeClr val="bg1"/>
                </a:solidFill>
              </a:rPr>
              <a:t>的</a:t>
            </a:r>
            <a:r>
              <a:rPr lang="zh-CN" sz="3200" dirty="0">
                <a:solidFill>
                  <a:schemeClr val="bg1"/>
                </a:solidFill>
              </a:rPr>
              <a:t>PPT幻灯片</a:t>
            </a:r>
            <a:endParaRPr lang="en-US" altLang="zh-CN" sz="3200" dirty="0">
              <a:solidFill>
                <a:schemeClr val="bg1"/>
              </a:solidFill>
            </a:endParaRPr>
          </a:p>
          <a:p>
            <a:pPr defTabSz="914400">
              <a:buFont typeface="Times New Roman" charset="0"/>
              <a:buAutoNum type="arabicPeriod"/>
            </a:pPr>
            <a:r>
              <a:rPr lang="zh-CN" altLang="en-US" sz="3200" dirty="0">
                <a:solidFill>
                  <a:schemeClr val="bg1"/>
                </a:solidFill>
              </a:rPr>
              <a:t>为所在的人拥有你的讲道大纲的副本</a:t>
            </a:r>
            <a:endParaRPr lang="en-US" sz="3200" b="1" dirty="0">
              <a:solidFill>
                <a:srgbClr val="FFFFFF"/>
              </a:solidFill>
              <a:cs typeface="ＭＳ Ｐゴシック" charset="0"/>
            </a:endParaRPr>
          </a:p>
          <a:p>
            <a:pPr defTabSz="914400" eaLnBrk="1" hangingPunct="1">
              <a:buFont typeface="Times New Roman" charset="0"/>
              <a:buAutoNum type="arabicPeriod"/>
            </a:pPr>
            <a:r>
              <a:rPr lang="zh-CN" altLang="en-US" sz="3200" dirty="0">
                <a:solidFill>
                  <a:schemeClr val="bg1"/>
                </a:solidFill>
              </a:rPr>
              <a:t>为清楚起见注明的</a:t>
            </a:r>
            <a:r>
              <a:rPr lang="zh-CN" altLang="en-US" sz="3200" dirty="0">
                <a:solidFill>
                  <a:srgbClr val="FFFF00"/>
                </a:solidFill>
              </a:rPr>
              <a:t>手稿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0163" y="4913313"/>
            <a:ext cx="91138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742950" indent="-7429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>
              <a:buFont typeface="Times New Roman" charset="0"/>
              <a:buAutoNum type="arabicPeriod" startAt="6"/>
            </a:pPr>
            <a:r>
              <a:rPr lang="zh-CN" sz="3200" b="1" dirty="0">
                <a:solidFill>
                  <a:srgbClr val="FFFF00"/>
                </a:solidFill>
              </a:rPr>
              <a:t>记忆键</a:t>
            </a:r>
            <a:r>
              <a:rPr lang="zh-CN" sz="3200" b="1" dirty="0">
                <a:solidFill>
                  <a:schemeClr val="bg1"/>
                </a:solidFill>
              </a:rPr>
              <a:t>来记录你的讲道</a:t>
            </a:r>
            <a:endParaRPr lang="en-US" sz="3200" b="1" dirty="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0163" y="5589588"/>
            <a:ext cx="9113837" cy="647700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/>
            <a:r>
              <a:rPr lang="zh-CN" altLang="en-US" sz="3600">
                <a:solidFill>
                  <a:schemeClr val="bg1"/>
                </a:solidFill>
              </a:rPr>
              <a:t>你传讲</a:t>
            </a:r>
            <a:r>
              <a:rPr lang="zh-CN" altLang="en-US" sz="3600">
                <a:solidFill>
                  <a:srgbClr val="FFFF00"/>
                </a:solidFill>
              </a:rPr>
              <a:t>后的倆天内</a:t>
            </a:r>
            <a:r>
              <a:rPr lang="en-US" sz="3600" b="1">
                <a:solidFill>
                  <a:srgbClr val="FFFFFF"/>
                </a:solidFill>
                <a:cs typeface="ＭＳ Ｐゴシック" charset="0"/>
              </a:rPr>
              <a:t>…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0163" y="6237288"/>
            <a:ext cx="91138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742950" indent="-7429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>
              <a:buFont typeface="Times New Roman" charset="0"/>
              <a:buAutoNum type="arabicPeriod" startAt="7"/>
            </a:pPr>
            <a:r>
              <a:rPr lang="zh-CN" sz="3200" b="1">
                <a:solidFill>
                  <a:srgbClr val="FFFF00"/>
                </a:solidFill>
              </a:rPr>
              <a:t>讲道自我评价</a:t>
            </a:r>
            <a:r>
              <a:rPr lang="en-US" sz="3200" b="1">
                <a:solidFill>
                  <a:srgbClr val="FFFFFF"/>
                </a:solidFill>
                <a:cs typeface="ＭＳ Ｐゴシック" charset="0"/>
              </a:rPr>
              <a:t>(p. 104)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uiExpand="1" build="p"/>
      <p:bldP spid="7" grpId="0"/>
      <p:bldP spid="10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457200"/>
            <a:ext cx="7467600" cy="236220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有迷雾覆盖你的作业吗？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请求帮助 ！</a:t>
            </a:r>
            <a:endParaRPr lang="zh-CN" altLang="en-US" dirty="0"/>
          </a:p>
        </p:txBody>
      </p:sp>
      <p:pic>
        <p:nvPicPr>
          <p:cNvPr id="295940" name="Picture 4" descr="Emergenc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1213" y="2895600"/>
            <a:ext cx="5564187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5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dirty="0" smtClean="0"/>
              <a:t>请输入您的作业在计算机上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99012" name="Picture 4" descr="BuyTheWarranty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413" y="1828800"/>
            <a:ext cx="812958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9013" name="Text Box 5"/>
          <p:cNvSpPr txBox="1">
            <a:spLocks noChangeArrowheads="1"/>
          </p:cNvSpPr>
          <p:nvPr/>
        </p:nvSpPr>
        <p:spPr bwMode="auto">
          <a:xfrm>
            <a:off x="4860925" y="5921375"/>
            <a:ext cx="3775075" cy="708025"/>
          </a:xfrm>
          <a:prstGeom prst="rect">
            <a:avLst/>
          </a:prstGeom>
          <a:solidFill>
            <a:srgbClr val="5000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/>
            <a:r>
              <a:rPr lang="zh-CN" altLang="en-US" sz="4000">
                <a:solidFill>
                  <a:schemeClr val="bg1"/>
                </a:solidFill>
              </a:rPr>
              <a:t>记得</a:t>
            </a:r>
            <a:r>
              <a:rPr lang="zh-CN" sz="4000">
                <a:solidFill>
                  <a:schemeClr val="bg1"/>
                </a:solidFill>
              </a:rPr>
              <a:t>购买保修！</a:t>
            </a:r>
            <a:endParaRPr lang="en-US" sz="1600">
              <a:solidFill>
                <a:schemeClr val="bg1"/>
              </a:solidFill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23913"/>
            <a:ext cx="7772400" cy="857250"/>
          </a:xfrm>
          <a:solidFill>
            <a:schemeClr val="tx1"/>
          </a:solidFill>
        </p:spPr>
        <p:txBody>
          <a:bodyPr/>
          <a:lstStyle/>
          <a:p>
            <a:pPr eaLnBrk="1" hangingPunct="1">
              <a:defRPr/>
            </a:pPr>
            <a:r>
              <a:rPr lang="zh-CN" altLang="en-US" b="1" dirty="0" smtClean="0">
                <a:solidFill>
                  <a:schemeClr val="bg1"/>
                </a:solidFill>
              </a:rPr>
              <a:t>其他事项</a:t>
            </a:r>
            <a:endParaRPr lang="en-US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717675"/>
            <a:ext cx="8839200" cy="5140325"/>
          </a:xfrm>
          <a:effectLst>
            <a:outerShdw blurRad="63500" dist="253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/>
          <a:p>
            <a:pPr marL="609600" indent="-609600" algn="ctr" eaLnBrk="1" hangingPunct="1">
              <a:spcBef>
                <a:spcPct val="0"/>
              </a:spcBef>
              <a:buFont typeface="Wingdings" charset="0"/>
              <a:buNone/>
            </a:pPr>
            <a:r>
              <a:rPr lang="zh-CN" altLang="en-US" sz="3600" u="sng">
                <a:latin typeface="Tahoma" charset="0"/>
                <a:ea typeface="ＭＳ Ｐゴシック" charset="0"/>
                <a:cs typeface="ＭＳ Ｐゴシック" charset="0"/>
              </a:rPr>
              <a:t>复印课堂笔记</a:t>
            </a:r>
            <a:endParaRPr lang="en-US" altLang="zh-CN" sz="3600" u="sng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609600" indent="-609600" algn="ctr" eaLnBrk="1" hangingPunct="1">
              <a:spcBef>
                <a:spcPct val="0"/>
              </a:spcBef>
              <a:buFont typeface="Wingdings" charset="0"/>
              <a:buNone/>
            </a:pPr>
            <a:endParaRPr lang="en-US" altLang="zh-CN" sz="2800" b="1" u="sng">
              <a:latin typeface="Arial" charset="0"/>
              <a:ea typeface="ＭＳ Ｐゴシック" charset="0"/>
              <a:cs typeface="Arial" charset="0"/>
            </a:endParaRPr>
          </a:p>
          <a:p>
            <a:pPr marL="609600" indent="-609600" algn="ctr" eaLnBrk="1" hangingPunct="1">
              <a:spcBef>
                <a:spcPct val="0"/>
              </a:spcBef>
              <a:buFontTx/>
              <a:buNone/>
            </a:pPr>
            <a:r>
              <a:rPr lang="zh-CN" altLang="en-US" sz="3600" u="sng">
                <a:latin typeface="Tahoma" charset="0"/>
                <a:ea typeface="ＭＳ Ｐゴシック" charset="0"/>
                <a:cs typeface="ＭＳ Ｐゴシック" charset="0"/>
              </a:rPr>
              <a:t>联系我  </a:t>
            </a:r>
            <a:endParaRPr lang="en-US" altLang="zh-CN" sz="3600" u="sng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spcBef>
                <a:spcPct val="0"/>
              </a:spcBef>
            </a:pPr>
            <a:r>
              <a:rPr lang="en-US" altLang="zh-CN" sz="2800" b="1">
                <a:latin typeface="Arial" charset="0"/>
                <a:ea typeface="ＭＳ Ｐゴシック" charset="0"/>
                <a:cs typeface="Arial" charset="0"/>
              </a:rPr>
              <a:t>SBC box L19 </a:t>
            </a:r>
            <a:r>
              <a:rPr lang="zh-CN" altLang="en-US" sz="2800" b="1">
                <a:latin typeface="Arial" charset="0"/>
                <a:ea typeface="ＭＳ Ｐゴシック" charset="0"/>
                <a:cs typeface="Arial" charset="0"/>
              </a:rPr>
              <a:t>或</a:t>
            </a:r>
            <a:r>
              <a:rPr lang="en-US" altLang="zh-CN" sz="2800" b="1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zh-CN" altLang="en-US" sz="2800">
                <a:latin typeface="Tahoma" charset="0"/>
                <a:ea typeface="ＭＳ Ｐゴシック" charset="0"/>
                <a:cs typeface="ＭＳ Ｐゴシック" charset="0"/>
              </a:rPr>
              <a:t>电话：</a:t>
            </a:r>
            <a:r>
              <a:rPr lang="en-US" altLang="zh-CN" sz="2800" b="1">
                <a:latin typeface="Arial" charset="0"/>
                <a:ea typeface="ＭＳ Ｐゴシック" charset="0"/>
                <a:cs typeface="Arial" charset="0"/>
              </a:rPr>
              <a:t>6559-1513</a:t>
            </a:r>
          </a:p>
          <a:p>
            <a:pPr marL="609600" indent="-609600" eaLnBrk="1" hangingPunct="1">
              <a:spcBef>
                <a:spcPct val="0"/>
              </a:spcBef>
            </a:pPr>
            <a:r>
              <a:rPr lang="zh-CN" altLang="en-US" sz="2800">
                <a:latin typeface="Tahoma" charset="0"/>
                <a:ea typeface="ＭＳ Ｐゴシック" charset="0"/>
                <a:cs typeface="ＭＳ Ｐゴシック" charset="0"/>
              </a:rPr>
              <a:t>手机号码： </a:t>
            </a:r>
            <a:r>
              <a:rPr lang="en-US" altLang="zh-CN" sz="2800" b="1">
                <a:latin typeface="Arial" charset="0"/>
                <a:ea typeface="ＭＳ Ｐゴシック" charset="0"/>
                <a:cs typeface="Arial" charset="0"/>
              </a:rPr>
              <a:t>9113-7090</a:t>
            </a:r>
          </a:p>
          <a:p>
            <a:pPr marL="609600" indent="-609600" eaLnBrk="1" hangingPunct="1">
              <a:spcBef>
                <a:spcPct val="0"/>
              </a:spcBef>
            </a:pPr>
            <a:r>
              <a:rPr lang="zh-CN" altLang="en-US" sz="2800">
                <a:latin typeface="Tahoma" charset="0"/>
                <a:ea typeface="ＭＳ Ｐゴシック" charset="0"/>
                <a:cs typeface="ＭＳ Ｐゴシック" charset="0"/>
              </a:rPr>
              <a:t>家的地址： </a:t>
            </a:r>
            <a:r>
              <a:rPr lang="en-US" altLang="zh-CN" sz="2800" b="1">
                <a:latin typeface="Arial" charset="0"/>
                <a:ea typeface="ＭＳ Ｐゴシック" charset="0"/>
                <a:cs typeface="Arial" charset="0"/>
              </a:rPr>
              <a:t>SBC Block 2-302 </a:t>
            </a:r>
          </a:p>
          <a:p>
            <a:pPr marL="609600" indent="-609600" eaLnBrk="1" hangingPunct="1">
              <a:spcBef>
                <a:spcPct val="0"/>
              </a:spcBef>
            </a:pPr>
            <a:r>
              <a:rPr lang="zh-CN" altLang="en-US" sz="2800">
                <a:latin typeface="Tahoma" charset="0"/>
                <a:ea typeface="ＭＳ Ｐゴシック" charset="0"/>
                <a:cs typeface="ＭＳ Ｐゴシック" charset="0"/>
              </a:rPr>
              <a:t>家的电话： </a:t>
            </a:r>
            <a:r>
              <a:rPr lang="en-US" altLang="zh-CN" sz="2800" b="1">
                <a:latin typeface="Arial" charset="0"/>
                <a:ea typeface="ＭＳ Ｐゴシック" charset="0"/>
                <a:cs typeface="Arial" charset="0"/>
              </a:rPr>
              <a:t>67622011</a:t>
            </a:r>
          </a:p>
          <a:p>
            <a:pPr marL="609600" indent="-609600" eaLnBrk="1" hangingPunct="1">
              <a:spcBef>
                <a:spcPct val="0"/>
              </a:spcBef>
            </a:pPr>
            <a:r>
              <a:rPr lang="zh-CN" altLang="en-US" sz="2800">
                <a:latin typeface="Tahoma" charset="0"/>
                <a:ea typeface="ＭＳ Ｐゴシック" charset="0"/>
                <a:cs typeface="ＭＳ Ｐゴシック" charset="0"/>
              </a:rPr>
              <a:t>电子邮件</a:t>
            </a:r>
            <a:r>
              <a:rPr lang="en-US" altLang="zh-CN" sz="2800" b="1">
                <a:latin typeface="Arial" charset="0"/>
                <a:ea typeface="ＭＳ Ｐゴシック" charset="0"/>
                <a:cs typeface="Arial" charset="0"/>
              </a:rPr>
              <a:t>: griffith@sbc.edu.sg</a:t>
            </a:r>
          </a:p>
          <a:p>
            <a:pPr marL="609600" indent="-609600" eaLnBrk="1" hangingPunct="1">
              <a:spcBef>
                <a:spcPct val="0"/>
              </a:spcBef>
            </a:pPr>
            <a:r>
              <a:rPr lang="zh-CN" altLang="en-US" sz="2800">
                <a:latin typeface="Tahoma" charset="0"/>
                <a:ea typeface="ＭＳ Ｐゴシック" charset="0"/>
                <a:cs typeface="ＭＳ Ｐゴシック" charset="0"/>
              </a:rPr>
              <a:t>我的办公时间</a:t>
            </a:r>
            <a:r>
              <a:rPr lang="en-US" altLang="zh-CN" sz="2800" b="1">
                <a:latin typeface="Arial" charset="0"/>
                <a:ea typeface="ＭＳ Ｐゴシック" charset="0"/>
                <a:cs typeface="Arial" charset="0"/>
              </a:rPr>
              <a:t>…</a:t>
            </a:r>
          </a:p>
          <a:p>
            <a:pPr marL="609600" indent="-609600" eaLnBrk="1" hangingPunct="1">
              <a:spcBef>
                <a:spcPct val="0"/>
              </a:spcBef>
            </a:pPr>
            <a:r>
              <a:rPr lang="zh-CN" altLang="en-US" sz="2800">
                <a:latin typeface="Tahoma" charset="0"/>
                <a:ea typeface="ＭＳ Ｐゴシック" charset="0"/>
                <a:cs typeface="ＭＳ Ｐゴシック" charset="0"/>
              </a:rPr>
              <a:t>我们也一起吃午饭吧</a:t>
            </a:r>
            <a:r>
              <a:rPr lang="en-US" altLang="zh-CN" sz="2800" b="1">
                <a:latin typeface="Arial" charset="0"/>
                <a:ea typeface="ＭＳ Ｐゴシック" charset="0"/>
                <a:cs typeface="Arial" charset="0"/>
              </a:rPr>
              <a:t>! </a:t>
            </a:r>
            <a:endParaRPr lang="en-US" sz="3600" b="1"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265220" name="Picture 4" descr="j02297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077075" y="769938"/>
            <a:ext cx="1787525" cy="1822450"/>
          </a:xfrm>
        </p:spPr>
      </p:pic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8458200" y="152400"/>
            <a:ext cx="40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en-US" sz="2400" b="1">
                <a:solidFill>
                  <a:srgbClr val="FFFFFF"/>
                </a:solidFill>
                <a:cs typeface="ＭＳ Ｐゴシック" charset="0"/>
              </a:rPr>
              <a:t>C</a:t>
            </a:r>
          </a:p>
        </p:txBody>
      </p:sp>
      <p:pic>
        <p:nvPicPr>
          <p:cNvPr id="265222" name="Picture 6" descr="j023356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7761288" y="5568950"/>
            <a:ext cx="1382712" cy="128905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5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5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5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5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5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5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5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5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5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5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5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5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2652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2652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52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1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7625"/>
            <a:ext cx="91440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47" name="Picture 7" descr="Crossroads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7772400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43000"/>
          </a:xfrm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/>
            <a:r>
              <a:rPr lang="en-US" sz="66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Our People</a:t>
            </a:r>
            <a:endParaRPr lang="en-US" sz="66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874838"/>
            <a:ext cx="9144000" cy="1143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hangingPunct="1">
              <a:defRPr/>
            </a:pPr>
            <a:r>
              <a:rPr lang="zh-CN" altLang="en-US" sz="5400" dirty="0" smtClean="0">
                <a:solidFill>
                  <a:schemeClr val="accent3"/>
                </a:solidFill>
              </a:rPr>
              <a:t>来自</a:t>
            </a:r>
            <a:r>
              <a:rPr lang="en-US" altLang="zh-CN" sz="5400" dirty="0" smtClean="0">
                <a:solidFill>
                  <a:schemeClr val="accent3"/>
                </a:solidFill>
              </a:rPr>
              <a:t>10</a:t>
            </a:r>
            <a:r>
              <a:rPr lang="zh-CN" altLang="en-US" sz="5400" dirty="0" smtClean="0">
                <a:solidFill>
                  <a:schemeClr val="accent3"/>
                </a:solidFill>
              </a:rPr>
              <a:t>个国家的</a:t>
            </a:r>
            <a:r>
              <a:rPr lang="en-US" altLang="zh-CN" sz="5400" dirty="0" smtClean="0">
                <a:solidFill>
                  <a:schemeClr val="accent3"/>
                </a:solidFill>
              </a:rPr>
              <a:t>35</a:t>
            </a:r>
            <a:r>
              <a:rPr lang="zh-CN" altLang="en-US" sz="5400" dirty="0" smtClean="0">
                <a:solidFill>
                  <a:schemeClr val="accent3"/>
                </a:solidFill>
              </a:rPr>
              <a:t>人</a:t>
            </a:r>
            <a:endParaRPr lang="en-US" sz="5400" dirty="0" smtClean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39950" y="152400"/>
            <a:ext cx="6242050" cy="1722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zh-CN" altLang="en-US" sz="5400" dirty="0" smtClean="0"/>
              <a:t>国际十字路会教堂</a:t>
            </a:r>
            <a:endParaRPr lang="en-US" sz="5400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Arial" charset="0"/>
              </a:rPr>
              <a:t>Black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defTabSz="914400"/>
            <a:r>
              <a:rPr lang="zh-CN" altLang="en-US" sz="4000" dirty="0" smtClean="0">
                <a:solidFill>
                  <a:srgbClr val="FFFFFF"/>
                </a:solidFill>
                <a:ea typeface="SimSun" charset="0"/>
                <a:cs typeface="Arial" charset="0"/>
              </a:rPr>
              <a:t>免费获得该讲解</a:t>
            </a:r>
            <a:r>
              <a:rPr lang="en-US" sz="4000" dirty="0" smtClean="0">
                <a:solidFill>
                  <a:srgbClr val="FFFFFF"/>
                </a:solidFill>
                <a:ea typeface="SimSun" charset="0"/>
                <a:cs typeface="Arial" charset="0"/>
              </a:rPr>
              <a:t>!</a:t>
            </a:r>
            <a:endParaRPr lang="en-US" sz="1400" dirty="0" smtClean="0">
              <a:solidFill>
                <a:srgbClr val="FFFFFF"/>
              </a:solidFill>
              <a:ea typeface="SimSun" charset="0"/>
              <a:cs typeface="Arial" charset="0"/>
            </a:endParaRPr>
          </a:p>
        </p:txBody>
      </p:sp>
      <p:sp>
        <p:nvSpPr>
          <p:cNvPr id="20275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zh-CN" altLang="en-US" sz="32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讲道链接地址</a:t>
            </a:r>
            <a:r>
              <a:rPr lang="zh-CN" altLang="en-US" sz="32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7" name="Picture 6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0" y="1310554"/>
            <a:ext cx="9144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zh-CN" altLang="en-US" sz="3600" b="1" dirty="0" smtClean="0">
                <a:solidFill>
                  <a:srgbClr val="000000"/>
                </a:solidFill>
                <a:ea typeface="SimSun" charset="0"/>
                <a:cs typeface="Arial" charset="0"/>
              </a:rPr>
              <a:t>圣经学习下载</a:t>
            </a:r>
            <a:endParaRPr lang="zh-CN" altLang="en-US" sz="3600" b="1" dirty="0">
              <a:solidFill>
                <a:srgbClr val="000000"/>
              </a:solidFill>
              <a:ea typeface="SimSu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22341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11" descr="website screensho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3" name="Picture 7" descr="bannerflow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5867400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5" name="Picture 9" descr="bannersky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58674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152400"/>
            <a:ext cx="5943600" cy="1143000"/>
          </a:xfrm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/>
            <a:r>
              <a:rPr lang="en-US" sz="4800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www.cicfamily.com</a:t>
            </a:r>
            <a:endParaRPr lang="en-US" sz="48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67941" name="Picture 5" descr="bannersta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5867400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4" name="Picture 8" descr="bannerredblosso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58674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2" name="Picture 6" descr="bannerdaisi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58674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6" name="Picture 10" descr="bannertav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5943600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defTabSz="914400"/>
            <a:r>
              <a:rPr lang="zh-CN" altLang="en-US" sz="4000" dirty="0" smtClean="0">
                <a:solidFill>
                  <a:srgbClr val="FFFFFF"/>
                </a:solidFill>
                <a:ea typeface="SimSun" charset="0"/>
                <a:cs typeface="Arial" charset="0"/>
              </a:rPr>
              <a:t>免费获得该讲解</a:t>
            </a:r>
            <a:r>
              <a:rPr lang="en-US" sz="4000" dirty="0" smtClean="0">
                <a:solidFill>
                  <a:srgbClr val="FFFFFF"/>
                </a:solidFill>
                <a:ea typeface="SimSun" charset="0"/>
                <a:cs typeface="Arial" charset="0"/>
              </a:rPr>
              <a:t>!</a:t>
            </a:r>
            <a:endParaRPr lang="en-US" sz="1400" dirty="0" smtClean="0">
              <a:solidFill>
                <a:srgbClr val="FFFFFF"/>
              </a:solidFill>
              <a:ea typeface="SimSun" charset="0"/>
              <a:cs typeface="Arial" charset="0"/>
            </a:endParaRPr>
          </a:p>
        </p:txBody>
      </p:sp>
      <p:sp>
        <p:nvSpPr>
          <p:cNvPr id="20275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zh-CN" altLang="en-US" sz="32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讲道链接地址</a:t>
            </a:r>
            <a:r>
              <a:rPr lang="zh-CN" altLang="en-US" sz="32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7" name="Picture 6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0" y="1310554"/>
            <a:ext cx="9144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zh-CN" altLang="en-US" sz="3600" b="1" dirty="0" smtClean="0">
                <a:solidFill>
                  <a:srgbClr val="000000"/>
                </a:solidFill>
                <a:ea typeface="SimSun" charset="0"/>
                <a:cs typeface="Arial" charset="0"/>
              </a:rPr>
              <a:t>圣经学习下载</a:t>
            </a:r>
            <a:endParaRPr lang="zh-CN" altLang="en-US" sz="3600" b="1" dirty="0">
              <a:solidFill>
                <a:srgbClr val="000000"/>
              </a:solidFill>
              <a:ea typeface="SimSu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22341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143000" y="685800"/>
            <a:ext cx="6781800" cy="5410200"/>
          </a:xfrm>
        </p:spPr>
        <p:txBody>
          <a:bodyPr/>
          <a:lstStyle/>
          <a:p>
            <a:pPr eaLnBrk="1" hangingPunct="1"/>
            <a:r>
              <a:rPr lang="en-US" sz="9600">
                <a:solidFill>
                  <a:srgbClr val="66FF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OT Sermons PPT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7219" name="Rectangle 1026"/>
          <p:cNvSpPr txBox="1"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eaLnBrk="1" hangingPunct="1"/>
            <a:r>
              <a:rPr lang="en-US" sz="4000">
                <a:solidFill>
                  <a:srgbClr val="66FFFF"/>
                </a:solidFill>
                <a:cs typeface="ＭＳ Ｐゴシック" charset="0"/>
              </a:rPr>
              <a:t>biblestudydownloads.com</a:t>
            </a:r>
            <a:endParaRPr lang="en-US" sz="1400">
              <a:solidFill>
                <a:srgbClr val="000000"/>
              </a:solidFill>
              <a:cs typeface="ＭＳ Ｐゴシック" charset="0"/>
            </a:endParaRPr>
          </a:p>
        </p:txBody>
      </p:sp>
      <p:pic>
        <p:nvPicPr>
          <p:cNvPr id="137220" name="Picture 1" descr="OT Sermo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3850" y="44450"/>
            <a:ext cx="9678988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6172200" y="2362200"/>
            <a:ext cx="2438400" cy="3429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Osaka" charset="0"/>
                <a:cs typeface="Osaka" charset="0"/>
              </a:rPr>
              <a:t>Our Goal: To Bridge the Gap!</a:t>
            </a:r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0" y="4648200"/>
            <a:ext cx="533400" cy="2209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hangingPunct="0"/>
            <a:endParaRPr lang="en-US" sz="1000">
              <a:solidFill>
                <a:srgbClr val="000000"/>
              </a:solidFill>
              <a:ea typeface="Osaka" charset="0"/>
              <a:cs typeface="Osaka" charset="0"/>
            </a:endParaRPr>
          </a:p>
        </p:txBody>
      </p:sp>
      <p:grpSp>
        <p:nvGrpSpPr>
          <p:cNvPr id="138244" name="Group 5"/>
          <p:cNvGrpSpPr>
            <a:grpSpLocks/>
          </p:cNvGrpSpPr>
          <p:nvPr/>
        </p:nvGrpSpPr>
        <p:grpSpPr bwMode="auto">
          <a:xfrm>
            <a:off x="76200" y="1524000"/>
            <a:ext cx="3429000" cy="5126038"/>
            <a:chOff x="1109" y="144"/>
            <a:chExt cx="3355" cy="3901"/>
          </a:xfrm>
        </p:grpSpPr>
        <p:pic>
          <p:nvPicPr>
            <p:cNvPr id="138247" name="Picture 2" descr="MIDGI004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" y="144"/>
              <a:ext cx="3355" cy="2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48" name="Picture 4" descr="MIDGI004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" y="2880"/>
              <a:ext cx="3355" cy="1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5775" y="1524000"/>
            <a:ext cx="348138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WordArt 8"/>
          <p:cNvSpPr>
            <a:spLocks noChangeArrowheads="1" noChangeShapeType="1" noTextEdit="1"/>
          </p:cNvSpPr>
          <p:nvPr/>
        </p:nvSpPr>
        <p:spPr bwMode="auto">
          <a:xfrm>
            <a:off x="1219200" y="911134"/>
            <a:ext cx="6477000" cy="1752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en-US" altLang="zh-CN" sz="3600" b="1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   </a:t>
            </a:r>
            <a:r>
              <a:rPr lang="zh-CN" sz="3600" b="1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我们的目标：架起了一座桥梁！</a:t>
            </a:r>
            <a:endParaRPr lang="en-SG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4" descr="ISCBG032"/>
          <p:cNvPicPr>
            <a:picLocks noChangeAspect="1" noChangeArrowheads="1"/>
          </p:cNvPicPr>
          <p:nvPr/>
        </p:nvPicPr>
        <p:blipFill>
          <a:blip r:embed="rId3">
            <a:lum bright="-6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 smtClean="0"/>
              <a:t>课程叙述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9268" name="Text Box 6"/>
          <p:cNvSpPr txBox="1">
            <a:spLocks noChangeArrowheads="1"/>
          </p:cNvSpPr>
          <p:nvPr/>
        </p:nvSpPr>
        <p:spPr bwMode="auto">
          <a:xfrm>
            <a:off x="517525" y="1431925"/>
            <a:ext cx="7407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/>
            <a:endParaRPr lang="en-US" sz="1000" b="1">
              <a:solidFill>
                <a:srgbClr val="FFFFFF"/>
              </a:solidFill>
              <a:ea typeface="Osaka" charset="0"/>
              <a:cs typeface="Osaka" charset="0"/>
            </a:endParaRPr>
          </a:p>
        </p:txBody>
      </p:sp>
      <p:sp>
        <p:nvSpPr>
          <p:cNvPr id="139269" name="Text Box 7"/>
          <p:cNvSpPr txBox="1">
            <a:spLocks noChangeArrowheads="1"/>
          </p:cNvSpPr>
          <p:nvPr/>
        </p:nvSpPr>
        <p:spPr bwMode="auto">
          <a:xfrm>
            <a:off x="323850" y="1355725"/>
            <a:ext cx="842486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zh-CN" altLang="en-US" sz="3200">
                <a:cs typeface="ＭＳ Ｐゴシック" charset="0"/>
              </a:rPr>
              <a:t>锐化技能始於在道学 </a:t>
            </a:r>
            <a:r>
              <a:rPr lang="en-US" altLang="zh-CN" sz="3200">
                <a:cs typeface="ＭＳ Ｐゴシック" charset="0"/>
              </a:rPr>
              <a:t>I </a:t>
            </a:r>
            <a:r>
              <a:rPr lang="zh-CN" altLang="en-US" sz="3200">
                <a:cs typeface="ＭＳ Ｐゴシック" charset="0"/>
              </a:rPr>
              <a:t>的有效布道制备和传递</a:t>
            </a:r>
            <a:r>
              <a:rPr lang="en-US" altLang="zh-CN" sz="3200">
                <a:cs typeface="ＭＳ Ｐゴシック" charset="0"/>
              </a:rPr>
              <a:t>.</a:t>
            </a:r>
            <a:r>
              <a:rPr lang="zh-CN" altLang="en-US" sz="3200">
                <a:cs typeface="ＭＳ Ｐゴシック" charset="0"/>
              </a:rPr>
              <a:t>附加指令上将训诂轮廓转换为布道轮廓为准确阐释性消息、 专题信息、 插图、 正确使用和布道交付的技能。学生在班中宣讲至少两个讲道。前提条件： 道学 </a:t>
            </a:r>
            <a:r>
              <a:rPr lang="en-US" altLang="zh-CN" sz="3200">
                <a:cs typeface="ＭＳ Ｐゴシック" charset="0"/>
              </a:rPr>
              <a:t>I</a:t>
            </a:r>
            <a:r>
              <a:rPr lang="zh-CN" altLang="en-US" sz="3200">
                <a:cs typeface="ＭＳ Ｐゴシック" charset="0"/>
              </a:rPr>
              <a:t>。</a:t>
            </a:r>
          </a:p>
        </p:txBody>
      </p:sp>
      <p:sp>
        <p:nvSpPr>
          <p:cNvPr id="119816" name="Text Box 8"/>
          <p:cNvSpPr txBox="1">
            <a:spLocks noChangeArrowheads="1"/>
          </p:cNvSpPr>
          <p:nvPr/>
        </p:nvSpPr>
        <p:spPr bwMode="auto">
          <a:xfrm>
            <a:off x="8382000" y="76200"/>
            <a:ext cx="406400" cy="4619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/>
            <a:r>
              <a:rPr lang="en-US" sz="2400" b="1">
                <a:solidFill>
                  <a:srgbClr val="FFFFFF"/>
                </a:solidFill>
                <a:ea typeface="Osaka" charset="0"/>
                <a:cs typeface="Osaka" charset="0"/>
              </a:rPr>
              <a:t>A</a:t>
            </a:r>
            <a:endParaRPr lang="en-US" sz="1000" b="1">
              <a:solidFill>
                <a:srgbClr val="FFFFFF"/>
              </a:solidFill>
              <a:ea typeface="Osaka" charset="0"/>
              <a:cs typeface="Osaka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 descr="Paper bag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hangingPunct="0"/>
            <a:endParaRPr lang="en-US" sz="1000">
              <a:solidFill>
                <a:srgbClr val="000000"/>
              </a:solidFill>
              <a:cs typeface="ＭＳ Ｐゴシック" charset="0"/>
            </a:endParaRPr>
          </a:p>
        </p:txBody>
      </p:sp>
      <p:pic>
        <p:nvPicPr>
          <p:cNvPr id="140291" name="Picture 3" descr="DSS"/>
          <p:cNvPicPr>
            <a:picLocks noChangeAspect="1" noChangeArrowheads="1"/>
          </p:cNvPicPr>
          <p:nvPr/>
        </p:nvPicPr>
        <p:blipFill>
          <a:blip r:embed="rId4">
            <a:lum bright="-6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534400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28588"/>
            <a:ext cx="6553200" cy="685800"/>
          </a:xfrm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sz="3600" dirty="0" smtClean="0"/>
              <a:t>课程目标</a:t>
            </a:r>
            <a:endParaRPr lang="en-US" sz="3600" dirty="0">
              <a:solidFill>
                <a:schemeClr val="bg1"/>
              </a:solidFill>
              <a:ea typeface="ＭＳ Ｐゴシック" charset="-128"/>
              <a:cs typeface="Arial"/>
            </a:endParaRP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496888" y="1071563"/>
            <a:ext cx="8342312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zh-CN" altLang="en-US" sz="2800">
                <a:solidFill>
                  <a:schemeClr val="bg1"/>
                </a:solidFill>
              </a:rPr>
              <a:t>通过该课程学生应该能</a:t>
            </a:r>
            <a:r>
              <a:rPr lang="en-US" altLang="zh-CN" sz="2800">
                <a:solidFill>
                  <a:schemeClr val="bg1"/>
                </a:solidFill>
              </a:rPr>
              <a:t>......</a:t>
            </a:r>
          </a:p>
          <a:p>
            <a:pPr eaLnBrk="1" hangingPunct="1"/>
            <a:endParaRPr lang="en-US" altLang="zh-CN" sz="2800">
              <a:solidFill>
                <a:schemeClr val="bg1"/>
              </a:solidFill>
            </a:endParaRPr>
          </a:p>
          <a:p>
            <a:pPr eaLnBrk="1" hangingPunct="1">
              <a:spcAft>
                <a:spcPts val="3600"/>
              </a:spcAft>
              <a:buFont typeface="Arial" charset="0"/>
              <a:buAutoNum type="alphaUcPeriod"/>
            </a:pPr>
            <a:r>
              <a:rPr lang="zh-CN" altLang="en-US" sz="2800">
                <a:solidFill>
                  <a:schemeClr val="bg1"/>
                </a:solidFill>
              </a:rPr>
              <a:t>更清楚地表述的基本材料在道学一所教授的。</a:t>
            </a:r>
            <a:endParaRPr lang="en-US" altLang="zh-CN" sz="2800">
              <a:solidFill>
                <a:schemeClr val="bg1"/>
              </a:solidFill>
            </a:endParaRPr>
          </a:p>
          <a:p>
            <a:pPr eaLnBrk="1" hangingPunct="1">
              <a:spcAft>
                <a:spcPts val="3600"/>
              </a:spcAft>
              <a:buFont typeface="Arial" charset="0"/>
              <a:buAutoNum type="alphaUcPeriod"/>
            </a:pPr>
            <a:r>
              <a:rPr lang="zh-CN" altLang="en-US" sz="2800">
                <a:solidFill>
                  <a:schemeClr val="bg1"/>
                </a:solidFill>
              </a:rPr>
              <a:t>更好地发展训诂和道学轮廓在道学</a:t>
            </a:r>
            <a:r>
              <a:rPr lang="en-US" altLang="zh-CN" sz="2800">
                <a:solidFill>
                  <a:schemeClr val="bg1"/>
                </a:solidFill>
              </a:rPr>
              <a:t>I</a:t>
            </a:r>
            <a:r>
              <a:rPr lang="zh-CN" altLang="en-US" sz="2800">
                <a:solidFill>
                  <a:schemeClr val="bg1"/>
                </a:solidFill>
              </a:rPr>
              <a:t> 难做到的。</a:t>
            </a:r>
          </a:p>
          <a:p>
            <a:pPr eaLnBrk="1" hangingPunct="1">
              <a:spcAft>
                <a:spcPts val="3600"/>
              </a:spcAft>
              <a:buFont typeface="Arial" charset="0"/>
              <a:buAutoNum type="alphaUcPeriod"/>
            </a:pPr>
            <a:r>
              <a:rPr lang="zh-CN" altLang="en-US" sz="2800">
                <a:solidFill>
                  <a:schemeClr val="bg1"/>
                </a:solidFill>
              </a:rPr>
              <a:t>获得更多信心在班前来讲解圣经的经文。</a:t>
            </a:r>
          </a:p>
          <a:p>
            <a:pPr eaLnBrk="1" hangingPunct="1">
              <a:spcAft>
                <a:spcPts val="3600"/>
              </a:spcAft>
              <a:buFont typeface="Arial" charset="0"/>
              <a:buAutoNum type="alphaUcPeriod"/>
            </a:pPr>
            <a:r>
              <a:rPr lang="zh-CN" altLang="en-US" sz="2800">
                <a:solidFill>
                  <a:schemeClr val="bg1"/>
                </a:solidFill>
              </a:rPr>
              <a:t>阐明特有讲道布道 （叙事、 福音、 专题、 婚礼、 葬礼，有争议的等等） 的某些类型的问题。</a:t>
            </a: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8382000" y="76200"/>
            <a:ext cx="406400" cy="4619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/>
            <a:r>
              <a:rPr lang="en-US" sz="2400" b="1">
                <a:solidFill>
                  <a:srgbClr val="FFFFFF"/>
                </a:solidFill>
                <a:cs typeface="ＭＳ Ｐゴシック" charset="0"/>
              </a:rPr>
              <a:t>A</a:t>
            </a:r>
            <a:endParaRPr lang="en-US" sz="1000">
              <a:solidFill>
                <a:srgbClr val="FFFFFF"/>
              </a:solidFill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0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09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09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09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09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 descr="Paper bag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hangingPunct="0"/>
            <a:endParaRPr lang="en-US" sz="1000">
              <a:solidFill>
                <a:srgbClr val="000000"/>
              </a:solidFill>
              <a:cs typeface="ＭＳ Ｐゴシック" charset="0"/>
            </a:endParaRPr>
          </a:p>
        </p:txBody>
      </p:sp>
      <p:pic>
        <p:nvPicPr>
          <p:cNvPr id="141315" name="Picture 3" descr="DSS"/>
          <p:cNvPicPr>
            <a:picLocks noChangeAspect="1" noChangeArrowheads="1"/>
          </p:cNvPicPr>
          <p:nvPr/>
        </p:nvPicPr>
        <p:blipFill>
          <a:blip r:embed="rId4">
            <a:lum bright="-6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534400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496888" y="1736725"/>
            <a:ext cx="834231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442913" indent="-4429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/>
            <a:r>
              <a:rPr lang="zh-CN" altLang="en-US" sz="2800">
                <a:solidFill>
                  <a:schemeClr val="bg1"/>
                </a:solidFill>
              </a:rPr>
              <a:t>通过该课程学生应该能</a:t>
            </a:r>
            <a:r>
              <a:rPr lang="en-US" altLang="zh-CN" sz="2800">
                <a:solidFill>
                  <a:schemeClr val="bg1"/>
                </a:solidFill>
              </a:rPr>
              <a:t>......</a:t>
            </a:r>
            <a:r>
              <a:rPr lang="en-US" altLang="ja-JP" sz="2800">
                <a:solidFill>
                  <a:schemeClr val="bg1"/>
                </a:solidFill>
                <a:cs typeface="ＭＳ Ｐゴシック" charset="0"/>
              </a:rPr>
              <a:t/>
            </a:r>
            <a:br>
              <a:rPr lang="en-US" altLang="ja-JP" sz="2800">
                <a:solidFill>
                  <a:schemeClr val="bg1"/>
                </a:solidFill>
                <a:cs typeface="ＭＳ Ｐゴシック" charset="0"/>
              </a:rPr>
            </a:br>
            <a:r>
              <a:rPr lang="en-US" sz="2800">
                <a:solidFill>
                  <a:schemeClr val="bg1"/>
                </a:solidFill>
                <a:cs typeface="ＭＳ Ｐゴシック" charset="0"/>
              </a:rPr>
              <a:t> </a:t>
            </a:r>
          </a:p>
          <a:p>
            <a:pPr defTabSz="914400" eaLnBrk="1" hangingPunct="1">
              <a:spcAft>
                <a:spcPts val="3600"/>
              </a:spcAft>
              <a:buFont typeface="Arial" charset="0"/>
              <a:buAutoNum type="alphaUcPeriod" startAt="5"/>
            </a:pPr>
            <a:r>
              <a:rPr lang="zh-CN" altLang="en-US" sz="2800">
                <a:solidFill>
                  <a:schemeClr val="bg1"/>
                </a:solidFill>
              </a:rPr>
              <a:t>理解说教更好地将它们翻译成另一种语言 （首选） 或其他由教学五届的要点 （单语）。</a:t>
            </a:r>
          </a:p>
          <a:p>
            <a:pPr defTabSz="914400" eaLnBrk="1" hangingPunct="1">
              <a:spcAft>
                <a:spcPts val="3600"/>
              </a:spcAft>
              <a:buFont typeface="Arial" charset="0"/>
              <a:buAutoNum type="alphaUcPeriod" startAt="5"/>
            </a:pPr>
            <a:r>
              <a:rPr lang="zh-CN" sz="2800">
                <a:solidFill>
                  <a:schemeClr val="bg1"/>
                </a:solidFill>
              </a:rPr>
              <a:t>从圣经的经文</a:t>
            </a:r>
            <a:r>
              <a:rPr lang="zh-CN" altLang="en-US" sz="2800">
                <a:solidFill>
                  <a:schemeClr val="bg1"/>
                </a:solidFill>
              </a:rPr>
              <a:t>来</a:t>
            </a:r>
            <a:r>
              <a:rPr lang="zh-CN" sz="2800">
                <a:solidFill>
                  <a:schemeClr val="bg1"/>
                </a:solidFill>
              </a:rPr>
              <a:t>使</a:t>
            </a:r>
            <a:r>
              <a:rPr lang="zh-CN" altLang="en-US" sz="2800">
                <a:solidFill>
                  <a:schemeClr val="bg1"/>
                </a:solidFill>
              </a:rPr>
              <a:t>用</a:t>
            </a:r>
            <a:r>
              <a:rPr lang="zh-CN" sz="2800">
                <a:solidFill>
                  <a:schemeClr val="bg1"/>
                </a:solidFill>
              </a:rPr>
              <a:t>相关的应用程序。</a:t>
            </a:r>
            <a:endParaRPr lang="zh-CN" altLang="en-US" sz="2800">
              <a:solidFill>
                <a:schemeClr val="bg1"/>
              </a:solidFill>
            </a:endParaRPr>
          </a:p>
          <a:p>
            <a:pPr defTabSz="914400" eaLnBrk="1" hangingPunct="1">
              <a:spcAft>
                <a:spcPts val="3600"/>
              </a:spcAft>
              <a:buFont typeface="Arial" charset="0"/>
              <a:buAutoNum type="alphaUcPeriod" startAt="5"/>
            </a:pPr>
            <a:r>
              <a:rPr lang="zh-CN" altLang="en-US" sz="2800">
                <a:solidFill>
                  <a:schemeClr val="bg1"/>
                </a:solidFill>
              </a:rPr>
              <a:t>评价自己和他人的布道，知道为什么他们是好还是坏，知道如何改进它们。</a:t>
            </a: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8382000" y="76200"/>
            <a:ext cx="406400" cy="4619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/>
            <a:r>
              <a:rPr lang="en-US" sz="2400" b="1">
                <a:solidFill>
                  <a:srgbClr val="FFFFFF"/>
                </a:solidFill>
                <a:cs typeface="ＭＳ Ｐゴシック" charset="0"/>
              </a:rPr>
              <a:t>A</a:t>
            </a:r>
            <a:endParaRPr lang="en-US" sz="1000">
              <a:solidFill>
                <a:srgbClr val="FFFFFF"/>
              </a:solidFill>
              <a:cs typeface="ＭＳ Ｐゴシック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143000" y="471488"/>
            <a:ext cx="6553200" cy="685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r>
              <a:rPr lang="zh-CN" altLang="en-US" sz="3600" kern="0" dirty="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rPr>
              <a:t>课程目标</a:t>
            </a:r>
            <a:endParaRPr lang="en-US" sz="3600" kern="0" dirty="0">
              <a:solidFill>
                <a:schemeClr val="bg1"/>
              </a:solidFill>
              <a:latin typeface="+mj-lt"/>
              <a:ea typeface="ＭＳ Ｐゴシック" charset="-128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andybar">
  <a:themeElements>
    <a:clrScheme name="Candybar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Candyb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Bridge in Fog">
  <a:themeElements>
    <a:clrScheme name="Bridge in Fog 1">
      <a:dk1>
        <a:srgbClr val="3E3E5C"/>
      </a:dk1>
      <a:lt1>
        <a:srgbClr val="FFFFFF"/>
      </a:lt1>
      <a:dk2>
        <a:srgbClr val="39598D"/>
      </a:dk2>
      <a:lt2>
        <a:srgbClr val="FFFFFF"/>
      </a:lt2>
      <a:accent1>
        <a:srgbClr val="800000"/>
      </a:accent1>
      <a:accent2>
        <a:srgbClr val="004080"/>
      </a:accent2>
      <a:accent3>
        <a:srgbClr val="AEB5C5"/>
      </a:accent3>
      <a:accent4>
        <a:srgbClr val="DADADA"/>
      </a:accent4>
      <a:accent5>
        <a:srgbClr val="C0AAAA"/>
      </a:accent5>
      <a:accent6>
        <a:srgbClr val="003973"/>
      </a:accent6>
      <a:hlink>
        <a:srgbClr val="008000"/>
      </a:hlink>
      <a:folHlink>
        <a:srgbClr val="6666FF"/>
      </a:folHlink>
    </a:clrScheme>
    <a:fontScheme name="Bridge in Fog">
      <a:majorFont>
        <a:latin typeface="Tahoma"/>
        <a:ea typeface="MS Pゴシック"/>
        <a:cs typeface="MS Pゴシック"/>
      </a:majorFont>
      <a:minorFont>
        <a:latin typeface="Tahoma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Bridge in Fog 1">
        <a:dk1>
          <a:srgbClr val="3E3E5C"/>
        </a:dk1>
        <a:lt1>
          <a:srgbClr val="FFFFFF"/>
        </a:lt1>
        <a:dk2>
          <a:srgbClr val="39598D"/>
        </a:dk2>
        <a:lt2>
          <a:srgbClr val="FFFFFF"/>
        </a:lt2>
        <a:accent1>
          <a:srgbClr val="800000"/>
        </a:accent1>
        <a:accent2>
          <a:srgbClr val="004080"/>
        </a:accent2>
        <a:accent3>
          <a:srgbClr val="AEB5C5"/>
        </a:accent3>
        <a:accent4>
          <a:srgbClr val="DADADA"/>
        </a:accent4>
        <a:accent5>
          <a:srgbClr val="C0AAAA"/>
        </a:accent5>
        <a:accent6>
          <a:srgbClr val="003973"/>
        </a:accent6>
        <a:hlink>
          <a:srgbClr val="008000"/>
        </a:hlink>
        <a:folHlink>
          <a:srgbClr val="66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Gleam">
  <a:themeElements>
    <a:clrScheme name="Gleam 3">
      <a:dk1>
        <a:srgbClr val="808080"/>
      </a:dk1>
      <a:lt1>
        <a:srgbClr val="FFFFFF"/>
      </a:lt1>
      <a:dk2>
        <a:srgbClr val="111F41"/>
      </a:dk2>
      <a:lt2>
        <a:srgbClr val="FFFFFF"/>
      </a:lt2>
      <a:accent1>
        <a:srgbClr val="77A3CD"/>
      </a:accent1>
      <a:accent2>
        <a:srgbClr val="CCCCFF"/>
      </a:accent2>
      <a:accent3>
        <a:srgbClr val="AAABB0"/>
      </a:accent3>
      <a:accent4>
        <a:srgbClr val="DADADA"/>
      </a:accent4>
      <a:accent5>
        <a:srgbClr val="BDCEE3"/>
      </a:accent5>
      <a:accent6>
        <a:srgbClr val="B9B9E7"/>
      </a:accent6>
      <a:hlink>
        <a:srgbClr val="3333CC"/>
      </a:hlink>
      <a:folHlink>
        <a:srgbClr val="AF67FF"/>
      </a:folHlink>
    </a:clrScheme>
    <a:fontScheme name="Gleam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Gleam 1">
        <a:dk1>
          <a:srgbClr val="003366"/>
        </a:dk1>
        <a:lt1>
          <a:srgbClr val="FFFFFF"/>
        </a:lt1>
        <a:dk2>
          <a:srgbClr val="111F41"/>
        </a:dk2>
        <a:lt2>
          <a:srgbClr val="FFFFFF"/>
        </a:lt2>
        <a:accent1>
          <a:srgbClr val="3366CC"/>
        </a:accent1>
        <a:accent2>
          <a:srgbClr val="00B000"/>
        </a:accent2>
        <a:accent3>
          <a:srgbClr val="AAABB0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eam 2">
        <a:dk1>
          <a:srgbClr val="3E3E5C"/>
        </a:dk1>
        <a:lt1>
          <a:srgbClr val="FFFFFF"/>
        </a:lt1>
        <a:dk2>
          <a:srgbClr val="111F41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AABB0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eam 3">
        <a:dk1>
          <a:srgbClr val="808080"/>
        </a:dk1>
        <a:lt1>
          <a:srgbClr val="FFFFFF"/>
        </a:lt1>
        <a:dk2>
          <a:srgbClr val="111F41"/>
        </a:dk2>
        <a:lt2>
          <a:srgbClr val="FFFFFF"/>
        </a:lt2>
        <a:accent1>
          <a:srgbClr val="77A3CD"/>
        </a:accent1>
        <a:accent2>
          <a:srgbClr val="CCCCFF"/>
        </a:accent2>
        <a:accent3>
          <a:srgbClr val="AAABB0"/>
        </a:accent3>
        <a:accent4>
          <a:srgbClr val="DADADA"/>
        </a:accent4>
        <a:accent5>
          <a:srgbClr val="BDCEE3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rumple">
  <a:themeElements>
    <a:clrScheme name="Crumple 1">
      <a:dk1>
        <a:srgbClr val="808080"/>
      </a:dk1>
      <a:lt1>
        <a:srgbClr val="FFFF66"/>
      </a:lt1>
      <a:dk2>
        <a:srgbClr val="A11F1C"/>
      </a:dk2>
      <a:lt2>
        <a:srgbClr val="FFFF66"/>
      </a:lt2>
      <a:accent1>
        <a:srgbClr val="004080"/>
      </a:accent1>
      <a:accent2>
        <a:srgbClr val="408000"/>
      </a:accent2>
      <a:accent3>
        <a:srgbClr val="CDABAB"/>
      </a:accent3>
      <a:accent4>
        <a:srgbClr val="DADA56"/>
      </a:accent4>
      <a:accent5>
        <a:srgbClr val="AAAFC0"/>
      </a:accent5>
      <a:accent6>
        <a:srgbClr val="397300"/>
      </a:accent6>
      <a:hlink>
        <a:srgbClr val="DC6E00"/>
      </a:hlink>
      <a:folHlink>
        <a:srgbClr val="800080"/>
      </a:folHlink>
    </a:clrScheme>
    <a:fontScheme name="Crumple">
      <a:majorFont>
        <a:latin typeface="Trebuchet MS"/>
        <a:ea typeface="Osaka"/>
        <a:cs typeface="Osaka"/>
      </a:majorFont>
      <a:minorFont>
        <a:latin typeface="Trebuchet MS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Crumple 1">
        <a:dk1>
          <a:srgbClr val="808080"/>
        </a:dk1>
        <a:lt1>
          <a:srgbClr val="FFFF66"/>
        </a:lt1>
        <a:dk2>
          <a:srgbClr val="A11F1C"/>
        </a:dk2>
        <a:lt2>
          <a:srgbClr val="FFFF66"/>
        </a:lt2>
        <a:accent1>
          <a:srgbClr val="004080"/>
        </a:accent1>
        <a:accent2>
          <a:srgbClr val="408000"/>
        </a:accent2>
        <a:accent3>
          <a:srgbClr val="CDABAB"/>
        </a:accent3>
        <a:accent4>
          <a:srgbClr val="DADA56"/>
        </a:accent4>
        <a:accent5>
          <a:srgbClr val="AAAFC0"/>
        </a:accent5>
        <a:accent6>
          <a:srgbClr val="397300"/>
        </a:accent6>
        <a:hlink>
          <a:srgbClr val="DC6E00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Light Fountain">
  <a:themeElements>
    <a:clrScheme name="Light Fountain 1">
      <a:dk1>
        <a:srgbClr val="003366"/>
      </a:dk1>
      <a:lt1>
        <a:srgbClr val="FFFF66"/>
      </a:lt1>
      <a:dk2>
        <a:srgbClr val="B9152F"/>
      </a:dk2>
      <a:lt2>
        <a:srgbClr val="FFFF66"/>
      </a:lt2>
      <a:accent1>
        <a:srgbClr val="3366CC"/>
      </a:accent1>
      <a:accent2>
        <a:srgbClr val="CA314F"/>
      </a:accent2>
      <a:accent3>
        <a:srgbClr val="D9AAAD"/>
      </a:accent3>
      <a:accent4>
        <a:srgbClr val="DADA56"/>
      </a:accent4>
      <a:accent5>
        <a:srgbClr val="ADB8E2"/>
      </a:accent5>
      <a:accent6>
        <a:srgbClr val="B72B47"/>
      </a:accent6>
      <a:hlink>
        <a:srgbClr val="66CCFF"/>
      </a:hlink>
      <a:folHlink>
        <a:srgbClr val="FFE701"/>
      </a:folHlink>
    </a:clrScheme>
    <a:fontScheme name="Light Fountain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Light Fountain 1">
        <a:dk1>
          <a:srgbClr val="003366"/>
        </a:dk1>
        <a:lt1>
          <a:srgbClr val="FFFF66"/>
        </a:lt1>
        <a:dk2>
          <a:srgbClr val="B9152F"/>
        </a:dk2>
        <a:lt2>
          <a:srgbClr val="FFFF66"/>
        </a:lt2>
        <a:accent1>
          <a:srgbClr val="3366CC"/>
        </a:accent1>
        <a:accent2>
          <a:srgbClr val="CA314F"/>
        </a:accent2>
        <a:accent3>
          <a:srgbClr val="D9AAAD"/>
        </a:accent3>
        <a:accent4>
          <a:srgbClr val="DADA56"/>
        </a:accent4>
        <a:accent5>
          <a:srgbClr val="ADB8E2"/>
        </a:accent5>
        <a:accent6>
          <a:srgbClr val="B72B47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402</Words>
  <Application>Microsoft Macintosh PowerPoint</Application>
  <PresentationFormat>On-screen Show (4:3)</PresentationFormat>
  <Paragraphs>101</Paragraphs>
  <Slides>21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Candybar</vt:lpstr>
      <vt:lpstr>3_Blank Presentation</vt:lpstr>
      <vt:lpstr>4_Blank Presentation</vt:lpstr>
      <vt:lpstr>4_Default Design</vt:lpstr>
      <vt:lpstr>Blank Presentation</vt:lpstr>
      <vt:lpstr>Crumple</vt:lpstr>
      <vt:lpstr>Light Fountain</vt:lpstr>
      <vt:lpstr>Bold Stripes</vt:lpstr>
      <vt:lpstr>1_Bold Stripes</vt:lpstr>
      <vt:lpstr>1_Default Design</vt:lpstr>
      <vt:lpstr>Bridge in Fog</vt:lpstr>
      <vt:lpstr>Gleam</vt:lpstr>
      <vt:lpstr>21_Default Design</vt:lpstr>
      <vt:lpstr>Document</vt:lpstr>
      <vt:lpstr>讲道学 2:  先进讲道</vt:lpstr>
      <vt:lpstr>Our People</vt:lpstr>
      <vt:lpstr>www.cicfamily.com</vt:lpstr>
      <vt:lpstr>讲道链接地址 BibleStudyDownloads.org</vt:lpstr>
      <vt:lpstr>OT Sermons PPT</vt:lpstr>
      <vt:lpstr>Our Goal: To Bridge the Gap!</vt:lpstr>
      <vt:lpstr>课程叙述</vt:lpstr>
      <vt:lpstr>课程目标</vt:lpstr>
      <vt:lpstr>PowerPoint Presentation</vt:lpstr>
      <vt:lpstr>PowerPoint Presentation</vt:lpstr>
      <vt:lpstr>四个目标：讲道要…</vt:lpstr>
      <vt:lpstr>课程要求</vt:lpstr>
      <vt:lpstr>新加坡神学院的课程要求</vt:lpstr>
      <vt:lpstr>六项书面作业</vt:lpstr>
      <vt:lpstr>SBC Speakers &amp; Evaluators</vt:lpstr>
      <vt:lpstr>请提交这些为两个 15 分钟的讲道…</vt:lpstr>
      <vt:lpstr>有迷雾覆盖你的作业吗？ 请求帮助 ！</vt:lpstr>
      <vt:lpstr>请输入您的作业在计算机上</vt:lpstr>
      <vt:lpstr>其他事项</vt:lpstr>
      <vt:lpstr>Black</vt:lpstr>
      <vt:lpstr>讲道链接地址 BibleStudyDownloads.org</vt:lpstr>
    </vt:vector>
  </TitlesOfParts>
  <Company>Singapore Bible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Homiletics 2: Advanced Preaching</dc:title>
  <dc:creator>Dr Rick Griffith</dc:creator>
  <cp:lastModifiedBy>Rick Griffith</cp:lastModifiedBy>
  <cp:revision>21</cp:revision>
  <dcterms:created xsi:type="dcterms:W3CDTF">2013-08-23T06:20:35Z</dcterms:created>
  <dcterms:modified xsi:type="dcterms:W3CDTF">2016-11-04T07:25:10Z</dcterms:modified>
</cp:coreProperties>
</file>