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2" r:id="rId2"/>
    <p:sldMasterId id="2147483720" r:id="rId3"/>
    <p:sldMasterId id="2147483718" r:id="rId4"/>
    <p:sldMasterId id="2147483649" r:id="rId5"/>
    <p:sldMasterId id="2147483724" r:id="rId6"/>
    <p:sldMasterId id="2147483926" r:id="rId7"/>
    <p:sldMasterId id="2147484204" r:id="rId8"/>
    <p:sldMasterId id="2147484216" r:id="rId9"/>
  </p:sldMasterIdLst>
  <p:notesMasterIdLst>
    <p:notesMasterId r:id="rId49"/>
  </p:notesMasterIdLst>
  <p:sldIdLst>
    <p:sldId id="269" r:id="rId10"/>
    <p:sldId id="329" r:id="rId11"/>
    <p:sldId id="346" r:id="rId12"/>
    <p:sldId id="345" r:id="rId13"/>
    <p:sldId id="323" r:id="rId14"/>
    <p:sldId id="331" r:id="rId15"/>
    <p:sldId id="333" r:id="rId16"/>
    <p:sldId id="347" r:id="rId17"/>
    <p:sldId id="348" r:id="rId18"/>
    <p:sldId id="324" r:id="rId19"/>
    <p:sldId id="349" r:id="rId20"/>
    <p:sldId id="351" r:id="rId21"/>
    <p:sldId id="341" r:id="rId22"/>
    <p:sldId id="343" r:id="rId23"/>
    <p:sldId id="342" r:id="rId24"/>
    <p:sldId id="350" r:id="rId25"/>
    <p:sldId id="335" r:id="rId26"/>
    <p:sldId id="325" r:id="rId27"/>
    <p:sldId id="336" r:id="rId28"/>
    <p:sldId id="337" r:id="rId29"/>
    <p:sldId id="340" r:id="rId30"/>
    <p:sldId id="338" r:id="rId31"/>
    <p:sldId id="359" r:id="rId32"/>
    <p:sldId id="358" r:id="rId33"/>
    <p:sldId id="360" r:id="rId34"/>
    <p:sldId id="330" r:id="rId35"/>
    <p:sldId id="362" r:id="rId36"/>
    <p:sldId id="364" r:id="rId37"/>
    <p:sldId id="334" r:id="rId38"/>
    <p:sldId id="339" r:id="rId39"/>
    <p:sldId id="365" r:id="rId40"/>
    <p:sldId id="363" r:id="rId41"/>
    <p:sldId id="327" r:id="rId42"/>
    <p:sldId id="357" r:id="rId43"/>
    <p:sldId id="326" r:id="rId44"/>
    <p:sldId id="366" r:id="rId45"/>
    <p:sldId id="367" r:id="rId46"/>
    <p:sldId id="332" r:id="rId47"/>
    <p:sldId id="369"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89"/>
    <a:srgbClr val="12531E"/>
    <a:srgbClr val="000000"/>
    <a:srgbClr val="FF8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65" autoAdjust="0"/>
  </p:normalViewPr>
  <p:slideViewPr>
    <p:cSldViewPr>
      <p:cViewPr>
        <p:scale>
          <a:sx n="75" d="100"/>
          <a:sy n="75" d="100"/>
        </p:scale>
        <p:origin x="-1624" y="120"/>
      </p:cViewPr>
      <p:guideLst>
        <p:guide orient="horz" pos="2160"/>
        <p:guide pos="2880"/>
      </p:guideLst>
    </p:cSldViewPr>
  </p:slideViewPr>
  <p:outlineViewPr>
    <p:cViewPr>
      <p:scale>
        <a:sx n="33" d="100"/>
        <a:sy n="33" d="100"/>
      </p:scale>
      <p:origin x="0" y="525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D1CED6F8-1AF1-1B40-A70B-7FD50870981B}" type="slidenum">
              <a:rPr lang="en-US"/>
              <a:pPr>
                <a:defRPr/>
              </a:pPr>
              <a:t>‹#›</a:t>
            </a:fld>
            <a:endParaRPr lang="en-US"/>
          </a:p>
        </p:txBody>
      </p:sp>
    </p:spTree>
    <p:extLst>
      <p:ext uri="{BB962C8B-B14F-4D97-AF65-F5344CB8AC3E}">
        <p14:creationId xmlns:p14="http://schemas.microsoft.com/office/powerpoint/2010/main" val="842703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C31EA9-F19D-BF4C-8929-91154DB745AE}" type="slidenum">
              <a:rPr lang="en-US" sz="1200"/>
              <a:pPr/>
              <a:t>1</a:t>
            </a:fld>
            <a:endParaRPr lang="en-US"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03AC450-614B-3942-861E-B0B939FF4F99}" type="slidenum">
              <a:rPr lang="en-US" sz="1200"/>
              <a:pPr/>
              <a:t>10</a:t>
            </a:fld>
            <a:endParaRPr lang="en-US" sz="1200"/>
          </a:p>
        </p:txBody>
      </p:sp>
      <p:sp>
        <p:nvSpPr>
          <p:cNvPr id="121858" name="Rectangle 2"/>
          <p:cNvSpPr>
            <a:spLocks noGrp="1" noRot="1" noChangeAspect="1" noChangeArrowheads="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1400" b="1"/>
              <a:t>In the USA </a:t>
            </a:r>
            <a:r>
              <a:rPr lang="en-US" altLang="ja-JP" sz="1400" b="1"/>
              <a:t>"The Gong Show" was an old show where the judges could immediately stop the singer or poet or other performer simply by hitting the gong.  The performer then had to leave the stage at the point without finishing his act!</a:t>
            </a:r>
            <a:endParaRPr lang="en-US" sz="1400"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F88A756-664F-0D42-AB04-61DBBF3F7DDD}" type="slidenum">
              <a:rPr lang="en-US" sz="1200"/>
              <a:pPr/>
              <a:t>11</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old woman on the left has kept her remote to what the pastor is saying as she smiles and enjoys his message.</a:t>
            </a:r>
          </a:p>
          <a:p>
            <a:pPr eaLnBrk="1" hangingPunct="1"/>
            <a:r>
              <a:rPr lang="en-US"/>
              <a:t>But the boy in the middle finds his hands more interesting!  His remote is in "body" mode.</a:t>
            </a:r>
          </a:p>
          <a:p>
            <a:pPr eaLnBrk="1" hangingPunct="1"/>
            <a:r>
              <a:rPr lang="en-US"/>
              <a:t>The lady on the right finds talking to her neighbor more interesting, so her remote is also on a different channel.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44759-313E-8A45-B246-FB40ECB76C5A}" type="slidenum">
              <a:rPr lang="en-US" sz="1200"/>
              <a:pPr/>
              <a:t>12</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1F1D7C-255C-D642-99A3-65D682219E83}" type="slidenum">
              <a:rPr lang="en-US" sz="1200"/>
              <a:pPr/>
              <a:t>13</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doesn't seem to be a good opener as people aren't thinking about the resurrection of Christ as the preacher begins speaking.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EEDD26-FD16-4E42-BB5F-2E5BEE2D25E8}" type="slidenum">
              <a:rPr lang="en-US" sz="1200"/>
              <a:pPr/>
              <a:t>14</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is the beginning of a sermon on the importance of the family.</a:t>
            </a:r>
          </a:p>
          <a:p>
            <a:pPr eaLnBrk="1" hangingPunct="1"/>
            <a:r>
              <a:rPr lang="en-US"/>
              <a:t>I think this is a good first line of a sermon.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3DADA0E-988C-D241-BF99-CBF342449E5F}" type="slidenum">
              <a:rPr lang="en-US" sz="1200"/>
              <a:pPr/>
              <a:t>15</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doesn't seem to be a good opener as people aren't reading the sermon title of the same name.  The preacher is assuming too much!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46E7DA-7129-F04B-9414-11C6298041F0}" type="slidenum">
              <a:rPr lang="en-US" sz="1200"/>
              <a:pPr/>
              <a:t>16</a:t>
            </a:fld>
            <a:endParaRPr lang="en-US" sz="1200"/>
          </a:p>
        </p:txBody>
      </p:sp>
      <p:sp>
        <p:nvSpPr>
          <p:cNvPr id="134146" name="Rectangle 1026"/>
          <p:cNvSpPr>
            <a:spLocks noGrp="1" noRot="1" noChangeAspect="1" noChangeArrowheads="1" noTextEdit="1"/>
          </p:cNvSpPr>
          <p:nvPr>
            <p:ph type="sldImg"/>
          </p:nvPr>
        </p:nvSpPr>
        <p:spPr>
          <a:ln/>
        </p:spPr>
      </p:sp>
      <p:sp>
        <p:nvSpPr>
          <p:cNvPr id="134147"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E9C4A6-D66C-3440-8D68-3F0F9223BB58}" type="slidenum">
              <a:rPr lang="en-US" sz="1200"/>
              <a:pPr/>
              <a:t>17</a:t>
            </a:fld>
            <a:endParaRPr lang="en-US" sz="1200"/>
          </a:p>
        </p:txBody>
      </p:sp>
      <p:sp>
        <p:nvSpPr>
          <p:cNvPr id="136194" name="Rectangle 2"/>
          <p:cNvSpPr>
            <a:spLocks noGrp="1" noRot="1" noChangeAspect="1" noChangeArrowheads="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We all come to church with masks over how we really feel and how we are really doing.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5C5C64-9DCA-A743-92FC-E66C3119C51E}" type="slidenum">
              <a:rPr lang="en-US" sz="1200"/>
              <a:pPr/>
              <a:t>18</a:t>
            </a:fld>
            <a:endParaRPr lang="en-US" sz="1200"/>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Translate the book title at the left and drag it over the book.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FF8A9B-B845-A645-95FA-274DA38E68BD}" type="slidenum">
              <a:rPr lang="en-US" sz="1200"/>
              <a:pPr/>
              <a:t>19</a:t>
            </a:fld>
            <a:endParaRPr lang="en-US" sz="1200"/>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D83183-1914-9F4E-86E4-F7ED7E4AFDB6}" type="slidenum">
              <a:rPr lang="en-US" sz="1200"/>
              <a:pPr/>
              <a:t>2</a:t>
            </a:fld>
            <a:endParaRPr lang="en-US"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One of the key purposes of the introduction is to bring the audience from here…</a:t>
            </a:r>
          </a:p>
          <a:p>
            <a:pPr eaLnBrk="1" hangingPunct="1"/>
            <a:r>
              <a:rPr lang="en-US"/>
              <a:t>To here!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4C5569-5EE1-774D-B0EB-E4169731DC04}" type="slidenum">
              <a:rPr lang="en-US" sz="1200"/>
              <a:pPr/>
              <a:t>20</a:t>
            </a:fld>
            <a:endParaRPr lang="en-US" sz="1200"/>
          </a:p>
        </p:txBody>
      </p:sp>
      <p:sp>
        <p:nvSpPr>
          <p:cNvPr id="142338" name="Rectangle 2"/>
          <p:cNvSpPr>
            <a:spLocks noGrp="1" noRot="1" noChangeAspect="1" noChangeArrowheads="1"/>
          </p:cNvSpPr>
          <p:nvPr>
            <p:ph type="sldImg"/>
          </p:nvPr>
        </p:nvSpPr>
        <p:spPr>
          <a:solidFill>
            <a:srgbClr val="FFFFFF"/>
          </a:solidFill>
          <a:ln/>
        </p:spPr>
      </p:sp>
      <p:sp>
        <p:nvSpPr>
          <p:cNvPr id="1423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8C2DCA-DC82-8E43-B745-2643F26AA9D8}" type="slidenum">
              <a:rPr lang="en-US" sz="1200"/>
              <a:pPr/>
              <a:t>21</a:t>
            </a:fld>
            <a:endParaRPr lang="en-US" sz="1200"/>
          </a:p>
        </p:txBody>
      </p:sp>
      <p:sp>
        <p:nvSpPr>
          <p:cNvPr id="144386" name="Rectangle 2"/>
          <p:cNvSpPr>
            <a:spLocks noGrp="1" noRot="1" noChangeAspect="1" noChangeArrowheads="1"/>
          </p:cNvSpPr>
          <p:nvPr>
            <p:ph type="sldImg"/>
          </p:nvPr>
        </p:nvSpPr>
        <p:spPr>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B9EDB1-8D9E-DB45-96BE-CFBB10FD3482}" type="slidenum">
              <a:rPr lang="en-US" sz="1200"/>
              <a:pPr/>
              <a:t>22</a:t>
            </a:fld>
            <a:endParaRPr lang="en-US" sz="1200"/>
          </a:p>
        </p:txBody>
      </p:sp>
      <p:sp>
        <p:nvSpPr>
          <p:cNvPr id="146434" name="Rectangle 2"/>
          <p:cNvSpPr>
            <a:spLocks noGrp="1" noRot="1" noChangeAspect="1" noChangeArrowheads="1"/>
          </p:cNvSpPr>
          <p:nvPr>
            <p:ph type="sldImg"/>
          </p:nvPr>
        </p:nvSpPr>
        <p:spPr>
          <a:solidFill>
            <a:srgbClr val="FFFFFF"/>
          </a:solidFill>
          <a:ln/>
        </p:spPr>
      </p:sp>
      <p:sp>
        <p:nvSpPr>
          <p:cNvPr id="1464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E3DDDC-52CE-384C-8C2E-FAE0404F9B6B}" type="slidenum">
              <a:rPr lang="en-US" sz="1200"/>
              <a:pPr/>
              <a:t>23</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C745673-4922-5E4C-92AA-FB7BEB17D846}" type="slidenum">
              <a:rPr lang="en-US" sz="1200"/>
              <a:pPr/>
              <a:t>24</a:t>
            </a:fld>
            <a:endParaRPr lang="en-US" sz="1200"/>
          </a:p>
        </p:txBody>
      </p:sp>
      <p:sp>
        <p:nvSpPr>
          <p:cNvPr id="150530" name="Rectangle 2"/>
          <p:cNvSpPr>
            <a:spLocks noGrp="1" noRot="1" noChangeAspect="1" noChangeArrowheads="1"/>
          </p:cNvSpPr>
          <p:nvPr>
            <p:ph type="sldImg"/>
          </p:nvPr>
        </p:nvSpPr>
        <p:spPr>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D36124-8A5B-6045-BC25-238E118BCC3E}" type="slidenum">
              <a:rPr lang="en-US" sz="1200"/>
              <a:pPr/>
              <a:t>25</a:t>
            </a:fld>
            <a:endParaRPr lang="en-US" sz="1200"/>
          </a:p>
        </p:txBody>
      </p:sp>
      <p:sp>
        <p:nvSpPr>
          <p:cNvPr id="152578" name="Rectangle 2"/>
          <p:cNvSpPr>
            <a:spLocks noGrp="1" noRot="1" noChangeAspect="1" noChangeArrowheads="1"/>
          </p:cNvSpPr>
          <p:nvPr>
            <p:ph type="sldImg"/>
          </p:nvPr>
        </p:nvSpPr>
        <p:spPr>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9025A7-D05F-064C-8EF8-870906540602}" type="slidenum">
              <a:rPr lang="en-US" sz="1200"/>
              <a:pPr/>
              <a:t>26</a:t>
            </a:fld>
            <a:endParaRPr lang="en-US" sz="1200"/>
          </a:p>
        </p:txBody>
      </p:sp>
      <p:sp>
        <p:nvSpPr>
          <p:cNvPr id="154626" name="Rectangle 2"/>
          <p:cNvSpPr>
            <a:spLocks noGrp="1" noRot="1" noChangeAspect="1" noChangeArrowheads="1"/>
          </p:cNvSpPr>
          <p:nvPr>
            <p:ph type="sldImg"/>
          </p:nvPr>
        </p:nvSpPr>
        <p:spPr>
          <a:solidFill>
            <a:srgbClr val="FFFFFF"/>
          </a:solidFill>
          <a:ln/>
        </p:spPr>
      </p:sp>
      <p:sp>
        <p:nvSpPr>
          <p:cNvPr id="1546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66AFF9-BFE5-8F4E-B554-2274943AE0C2}" type="slidenum">
              <a:rPr lang="en-US" sz="1200">
                <a:solidFill>
                  <a:srgbClr val="000000"/>
                </a:solidFill>
              </a:rPr>
              <a:pPr/>
              <a:t>27</a:t>
            </a:fld>
            <a:endParaRPr lang="en-US" sz="1200">
              <a:solidFill>
                <a:srgbClr val="000000"/>
              </a:solidFill>
            </a:endParaRPr>
          </a:p>
        </p:txBody>
      </p:sp>
      <p:sp>
        <p:nvSpPr>
          <p:cNvPr id="156674" name="Rectangle 2"/>
          <p:cNvSpPr>
            <a:spLocks noGrp="1" noRot="1" noChangeAspect="1" noChangeArrowheads="1"/>
          </p:cNvSpPr>
          <p:nvPr>
            <p:ph type="sldImg"/>
          </p:nvPr>
        </p:nvSpPr>
        <p:spPr>
          <a:solidFill>
            <a:srgbClr val="FFFFFF"/>
          </a:solidFill>
          <a:ln/>
        </p:spPr>
      </p:sp>
      <p:sp>
        <p:nvSpPr>
          <p:cNvPr id="1566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1B6591-59C1-334B-ABB9-5147AF295597}" type="slidenum">
              <a:rPr lang="en-US" sz="1200">
                <a:solidFill>
                  <a:srgbClr val="000000"/>
                </a:solidFill>
              </a:rPr>
              <a:pPr/>
              <a:t>28</a:t>
            </a:fld>
            <a:endParaRPr lang="en-US" sz="1200">
              <a:solidFill>
                <a:srgbClr val="000000"/>
              </a:solidFill>
            </a:endParaRPr>
          </a:p>
        </p:txBody>
      </p:sp>
      <p:sp>
        <p:nvSpPr>
          <p:cNvPr id="158722" name="Rectangle 2"/>
          <p:cNvSpPr>
            <a:spLocks noGrp="1" noRot="1" noChangeAspect="1" noChangeArrowheads="1"/>
          </p:cNvSpPr>
          <p:nvPr>
            <p:ph type="sldImg"/>
          </p:nvPr>
        </p:nvSpPr>
        <p:spPr>
          <a:solidFill>
            <a:srgbClr val="FFFFFF"/>
          </a:solidFill>
          <a:ln/>
        </p:spPr>
      </p:sp>
      <p:sp>
        <p:nvSpPr>
          <p:cNvPr id="15872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D22AD4-B1DC-F245-8268-7DF68DE65924}" type="slidenum">
              <a:rPr lang="en-US" sz="1200"/>
              <a:pPr/>
              <a:t>29</a:t>
            </a:fld>
            <a:endParaRPr lang="en-US" sz="1200"/>
          </a:p>
        </p:txBody>
      </p:sp>
      <p:sp>
        <p:nvSpPr>
          <p:cNvPr id="160770" name="Rectangle 2"/>
          <p:cNvSpPr>
            <a:spLocks noGrp="1" noRot="1" noChangeAspect="1" noChangeArrowheads="1"/>
          </p:cNvSpPr>
          <p:nvPr>
            <p:ph type="sldImg"/>
          </p:nvPr>
        </p:nvSpPr>
        <p:spPr>
          <a:solidFill>
            <a:srgbClr val="FFFFFF"/>
          </a:solidFill>
          <a:ln/>
        </p:spPr>
      </p:sp>
      <p:sp>
        <p:nvSpPr>
          <p:cNvPr id="1607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Do you remember the acronym for elements of introductions?</a:t>
            </a:r>
          </a:p>
          <a:p>
            <a:pPr eaLnBrk="1" hangingPunct="1"/>
            <a:r>
              <a:rPr lang="en-US"/>
              <a:t>Yes, GRIP PAT</a:t>
            </a:r>
          </a:p>
          <a:p>
            <a:pPr eaLnBrk="1" hangingPunct="1"/>
            <a:r>
              <a:rPr lang="en-US"/>
              <a:t>What is the acronym for five elements of conclusions?</a:t>
            </a:r>
          </a:p>
          <a:p>
            <a:pPr eaLnBrk="1" hangingPunct="1"/>
            <a:r>
              <a:rPr lang="en-US"/>
              <a:t>STAIN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3204A81-3A15-E04E-8B2C-2658EF6DED04}" type="slidenum">
              <a:rPr lang="en-US" sz="1200"/>
              <a:pPr/>
              <a:t>3</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In American football, the clock in the around 3-hour game always stops at 00:02 minutes before it hits 00:00 and ends the game.  This is called the "Two Minute Warning."  At this point both teams huddle and decide what they will do for the final two minutes to try to win the game.</a:t>
            </a:r>
          </a:p>
          <a:p>
            <a:pPr eaLnBrk="1" hangingPunct="1"/>
            <a:r>
              <a:rPr lang="en-US"/>
              <a:t>However, in preaching, there is also a "Two Minute Warning."  This is the FIRST two minutes of preaching when listeners decide in the first two minutes whether even to </a:t>
            </a:r>
            <a:r>
              <a:rPr lang="ja-JP" altLang="en-US"/>
              <a:t>“</a:t>
            </a:r>
            <a:r>
              <a:rPr lang="en-US" altLang="ja-JP"/>
              <a:t>play the game</a:t>
            </a:r>
            <a:r>
              <a:rPr lang="ja-JP" altLang="en-US"/>
              <a:t>”</a:t>
            </a:r>
            <a:r>
              <a:rPr lang="en-US" altLang="ja-JP"/>
              <a:t> or not!  Unlike American footnball, listeners decide this the FIRST two minutes rather than the LAST two minutes!</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CADA5C-DE84-4C4B-B834-0C14390DAB53}" type="slidenum">
              <a:rPr lang="en-US" sz="1200"/>
              <a:pPr/>
              <a:t>30</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220AD91-72FA-EE48-8BCA-F4965EC0F150}" type="slidenum">
              <a:rPr lang="en-US" sz="1200">
                <a:solidFill>
                  <a:srgbClr val="000000"/>
                </a:solidFill>
              </a:rPr>
              <a:pPr/>
              <a:t>31</a:t>
            </a:fld>
            <a:endParaRPr lang="en-US" sz="1200">
              <a:solidFill>
                <a:srgbClr val="000000"/>
              </a:solidFill>
            </a:endParaRPr>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An Old Adage on Clarity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87471B-617F-B14E-86A7-A19B78AD7BAA}" type="slidenum">
              <a:rPr lang="en-US" sz="1200"/>
              <a:pPr/>
              <a:t>32</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C20087-C37A-8545-AF07-00C128B3C067}" type="slidenum">
              <a:rPr lang="en-US" sz="1200"/>
              <a:pPr/>
              <a:t>33</a:t>
            </a:fld>
            <a:endParaRPr lang="en-US" sz="1200"/>
          </a:p>
        </p:txBody>
      </p:sp>
      <p:sp>
        <p:nvSpPr>
          <p:cNvPr id="168962" name="Rectangle 2"/>
          <p:cNvSpPr>
            <a:spLocks noGrp="1" noRot="1" noChangeAspect="1" noChangeArrowheads="1"/>
          </p:cNvSpPr>
          <p:nvPr>
            <p:ph type="sldImg"/>
          </p:nvPr>
        </p:nvSpPr>
        <p:spPr>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7FDFD1-CD60-9842-9205-3686B0494AFA}" type="slidenum">
              <a:rPr lang="en-US" sz="1200"/>
              <a:pPr/>
              <a:t>34</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095722-357C-6B44-8BAC-401A06A7D770}" type="slidenum">
              <a:rPr lang="en-US" sz="1200"/>
              <a:pPr/>
              <a:t>35</a:t>
            </a:fld>
            <a:endParaRPr lang="en-US" sz="1200"/>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Paul did this in Philippians 3:1 when he declared, "Finally, my brothers…" and then went another two chapters!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F7CAAF-5040-7F4D-8857-EA8DF1E1456D}" type="slidenum">
              <a:rPr lang="en-US" sz="1200"/>
              <a:pPr/>
              <a:t>36</a:t>
            </a:fld>
            <a:endParaRPr lang="en-US" sz="1200"/>
          </a:p>
        </p:txBody>
      </p:sp>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BBB67A-48DC-DB41-B0A2-13A098087DC0}" type="slidenum">
              <a:rPr lang="en-US" sz="1200"/>
              <a:pPr/>
              <a:t>37</a:t>
            </a:fld>
            <a:endParaRPr lang="en-US" sz="1200"/>
          </a:p>
        </p:txBody>
      </p:sp>
      <p:sp>
        <p:nvSpPr>
          <p:cNvPr id="177154" name="Rectangle 2"/>
          <p:cNvSpPr>
            <a:spLocks noGrp="1" noRot="1" noChangeAspect="1" noChangeArrowheads="1"/>
          </p:cNvSpPr>
          <p:nvPr>
            <p:ph type="sldImg"/>
          </p:nvPr>
        </p:nvSpPr>
        <p:spPr>
          <a:solidFill>
            <a:srgbClr val="FFFFFF"/>
          </a:solidFill>
          <a:ln/>
        </p:spPr>
      </p:sp>
      <p:sp>
        <p:nvSpPr>
          <p:cNvPr id="177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773E73-4D7F-8748-B6CA-67C732B68302}" type="slidenum">
              <a:rPr lang="en-US" sz="1200"/>
              <a:pPr/>
              <a:t>38</a:t>
            </a:fld>
            <a:endParaRPr lang="en-US"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39</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Preaching/Homiletics link address</a:t>
            </a:r>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01A735-576D-6B4C-A160-15F35DC413B4}" type="slidenum">
              <a:rPr lang="en-US" sz="1200"/>
              <a:pPr/>
              <a:t>4</a:t>
            </a:fld>
            <a:endParaRPr lang="en-US" sz="1200"/>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0FE0C3E-8254-C74A-ACA5-FDED672E6046}" type="slidenum">
              <a:rPr lang="en-US" sz="1200"/>
              <a:pPr/>
              <a:t>5</a:t>
            </a:fld>
            <a:endParaRPr lang="en-US" sz="1200"/>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5B6E87-5F24-A944-AECB-28A4907584C9}" type="slidenum">
              <a:rPr lang="en-US" sz="1200"/>
              <a:pPr/>
              <a:t>6</a:t>
            </a:fld>
            <a:endParaRPr lang="en-US"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0A50F9-C182-284C-9CDD-5017EEEF9AC9}" type="slidenum">
              <a:rPr lang="en-US" sz="1200"/>
              <a:pPr/>
              <a:t>7</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60E2BB-9FFC-2843-8A56-763CB5267193}" type="slidenum">
              <a:rPr lang="en-US" sz="1200"/>
              <a:pPr/>
              <a:t>8</a:t>
            </a:fld>
            <a:endParaRPr lang="en-US"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97C5AA-437E-A042-9525-48F65E043985}" type="slidenum">
              <a:rPr lang="en-US" sz="1200"/>
              <a:pPr/>
              <a:t>9</a:t>
            </a:fld>
            <a:endParaRPr lang="en-US" sz="1200"/>
          </a:p>
        </p:txBody>
      </p:sp>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3E3703-FE8E-AA48-A83B-ACDFA415441A}" type="slidenum">
              <a:rPr lang="en-US"/>
              <a:pPr>
                <a:defRPr/>
              </a:pPr>
              <a:t>‹#›</a:t>
            </a:fld>
            <a:endParaRPr lang="en-US"/>
          </a:p>
        </p:txBody>
      </p:sp>
    </p:spTree>
    <p:extLst>
      <p:ext uri="{BB962C8B-B14F-4D97-AF65-F5344CB8AC3E}">
        <p14:creationId xmlns:p14="http://schemas.microsoft.com/office/powerpoint/2010/main" val="385664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743D3D-B4D5-D74C-9CF5-C49FCFAAF443}" type="slidenum">
              <a:rPr lang="en-US"/>
              <a:pPr>
                <a:defRPr/>
              </a:pPr>
              <a:t>‹#›</a:t>
            </a:fld>
            <a:endParaRPr lang="en-US"/>
          </a:p>
        </p:txBody>
      </p:sp>
    </p:spTree>
    <p:extLst>
      <p:ext uri="{BB962C8B-B14F-4D97-AF65-F5344CB8AC3E}">
        <p14:creationId xmlns:p14="http://schemas.microsoft.com/office/powerpoint/2010/main" val="26683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354938-DFBC-5540-A946-2A04798B81DC}" type="slidenum">
              <a:rPr lang="en-US"/>
              <a:pPr>
                <a:defRPr/>
              </a:pPr>
              <a:t>‹#›</a:t>
            </a:fld>
            <a:endParaRPr lang="en-US"/>
          </a:p>
        </p:txBody>
      </p:sp>
    </p:spTree>
    <p:extLst>
      <p:ext uri="{BB962C8B-B14F-4D97-AF65-F5344CB8AC3E}">
        <p14:creationId xmlns:p14="http://schemas.microsoft.com/office/powerpoint/2010/main" val="243791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47586"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en-US" noProof="0" smtClean="0"/>
              <a:t>Click to edit Master title style</a:t>
            </a:r>
          </a:p>
        </p:txBody>
      </p:sp>
      <p:sp>
        <p:nvSpPr>
          <p:cNvPr id="1347587"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en-US" noProof="0" smtClean="0"/>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B8513B5-656D-594B-90CF-86859C544666}" type="slidenum">
              <a:rPr lang="en-US"/>
              <a:pPr>
                <a:defRPr/>
              </a:pPr>
              <a:t>‹#›</a:t>
            </a:fld>
            <a:endParaRPr lang="en-US"/>
          </a:p>
        </p:txBody>
      </p:sp>
    </p:spTree>
    <p:extLst>
      <p:ext uri="{BB962C8B-B14F-4D97-AF65-F5344CB8AC3E}">
        <p14:creationId xmlns:p14="http://schemas.microsoft.com/office/powerpoint/2010/main" val="97146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D046B00-6CF1-C14D-8760-7F41EAF1D5B4}" type="slidenum">
              <a:rPr lang="en-US"/>
              <a:pPr>
                <a:defRPr/>
              </a:pPr>
              <a:t>‹#›</a:t>
            </a:fld>
            <a:endParaRPr lang="en-US"/>
          </a:p>
        </p:txBody>
      </p:sp>
    </p:spTree>
    <p:extLst>
      <p:ext uri="{BB962C8B-B14F-4D97-AF65-F5344CB8AC3E}">
        <p14:creationId xmlns:p14="http://schemas.microsoft.com/office/powerpoint/2010/main" val="307794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9CA98E0-7070-D543-A01E-7069EA375E58}" type="slidenum">
              <a:rPr lang="en-US"/>
              <a:pPr>
                <a:defRPr/>
              </a:pPr>
              <a:t>‹#›</a:t>
            </a:fld>
            <a:endParaRPr lang="en-US"/>
          </a:p>
        </p:txBody>
      </p:sp>
    </p:spTree>
    <p:extLst>
      <p:ext uri="{BB962C8B-B14F-4D97-AF65-F5344CB8AC3E}">
        <p14:creationId xmlns:p14="http://schemas.microsoft.com/office/powerpoint/2010/main" val="3646254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1C97704-4C06-3E40-A5A5-B9EA11E49034}" type="slidenum">
              <a:rPr lang="en-US"/>
              <a:pPr>
                <a:defRPr/>
              </a:pPr>
              <a:t>‹#›</a:t>
            </a:fld>
            <a:endParaRPr lang="en-US"/>
          </a:p>
        </p:txBody>
      </p:sp>
    </p:spTree>
    <p:extLst>
      <p:ext uri="{BB962C8B-B14F-4D97-AF65-F5344CB8AC3E}">
        <p14:creationId xmlns:p14="http://schemas.microsoft.com/office/powerpoint/2010/main" val="2122687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C638F4A-12D6-994D-BBEB-0E74E3786B4F}" type="slidenum">
              <a:rPr lang="en-US"/>
              <a:pPr>
                <a:defRPr/>
              </a:pPr>
              <a:t>‹#›</a:t>
            </a:fld>
            <a:endParaRPr lang="en-US"/>
          </a:p>
        </p:txBody>
      </p:sp>
    </p:spTree>
    <p:extLst>
      <p:ext uri="{BB962C8B-B14F-4D97-AF65-F5344CB8AC3E}">
        <p14:creationId xmlns:p14="http://schemas.microsoft.com/office/powerpoint/2010/main" val="281846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D177A5A6-96AA-8B48-AE7A-ADD76FD6E9F5}" type="slidenum">
              <a:rPr lang="en-US"/>
              <a:pPr>
                <a:defRPr/>
              </a:pPr>
              <a:t>‹#›</a:t>
            </a:fld>
            <a:endParaRPr lang="en-US"/>
          </a:p>
        </p:txBody>
      </p:sp>
    </p:spTree>
    <p:extLst>
      <p:ext uri="{BB962C8B-B14F-4D97-AF65-F5344CB8AC3E}">
        <p14:creationId xmlns:p14="http://schemas.microsoft.com/office/powerpoint/2010/main" val="1073578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B11C1977-BCCA-254A-8D32-49E0A8565CD8}" type="slidenum">
              <a:rPr lang="en-US"/>
              <a:pPr>
                <a:defRPr/>
              </a:pPr>
              <a:t>‹#›</a:t>
            </a:fld>
            <a:endParaRPr lang="en-US"/>
          </a:p>
        </p:txBody>
      </p:sp>
    </p:spTree>
    <p:extLst>
      <p:ext uri="{BB962C8B-B14F-4D97-AF65-F5344CB8AC3E}">
        <p14:creationId xmlns:p14="http://schemas.microsoft.com/office/powerpoint/2010/main" val="1067223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49FC7AB-86DA-AA49-89A3-5023D657114F}" type="slidenum">
              <a:rPr lang="en-US"/>
              <a:pPr>
                <a:defRPr/>
              </a:pPr>
              <a:t>‹#›</a:t>
            </a:fld>
            <a:endParaRPr lang="en-US"/>
          </a:p>
        </p:txBody>
      </p:sp>
    </p:spTree>
    <p:extLst>
      <p:ext uri="{BB962C8B-B14F-4D97-AF65-F5344CB8AC3E}">
        <p14:creationId xmlns:p14="http://schemas.microsoft.com/office/powerpoint/2010/main" val="303424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086DFE-D9E9-244A-A1D0-8D14BA69B20F}" type="slidenum">
              <a:rPr lang="en-US"/>
              <a:pPr>
                <a:defRPr/>
              </a:pPr>
              <a:t>‹#›</a:t>
            </a:fld>
            <a:endParaRPr lang="en-US"/>
          </a:p>
        </p:txBody>
      </p:sp>
    </p:spTree>
    <p:extLst>
      <p:ext uri="{BB962C8B-B14F-4D97-AF65-F5344CB8AC3E}">
        <p14:creationId xmlns:p14="http://schemas.microsoft.com/office/powerpoint/2010/main" val="2203417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455EF41-1AA6-4444-A596-779D0CAC9F79}" type="slidenum">
              <a:rPr lang="en-US"/>
              <a:pPr>
                <a:defRPr/>
              </a:pPr>
              <a:t>‹#›</a:t>
            </a:fld>
            <a:endParaRPr lang="en-US"/>
          </a:p>
        </p:txBody>
      </p:sp>
    </p:spTree>
    <p:extLst>
      <p:ext uri="{BB962C8B-B14F-4D97-AF65-F5344CB8AC3E}">
        <p14:creationId xmlns:p14="http://schemas.microsoft.com/office/powerpoint/2010/main" val="2035019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B1558FF-0F7A-8F40-BB92-C336A04AC229}" type="slidenum">
              <a:rPr lang="en-US"/>
              <a:pPr>
                <a:defRPr/>
              </a:pPr>
              <a:t>‹#›</a:t>
            </a:fld>
            <a:endParaRPr lang="en-US"/>
          </a:p>
        </p:txBody>
      </p:sp>
    </p:spTree>
    <p:extLst>
      <p:ext uri="{BB962C8B-B14F-4D97-AF65-F5344CB8AC3E}">
        <p14:creationId xmlns:p14="http://schemas.microsoft.com/office/powerpoint/2010/main" val="3431370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D00589A-ED23-AC40-994E-94E5C6555406}" type="slidenum">
              <a:rPr lang="en-US"/>
              <a:pPr>
                <a:defRPr/>
              </a:pPr>
              <a:t>‹#›</a:t>
            </a:fld>
            <a:endParaRPr lang="en-US"/>
          </a:p>
        </p:txBody>
      </p:sp>
    </p:spTree>
    <p:extLst>
      <p:ext uri="{BB962C8B-B14F-4D97-AF65-F5344CB8AC3E}">
        <p14:creationId xmlns:p14="http://schemas.microsoft.com/office/powerpoint/2010/main" val="3972005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6578" name="Rectangle 1026"/>
          <p:cNvSpPr>
            <a:spLocks noGrp="1" noChangeArrowheads="1"/>
          </p:cNvSpPr>
          <p:nvPr>
            <p:ph type="ctrTitle"/>
          </p:nvPr>
        </p:nvSpPr>
        <p:spPr>
          <a:xfrm>
            <a:off x="685800" y="2286000"/>
            <a:ext cx="7772400" cy="1143000"/>
          </a:xfrm>
          <a:effectLst/>
          <a:extLst/>
        </p:spPr>
        <p:txBody>
          <a:bodyPr/>
          <a:lstStyle>
            <a:lvl1pPr>
              <a:defRPr sz="5400" b="1"/>
            </a:lvl1pPr>
          </a:lstStyle>
          <a:p>
            <a:pPr lvl="0"/>
            <a:r>
              <a:rPr lang="en-US" noProof="0" smtClean="0"/>
              <a:t>Click to edit Master title style</a:t>
            </a:r>
          </a:p>
        </p:txBody>
      </p:sp>
      <p:sp>
        <p:nvSpPr>
          <p:cNvPr id="1176579" name="Rectangle 1027"/>
          <p:cNvSpPr>
            <a:spLocks noGrp="1" noChangeArrowheads="1"/>
          </p:cNvSpPr>
          <p:nvPr>
            <p:ph type="subTitle" idx="1"/>
          </p:nvPr>
        </p:nvSpPr>
        <p:spPr>
          <a:xfrm>
            <a:off x="1371600" y="3886200"/>
            <a:ext cx="6400800" cy="1752600"/>
          </a:xfrm>
          <a:effectLst>
            <a:outerShdw blurRad="12700" dist="12700" dir="2700000" algn="ctr" rotWithShape="0">
              <a:schemeClr val="bg2">
                <a:alpha val="99962"/>
              </a:schemeClr>
            </a:outerShdw>
          </a:effectLst>
        </p:spPr>
        <p:txBody>
          <a:bodyPr/>
          <a:lstStyle>
            <a:lvl1pPr marL="0" indent="0" algn="ctr">
              <a:buFont typeface="Wingdings" charset="0"/>
              <a:buNone/>
              <a:defRPr/>
            </a:lvl1pPr>
          </a:lstStyle>
          <a:p>
            <a:pPr lvl="0"/>
            <a:r>
              <a:rPr lang="en-US" noProof="0" smtClean="0"/>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3B58019-033B-994E-92EC-D8D65CA75149}" type="slidenum">
              <a:rPr lang="en-US"/>
              <a:pPr>
                <a:defRPr/>
              </a:pPr>
              <a:t>‹#›</a:t>
            </a:fld>
            <a:endParaRPr lang="en-US"/>
          </a:p>
        </p:txBody>
      </p:sp>
    </p:spTree>
    <p:extLst>
      <p:ext uri="{BB962C8B-B14F-4D97-AF65-F5344CB8AC3E}">
        <p14:creationId xmlns:p14="http://schemas.microsoft.com/office/powerpoint/2010/main" val="1599445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F44C8A2-647B-904E-91E0-B6BAE2C70710}" type="slidenum">
              <a:rPr lang="en-US"/>
              <a:pPr>
                <a:defRPr/>
              </a:pPr>
              <a:t>‹#›</a:t>
            </a:fld>
            <a:endParaRPr lang="en-US"/>
          </a:p>
        </p:txBody>
      </p:sp>
    </p:spTree>
    <p:extLst>
      <p:ext uri="{BB962C8B-B14F-4D97-AF65-F5344CB8AC3E}">
        <p14:creationId xmlns:p14="http://schemas.microsoft.com/office/powerpoint/2010/main" val="2969279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56F5999-F92E-5040-B6F3-0D10B936F22F}" type="slidenum">
              <a:rPr lang="en-US"/>
              <a:pPr>
                <a:defRPr/>
              </a:pPr>
              <a:t>‹#›</a:t>
            </a:fld>
            <a:endParaRPr lang="en-US"/>
          </a:p>
        </p:txBody>
      </p:sp>
    </p:spTree>
    <p:extLst>
      <p:ext uri="{BB962C8B-B14F-4D97-AF65-F5344CB8AC3E}">
        <p14:creationId xmlns:p14="http://schemas.microsoft.com/office/powerpoint/2010/main" val="3415436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8C040D6-01D6-8C41-A6C4-CEE5ECB8BE13}" type="slidenum">
              <a:rPr lang="en-US"/>
              <a:pPr>
                <a:defRPr/>
              </a:pPr>
              <a:t>‹#›</a:t>
            </a:fld>
            <a:endParaRPr lang="en-US"/>
          </a:p>
        </p:txBody>
      </p:sp>
    </p:spTree>
    <p:extLst>
      <p:ext uri="{BB962C8B-B14F-4D97-AF65-F5344CB8AC3E}">
        <p14:creationId xmlns:p14="http://schemas.microsoft.com/office/powerpoint/2010/main" val="1293804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315B6EA4-29FB-5241-A971-C2171F1CBE37}" type="slidenum">
              <a:rPr lang="en-US"/>
              <a:pPr>
                <a:defRPr/>
              </a:pPr>
              <a:t>‹#›</a:t>
            </a:fld>
            <a:endParaRPr lang="en-US"/>
          </a:p>
        </p:txBody>
      </p:sp>
    </p:spTree>
    <p:extLst>
      <p:ext uri="{BB962C8B-B14F-4D97-AF65-F5344CB8AC3E}">
        <p14:creationId xmlns:p14="http://schemas.microsoft.com/office/powerpoint/2010/main" val="931859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711D999F-07B8-5A47-A24C-A1ABB4E0A140}" type="slidenum">
              <a:rPr lang="en-US"/>
              <a:pPr>
                <a:defRPr/>
              </a:pPr>
              <a:t>‹#›</a:t>
            </a:fld>
            <a:endParaRPr lang="en-US"/>
          </a:p>
        </p:txBody>
      </p:sp>
    </p:spTree>
    <p:extLst>
      <p:ext uri="{BB962C8B-B14F-4D97-AF65-F5344CB8AC3E}">
        <p14:creationId xmlns:p14="http://schemas.microsoft.com/office/powerpoint/2010/main" val="1062885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B6D95516-182E-5E46-AE83-366B19A8F820}" type="slidenum">
              <a:rPr lang="en-US"/>
              <a:pPr>
                <a:defRPr/>
              </a:pPr>
              <a:t>‹#›</a:t>
            </a:fld>
            <a:endParaRPr lang="en-US"/>
          </a:p>
        </p:txBody>
      </p:sp>
    </p:spTree>
    <p:extLst>
      <p:ext uri="{BB962C8B-B14F-4D97-AF65-F5344CB8AC3E}">
        <p14:creationId xmlns:p14="http://schemas.microsoft.com/office/powerpoint/2010/main" val="288126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6F648C-D0CE-DB4B-94CA-671EE6DFE8C2}" type="slidenum">
              <a:rPr lang="en-US"/>
              <a:pPr>
                <a:defRPr/>
              </a:pPr>
              <a:t>‹#›</a:t>
            </a:fld>
            <a:endParaRPr lang="en-US"/>
          </a:p>
        </p:txBody>
      </p:sp>
    </p:spTree>
    <p:extLst>
      <p:ext uri="{BB962C8B-B14F-4D97-AF65-F5344CB8AC3E}">
        <p14:creationId xmlns:p14="http://schemas.microsoft.com/office/powerpoint/2010/main" val="3964408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07667A4-4895-434A-9137-DD94D7ABE294}" type="slidenum">
              <a:rPr lang="en-US"/>
              <a:pPr>
                <a:defRPr/>
              </a:pPr>
              <a:t>‹#›</a:t>
            </a:fld>
            <a:endParaRPr lang="en-US"/>
          </a:p>
        </p:txBody>
      </p:sp>
    </p:spTree>
    <p:extLst>
      <p:ext uri="{BB962C8B-B14F-4D97-AF65-F5344CB8AC3E}">
        <p14:creationId xmlns:p14="http://schemas.microsoft.com/office/powerpoint/2010/main" val="985252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9F033A1-8104-454D-8366-5F0F144B2838}" type="slidenum">
              <a:rPr lang="en-US"/>
              <a:pPr>
                <a:defRPr/>
              </a:pPr>
              <a:t>‹#›</a:t>
            </a:fld>
            <a:endParaRPr lang="en-US"/>
          </a:p>
        </p:txBody>
      </p:sp>
    </p:spTree>
    <p:extLst>
      <p:ext uri="{BB962C8B-B14F-4D97-AF65-F5344CB8AC3E}">
        <p14:creationId xmlns:p14="http://schemas.microsoft.com/office/powerpoint/2010/main" val="4019604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0EBB393-E9DF-9B4A-8090-1D23B7E9F990}" type="slidenum">
              <a:rPr lang="en-US"/>
              <a:pPr>
                <a:defRPr/>
              </a:pPr>
              <a:t>‹#›</a:t>
            </a:fld>
            <a:endParaRPr lang="en-US"/>
          </a:p>
        </p:txBody>
      </p:sp>
    </p:spTree>
    <p:extLst>
      <p:ext uri="{BB962C8B-B14F-4D97-AF65-F5344CB8AC3E}">
        <p14:creationId xmlns:p14="http://schemas.microsoft.com/office/powerpoint/2010/main" val="791014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BACB4B4-EB6F-7F45-B132-12F3D20D93E0}" type="slidenum">
              <a:rPr lang="en-US"/>
              <a:pPr>
                <a:defRPr/>
              </a:pPr>
              <a:t>‹#›</a:t>
            </a:fld>
            <a:endParaRPr lang="en-US"/>
          </a:p>
        </p:txBody>
      </p:sp>
    </p:spTree>
    <p:extLst>
      <p:ext uri="{BB962C8B-B14F-4D97-AF65-F5344CB8AC3E}">
        <p14:creationId xmlns:p14="http://schemas.microsoft.com/office/powerpoint/2010/main" val="1846327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2482" name="Rectangle 2"/>
          <p:cNvSpPr>
            <a:spLocks noGrp="1" noChangeArrowheads="1"/>
          </p:cNvSpPr>
          <p:nvPr>
            <p:ph type="ctrTitle"/>
          </p:nvPr>
        </p:nvSpPr>
        <p:spPr>
          <a:xfrm>
            <a:off x="685800" y="2286000"/>
            <a:ext cx="7772400" cy="1143000"/>
          </a:xfrm>
          <a:effectLst>
            <a:outerShdw blurRad="38100" dist="38099" dir="2700000" algn="ctr" rotWithShape="0">
              <a:srgbClr val="000000">
                <a:alpha val="99962"/>
              </a:srgbClr>
            </a:outerShdw>
          </a:effectLst>
        </p:spPr>
        <p:txBody>
          <a:bodyPr/>
          <a:lstStyle>
            <a:lvl1pPr>
              <a:defRPr/>
            </a:lvl1pPr>
          </a:lstStyle>
          <a:p>
            <a:pPr lvl="0"/>
            <a:r>
              <a:rPr lang="en-US" noProof="0" smtClean="0"/>
              <a:t>Click to edit Master title style</a:t>
            </a:r>
          </a:p>
        </p:txBody>
      </p:sp>
      <p:sp>
        <p:nvSpPr>
          <p:cNvPr id="1172483" name="Rectangle 3"/>
          <p:cNvSpPr>
            <a:spLocks noGrp="1" noChangeArrowheads="1"/>
          </p:cNvSpPr>
          <p:nvPr>
            <p:ph type="subTitle" idx="1"/>
          </p:nvPr>
        </p:nvSpPr>
        <p:spPr>
          <a:xfrm>
            <a:off x="1371600" y="3886200"/>
            <a:ext cx="6400800" cy="1752600"/>
          </a:xfrm>
          <a:effectLst>
            <a:outerShdw blurRad="38100" dist="38099" dir="2700000" algn="ctr" rotWithShape="0">
              <a:srgbClr val="000000">
                <a:alpha val="99962"/>
              </a:srgbClr>
            </a:outerShdw>
          </a:effectLst>
        </p:spPr>
        <p:txBody>
          <a:bodyPr/>
          <a:lstStyle>
            <a:lvl1pPr marL="0" indent="0" algn="ctr">
              <a:buFont typeface="Wingdings" charset="0"/>
              <a:buNone/>
              <a:defRPr sz="2800"/>
            </a:lvl1pPr>
          </a:lstStyle>
          <a:p>
            <a:pPr lvl="0"/>
            <a:r>
              <a:rPr lang="en-US" noProof="0" smtClean="0"/>
              <a:t>Click to edit Master subtitle style</a:t>
            </a:r>
          </a:p>
        </p:txBody>
      </p:sp>
      <p:sp>
        <p:nvSpPr>
          <p:cNvPr id="4" name="Rectangle 4"/>
          <p:cNvSpPr>
            <a:spLocks noGrp="1" noChangeArrowheads="1"/>
          </p:cNvSpPr>
          <p:nvPr>
            <p:ph type="dt" sz="half" idx="10"/>
          </p:nvPr>
        </p:nvSpPr>
        <p:spPr>
          <a:effectLst>
            <a:outerShdw blurRad="38100" dist="38099" dir="2700000" algn="ctr" rotWithShape="0">
              <a:srgbClr val="000000">
                <a:alpha val="99962"/>
              </a:srgbClr>
            </a:outerShdw>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effectLst>
            <a:outerShdw blurRad="38100" dist="38099" dir="2700000" algn="ctr" rotWithShape="0">
              <a:srgbClr val="000000">
                <a:alpha val="99962"/>
              </a:srgbClr>
            </a:outerShdw>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ffectLst>
            <a:outerShdw blurRad="38100" dist="38099" dir="2700000" algn="ctr" rotWithShape="0">
              <a:srgbClr val="000000">
                <a:alpha val="99962"/>
              </a:srgbClr>
            </a:outerShdw>
          </a:effectLst>
        </p:spPr>
        <p:txBody>
          <a:bodyPr/>
          <a:lstStyle>
            <a:lvl1pPr>
              <a:defRPr/>
            </a:lvl1pPr>
          </a:lstStyle>
          <a:p>
            <a:pPr>
              <a:defRPr/>
            </a:pPr>
            <a:fld id="{D5086132-6AD0-F944-98E9-CBCA4D078443}" type="slidenum">
              <a:rPr lang="en-US"/>
              <a:pPr>
                <a:defRPr/>
              </a:pPr>
              <a:t>‹#›</a:t>
            </a:fld>
            <a:endParaRPr lang="en-US"/>
          </a:p>
        </p:txBody>
      </p:sp>
    </p:spTree>
    <p:extLst>
      <p:ext uri="{BB962C8B-B14F-4D97-AF65-F5344CB8AC3E}">
        <p14:creationId xmlns:p14="http://schemas.microsoft.com/office/powerpoint/2010/main" val="3013540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E900C3-5C65-8A44-85CE-2239D8EBDD07}" type="slidenum">
              <a:rPr lang="en-US"/>
              <a:pPr>
                <a:defRPr/>
              </a:pPr>
              <a:t>‹#›</a:t>
            </a:fld>
            <a:endParaRPr lang="en-US"/>
          </a:p>
        </p:txBody>
      </p:sp>
    </p:spTree>
    <p:extLst>
      <p:ext uri="{BB962C8B-B14F-4D97-AF65-F5344CB8AC3E}">
        <p14:creationId xmlns:p14="http://schemas.microsoft.com/office/powerpoint/2010/main" val="2487822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D3DFB3-0CF3-0445-9357-7427288797B1}" type="slidenum">
              <a:rPr lang="en-US"/>
              <a:pPr>
                <a:defRPr/>
              </a:pPr>
              <a:t>‹#›</a:t>
            </a:fld>
            <a:endParaRPr lang="en-US"/>
          </a:p>
        </p:txBody>
      </p:sp>
    </p:spTree>
    <p:extLst>
      <p:ext uri="{BB962C8B-B14F-4D97-AF65-F5344CB8AC3E}">
        <p14:creationId xmlns:p14="http://schemas.microsoft.com/office/powerpoint/2010/main" val="3133219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94B2CB-1167-B546-86C5-308FC7CB1226}" type="slidenum">
              <a:rPr lang="en-US"/>
              <a:pPr>
                <a:defRPr/>
              </a:pPr>
              <a:t>‹#›</a:t>
            </a:fld>
            <a:endParaRPr lang="en-US"/>
          </a:p>
        </p:txBody>
      </p:sp>
    </p:spTree>
    <p:extLst>
      <p:ext uri="{BB962C8B-B14F-4D97-AF65-F5344CB8AC3E}">
        <p14:creationId xmlns:p14="http://schemas.microsoft.com/office/powerpoint/2010/main" val="311737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7F35DC-5F34-B041-B4BA-4E989C424364}" type="slidenum">
              <a:rPr lang="en-US"/>
              <a:pPr>
                <a:defRPr/>
              </a:pPr>
              <a:t>‹#›</a:t>
            </a:fld>
            <a:endParaRPr lang="en-US"/>
          </a:p>
        </p:txBody>
      </p:sp>
    </p:spTree>
    <p:extLst>
      <p:ext uri="{BB962C8B-B14F-4D97-AF65-F5344CB8AC3E}">
        <p14:creationId xmlns:p14="http://schemas.microsoft.com/office/powerpoint/2010/main" val="2848433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06ACCE-25E4-FC4D-929C-0A46F7D42C73}" type="slidenum">
              <a:rPr lang="en-US"/>
              <a:pPr>
                <a:defRPr/>
              </a:pPr>
              <a:t>‹#›</a:t>
            </a:fld>
            <a:endParaRPr lang="en-US"/>
          </a:p>
        </p:txBody>
      </p:sp>
    </p:spTree>
    <p:extLst>
      <p:ext uri="{BB962C8B-B14F-4D97-AF65-F5344CB8AC3E}">
        <p14:creationId xmlns:p14="http://schemas.microsoft.com/office/powerpoint/2010/main" val="145434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04B725-FEDC-B54A-98D5-7D285BAC2040}" type="slidenum">
              <a:rPr lang="en-US"/>
              <a:pPr>
                <a:defRPr/>
              </a:pPr>
              <a:t>‹#›</a:t>
            </a:fld>
            <a:endParaRPr lang="en-US"/>
          </a:p>
        </p:txBody>
      </p:sp>
    </p:spTree>
    <p:extLst>
      <p:ext uri="{BB962C8B-B14F-4D97-AF65-F5344CB8AC3E}">
        <p14:creationId xmlns:p14="http://schemas.microsoft.com/office/powerpoint/2010/main" val="39881988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EE9BC2-08E9-F947-AF51-A6C903E19744}" type="slidenum">
              <a:rPr lang="en-US"/>
              <a:pPr>
                <a:defRPr/>
              </a:pPr>
              <a:t>‹#›</a:t>
            </a:fld>
            <a:endParaRPr lang="en-US"/>
          </a:p>
        </p:txBody>
      </p:sp>
    </p:spTree>
    <p:extLst>
      <p:ext uri="{BB962C8B-B14F-4D97-AF65-F5344CB8AC3E}">
        <p14:creationId xmlns:p14="http://schemas.microsoft.com/office/powerpoint/2010/main" val="717758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AB294E-06E3-C84B-905C-F6B183E503FC}" type="slidenum">
              <a:rPr lang="en-US"/>
              <a:pPr>
                <a:defRPr/>
              </a:pPr>
              <a:t>‹#›</a:t>
            </a:fld>
            <a:endParaRPr lang="en-US"/>
          </a:p>
        </p:txBody>
      </p:sp>
    </p:spTree>
    <p:extLst>
      <p:ext uri="{BB962C8B-B14F-4D97-AF65-F5344CB8AC3E}">
        <p14:creationId xmlns:p14="http://schemas.microsoft.com/office/powerpoint/2010/main" val="2455628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4F8E72-0BC6-754B-8F04-3F8535414897}" type="slidenum">
              <a:rPr lang="en-US"/>
              <a:pPr>
                <a:defRPr/>
              </a:pPr>
              <a:t>‹#›</a:t>
            </a:fld>
            <a:endParaRPr lang="en-US"/>
          </a:p>
        </p:txBody>
      </p:sp>
    </p:spTree>
    <p:extLst>
      <p:ext uri="{BB962C8B-B14F-4D97-AF65-F5344CB8AC3E}">
        <p14:creationId xmlns:p14="http://schemas.microsoft.com/office/powerpoint/2010/main" val="2352076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86400C-2005-3C4B-9783-AFFAA1B0256A}" type="slidenum">
              <a:rPr lang="en-US"/>
              <a:pPr>
                <a:defRPr/>
              </a:pPr>
              <a:t>‹#›</a:t>
            </a:fld>
            <a:endParaRPr lang="en-US"/>
          </a:p>
        </p:txBody>
      </p:sp>
    </p:spTree>
    <p:extLst>
      <p:ext uri="{BB962C8B-B14F-4D97-AF65-F5344CB8AC3E}">
        <p14:creationId xmlns:p14="http://schemas.microsoft.com/office/powerpoint/2010/main" val="2385572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4D7621-2DCB-7B4D-AD4F-F02F4498A05F}" type="slidenum">
              <a:rPr lang="en-US"/>
              <a:pPr>
                <a:defRPr/>
              </a:pPr>
              <a:t>‹#›</a:t>
            </a:fld>
            <a:endParaRPr lang="en-US"/>
          </a:p>
        </p:txBody>
      </p:sp>
    </p:spTree>
    <p:extLst>
      <p:ext uri="{BB962C8B-B14F-4D97-AF65-F5344CB8AC3E}">
        <p14:creationId xmlns:p14="http://schemas.microsoft.com/office/powerpoint/2010/main" val="3685818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9B66657-E9DB-284D-960A-9D6D5AC3F55D}" type="slidenum">
              <a:rPr lang="en-US"/>
              <a:pPr>
                <a:defRPr/>
              </a:pPr>
              <a:t>‹#›</a:t>
            </a:fld>
            <a:endParaRPr lang="en-US"/>
          </a:p>
        </p:txBody>
      </p:sp>
    </p:spTree>
    <p:extLst>
      <p:ext uri="{BB962C8B-B14F-4D97-AF65-F5344CB8AC3E}">
        <p14:creationId xmlns:p14="http://schemas.microsoft.com/office/powerpoint/2010/main" val="336807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D5A912F-8C13-A748-9380-33AD5960330C}" type="slidenum">
              <a:rPr lang="en-US"/>
              <a:pPr>
                <a:defRPr/>
              </a:pPr>
              <a:t>‹#›</a:t>
            </a:fld>
            <a:endParaRPr lang="en-US"/>
          </a:p>
        </p:txBody>
      </p:sp>
    </p:spTree>
    <p:extLst>
      <p:ext uri="{BB962C8B-B14F-4D97-AF65-F5344CB8AC3E}">
        <p14:creationId xmlns:p14="http://schemas.microsoft.com/office/powerpoint/2010/main" val="2257062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19C5410-DC7B-4A42-ACA7-6D47EC308533}" type="slidenum">
              <a:rPr lang="en-US"/>
              <a:pPr>
                <a:defRPr/>
              </a:pPr>
              <a:t>‹#›</a:t>
            </a:fld>
            <a:endParaRPr lang="en-US"/>
          </a:p>
        </p:txBody>
      </p:sp>
    </p:spTree>
    <p:extLst>
      <p:ext uri="{BB962C8B-B14F-4D97-AF65-F5344CB8AC3E}">
        <p14:creationId xmlns:p14="http://schemas.microsoft.com/office/powerpoint/2010/main" val="2591999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546B0E3-2A82-8742-BC17-DB00B32FAC6F}" type="slidenum">
              <a:rPr lang="en-US"/>
              <a:pPr>
                <a:defRPr/>
              </a:pPr>
              <a:t>‹#›</a:t>
            </a:fld>
            <a:endParaRPr lang="en-US"/>
          </a:p>
        </p:txBody>
      </p:sp>
    </p:spTree>
    <p:extLst>
      <p:ext uri="{BB962C8B-B14F-4D97-AF65-F5344CB8AC3E}">
        <p14:creationId xmlns:p14="http://schemas.microsoft.com/office/powerpoint/2010/main" val="4155486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F30B94E3-50DD-9B43-B79D-968AC4FF10CF}" type="slidenum">
              <a:rPr lang="en-US"/>
              <a:pPr>
                <a:defRPr/>
              </a:pPr>
              <a:t>‹#›</a:t>
            </a:fld>
            <a:endParaRPr lang="en-US"/>
          </a:p>
        </p:txBody>
      </p:sp>
    </p:spTree>
    <p:extLst>
      <p:ext uri="{BB962C8B-B14F-4D97-AF65-F5344CB8AC3E}">
        <p14:creationId xmlns:p14="http://schemas.microsoft.com/office/powerpoint/2010/main" val="3255277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55EA21-E736-3D43-9C00-48DDF2F9137B}" type="slidenum">
              <a:rPr lang="en-US"/>
              <a:pPr>
                <a:defRPr/>
              </a:pPr>
              <a:t>‹#›</a:t>
            </a:fld>
            <a:endParaRPr lang="en-US"/>
          </a:p>
        </p:txBody>
      </p:sp>
    </p:spTree>
    <p:extLst>
      <p:ext uri="{BB962C8B-B14F-4D97-AF65-F5344CB8AC3E}">
        <p14:creationId xmlns:p14="http://schemas.microsoft.com/office/powerpoint/2010/main" val="12946642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8DFC922E-C984-0841-A432-A2680B922FCB}" type="slidenum">
              <a:rPr lang="en-US"/>
              <a:pPr>
                <a:defRPr/>
              </a:pPr>
              <a:t>‹#›</a:t>
            </a:fld>
            <a:endParaRPr lang="en-US"/>
          </a:p>
        </p:txBody>
      </p:sp>
    </p:spTree>
    <p:extLst>
      <p:ext uri="{BB962C8B-B14F-4D97-AF65-F5344CB8AC3E}">
        <p14:creationId xmlns:p14="http://schemas.microsoft.com/office/powerpoint/2010/main" val="3516344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019330CF-B320-BE4C-BD49-F7E1DA4B1A7B}" type="slidenum">
              <a:rPr lang="en-US"/>
              <a:pPr>
                <a:defRPr/>
              </a:pPr>
              <a:t>‹#›</a:t>
            </a:fld>
            <a:endParaRPr lang="en-US"/>
          </a:p>
        </p:txBody>
      </p:sp>
    </p:spTree>
    <p:extLst>
      <p:ext uri="{BB962C8B-B14F-4D97-AF65-F5344CB8AC3E}">
        <p14:creationId xmlns:p14="http://schemas.microsoft.com/office/powerpoint/2010/main" val="2451329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BEAA522-E250-DE47-8A1C-BCB4B535B3ED}" type="slidenum">
              <a:rPr lang="en-US"/>
              <a:pPr>
                <a:defRPr/>
              </a:pPr>
              <a:t>‹#›</a:t>
            </a:fld>
            <a:endParaRPr lang="en-US"/>
          </a:p>
        </p:txBody>
      </p:sp>
    </p:spTree>
    <p:extLst>
      <p:ext uri="{BB962C8B-B14F-4D97-AF65-F5344CB8AC3E}">
        <p14:creationId xmlns:p14="http://schemas.microsoft.com/office/powerpoint/2010/main" val="832473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754DF2F-96E1-634A-8BB8-F62BF1EB16E1}" type="slidenum">
              <a:rPr lang="en-US"/>
              <a:pPr>
                <a:defRPr/>
              </a:pPr>
              <a:t>‹#›</a:t>
            </a:fld>
            <a:endParaRPr lang="en-US"/>
          </a:p>
        </p:txBody>
      </p:sp>
    </p:spTree>
    <p:extLst>
      <p:ext uri="{BB962C8B-B14F-4D97-AF65-F5344CB8AC3E}">
        <p14:creationId xmlns:p14="http://schemas.microsoft.com/office/powerpoint/2010/main" val="2924085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CFD9900-E8E7-A446-892B-4DA37F3E5EF0}" type="slidenum">
              <a:rPr lang="en-US"/>
              <a:pPr>
                <a:defRPr/>
              </a:pPr>
              <a:t>‹#›</a:t>
            </a:fld>
            <a:endParaRPr lang="en-US"/>
          </a:p>
        </p:txBody>
      </p:sp>
    </p:spTree>
    <p:extLst>
      <p:ext uri="{BB962C8B-B14F-4D97-AF65-F5344CB8AC3E}">
        <p14:creationId xmlns:p14="http://schemas.microsoft.com/office/powerpoint/2010/main" val="1408806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0E02231-8ACC-9A40-A90F-5245B295F9B8}" type="slidenum">
              <a:rPr lang="en-US"/>
              <a:pPr>
                <a:defRPr/>
              </a:pPr>
              <a:t>‹#›</a:t>
            </a:fld>
            <a:endParaRPr lang="en-US"/>
          </a:p>
        </p:txBody>
      </p:sp>
    </p:spTree>
    <p:extLst>
      <p:ext uri="{BB962C8B-B14F-4D97-AF65-F5344CB8AC3E}">
        <p14:creationId xmlns:p14="http://schemas.microsoft.com/office/powerpoint/2010/main" val="23825569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036" name="Rectangle 68"/>
          <p:cNvSpPr>
            <a:spLocks noGrp="1" noChangeArrowheads="1"/>
          </p:cNvSpPr>
          <p:nvPr>
            <p:ph type="ctrTitle"/>
          </p:nvPr>
        </p:nvSpPr>
        <p:spPr>
          <a:xfrm>
            <a:off x="457200" y="2286000"/>
            <a:ext cx="8229600" cy="1143000"/>
          </a:xfrm>
        </p:spPr>
        <p:txBody>
          <a:bodyPr/>
          <a:lstStyle>
            <a:lvl1pPr algn="ctr">
              <a:defRPr sz="4400"/>
            </a:lvl1pPr>
          </a:lstStyle>
          <a:p>
            <a:pPr lvl="0"/>
            <a:r>
              <a:rPr lang="en-US" altLang="ja-JP" noProof="0" smtClean="0"/>
              <a:t>Click to edit Master title style</a:t>
            </a:r>
          </a:p>
        </p:txBody>
      </p:sp>
      <p:sp>
        <p:nvSpPr>
          <p:cNvPr id="1364037"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0"/>
              <a:buNone/>
              <a:defRPr/>
            </a:lvl1pPr>
          </a:lstStyle>
          <a:p>
            <a:pPr lvl="0"/>
            <a:r>
              <a:rPr lang="en-US" altLang="ja-JP" noProof="0" smtClean="0"/>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5758C031-2BA1-E948-A824-2D28596C117F}" type="slidenum">
              <a:rPr lang="en-US" altLang="ja-JP"/>
              <a:pPr>
                <a:defRPr/>
              </a:pPr>
              <a:t>‹#›</a:t>
            </a:fld>
            <a:endParaRPr lang="en-US" altLang="ja-JP"/>
          </a:p>
        </p:txBody>
      </p:sp>
    </p:spTree>
    <p:extLst>
      <p:ext uri="{BB962C8B-B14F-4D97-AF65-F5344CB8AC3E}">
        <p14:creationId xmlns:p14="http://schemas.microsoft.com/office/powerpoint/2010/main" val="3607607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401C7BB2-86D1-444E-94A4-A645E0DC7695}" type="slidenum">
              <a:rPr lang="en-US" altLang="ja-JP"/>
              <a:pPr>
                <a:defRPr/>
              </a:pPr>
              <a:t>‹#›</a:t>
            </a:fld>
            <a:endParaRPr lang="en-US" altLang="ja-JP"/>
          </a:p>
        </p:txBody>
      </p:sp>
    </p:spTree>
    <p:extLst>
      <p:ext uri="{BB962C8B-B14F-4D97-AF65-F5344CB8AC3E}">
        <p14:creationId xmlns:p14="http://schemas.microsoft.com/office/powerpoint/2010/main" val="13145191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B5AC4053-486E-E14D-836E-475775E26E50}" type="slidenum">
              <a:rPr lang="en-US" altLang="ja-JP"/>
              <a:pPr>
                <a:defRPr/>
              </a:pPr>
              <a:t>‹#›</a:t>
            </a:fld>
            <a:endParaRPr lang="en-US" altLang="ja-JP"/>
          </a:p>
        </p:txBody>
      </p:sp>
    </p:spTree>
    <p:extLst>
      <p:ext uri="{BB962C8B-B14F-4D97-AF65-F5344CB8AC3E}">
        <p14:creationId xmlns:p14="http://schemas.microsoft.com/office/powerpoint/2010/main" val="28919044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A84B05E3-E37A-3D4E-9D1F-0820F6DA0E0D}" type="slidenum">
              <a:rPr lang="en-US" altLang="ja-JP"/>
              <a:pPr>
                <a:defRPr/>
              </a:pPr>
              <a:t>‹#›</a:t>
            </a:fld>
            <a:endParaRPr lang="en-US" altLang="ja-JP"/>
          </a:p>
        </p:txBody>
      </p:sp>
    </p:spTree>
    <p:extLst>
      <p:ext uri="{BB962C8B-B14F-4D97-AF65-F5344CB8AC3E}">
        <p14:creationId xmlns:p14="http://schemas.microsoft.com/office/powerpoint/2010/main" val="60215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18B414-EF6B-6640-B636-7E11A11F553A}" type="slidenum">
              <a:rPr lang="en-US"/>
              <a:pPr>
                <a:defRPr/>
              </a:pPr>
              <a:t>‹#›</a:t>
            </a:fld>
            <a:endParaRPr lang="en-US"/>
          </a:p>
        </p:txBody>
      </p:sp>
    </p:spTree>
    <p:extLst>
      <p:ext uri="{BB962C8B-B14F-4D97-AF65-F5344CB8AC3E}">
        <p14:creationId xmlns:p14="http://schemas.microsoft.com/office/powerpoint/2010/main" val="3276182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866BD3D1-5717-1F41-9836-399758FF7EF3}" type="slidenum">
              <a:rPr lang="en-US" altLang="ja-JP"/>
              <a:pPr>
                <a:defRPr/>
              </a:pPr>
              <a:t>‹#›</a:t>
            </a:fld>
            <a:endParaRPr lang="en-US" altLang="ja-JP"/>
          </a:p>
        </p:txBody>
      </p:sp>
    </p:spTree>
    <p:extLst>
      <p:ext uri="{BB962C8B-B14F-4D97-AF65-F5344CB8AC3E}">
        <p14:creationId xmlns:p14="http://schemas.microsoft.com/office/powerpoint/2010/main" val="20182139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6C40E1DE-31E2-9E4D-B5FF-7AD9888854A6}" type="slidenum">
              <a:rPr lang="en-US" altLang="ja-JP"/>
              <a:pPr>
                <a:defRPr/>
              </a:pPr>
              <a:t>‹#›</a:t>
            </a:fld>
            <a:endParaRPr lang="en-US" altLang="ja-JP"/>
          </a:p>
        </p:txBody>
      </p:sp>
    </p:spTree>
    <p:extLst>
      <p:ext uri="{BB962C8B-B14F-4D97-AF65-F5344CB8AC3E}">
        <p14:creationId xmlns:p14="http://schemas.microsoft.com/office/powerpoint/2010/main" val="2269347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90340FEF-3FE5-6149-AE12-E21053CB30C8}" type="slidenum">
              <a:rPr lang="en-US" altLang="ja-JP"/>
              <a:pPr>
                <a:defRPr/>
              </a:pPr>
              <a:t>‹#›</a:t>
            </a:fld>
            <a:endParaRPr lang="en-US" altLang="ja-JP"/>
          </a:p>
        </p:txBody>
      </p:sp>
    </p:spTree>
    <p:extLst>
      <p:ext uri="{BB962C8B-B14F-4D97-AF65-F5344CB8AC3E}">
        <p14:creationId xmlns:p14="http://schemas.microsoft.com/office/powerpoint/2010/main" val="11051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F9EECF8D-73E3-7C4F-ADF4-347786F37418}" type="slidenum">
              <a:rPr lang="en-US" altLang="ja-JP"/>
              <a:pPr>
                <a:defRPr/>
              </a:pPr>
              <a:t>‹#›</a:t>
            </a:fld>
            <a:endParaRPr lang="en-US" altLang="ja-JP"/>
          </a:p>
        </p:txBody>
      </p:sp>
    </p:spTree>
    <p:extLst>
      <p:ext uri="{BB962C8B-B14F-4D97-AF65-F5344CB8AC3E}">
        <p14:creationId xmlns:p14="http://schemas.microsoft.com/office/powerpoint/2010/main" val="14732499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67D53C8C-D09C-2143-ACF0-A0AF0FC7BE4B}" type="slidenum">
              <a:rPr lang="en-US" altLang="ja-JP"/>
              <a:pPr>
                <a:defRPr/>
              </a:pPr>
              <a:t>‹#›</a:t>
            </a:fld>
            <a:endParaRPr lang="en-US" altLang="ja-JP"/>
          </a:p>
        </p:txBody>
      </p:sp>
    </p:spTree>
    <p:extLst>
      <p:ext uri="{BB962C8B-B14F-4D97-AF65-F5344CB8AC3E}">
        <p14:creationId xmlns:p14="http://schemas.microsoft.com/office/powerpoint/2010/main" val="13447765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23D90A0D-9C40-1941-8563-0306096BF4B9}" type="slidenum">
              <a:rPr lang="en-US" altLang="ja-JP"/>
              <a:pPr>
                <a:defRPr/>
              </a:pPr>
              <a:t>‹#›</a:t>
            </a:fld>
            <a:endParaRPr lang="en-US" altLang="ja-JP"/>
          </a:p>
        </p:txBody>
      </p:sp>
    </p:spTree>
    <p:extLst>
      <p:ext uri="{BB962C8B-B14F-4D97-AF65-F5344CB8AC3E}">
        <p14:creationId xmlns:p14="http://schemas.microsoft.com/office/powerpoint/2010/main" val="2214181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F2F7CEC1-61FC-524A-8066-54195DCC3F40}" type="slidenum">
              <a:rPr lang="en-US" altLang="ja-JP"/>
              <a:pPr>
                <a:defRPr/>
              </a:pPr>
              <a:t>‹#›</a:t>
            </a:fld>
            <a:endParaRPr lang="en-US" altLang="ja-JP"/>
          </a:p>
        </p:txBody>
      </p:sp>
    </p:spTree>
    <p:extLst>
      <p:ext uri="{BB962C8B-B14F-4D97-AF65-F5344CB8AC3E}">
        <p14:creationId xmlns:p14="http://schemas.microsoft.com/office/powerpoint/2010/main" val="468809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BE60C-049F-D146-ACDA-75FF48B31467}" type="slidenum">
              <a:rPr lang="en-US"/>
              <a:pPr>
                <a:defRPr/>
              </a:pPr>
              <a:t>‹#›</a:t>
            </a:fld>
            <a:endParaRPr lang="en-US"/>
          </a:p>
        </p:txBody>
      </p:sp>
    </p:spTree>
    <p:extLst>
      <p:ext uri="{BB962C8B-B14F-4D97-AF65-F5344CB8AC3E}">
        <p14:creationId xmlns:p14="http://schemas.microsoft.com/office/powerpoint/2010/main" val="34783688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25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33325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rgbClr val="238D89"/>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rgbClr val="238D89"/>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rgbClr val="238D89"/>
                </a:solidFill>
              </a:defRPr>
            </a:lvl1pPr>
          </a:lstStyle>
          <a:p>
            <a:pPr>
              <a:defRPr/>
            </a:pPr>
            <a:fld id="{E870AA24-0F70-2541-A8D7-83EE019C436F}" type="slidenum">
              <a:rPr lang="en-US"/>
              <a:pPr>
                <a:defRPr/>
              </a:pPr>
              <a:t>‹#›</a:t>
            </a:fld>
            <a:endParaRPr lang="en-US"/>
          </a:p>
        </p:txBody>
      </p:sp>
    </p:spTree>
    <p:extLst>
      <p:ext uri="{BB962C8B-B14F-4D97-AF65-F5344CB8AC3E}">
        <p14:creationId xmlns:p14="http://schemas.microsoft.com/office/powerpoint/2010/main" val="20377851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19E6EE-AEB5-F840-B995-268BD7530F54}" type="slidenum">
              <a:rPr lang="en-US"/>
              <a:pPr>
                <a:defRPr/>
              </a:pPr>
              <a:t>‹#›</a:t>
            </a:fld>
            <a:endParaRPr lang="en-US"/>
          </a:p>
        </p:txBody>
      </p:sp>
    </p:spTree>
    <p:extLst>
      <p:ext uri="{BB962C8B-B14F-4D97-AF65-F5344CB8AC3E}">
        <p14:creationId xmlns:p14="http://schemas.microsoft.com/office/powerpoint/2010/main" val="57047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7741AC-F9CE-2942-BD92-F216EDF071C7}" type="slidenum">
              <a:rPr lang="en-US"/>
              <a:pPr>
                <a:defRPr/>
              </a:pPr>
              <a:t>‹#›</a:t>
            </a:fld>
            <a:endParaRPr lang="en-US"/>
          </a:p>
        </p:txBody>
      </p:sp>
    </p:spTree>
    <p:extLst>
      <p:ext uri="{BB962C8B-B14F-4D97-AF65-F5344CB8AC3E}">
        <p14:creationId xmlns:p14="http://schemas.microsoft.com/office/powerpoint/2010/main" val="8128132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BE021-36B3-AD41-A117-C867EA12F3FD}" type="slidenum">
              <a:rPr lang="en-US"/>
              <a:pPr>
                <a:defRPr/>
              </a:pPr>
              <a:t>‹#›</a:t>
            </a:fld>
            <a:endParaRPr lang="en-US"/>
          </a:p>
        </p:txBody>
      </p:sp>
    </p:spTree>
    <p:extLst>
      <p:ext uri="{BB962C8B-B14F-4D97-AF65-F5344CB8AC3E}">
        <p14:creationId xmlns:p14="http://schemas.microsoft.com/office/powerpoint/2010/main" val="14946551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1B965A-E457-9B42-88C6-5EC48AE72491}" type="slidenum">
              <a:rPr lang="en-US"/>
              <a:pPr>
                <a:defRPr/>
              </a:pPr>
              <a:t>‹#›</a:t>
            </a:fld>
            <a:endParaRPr lang="en-US"/>
          </a:p>
        </p:txBody>
      </p:sp>
    </p:spTree>
    <p:extLst>
      <p:ext uri="{BB962C8B-B14F-4D97-AF65-F5344CB8AC3E}">
        <p14:creationId xmlns:p14="http://schemas.microsoft.com/office/powerpoint/2010/main" val="11422195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6747B9-3B11-274B-9AD8-706B277E5896}" type="slidenum">
              <a:rPr lang="en-US"/>
              <a:pPr>
                <a:defRPr/>
              </a:pPr>
              <a:t>‹#›</a:t>
            </a:fld>
            <a:endParaRPr lang="en-US"/>
          </a:p>
        </p:txBody>
      </p:sp>
    </p:spTree>
    <p:extLst>
      <p:ext uri="{BB962C8B-B14F-4D97-AF65-F5344CB8AC3E}">
        <p14:creationId xmlns:p14="http://schemas.microsoft.com/office/powerpoint/2010/main" val="16388177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EE7216-FB61-834F-8D05-6A06675F15E2}" type="slidenum">
              <a:rPr lang="en-US"/>
              <a:pPr>
                <a:defRPr/>
              </a:pPr>
              <a:t>‹#›</a:t>
            </a:fld>
            <a:endParaRPr lang="en-US"/>
          </a:p>
        </p:txBody>
      </p:sp>
    </p:spTree>
    <p:extLst>
      <p:ext uri="{BB962C8B-B14F-4D97-AF65-F5344CB8AC3E}">
        <p14:creationId xmlns:p14="http://schemas.microsoft.com/office/powerpoint/2010/main" val="586355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AB7B11-8320-9A40-9745-D73D0609127F}" type="slidenum">
              <a:rPr lang="en-US"/>
              <a:pPr>
                <a:defRPr/>
              </a:pPr>
              <a:t>‹#›</a:t>
            </a:fld>
            <a:endParaRPr lang="en-US"/>
          </a:p>
        </p:txBody>
      </p:sp>
    </p:spTree>
    <p:extLst>
      <p:ext uri="{BB962C8B-B14F-4D97-AF65-F5344CB8AC3E}">
        <p14:creationId xmlns:p14="http://schemas.microsoft.com/office/powerpoint/2010/main" val="19892721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8F156F-46D9-F84A-9633-941350472D15}" type="slidenum">
              <a:rPr lang="en-US"/>
              <a:pPr>
                <a:defRPr/>
              </a:pPr>
              <a:t>‹#›</a:t>
            </a:fld>
            <a:endParaRPr lang="en-US"/>
          </a:p>
        </p:txBody>
      </p:sp>
    </p:spTree>
    <p:extLst>
      <p:ext uri="{BB962C8B-B14F-4D97-AF65-F5344CB8AC3E}">
        <p14:creationId xmlns:p14="http://schemas.microsoft.com/office/powerpoint/2010/main" val="8115763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4F48B-8A42-1B4D-BD69-D6FACF4C5F37}" type="slidenum">
              <a:rPr lang="en-US"/>
              <a:pPr>
                <a:defRPr/>
              </a:pPr>
              <a:t>‹#›</a:t>
            </a:fld>
            <a:endParaRPr lang="en-US"/>
          </a:p>
        </p:txBody>
      </p:sp>
    </p:spTree>
    <p:extLst>
      <p:ext uri="{BB962C8B-B14F-4D97-AF65-F5344CB8AC3E}">
        <p14:creationId xmlns:p14="http://schemas.microsoft.com/office/powerpoint/2010/main" val="22783608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27B59-81C8-1940-89F8-B24E51D04B22}" type="slidenum">
              <a:rPr lang="en-US"/>
              <a:pPr>
                <a:defRPr/>
              </a:pPr>
              <a:t>‹#›</a:t>
            </a:fld>
            <a:endParaRPr lang="en-US"/>
          </a:p>
        </p:txBody>
      </p:sp>
    </p:spTree>
    <p:extLst>
      <p:ext uri="{BB962C8B-B14F-4D97-AF65-F5344CB8AC3E}">
        <p14:creationId xmlns:p14="http://schemas.microsoft.com/office/powerpoint/2010/main" val="21787070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E5844C-4DC5-D54F-8723-E9FED4A37DF7}" type="slidenum">
              <a:rPr lang="en-US"/>
              <a:pPr>
                <a:defRPr/>
              </a:pPr>
              <a:t>‹#›</a:t>
            </a:fld>
            <a:endParaRPr lang="en-US"/>
          </a:p>
        </p:txBody>
      </p:sp>
    </p:spTree>
    <p:extLst>
      <p:ext uri="{BB962C8B-B14F-4D97-AF65-F5344CB8AC3E}">
        <p14:creationId xmlns:p14="http://schemas.microsoft.com/office/powerpoint/2010/main" val="33772270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7107"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1327108"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70BE600F-C3CB-2242-A673-6DE585CC06B6}" type="slidenum">
              <a:rPr lang="en-US"/>
              <a:pPr>
                <a:defRPr/>
              </a:pPr>
              <a:t>‹#›</a:t>
            </a:fld>
            <a:endParaRPr lang="en-US"/>
          </a:p>
        </p:txBody>
      </p:sp>
    </p:spTree>
    <p:extLst>
      <p:ext uri="{BB962C8B-B14F-4D97-AF65-F5344CB8AC3E}">
        <p14:creationId xmlns:p14="http://schemas.microsoft.com/office/powerpoint/2010/main" val="2095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453D48-6841-4B45-B7D9-5092CA1F2DAB}" type="slidenum">
              <a:rPr lang="en-US"/>
              <a:pPr>
                <a:defRPr/>
              </a:pPr>
              <a:t>‹#›</a:t>
            </a:fld>
            <a:endParaRPr lang="en-US"/>
          </a:p>
        </p:txBody>
      </p:sp>
    </p:spTree>
    <p:extLst>
      <p:ext uri="{BB962C8B-B14F-4D97-AF65-F5344CB8AC3E}">
        <p14:creationId xmlns:p14="http://schemas.microsoft.com/office/powerpoint/2010/main" val="4888773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1422F294-EF3E-5541-B74D-FC60D043ACBE}" type="slidenum">
              <a:rPr lang="en-US"/>
              <a:pPr>
                <a:defRPr/>
              </a:pPr>
              <a:t>‹#›</a:t>
            </a:fld>
            <a:endParaRPr lang="en-US"/>
          </a:p>
        </p:txBody>
      </p:sp>
    </p:spTree>
    <p:extLst>
      <p:ext uri="{BB962C8B-B14F-4D97-AF65-F5344CB8AC3E}">
        <p14:creationId xmlns:p14="http://schemas.microsoft.com/office/powerpoint/2010/main" val="7040619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6FB6CE0-1050-404E-BCB0-6DF70C616D76}" type="slidenum">
              <a:rPr lang="en-US"/>
              <a:pPr>
                <a:defRPr/>
              </a:pPr>
              <a:t>‹#›</a:t>
            </a:fld>
            <a:endParaRPr lang="en-US"/>
          </a:p>
        </p:txBody>
      </p:sp>
    </p:spTree>
    <p:extLst>
      <p:ext uri="{BB962C8B-B14F-4D97-AF65-F5344CB8AC3E}">
        <p14:creationId xmlns:p14="http://schemas.microsoft.com/office/powerpoint/2010/main" val="11019846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F5F820E-E083-F641-BECD-4C8AC756021E}" type="slidenum">
              <a:rPr lang="en-US"/>
              <a:pPr>
                <a:defRPr/>
              </a:pPr>
              <a:t>‹#›</a:t>
            </a:fld>
            <a:endParaRPr lang="en-US"/>
          </a:p>
        </p:txBody>
      </p:sp>
    </p:spTree>
    <p:extLst>
      <p:ext uri="{BB962C8B-B14F-4D97-AF65-F5344CB8AC3E}">
        <p14:creationId xmlns:p14="http://schemas.microsoft.com/office/powerpoint/2010/main" val="3363804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5CB70020-5034-F14C-B365-B41A26EDF03B}" type="slidenum">
              <a:rPr lang="en-US"/>
              <a:pPr>
                <a:defRPr/>
              </a:pPr>
              <a:t>‹#›</a:t>
            </a:fld>
            <a:endParaRPr lang="en-US"/>
          </a:p>
        </p:txBody>
      </p:sp>
    </p:spTree>
    <p:extLst>
      <p:ext uri="{BB962C8B-B14F-4D97-AF65-F5344CB8AC3E}">
        <p14:creationId xmlns:p14="http://schemas.microsoft.com/office/powerpoint/2010/main" val="38840242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2006C191-3342-A24E-8E9D-A6280459F2E0}" type="slidenum">
              <a:rPr lang="en-US"/>
              <a:pPr>
                <a:defRPr/>
              </a:pPr>
              <a:t>‹#›</a:t>
            </a:fld>
            <a:endParaRPr lang="en-US"/>
          </a:p>
        </p:txBody>
      </p:sp>
    </p:spTree>
    <p:extLst>
      <p:ext uri="{BB962C8B-B14F-4D97-AF65-F5344CB8AC3E}">
        <p14:creationId xmlns:p14="http://schemas.microsoft.com/office/powerpoint/2010/main" val="1433951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7FA0BB65-2949-E142-A04C-26AF836E0C42}" type="slidenum">
              <a:rPr lang="en-US"/>
              <a:pPr>
                <a:defRPr/>
              </a:pPr>
              <a:t>‹#›</a:t>
            </a:fld>
            <a:endParaRPr lang="en-US"/>
          </a:p>
        </p:txBody>
      </p:sp>
    </p:spTree>
    <p:extLst>
      <p:ext uri="{BB962C8B-B14F-4D97-AF65-F5344CB8AC3E}">
        <p14:creationId xmlns:p14="http://schemas.microsoft.com/office/powerpoint/2010/main" val="7298939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DE56E0A-6B1E-1F46-87E5-D31FC68B96D9}" type="slidenum">
              <a:rPr lang="en-US"/>
              <a:pPr>
                <a:defRPr/>
              </a:pPr>
              <a:t>‹#›</a:t>
            </a:fld>
            <a:endParaRPr lang="en-US"/>
          </a:p>
        </p:txBody>
      </p:sp>
    </p:spTree>
    <p:extLst>
      <p:ext uri="{BB962C8B-B14F-4D97-AF65-F5344CB8AC3E}">
        <p14:creationId xmlns:p14="http://schemas.microsoft.com/office/powerpoint/2010/main" val="7957349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6133B0D-47A0-5B44-A075-879693CE3613}" type="slidenum">
              <a:rPr lang="en-US"/>
              <a:pPr>
                <a:defRPr/>
              </a:pPr>
              <a:t>‹#›</a:t>
            </a:fld>
            <a:endParaRPr lang="en-US"/>
          </a:p>
        </p:txBody>
      </p:sp>
    </p:spTree>
    <p:extLst>
      <p:ext uri="{BB962C8B-B14F-4D97-AF65-F5344CB8AC3E}">
        <p14:creationId xmlns:p14="http://schemas.microsoft.com/office/powerpoint/2010/main" val="17048617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16212C9-92A4-3B42-8230-DAAD76D69EDD}" type="slidenum">
              <a:rPr lang="en-US"/>
              <a:pPr>
                <a:defRPr/>
              </a:pPr>
              <a:t>‹#›</a:t>
            </a:fld>
            <a:endParaRPr lang="en-US"/>
          </a:p>
        </p:txBody>
      </p:sp>
    </p:spTree>
    <p:extLst>
      <p:ext uri="{BB962C8B-B14F-4D97-AF65-F5344CB8AC3E}">
        <p14:creationId xmlns:p14="http://schemas.microsoft.com/office/powerpoint/2010/main" val="1778066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33E4D64-B979-7A4D-8C6F-83A1BF3CF376}" type="slidenum">
              <a:rPr lang="en-US"/>
              <a:pPr>
                <a:defRPr/>
              </a:pPr>
              <a:t>‹#›</a:t>
            </a:fld>
            <a:endParaRPr lang="en-US"/>
          </a:p>
        </p:txBody>
      </p:sp>
    </p:spTree>
    <p:extLst>
      <p:ext uri="{BB962C8B-B14F-4D97-AF65-F5344CB8AC3E}">
        <p14:creationId xmlns:p14="http://schemas.microsoft.com/office/powerpoint/2010/main" val="345587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D004DB-FB8E-9345-BA19-454ADE68A685}" type="slidenum">
              <a:rPr lang="en-US"/>
              <a:pPr>
                <a:defRPr/>
              </a:pPr>
              <a:t>‹#›</a:t>
            </a:fld>
            <a:endParaRPr lang="en-US"/>
          </a:p>
        </p:txBody>
      </p:sp>
    </p:spTree>
    <p:extLst>
      <p:ext uri="{BB962C8B-B14F-4D97-AF65-F5344CB8AC3E}">
        <p14:creationId xmlns:p14="http://schemas.microsoft.com/office/powerpoint/2010/main" val="6428144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4.emf"/><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8.xml"/><Relationship Id="rId13" Type="http://schemas.openxmlformats.org/officeDocument/2006/relationships/image" Target="../media/image5.jpe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9.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a:defRPr/>
            </a:pPr>
            <a:fld id="{89C8EB51-4725-074B-B12C-C4C5F3D006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62" r:id="rId1"/>
    <p:sldLayoutId id="2147485163" r:id="rId2"/>
    <p:sldLayoutId id="2147485164" r:id="rId3"/>
    <p:sldLayoutId id="2147485165" r:id="rId4"/>
    <p:sldLayoutId id="2147485166" r:id="rId5"/>
    <p:sldLayoutId id="2147485167" r:id="rId6"/>
    <p:sldLayoutId id="2147485168" r:id="rId7"/>
    <p:sldLayoutId id="2147485169" r:id="rId8"/>
    <p:sldLayoutId id="2147485170" r:id="rId9"/>
    <p:sldLayoutId id="2147485171" r:id="rId10"/>
    <p:sldLayoutId id="21474851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6562" name="Rectangle 1026"/>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6563" name="Rectangle 1027"/>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6564" name="Rectangle 1028"/>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1346565" name="Rectangle 1029"/>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p>
        </p:txBody>
      </p:sp>
      <p:sp>
        <p:nvSpPr>
          <p:cNvPr id="13465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76ACD5ED-A49D-0242-B7D1-7AF62FFF022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73"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5554" name="Rectangle 1026"/>
          <p:cNvSpPr>
            <a:spLocks noGrp="1" noChangeArrowheads="1"/>
          </p:cNvSpPr>
          <p:nvPr>
            <p:ph type="title"/>
          </p:nvPr>
        </p:nvSpPr>
        <p:spPr bwMode="auto">
          <a:xfrm>
            <a:off x="685800" y="609600"/>
            <a:ext cx="7772400" cy="1143000"/>
          </a:xfrm>
          <a:prstGeom prst="rect">
            <a:avLst/>
          </a:prstGeom>
          <a:noFill/>
          <a:ln>
            <a:noFill/>
          </a:ln>
          <a:effectLst>
            <a:outerShdw blurRad="12700" dist="12698" dir="2700000" algn="ctr" rotWithShape="0">
              <a:schemeClr val="bg2">
                <a:alpha val="99962"/>
              </a:schemeClr>
            </a:outerShdw>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5555" name="Rectangle 1027"/>
          <p:cNvSpPr>
            <a:spLocks noGrp="1" noChangeArrowheads="1"/>
          </p:cNvSpPr>
          <p:nvPr>
            <p:ph type="body" idx="1"/>
          </p:nvPr>
        </p:nvSpPr>
        <p:spPr bwMode="auto">
          <a:xfrm>
            <a:off x="685800" y="1981200"/>
            <a:ext cx="7772400" cy="4114800"/>
          </a:xfrm>
          <a:prstGeom prst="rect">
            <a:avLst/>
          </a:prstGeom>
          <a:noFill/>
          <a:ln>
            <a:noFill/>
          </a:ln>
          <a:effectLst>
            <a:outerShdw blurRad="12700" dist="12698" dir="2700000" algn="ctr" rotWithShape="0">
              <a:schemeClr val="bg2">
                <a:alpha val="99962"/>
              </a:schemeClr>
            </a:outerShdw>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5556" name="Rectangle 1028"/>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175557" name="Rectangle 1029"/>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175558" name="Rectangle 1030"/>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Copperplate Gothic Light" charset="0"/>
                <a:ea typeface="MS Pゴシック" charset="0"/>
                <a:cs typeface="MS Pゴシック" charset="0"/>
              </a:defRPr>
            </a:lvl1pPr>
          </a:lstStyle>
          <a:p>
            <a:pPr>
              <a:defRPr/>
            </a:pPr>
            <a:fld id="{DD638F43-1E24-3046-849C-9E87234D30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84" r:id="rId1"/>
    <p:sldLayoutId id="2147485185" r:id="rId2"/>
    <p:sldLayoutId id="2147485186" r:id="rId3"/>
    <p:sldLayoutId id="2147485187" r:id="rId4"/>
    <p:sldLayoutId id="2147485188" r:id="rId5"/>
    <p:sldLayoutId id="2147485189" r:id="rId6"/>
    <p:sldLayoutId id="2147485190" r:id="rId7"/>
    <p:sldLayoutId id="2147485191" r:id="rId8"/>
    <p:sldLayoutId id="2147485192" r:id="rId9"/>
    <p:sldLayoutId id="2147485193" r:id="rId10"/>
    <p:sldLayoutId id="2147485194" r:id="rId11"/>
  </p:sldLayoutIdLst>
  <p:txStyles>
    <p:titleStyle>
      <a:lvl1pPr algn="ctr" rtl="0" eaLnBrk="0" fontAlgn="base" hangingPunct="0">
        <a:spcBef>
          <a:spcPct val="0"/>
        </a:spcBef>
        <a:spcAft>
          <a:spcPct val="0"/>
        </a:spcAft>
        <a:defRPr sz="4400">
          <a:solidFill>
            <a:schemeClr val="tx2"/>
          </a:solidFill>
          <a:latin typeface="+mj-lt"/>
          <a:ea typeface="MS Pゴシック" charset="0"/>
          <a:cs typeface="+mj-cs"/>
        </a:defRPr>
      </a:lvl1pPr>
      <a:lvl2pPr algn="ctr" rtl="0" eaLnBrk="0" fontAlgn="base" hangingPunct="0">
        <a:spcBef>
          <a:spcPct val="0"/>
        </a:spcBef>
        <a:spcAft>
          <a:spcPct val="0"/>
        </a:spcAft>
        <a:defRPr sz="4400">
          <a:solidFill>
            <a:schemeClr val="tx2"/>
          </a:solidFill>
          <a:latin typeface="Copperplate Gothic Light" charset="0"/>
          <a:ea typeface="MS Pゴシック" charset="0"/>
          <a:cs typeface="MS Pゴシック" charset="0"/>
        </a:defRPr>
      </a:lvl2pPr>
      <a:lvl3pPr algn="ctr" rtl="0" eaLnBrk="0" fontAlgn="base" hangingPunct="0">
        <a:spcBef>
          <a:spcPct val="0"/>
        </a:spcBef>
        <a:spcAft>
          <a:spcPct val="0"/>
        </a:spcAft>
        <a:defRPr sz="4400">
          <a:solidFill>
            <a:schemeClr val="tx2"/>
          </a:solidFill>
          <a:latin typeface="Copperplate Gothic Light" charset="0"/>
          <a:ea typeface="MS Pゴシック" charset="0"/>
          <a:cs typeface="MS Pゴシック" charset="0"/>
        </a:defRPr>
      </a:lvl3pPr>
      <a:lvl4pPr algn="ctr" rtl="0" eaLnBrk="0" fontAlgn="base" hangingPunct="0">
        <a:spcBef>
          <a:spcPct val="0"/>
        </a:spcBef>
        <a:spcAft>
          <a:spcPct val="0"/>
        </a:spcAft>
        <a:defRPr sz="4400">
          <a:solidFill>
            <a:schemeClr val="tx2"/>
          </a:solidFill>
          <a:latin typeface="Copperplate Gothic Light" charset="0"/>
          <a:ea typeface="MS Pゴシック" charset="0"/>
          <a:cs typeface="MS Pゴシック" charset="0"/>
        </a:defRPr>
      </a:lvl4pPr>
      <a:lvl5pPr algn="ctr" rtl="0" eaLnBrk="0" fontAlgn="base" hangingPunct="0">
        <a:spcBef>
          <a:spcPct val="0"/>
        </a:spcBef>
        <a:spcAft>
          <a:spcPct val="0"/>
        </a:spcAft>
        <a:defRPr sz="4400">
          <a:solidFill>
            <a:schemeClr val="tx2"/>
          </a:solidFill>
          <a:latin typeface="Copperplate Gothic Light" charset="0"/>
          <a:ea typeface="MS Pゴシック" charset="0"/>
          <a:cs typeface="MS Pゴシック" charset="0"/>
        </a:defRPr>
      </a:lvl5pPr>
      <a:lvl6pPr marL="457200" algn="ctr" rtl="0" fontAlgn="base">
        <a:spcBef>
          <a:spcPct val="0"/>
        </a:spcBef>
        <a:spcAft>
          <a:spcPct val="0"/>
        </a:spcAft>
        <a:defRPr sz="4400">
          <a:solidFill>
            <a:schemeClr val="tx2"/>
          </a:solidFill>
          <a:latin typeface="Copperplate Gothic Light" charset="0"/>
          <a:ea typeface="MS Pゴシック" charset="0"/>
          <a:cs typeface="MS Pゴシック" charset="0"/>
        </a:defRPr>
      </a:lvl6pPr>
      <a:lvl7pPr marL="914400" algn="ctr" rtl="0" fontAlgn="base">
        <a:spcBef>
          <a:spcPct val="0"/>
        </a:spcBef>
        <a:spcAft>
          <a:spcPct val="0"/>
        </a:spcAft>
        <a:defRPr sz="4400">
          <a:solidFill>
            <a:schemeClr val="tx2"/>
          </a:solidFill>
          <a:latin typeface="Copperplate Gothic Light" charset="0"/>
          <a:ea typeface="MS Pゴシック" charset="0"/>
          <a:cs typeface="MS Pゴシック" charset="0"/>
        </a:defRPr>
      </a:lvl7pPr>
      <a:lvl8pPr marL="1371600" algn="ctr" rtl="0" fontAlgn="base">
        <a:spcBef>
          <a:spcPct val="0"/>
        </a:spcBef>
        <a:spcAft>
          <a:spcPct val="0"/>
        </a:spcAft>
        <a:defRPr sz="4400">
          <a:solidFill>
            <a:schemeClr val="tx2"/>
          </a:solidFill>
          <a:latin typeface="Copperplate Gothic Light" charset="0"/>
          <a:ea typeface="MS Pゴシック" charset="0"/>
          <a:cs typeface="MS Pゴシック" charset="0"/>
        </a:defRPr>
      </a:lvl8pPr>
      <a:lvl9pPr marL="1828800" algn="ctr" rtl="0" fontAlgn="base">
        <a:spcBef>
          <a:spcPct val="0"/>
        </a:spcBef>
        <a:spcAft>
          <a:spcPct val="0"/>
        </a:spcAft>
        <a:defRPr sz="4400">
          <a:solidFill>
            <a:schemeClr val="tx2"/>
          </a:solidFill>
          <a:latin typeface="Copperplate Gothic Light" charset="0"/>
          <a:ea typeface="MS Pゴシック" charset="0"/>
          <a:cs typeface="MS Pゴシック"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S Pゴシック" charset="0"/>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bwMode="auto">
          <a:xfrm>
            <a:off x="685800" y="609600"/>
            <a:ext cx="7772400" cy="1143000"/>
          </a:xfrm>
          <a:prstGeom prst="rect">
            <a:avLst/>
          </a:prstGeom>
          <a:noFill/>
          <a:ln>
            <a:noFill/>
          </a:ln>
          <a:effectLst>
            <a:outerShdw blurRad="38100" dist="38099" dir="2700000" algn="ctr" rotWithShape="0">
              <a:schemeClr val="bg2">
                <a:alpha val="99962"/>
              </a:schemeClr>
            </a:outerShdw>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1459"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38099" dir="2700000" algn="ctr" rotWithShape="0">
              <a:schemeClr val="bg2">
                <a:alpha val="99962"/>
              </a:schemeClr>
            </a:outerShdw>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1460"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38099" dir="2700000" algn="ctr" rotWithShape="0">
              <a:schemeClr val="bg2">
                <a:alpha val="99962"/>
              </a:schemeClr>
            </a:outerShdw>
          </a:effectLst>
          <a:ex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cs typeface="ＭＳ Ｐゴシック" charset="0"/>
              </a:defRPr>
            </a:lvl1pPr>
          </a:lstStyle>
          <a:p>
            <a:pPr>
              <a:defRPr/>
            </a:pPr>
            <a:endParaRPr lang="en-US"/>
          </a:p>
        </p:txBody>
      </p:sp>
      <p:sp>
        <p:nvSpPr>
          <p:cNvPr id="1171461"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38099" dir="2700000" algn="ctr" rotWithShape="0">
              <a:schemeClr val="bg2">
                <a:alpha val="99962"/>
              </a:schemeClr>
            </a:outerShdw>
          </a:effectLst>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p>
        </p:txBody>
      </p:sp>
      <p:sp>
        <p:nvSpPr>
          <p:cNvPr id="1171462"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8099" dir="2700000" algn="ctr" rotWithShape="0">
              <a:schemeClr val="bg2">
                <a:alpha val="99962"/>
              </a:schemeClr>
            </a:outerShdw>
          </a:effectLst>
          <a:ex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a:defRPr/>
            </a:pPr>
            <a:fld id="{34BB13CA-823B-7D45-8700-DBC753D91E9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47" r:id="rId1"/>
    <p:sldLayoutId id="2147485195" r:id="rId2"/>
    <p:sldLayoutId id="2147485196" r:id="rId3"/>
    <p:sldLayoutId id="2147485197" r:id="rId4"/>
    <p:sldLayoutId id="2147485198" r:id="rId5"/>
    <p:sldLayoutId id="2147485199" r:id="rId6"/>
    <p:sldLayoutId id="2147485200" r:id="rId7"/>
    <p:sldLayoutId id="2147485201" r:id="rId8"/>
    <p:sldLayoutId id="2147485202" r:id="rId9"/>
    <p:sldLayoutId id="2147485203" r:id="rId10"/>
    <p:sldLayoutId id="2147485204"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2pPr>
      <a:lvl3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3pPr>
      <a:lvl4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4pPr>
      <a:lvl5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5pPr>
      <a:lvl6pPr marL="457200" algn="ctr" rtl="0" fontAlgn="base">
        <a:spcBef>
          <a:spcPct val="0"/>
        </a:spcBef>
        <a:spcAft>
          <a:spcPct val="0"/>
        </a:spcAft>
        <a:defRPr sz="4400" i="1">
          <a:solidFill>
            <a:schemeClr val="tx2"/>
          </a:solidFill>
          <a:latin typeface="Verdana" charset="0"/>
          <a:ea typeface="ＭＳ Ｐゴシック" charset="0"/>
          <a:cs typeface="ＭＳ Ｐゴシック" charset="0"/>
        </a:defRPr>
      </a:lvl6pPr>
      <a:lvl7pPr marL="914400" algn="ctr" rtl="0" fontAlgn="base">
        <a:spcBef>
          <a:spcPct val="0"/>
        </a:spcBef>
        <a:spcAft>
          <a:spcPct val="0"/>
        </a:spcAft>
        <a:defRPr sz="4400" i="1">
          <a:solidFill>
            <a:schemeClr val="tx2"/>
          </a:solidFill>
          <a:latin typeface="Verdana" charset="0"/>
          <a:ea typeface="ＭＳ Ｐゴシック" charset="0"/>
          <a:cs typeface="ＭＳ Ｐゴシック" charset="0"/>
        </a:defRPr>
      </a:lvl7pPr>
      <a:lvl8pPr marL="1371600" algn="ctr" rtl="0" fontAlgn="base">
        <a:spcBef>
          <a:spcPct val="0"/>
        </a:spcBef>
        <a:spcAft>
          <a:spcPct val="0"/>
        </a:spcAft>
        <a:defRPr sz="4400" i="1">
          <a:solidFill>
            <a:schemeClr val="tx2"/>
          </a:solidFill>
          <a:latin typeface="Verdana" charset="0"/>
          <a:ea typeface="ＭＳ Ｐゴシック" charset="0"/>
          <a:cs typeface="ＭＳ Ｐゴシック" charset="0"/>
        </a:defRPr>
      </a:lvl8pPr>
      <a:lvl9pPr marL="1828800" algn="ctr" rtl="0" fontAlgn="base">
        <a:spcBef>
          <a:spcPct val="0"/>
        </a:spcBef>
        <a:spcAft>
          <a:spcPct val="0"/>
        </a:spcAft>
        <a:defRPr sz="4400" i="1">
          <a:solidFill>
            <a:schemeClr val="tx2"/>
          </a:solidFill>
          <a:latin typeface="Verdan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SzPct val="9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SzPct val="9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SzPct val="9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SzPct val="9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8E4B007-9520-954E-BB36-EF82FA491C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05" r:id="rId1"/>
    <p:sldLayoutId id="2147485206" r:id="rId2"/>
    <p:sldLayoutId id="2147485207" r:id="rId3"/>
    <p:sldLayoutId id="2147485208" r:id="rId4"/>
    <p:sldLayoutId id="2147485209" r:id="rId5"/>
    <p:sldLayoutId id="2147485210" r:id="rId6"/>
    <p:sldLayoutId id="2147485211" r:id="rId7"/>
    <p:sldLayoutId id="2147485212" r:id="rId8"/>
    <p:sldLayoutId id="2147485213" r:id="rId9"/>
    <p:sldLayoutId id="2147485214" r:id="rId10"/>
    <p:sldLayoutId id="214748521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2286000"/>
            <a:ext cx="9144000" cy="3581400"/>
            <a:chOff x="0" y="1968"/>
            <a:chExt cx="5760" cy="2256"/>
          </a:xfrm>
        </p:grpSpPr>
        <p:sp>
          <p:nvSpPr>
            <p:cNvPr id="6247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246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6246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363012" name="Rectangle 68"/>
          <p:cNvSpPr>
            <a:spLocks noGrp="1" noChangeArrowheads="1"/>
          </p:cNvSpPr>
          <p:nvPr>
            <p:ph type="dt" sz="half" idx="2"/>
          </p:nvPr>
        </p:nvSpPr>
        <p:spPr bwMode="auto">
          <a:xfrm>
            <a:off x="152400" y="6248400"/>
            <a:ext cx="1752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1363013" name="Rectangle 69"/>
          <p:cNvSpPr>
            <a:spLocks noGrp="1" noChangeArrowheads="1"/>
          </p:cNvSpPr>
          <p:nvPr>
            <p:ph type="ftr" sz="quarter" idx="3"/>
          </p:nvPr>
        </p:nvSpPr>
        <p:spPr bwMode="auto">
          <a:xfrm>
            <a:off x="2057400" y="6248400"/>
            <a:ext cx="5237163"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1363014" name="Rectangle 70"/>
          <p:cNvSpPr>
            <a:spLocks noGrp="1" noChangeArrowheads="1"/>
          </p:cNvSpPr>
          <p:nvPr>
            <p:ph type="sldNum" sz="quarter" idx="4"/>
          </p:nvPr>
        </p:nvSpPr>
        <p:spPr bwMode="auto">
          <a:xfrm>
            <a:off x="7467600" y="6248400"/>
            <a:ext cx="1447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a:defRPr/>
            </a:pPr>
            <a:fld id="{7EF5D038-348A-E24B-BF59-925B29869EC7}" type="slidenum">
              <a:rPr lang="en-US" altLang="ja-JP"/>
              <a:pPr>
                <a:defRPr/>
              </a:pPr>
              <a:t>‹#›</a:t>
            </a:fld>
            <a:endParaRPr lang="en-US" altLang="ja-JP"/>
          </a:p>
        </p:txBody>
      </p:sp>
      <p:pic>
        <p:nvPicPr>
          <p:cNvPr id="62472"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5248" r:id="rId1"/>
    <p:sldLayoutId id="2147485216" r:id="rId2"/>
    <p:sldLayoutId id="2147485217" r:id="rId3"/>
    <p:sldLayoutId id="2147485218" r:id="rId4"/>
    <p:sldLayoutId id="2147485219" r:id="rId5"/>
    <p:sldLayoutId id="2147485220" r:id="rId6"/>
    <p:sldLayoutId id="2147485221" r:id="rId7"/>
    <p:sldLayoutId id="2147485222" r:id="rId8"/>
    <p:sldLayoutId id="2147485223" r:id="rId9"/>
    <p:sldLayoutId id="2147485224" r:id="rId10"/>
    <p:sldLayoutId id="2147485225"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0"/>
          <a:cs typeface="Osaka" charset="0"/>
        </a:defRPr>
      </a:lvl2pPr>
      <a:lvl3pPr algn="l" rtl="0" eaLnBrk="0" fontAlgn="base" hangingPunct="0">
        <a:spcBef>
          <a:spcPct val="0"/>
        </a:spcBef>
        <a:spcAft>
          <a:spcPct val="0"/>
        </a:spcAft>
        <a:defRPr kumimoji="1" sz="4000">
          <a:solidFill>
            <a:schemeClr val="tx2"/>
          </a:solidFill>
          <a:latin typeface="Helvetica" charset="0"/>
          <a:ea typeface="Osaka" charset="0"/>
          <a:cs typeface="Osaka" charset="0"/>
        </a:defRPr>
      </a:lvl3pPr>
      <a:lvl4pPr algn="l" rtl="0" eaLnBrk="0" fontAlgn="base" hangingPunct="0">
        <a:spcBef>
          <a:spcPct val="0"/>
        </a:spcBef>
        <a:spcAft>
          <a:spcPct val="0"/>
        </a:spcAft>
        <a:defRPr kumimoji="1" sz="4000">
          <a:solidFill>
            <a:schemeClr val="tx2"/>
          </a:solidFill>
          <a:latin typeface="Helvetica" charset="0"/>
          <a:ea typeface="Osaka" charset="0"/>
          <a:cs typeface="Osaka" charset="0"/>
        </a:defRPr>
      </a:lvl4pPr>
      <a:lvl5pPr algn="l" rtl="0" eaLnBrk="0" fontAlgn="base" hangingPunct="0">
        <a:spcBef>
          <a:spcPct val="0"/>
        </a:spcBef>
        <a:spcAft>
          <a:spcPct val="0"/>
        </a:spcAft>
        <a:defRPr kumimoji="1" sz="4000">
          <a:solidFill>
            <a:schemeClr val="tx2"/>
          </a:solidFill>
          <a:latin typeface="Helvetica" charset="0"/>
          <a:ea typeface="Osaka" charset="0"/>
          <a:cs typeface="Osaka" charset="0"/>
        </a:defRPr>
      </a:lvl5pPr>
      <a:lvl6pPr marL="457200" algn="l" rtl="0" fontAlgn="base">
        <a:spcBef>
          <a:spcPct val="0"/>
        </a:spcBef>
        <a:spcAft>
          <a:spcPct val="0"/>
        </a:spcAft>
        <a:defRPr kumimoji="1" sz="4000">
          <a:solidFill>
            <a:schemeClr val="tx2"/>
          </a:solidFill>
          <a:latin typeface="Helvetica" charset="0"/>
          <a:ea typeface="Osaka" charset="0"/>
          <a:cs typeface="Osaka" charset="0"/>
        </a:defRPr>
      </a:lvl6pPr>
      <a:lvl7pPr marL="914400" algn="l" rtl="0" fontAlgn="base">
        <a:spcBef>
          <a:spcPct val="0"/>
        </a:spcBef>
        <a:spcAft>
          <a:spcPct val="0"/>
        </a:spcAft>
        <a:defRPr kumimoji="1" sz="4000">
          <a:solidFill>
            <a:schemeClr val="tx2"/>
          </a:solidFill>
          <a:latin typeface="Helvetica" charset="0"/>
          <a:ea typeface="Osaka" charset="0"/>
          <a:cs typeface="Osaka" charset="0"/>
        </a:defRPr>
      </a:lvl7pPr>
      <a:lvl8pPr marL="1371600" algn="l" rtl="0" fontAlgn="base">
        <a:spcBef>
          <a:spcPct val="0"/>
        </a:spcBef>
        <a:spcAft>
          <a:spcPct val="0"/>
        </a:spcAft>
        <a:defRPr kumimoji="1" sz="4000">
          <a:solidFill>
            <a:schemeClr val="tx2"/>
          </a:solidFill>
          <a:latin typeface="Helvetica" charset="0"/>
          <a:ea typeface="Osaka" charset="0"/>
          <a:cs typeface="Osaka" charset="0"/>
        </a:defRPr>
      </a:lvl8pPr>
      <a:lvl9pPr marL="1828800" algn="l" rtl="0" fontAlgn="base">
        <a:spcBef>
          <a:spcPct val="0"/>
        </a:spcBef>
        <a:spcAft>
          <a:spcPct val="0"/>
        </a:spcAft>
        <a:defRPr kumimoji="1" sz="4000">
          <a:solidFill>
            <a:schemeClr val="tx2"/>
          </a:solidFill>
          <a:latin typeface="Helvetica" charset="0"/>
          <a:ea typeface="Osaka" charset="0"/>
          <a:cs typeface="Osaka" charset="0"/>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069D931-5AA8-7F41-9349-D14744342C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2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5800" y="709613"/>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2228" name="Rectangle 4"/>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rgbClr val="000000"/>
                </a:solidFill>
                <a:ea typeface="ＭＳ Ｐゴシック" charset="-128"/>
                <a:cs typeface="ＭＳ Ｐゴシック" charset="-128"/>
              </a:defRPr>
            </a:lvl1pPr>
          </a:lstStyle>
          <a:p>
            <a:pPr>
              <a:defRPr/>
            </a:pPr>
            <a:endParaRPr lang="en-US"/>
          </a:p>
        </p:txBody>
      </p:sp>
      <p:sp>
        <p:nvSpPr>
          <p:cNvPr id="1332229"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rgbClr val="000000"/>
                </a:solidFill>
                <a:ea typeface="ＭＳ Ｐゴシック" charset="-128"/>
                <a:cs typeface="ＭＳ Ｐゴシック" charset="-128"/>
              </a:defRPr>
            </a:lvl1pPr>
          </a:lstStyle>
          <a:p>
            <a:pPr>
              <a:defRPr/>
            </a:pPr>
            <a:endParaRPr lang="en-US"/>
          </a:p>
        </p:txBody>
      </p:sp>
      <p:sp>
        <p:nvSpPr>
          <p:cNvPr id="1332230"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rgbClr val="000000"/>
                </a:solidFill>
              </a:defRPr>
            </a:lvl1pPr>
          </a:lstStyle>
          <a:p>
            <a:pPr>
              <a:defRPr/>
            </a:pPr>
            <a:fld id="{07E4E7A0-36DF-6B45-BA3D-DD27CD6A82D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49" r:id="rId1"/>
    <p:sldLayoutId id="2147485227" r:id="rId2"/>
    <p:sldLayoutId id="2147485228" r:id="rId3"/>
    <p:sldLayoutId id="2147485229" r:id="rId4"/>
    <p:sldLayoutId id="2147485230" r:id="rId5"/>
    <p:sldLayoutId id="2147485231" r:id="rId6"/>
    <p:sldLayoutId id="2147485232" r:id="rId7"/>
    <p:sldLayoutId id="2147485233" r:id="rId8"/>
    <p:sldLayoutId id="2147485234" r:id="rId9"/>
    <p:sldLayoutId id="2147485235" r:id="rId10"/>
    <p:sldLayoutId id="2147485236"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20000"/>
        </a:spcBef>
        <a:spcAft>
          <a:spcPct val="0"/>
        </a:spcAft>
        <a:defRPr kumimoji="1" sz="4400">
          <a:solidFill>
            <a:schemeClr val="tx2"/>
          </a:solidFill>
          <a:latin typeface="Arial" charset="0"/>
        </a:defRPr>
      </a:lvl6pPr>
      <a:lvl7pPr marL="914400" algn="l" rtl="0" eaLnBrk="0" fontAlgn="base" hangingPunct="0">
        <a:lnSpc>
          <a:spcPct val="90000"/>
        </a:lnSpc>
        <a:spcBef>
          <a:spcPct val="20000"/>
        </a:spcBef>
        <a:spcAft>
          <a:spcPct val="0"/>
        </a:spcAft>
        <a:defRPr kumimoji="1" sz="4400">
          <a:solidFill>
            <a:schemeClr val="tx2"/>
          </a:solidFill>
          <a:latin typeface="Arial" charset="0"/>
        </a:defRPr>
      </a:lvl7pPr>
      <a:lvl8pPr marL="1371600" algn="l" rtl="0" eaLnBrk="0" fontAlgn="base" hangingPunct="0">
        <a:lnSpc>
          <a:spcPct val="90000"/>
        </a:lnSpc>
        <a:spcBef>
          <a:spcPct val="20000"/>
        </a:spcBef>
        <a:spcAft>
          <a:spcPct val="0"/>
        </a:spcAft>
        <a:defRPr kumimoji="1" sz="4400">
          <a:solidFill>
            <a:schemeClr val="tx2"/>
          </a:solidFill>
          <a:latin typeface="Arial" charset="0"/>
        </a:defRPr>
      </a:lvl8pPr>
      <a:lvl9pPr marL="1828800" algn="l" rtl="0" eaLnBrk="0" fontAlgn="base" hangingPunct="0">
        <a:lnSpc>
          <a:spcPct val="90000"/>
        </a:lnSpc>
        <a:spcBef>
          <a:spcPct val="20000"/>
        </a:spcBef>
        <a:spcAft>
          <a:spcPct val="0"/>
        </a:spcAft>
        <a:defRPr kumimoji="1"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090" name="Group 2"/>
          <p:cNvGrpSpPr>
            <a:grpSpLocks/>
          </p:cNvGrpSpPr>
          <p:nvPr/>
        </p:nvGrpSpPr>
        <p:grpSpPr bwMode="auto">
          <a:xfrm>
            <a:off x="0" y="0"/>
            <a:ext cx="9144000" cy="6858000"/>
            <a:chOff x="0" y="0"/>
            <a:chExt cx="5760" cy="4320"/>
          </a:xfrm>
        </p:grpSpPr>
        <p:pic>
          <p:nvPicPr>
            <p:cNvPr id="890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90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90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solidFill>
                  <a:srgbClr val="FFFFFF"/>
                </a:solidFill>
                <a:latin typeface="Helvetica" charset="0"/>
              </a:endParaRPr>
            </a:p>
          </p:txBody>
        </p:sp>
        <p:sp>
          <p:nvSpPr>
            <p:cNvPr id="891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solidFill>
                  <a:srgbClr val="FFFFFF"/>
                </a:solidFill>
                <a:latin typeface="Helvetica" charset="0"/>
              </a:endParaRPr>
            </a:p>
          </p:txBody>
        </p:sp>
        <p:sp>
          <p:nvSpPr>
            <p:cNvPr id="891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91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pic>
          <p:nvPicPr>
            <p:cNvPr id="891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2609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2609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609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solidFill>
                  <a:srgbClr val="FFFFFF"/>
                </a:solidFill>
                <a:latin typeface="Helvetica" charset="0"/>
              </a:defRPr>
            </a:lvl1pPr>
          </a:lstStyle>
          <a:p>
            <a:pPr>
              <a:defRPr/>
            </a:pPr>
            <a:fld id="{832CE67E-9EC0-184F-A434-009C1C3ED6A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50" r:id="rId1"/>
    <p:sldLayoutId id="2147485237" r:id="rId2"/>
    <p:sldLayoutId id="2147485238" r:id="rId3"/>
    <p:sldLayoutId id="2147485239" r:id="rId4"/>
    <p:sldLayoutId id="2147485240" r:id="rId5"/>
    <p:sldLayoutId id="2147485241" r:id="rId6"/>
    <p:sldLayoutId id="2147485242" r:id="rId7"/>
    <p:sldLayoutId id="2147485243" r:id="rId8"/>
    <p:sldLayoutId id="2147485244" r:id="rId9"/>
    <p:sldLayoutId id="2147485245" r:id="rId10"/>
    <p:sldLayoutId id="2147485246"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5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36.jpeg"/><Relationship Id="rId1" Type="http://schemas.openxmlformats.org/officeDocument/2006/relationships/slideLayout" Target="../slideLayouts/slideLayout4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5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3.xml"/><Relationship Id="rId3" Type="http://schemas.openxmlformats.org/officeDocument/2006/relationships/image" Target="../media/image4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6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8.xml"/><Relationship Id="rId3" Type="http://schemas.openxmlformats.org/officeDocument/2006/relationships/image" Target="../media/image46.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9.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 Id="rId3"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2.xml"/><Relationship Id="rId3"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4.xml"/><Relationship Id="rId3" Type="http://schemas.openxmlformats.org/officeDocument/2006/relationships/image" Target="../media/image4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4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 Id="rId3"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5" descr="billyGrahamPortrait_pr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0" y="0"/>
            <a:ext cx="4851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rot="16200000">
            <a:off x="-2781300" y="2857500"/>
            <a:ext cx="6858000" cy="1143000"/>
          </a:xfrm>
        </p:spPr>
        <p:txBody>
          <a:bodyPr/>
          <a:lstStyle/>
          <a:p>
            <a:pPr eaLnBrk="1" hangingPunct="1"/>
            <a:r>
              <a:rPr lang="zh-CN" altLang="en-US" sz="5400">
                <a:solidFill>
                  <a:srgbClr val="FFFFFF"/>
                </a:solidFill>
                <a:latin typeface="Arial" charset="0"/>
                <a:ea typeface="ＭＳ Ｐゴシック" charset="0"/>
                <a:cs typeface="ＭＳ Ｐゴシック" charset="0"/>
              </a:rPr>
              <a:t>开场白</a:t>
            </a:r>
            <a:endParaRPr lang="en-US" sz="5400">
              <a:solidFill>
                <a:srgbClr val="FFFFFF"/>
              </a:solidFill>
              <a:latin typeface="Arial" charset="0"/>
              <a:ea typeface="ＭＳ Ｐゴシック" charset="0"/>
              <a:cs typeface="ＭＳ Ｐゴシック" charset="0"/>
            </a:endParaRPr>
          </a:p>
        </p:txBody>
      </p:sp>
      <p:sp>
        <p:nvSpPr>
          <p:cNvPr id="29699" name="Rectangle 3"/>
          <p:cNvSpPr>
            <a:spLocks noGrp="1" noChangeArrowheads="1"/>
          </p:cNvSpPr>
          <p:nvPr>
            <p:ph type="subTitle" idx="1"/>
          </p:nvPr>
        </p:nvSpPr>
        <p:spPr>
          <a:xfrm>
            <a:off x="1676400" y="4800600"/>
            <a:ext cx="5867400" cy="1219200"/>
          </a:xfrm>
          <a:effectLst>
            <a:outerShdw blurRad="63500" dist="35921" dir="2700000" algn="ctr" rotWithShape="0">
              <a:schemeClr val="tx2">
                <a:alpha val="74998"/>
              </a:schemeClr>
            </a:outerShdw>
          </a:effectLst>
        </p:spPr>
        <p:txBody>
          <a:bodyPr/>
          <a:lstStyle/>
          <a:p>
            <a:pPr eaLnBrk="1" hangingPunct="1">
              <a:defRPr/>
            </a:pPr>
            <a:r>
              <a:rPr lang="zh-CN" altLang="en-US" sz="3600" b="1" i="1">
                <a:solidFill>
                  <a:schemeClr val="bg1"/>
                </a:solidFill>
                <a:latin typeface="Arial" charset="0"/>
                <a:ea typeface="ＭＳ Ｐゴシック" charset="0"/>
                <a:cs typeface="ＭＳ Ｐゴシック" charset="0"/>
              </a:rPr>
              <a:t>你如何开始和结束你的</a:t>
            </a:r>
            <a:r>
              <a:rPr lang="zh-CN" altLang="en-US" sz="3600" b="1" i="1">
                <a:solidFill>
                  <a:srgbClr val="FFFF00"/>
                </a:solidFill>
                <a:latin typeface="Arial" charset="0"/>
                <a:ea typeface="ＭＳ Ｐゴシック" charset="0"/>
                <a:cs typeface="ＭＳ Ｐゴシック" charset="0"/>
              </a:rPr>
              <a:t>讲道</a:t>
            </a:r>
            <a:r>
              <a:rPr lang="zh-CN" altLang="en-US" sz="3600" b="1" i="1">
                <a:solidFill>
                  <a:schemeClr val="bg1"/>
                </a:solidFill>
                <a:latin typeface="Arial" charset="0"/>
                <a:ea typeface="ＭＳ Ｐゴシック" charset="0"/>
                <a:cs typeface="ＭＳ Ｐゴシック" charset="0"/>
              </a:rPr>
              <a:t>？</a:t>
            </a:r>
            <a:endParaRPr lang="en-US" b="1">
              <a:solidFill>
                <a:schemeClr val="bg1"/>
              </a:solidFill>
              <a:latin typeface="Arial" charset="0"/>
              <a:ea typeface="ＭＳ Ｐゴシック" charset="0"/>
              <a:cs typeface="ＭＳ Ｐゴシック" charset="0"/>
            </a:endParaRPr>
          </a:p>
        </p:txBody>
      </p:sp>
      <p:sp>
        <p:nvSpPr>
          <p:cNvPr id="29700" name="Rectangle 4"/>
          <p:cNvSpPr>
            <a:spLocks noChangeArrowheads="1"/>
          </p:cNvSpPr>
          <p:nvPr/>
        </p:nvSpPr>
        <p:spPr bwMode="auto">
          <a:xfrm rot="-5400000">
            <a:off x="5117306" y="2788444"/>
            <a:ext cx="6742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rPr>
              <a:t>结论</a:t>
            </a:r>
            <a:endParaRPr lang="en-US" sz="6000" b="1">
              <a:solidFill>
                <a:schemeClr val="bg1"/>
              </a:solidFill>
            </a:endParaRPr>
          </a:p>
        </p:txBody>
      </p:sp>
      <p:sp>
        <p:nvSpPr>
          <p:cNvPr id="29702" name="Rectangle 6"/>
          <p:cNvSpPr>
            <a:spLocks noChangeArrowheads="1"/>
          </p:cNvSpPr>
          <p:nvPr/>
        </p:nvSpPr>
        <p:spPr bwMode="auto">
          <a:xfrm>
            <a:off x="1524000" y="3505200"/>
            <a:ext cx="6172200" cy="1219200"/>
          </a:xfrm>
          <a:prstGeom prst="rect">
            <a:avLst/>
          </a:prstGeom>
          <a:no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a:solidFill>
                  <a:srgbClr val="FFFFFF"/>
                </a:solidFill>
              </a:rPr>
              <a:t>葛培理</a:t>
            </a:r>
            <a:r>
              <a:rPr lang="zh-CN" altLang="en-US" sz="3600">
                <a:solidFill>
                  <a:srgbClr val="FFFFFF"/>
                </a:solidFill>
              </a:rPr>
              <a:t>在他的</a:t>
            </a:r>
            <a:r>
              <a:rPr lang="zh-CN" altLang="en-US" sz="3600">
                <a:solidFill>
                  <a:srgbClr val="FFFF00"/>
                </a:solidFill>
              </a:rPr>
              <a:t>讲道</a:t>
            </a:r>
            <a:r>
              <a:rPr lang="zh-CN" altLang="en-US" sz="3600">
                <a:solidFill>
                  <a:srgbClr val="FFFFFF"/>
                </a:solidFill>
              </a:rPr>
              <a:t>时，有很好的开场白和结论。</a:t>
            </a:r>
            <a:endParaRPr lang="en-US" sz="3200" b="1">
              <a:solidFill>
                <a:schemeClr val="bg1"/>
              </a:solidFill>
            </a:endParaRPr>
          </a:p>
        </p:txBody>
      </p:sp>
      <p:sp>
        <p:nvSpPr>
          <p:cNvPr id="10"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9698"/>
                                        </p:tgtEl>
                                        <p:attrNameLst>
                                          <p:attrName>style.visibility</p:attrName>
                                        </p:attrNameLst>
                                      </p:cBhvr>
                                      <p:to>
                                        <p:strVal val="visible"/>
                                      </p:to>
                                    </p:set>
                                    <p:anim from="(-#ppt_w/2)" to="(#ppt_x)" calcmode="lin" valueType="num">
                                      <p:cBhvr>
                                        <p:cTn id="15" dur="600" fill="hold">
                                          <p:stCondLst>
                                            <p:cond delay="0"/>
                                          </p:stCondLst>
                                        </p:cTn>
                                        <p:tgtEl>
                                          <p:spTgt spid="29698"/>
                                        </p:tgtEl>
                                        <p:attrNameLst>
                                          <p:attrName>ppt_x</p:attrName>
                                        </p:attrNameLst>
                                      </p:cBhvr>
                                    </p:anim>
                                    <p:anim from="0" to="-1.0" calcmode="lin" valueType="num">
                                      <p:cBhvr>
                                        <p:cTn id="16" dur="200" decel="50000" autoRev="1" fill="hold">
                                          <p:stCondLst>
                                            <p:cond delay="600"/>
                                          </p:stCondLst>
                                        </p:cTn>
                                        <p:tgtEl>
                                          <p:spTgt spid="29698"/>
                                        </p:tgtEl>
                                        <p:attrNameLst>
                                          <p:attrName>xshear</p:attrName>
                                        </p:attrNameLst>
                                      </p:cBhvr>
                                    </p:anim>
                                    <p:animScale>
                                      <p:cBhvr>
                                        <p:cTn id="17" dur="200" decel="100000" autoRev="1" fill="hold">
                                          <p:stCondLst>
                                            <p:cond delay="600"/>
                                          </p:stCondLst>
                                        </p:cTn>
                                        <p:tgtEl>
                                          <p:spTgt spid="29698"/>
                                        </p:tgtEl>
                                      </p:cBhvr>
                                      <p:from x="100000" y="100000"/>
                                      <p:to x="80000" y="100000"/>
                                    </p:animScale>
                                    <p:anim by="(#ppt_h/3+#ppt_w*0.1)" calcmode="lin" valueType="num">
                                      <p:cBhvr additive="sum">
                                        <p:cTn id="18" dur="200" decel="100000" autoRev="1" fill="hold">
                                          <p:stCondLst>
                                            <p:cond delay="600"/>
                                          </p:stCondLst>
                                        </p:cTn>
                                        <p:tgtEl>
                                          <p:spTgt spid="29698"/>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9700"/>
                                        </p:tgtEl>
                                        <p:attrNameLst>
                                          <p:attrName>style.visibility</p:attrName>
                                        </p:attrNameLst>
                                      </p:cBhvr>
                                      <p:to>
                                        <p:strVal val="visible"/>
                                      </p:to>
                                    </p:set>
                                    <p:anim from="(-#ppt_w/2)" to="(#ppt_x)" calcmode="lin" valueType="num">
                                      <p:cBhvr>
                                        <p:cTn id="23" dur="600" fill="hold">
                                          <p:stCondLst>
                                            <p:cond delay="0"/>
                                          </p:stCondLst>
                                        </p:cTn>
                                        <p:tgtEl>
                                          <p:spTgt spid="29700"/>
                                        </p:tgtEl>
                                        <p:attrNameLst>
                                          <p:attrName>ppt_x</p:attrName>
                                        </p:attrNameLst>
                                      </p:cBhvr>
                                    </p:anim>
                                    <p:anim from="0" to="-1.0" calcmode="lin" valueType="num">
                                      <p:cBhvr>
                                        <p:cTn id="24" dur="200" decel="50000" autoRev="1" fill="hold">
                                          <p:stCondLst>
                                            <p:cond delay="600"/>
                                          </p:stCondLst>
                                        </p:cTn>
                                        <p:tgtEl>
                                          <p:spTgt spid="29700"/>
                                        </p:tgtEl>
                                        <p:attrNameLst>
                                          <p:attrName>xshear</p:attrName>
                                        </p:attrNameLst>
                                      </p:cBhvr>
                                    </p:anim>
                                    <p:animScale>
                                      <p:cBhvr>
                                        <p:cTn id="25" dur="200" decel="100000" autoRev="1" fill="hold">
                                          <p:stCondLst>
                                            <p:cond delay="600"/>
                                          </p:stCondLst>
                                        </p:cTn>
                                        <p:tgtEl>
                                          <p:spTgt spid="29700"/>
                                        </p:tgtEl>
                                      </p:cBhvr>
                                      <p:from x="100000" y="100000"/>
                                      <p:to x="80000" y="100000"/>
                                    </p:animScale>
                                    <p:anim by="(#ppt_h/3+#ppt_w*0.1)" calcmode="lin" valueType="num">
                                      <p:cBhvr additive="sum">
                                        <p:cTn id="26" dur="200" decel="100000" autoRev="1" fill="hold">
                                          <p:stCondLst>
                                            <p:cond delay="600"/>
                                          </p:stCondLst>
                                        </p:cTn>
                                        <p:tgtEl>
                                          <p:spTgt spid="2970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P spid="29700" grpId="0"/>
      <p:bldP spid="297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IntrosHoHum"/>
          <p:cNvPicPr>
            <a:picLocks noChangeAspect="1" noChangeArrowheads="1"/>
          </p:cNvPicPr>
          <p:nvPr/>
        </p:nvPicPr>
        <p:blipFill>
          <a:blip r:embed="rId3" cstate="screen">
            <a:extLst>
              <a:ext uri="{28A0092B-C50C-407E-A947-70E740481C1C}">
                <a14:useLocalDpi xmlns:a14="http://schemas.microsoft.com/office/drawing/2010/main"/>
              </a:ext>
            </a:extLst>
          </a:blip>
          <a:srcRect l="15154" t="4004" r="11162" b="58658"/>
          <a:stretch>
            <a:fillRect/>
          </a:stretch>
        </p:blipFill>
        <p:spPr bwMode="auto">
          <a:xfrm>
            <a:off x="0" y="-7620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Rectangle 3"/>
          <p:cNvSpPr>
            <a:spLocks noGrp="1" noChangeArrowheads="1"/>
          </p:cNvSpPr>
          <p:nvPr>
            <p:ph type="subTitle" idx="1"/>
          </p:nvPr>
        </p:nvSpPr>
        <p:spPr>
          <a:xfrm>
            <a:off x="0" y="5638800"/>
            <a:ext cx="9144000" cy="1219200"/>
          </a:xfrm>
          <a:solidFill>
            <a:schemeClr val="bg1"/>
          </a:solidFill>
        </p:spPr>
        <p:txBody>
          <a:bodyPr/>
          <a:lstStyle/>
          <a:p>
            <a:pPr eaLnBrk="1" hangingPunct="1"/>
            <a:r>
              <a:rPr lang="zh-CN" altLang="en-US" b="1">
                <a:latin typeface="Arial" charset="0"/>
                <a:ea typeface="ＭＳ Ｐゴシック" charset="0"/>
                <a:cs typeface="ＭＳ Ｐゴシック" charset="0"/>
              </a:rPr>
              <a:t>“</a:t>
            </a:r>
            <a:r>
              <a:rPr lang="ja-JP" altLang="en-US" b="1">
                <a:latin typeface="Arial" charset="0"/>
                <a:ea typeface="ＭＳ Ｐゴシック" charset="0"/>
                <a:cs typeface="ＭＳ Ｐゴシック" charset="0"/>
              </a:rPr>
              <a:t>他们说这</a:t>
            </a:r>
            <a:r>
              <a:rPr lang="zh-CN" altLang="en-US" b="1">
                <a:latin typeface="Arial" charset="0"/>
                <a:ea typeface="ＭＳ Ｐゴシック" charset="0"/>
                <a:cs typeface="ＭＳ Ｐゴシック" charset="0"/>
              </a:rPr>
              <a:t>教会的讲</a:t>
            </a:r>
            <a:r>
              <a:rPr lang="ja-JP" altLang="en-US" b="1">
                <a:latin typeface="Arial" charset="0"/>
                <a:ea typeface="ＭＳ Ｐゴシック" charset="0"/>
                <a:cs typeface="ＭＳ Ｐゴシック" charset="0"/>
              </a:rPr>
              <a:t>道是艰难</a:t>
            </a:r>
            <a:r>
              <a:rPr lang="zh-CN" altLang="en-US" b="1">
                <a:latin typeface="Arial" charset="0"/>
                <a:ea typeface="ＭＳ Ｐゴシック" charset="0"/>
                <a:cs typeface="ＭＳ Ｐゴシック" charset="0"/>
              </a:rPr>
              <a:t>的。”</a:t>
            </a:r>
            <a:endParaRPr lang="en-US" b="1">
              <a:latin typeface="Arial" charset="0"/>
              <a:ea typeface="ＭＳ Ｐゴシック" charset="0"/>
              <a:cs typeface="ＭＳ Ｐゴシック" charset="0"/>
            </a:endParaRPr>
          </a:p>
        </p:txBody>
      </p:sp>
      <p:sp>
        <p:nvSpPr>
          <p:cNvPr id="1090562" name="Rectangle 2"/>
          <p:cNvSpPr>
            <a:spLocks noGrp="1" noChangeArrowheads="1"/>
          </p:cNvSpPr>
          <p:nvPr>
            <p:ph type="ctrTitle"/>
          </p:nvPr>
        </p:nvSpPr>
        <p:spPr>
          <a:xfrm>
            <a:off x="0" y="6248400"/>
            <a:ext cx="9144000" cy="609600"/>
          </a:xfrm>
          <a:solidFill>
            <a:srgbClr val="222268"/>
          </a:solidFill>
        </p:spPr>
        <p:txBody>
          <a:bodyPr/>
          <a:lstStyle/>
          <a:p>
            <a:pPr eaLnBrk="1" hangingPunct="1"/>
            <a:r>
              <a:rPr lang="zh-CN" altLang="en-US" b="1">
                <a:solidFill>
                  <a:schemeClr val="bg1"/>
                </a:solidFill>
                <a:latin typeface="Arial" charset="0"/>
                <a:ea typeface="ＭＳ Ｐゴシック" charset="0"/>
                <a:cs typeface="ＭＳ Ｐゴシック" charset="0"/>
              </a:rPr>
              <a:t>提早获得他们的注意力！</a:t>
            </a:r>
            <a:endParaRPr lang="en-US" b="1">
              <a:solidFill>
                <a:schemeClr val="bg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0562"/>
                                        </p:tgtEl>
                                        <p:attrNameLst>
                                          <p:attrName>style.visibility</p:attrName>
                                        </p:attrNameLst>
                                      </p:cBhvr>
                                      <p:to>
                                        <p:strVal val="visible"/>
                                      </p:to>
                                    </p:set>
                                    <p:animEffect transition="in" filter="checkerboard(across)">
                                      <p:cBhvr>
                                        <p:cTn id="7" dur="500"/>
                                        <p:tgtEl>
                                          <p:spTgt spid="1090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9880" name="Picture 8" descr="N2010_remote_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85800"/>
            <a:ext cx="85232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9878" name="Picture 6" descr="P402306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0413" y="569913"/>
            <a:ext cx="7621587"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9874" name="Rectangle 2"/>
          <p:cNvSpPr>
            <a:spLocks noGrp="1" noChangeArrowheads="1"/>
          </p:cNvSpPr>
          <p:nvPr>
            <p:ph type="title"/>
          </p:nvPr>
        </p:nvSpPr>
        <p:spPr>
          <a:xfrm>
            <a:off x="609600" y="228600"/>
            <a:ext cx="7772400" cy="914400"/>
          </a:xfrm>
          <a:ln>
            <a:miter lim="800000"/>
            <a:headEnd/>
            <a:tailEnd/>
          </a:ln>
          <a:extLst/>
        </p:spPr>
        <p:txBody>
          <a:bodyPr/>
          <a:lstStyle/>
          <a:p>
            <a:pPr eaLnBrk="1" hangingPunct="1">
              <a:defRPr/>
            </a:pPr>
            <a:r>
              <a:rPr lang="en-US" b="1" dirty="0" smtClean="0">
                <a:effectLst>
                  <a:glow rad="355600">
                    <a:schemeClr val="bg1">
                      <a:alpha val="75000"/>
                    </a:schemeClr>
                  </a:glow>
                </a:effectLst>
              </a:rPr>
              <a:t/>
            </a:r>
            <a:br>
              <a:rPr lang="en-US" b="1" dirty="0" smtClean="0">
                <a:effectLst>
                  <a:glow rad="355600">
                    <a:schemeClr val="bg1">
                      <a:alpha val="75000"/>
                    </a:schemeClr>
                  </a:glow>
                </a:effectLst>
              </a:rPr>
            </a:br>
            <a:r>
              <a:rPr lang="en-US" b="1" dirty="0" smtClean="0">
                <a:effectLst>
                  <a:glow rad="355600">
                    <a:schemeClr val="bg1">
                      <a:alpha val="75000"/>
                    </a:schemeClr>
                  </a:glow>
                </a:effectLst>
              </a:rPr>
              <a:t>遥控器</a:t>
            </a:r>
            <a:r>
              <a:rPr lang="zh-CN" altLang="en-US" b="1" dirty="0" smtClean="0">
                <a:effectLst>
                  <a:glow rad="355600">
                    <a:schemeClr val="bg1">
                      <a:alpha val="75000"/>
                    </a:schemeClr>
                  </a:glow>
                </a:effectLst>
              </a:rPr>
              <a:t>的</a:t>
            </a:r>
            <a:r>
              <a:rPr lang="en-US" b="1" dirty="0" smtClean="0">
                <a:effectLst>
                  <a:glow rad="355600">
                    <a:schemeClr val="bg1">
                      <a:alpha val="75000"/>
                    </a:schemeClr>
                  </a:glow>
                </a:effectLst>
              </a:rPr>
              <a:t>症状</a:t>
            </a:r>
            <a:br>
              <a:rPr lang="en-US" b="1" dirty="0" smtClean="0">
                <a:effectLst>
                  <a:glow rad="355600">
                    <a:schemeClr val="bg1">
                      <a:alpha val="75000"/>
                    </a:schemeClr>
                  </a:glow>
                </a:effectLst>
              </a:rPr>
            </a:br>
            <a:r>
              <a:rPr lang="en-US" sz="2400" b="1" dirty="0" smtClean="0">
                <a:effectLst>
                  <a:glow rad="355600">
                    <a:schemeClr val="bg1">
                      <a:alpha val="75000"/>
                    </a:schemeClr>
                  </a:glow>
                </a:effectLst>
              </a:rPr>
              <a:t>The Remote Syndrome</a:t>
            </a:r>
            <a:r>
              <a:rPr lang="en-US" b="1" dirty="0" smtClean="0">
                <a:effectLst>
                  <a:glow rad="355600">
                    <a:schemeClr val="bg1">
                      <a:alpha val="75000"/>
                    </a:schemeClr>
                  </a:glow>
                </a:effectLst>
              </a:rPr>
              <a:t/>
            </a:r>
            <a:br>
              <a:rPr lang="en-US" b="1" dirty="0" smtClean="0">
                <a:effectLst>
                  <a:glow rad="355600">
                    <a:schemeClr val="bg1">
                      <a:alpha val="75000"/>
                    </a:schemeClr>
                  </a:glow>
                </a:effectLst>
              </a:rPr>
            </a:br>
            <a:endParaRPr lang="en-US" b="1" dirty="0">
              <a:effectLst>
                <a:glow rad="355600">
                  <a:schemeClr val="bg1">
                    <a:alpha val="75000"/>
                  </a:schemeClr>
                </a:glow>
              </a:effectLst>
            </a:endParaRPr>
          </a:p>
        </p:txBody>
      </p:sp>
      <p:sp>
        <p:nvSpPr>
          <p:cNvPr id="1359875" name="Rectangle 3"/>
          <p:cNvSpPr>
            <a:spLocks noGrp="1" noChangeArrowheads="1"/>
          </p:cNvSpPr>
          <p:nvPr>
            <p:ph type="body" idx="1"/>
          </p:nvPr>
        </p:nvSpPr>
        <p:spPr>
          <a:xfrm>
            <a:off x="0" y="4114800"/>
            <a:ext cx="4800600" cy="2743200"/>
          </a:xfrm>
          <a:solidFill>
            <a:srgbClr val="000000"/>
          </a:solidFill>
        </p:spPr>
        <p:txBody>
          <a:bodyPr/>
          <a:lstStyle/>
          <a:p>
            <a:pPr eaLnBrk="1" hangingPunct="1"/>
            <a:r>
              <a:rPr lang="zh-CN" altLang="en-US" sz="2800">
                <a:solidFill>
                  <a:schemeClr val="bg1"/>
                </a:solidFill>
                <a:latin typeface="Arial" charset="0"/>
                <a:ea typeface="ＭＳ Ｐゴシック" charset="0"/>
                <a:cs typeface="ＭＳ Ｐゴシック" charset="0"/>
              </a:rPr>
              <a:t>会</a:t>
            </a:r>
            <a:r>
              <a:rPr lang="en-US" sz="2800">
                <a:solidFill>
                  <a:schemeClr val="bg1"/>
                </a:solidFill>
                <a:latin typeface="Arial" charset="0"/>
                <a:ea typeface="ＭＳ Ｐゴシック" charset="0"/>
                <a:cs typeface="ＭＳ Ｐゴシック" charset="0"/>
              </a:rPr>
              <a:t>众在他们头上</a:t>
            </a:r>
            <a:r>
              <a:rPr lang="zh-CN" altLang="en-US" sz="2800">
                <a:solidFill>
                  <a:schemeClr val="bg1"/>
                </a:solidFill>
                <a:latin typeface="Arial" charset="0"/>
                <a:ea typeface="ＭＳ Ｐゴシック" charset="0"/>
                <a:cs typeface="ＭＳ Ｐゴシック" charset="0"/>
              </a:rPr>
              <a:t>有个</a:t>
            </a:r>
            <a:r>
              <a:rPr lang="en-US" altLang="ja-JP"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遥控器</a:t>
            </a:r>
            <a:r>
              <a:rPr lang="en-US" altLang="ja-JP" sz="2800">
                <a:solidFill>
                  <a:schemeClr val="bg1"/>
                </a:solidFill>
                <a:latin typeface="Arial" charset="0"/>
                <a:ea typeface="ＭＳ Ｐゴシック" charset="0"/>
                <a:cs typeface="ＭＳ Ｐゴシック" charset="0"/>
              </a:rPr>
              <a:t>”</a:t>
            </a:r>
            <a:r>
              <a:rPr lang="zh-CN" altLang="en-US" sz="2800">
                <a:solidFill>
                  <a:schemeClr val="bg1"/>
                </a:solidFill>
                <a:latin typeface="Arial" charset="0"/>
                <a:ea typeface="ＭＳ Ｐゴシック" charset="0"/>
                <a:cs typeface="ＭＳ Ｐゴシック" charset="0"/>
              </a:rPr>
              <a:t>，当</a:t>
            </a:r>
            <a:r>
              <a:rPr lang="en-US" sz="2800">
                <a:solidFill>
                  <a:schemeClr val="bg1"/>
                </a:solidFill>
                <a:latin typeface="Arial" charset="0"/>
                <a:ea typeface="ＭＳ Ｐゴシック" charset="0"/>
                <a:cs typeface="ＭＳ Ｐゴシック" charset="0"/>
              </a:rPr>
              <a:t>他们感觉</a:t>
            </a:r>
            <a:r>
              <a:rPr lang="zh-CN" altLang="en-US" sz="2800">
                <a:solidFill>
                  <a:schemeClr val="bg1"/>
                </a:solidFill>
                <a:latin typeface="Arial" charset="0"/>
                <a:ea typeface="ＭＳ Ｐゴシック" charset="0"/>
                <a:cs typeface="ＭＳ Ｐゴシック" charset="0"/>
              </a:rPr>
              <a:t>到有别的</a:t>
            </a:r>
            <a:r>
              <a:rPr lang="en-US" sz="2800">
                <a:solidFill>
                  <a:schemeClr val="bg1"/>
                </a:solidFill>
                <a:latin typeface="Arial" charset="0"/>
                <a:ea typeface="ＭＳ Ｐゴシック" charset="0"/>
                <a:cs typeface="ＭＳ Ｐゴシック" charset="0"/>
              </a:rPr>
              <a:t>东西更有趣</a:t>
            </a:r>
            <a:r>
              <a:rPr lang="zh-CN" altLang="en-US" sz="2800">
                <a:solidFill>
                  <a:schemeClr val="bg1"/>
                </a:solidFill>
                <a:latin typeface="Arial" charset="0"/>
                <a:ea typeface="ＭＳ Ｐゴシック" charset="0"/>
                <a:cs typeface="ＭＳ Ｐゴシック" charset="0"/>
              </a:rPr>
              <a:t>时，他们</a:t>
            </a:r>
            <a:r>
              <a:rPr lang="en-US" sz="2800">
                <a:solidFill>
                  <a:schemeClr val="bg1"/>
                </a:solidFill>
                <a:latin typeface="Arial" charset="0"/>
                <a:ea typeface="ＭＳ Ｐゴシック" charset="0"/>
                <a:cs typeface="ＭＳ Ｐゴシック" charset="0"/>
              </a:rPr>
              <a:t>可以在任何时候切换频道</a:t>
            </a:r>
            <a:r>
              <a:rPr lang="zh-CN" altLang="en-US" sz="2800">
                <a:solidFill>
                  <a:schemeClr val="bg1"/>
                </a:solidFill>
                <a:latin typeface="Arial" charset="0"/>
                <a:ea typeface="ＭＳ Ｐゴシック" charset="0"/>
                <a:cs typeface="ＭＳ Ｐゴシック" charset="0"/>
              </a:rPr>
              <a:t>。</a:t>
            </a:r>
            <a:endParaRPr lang="en-GB" altLang="zh-CN" sz="2800">
              <a:solidFill>
                <a:schemeClr val="bg1"/>
              </a:solidFill>
              <a:latin typeface="Arial" charset="0"/>
              <a:ea typeface="ＭＳ Ｐゴシック" charset="0"/>
              <a:cs typeface="ＭＳ Ｐゴシック" charset="0"/>
            </a:endParaRPr>
          </a:p>
          <a:p>
            <a:pPr eaLnBrk="1" hangingPunct="1">
              <a:buFontTx/>
              <a:buNone/>
            </a:pPr>
            <a:r>
              <a:rPr lang="en-GB" altLang="zh-CN" sz="2800">
                <a:solidFill>
                  <a:schemeClr val="bg1"/>
                </a:solidFill>
                <a:latin typeface="Arial" charset="0"/>
                <a:ea typeface="ＭＳ Ｐゴシック" charset="0"/>
                <a:cs typeface="ＭＳ Ｐゴシック" charset="0"/>
              </a:rPr>
              <a:t>    </a:t>
            </a:r>
            <a:r>
              <a:rPr lang="zh-CN" altLang="en-US" sz="2800">
                <a:solidFill>
                  <a:schemeClr val="bg1"/>
                </a:solidFill>
                <a:latin typeface="Arial" charset="0"/>
                <a:ea typeface="ＭＳ Ｐゴシック" charset="0"/>
                <a:cs typeface="ＭＳ Ｐゴシック" charset="0"/>
              </a:rPr>
              <a:t>所以努力地</a:t>
            </a:r>
            <a:r>
              <a:rPr lang="en-US" sz="2800">
                <a:solidFill>
                  <a:schemeClr val="bg1"/>
                </a:solidFill>
                <a:latin typeface="Arial" charset="0"/>
                <a:ea typeface="ＭＳ Ｐゴシック" charset="0"/>
                <a:cs typeface="ＭＳ Ｐゴシック" charset="0"/>
              </a:rPr>
              <a:t>保持他们的兴趣</a:t>
            </a:r>
            <a:r>
              <a:rPr lang="zh-CN" altLang="en-US" sz="2800">
                <a:solidFill>
                  <a:schemeClr val="bg1"/>
                </a:solidFill>
                <a:latin typeface="Arial" charset="0"/>
                <a:ea typeface="ＭＳ Ｐゴシック" charset="0"/>
                <a:cs typeface="ＭＳ Ｐゴシック" charset="0"/>
              </a:rPr>
              <a:t>吧！</a:t>
            </a:r>
            <a:endParaRPr lang="en-US" sz="2800">
              <a:solidFill>
                <a:schemeClr val="bg1"/>
              </a:solidFill>
              <a:latin typeface="Arial" charset="0"/>
              <a:ea typeface="ＭＳ Ｐゴシック" charset="0"/>
              <a:cs typeface="ＭＳ Ｐゴシック" charset="0"/>
            </a:endParaRPr>
          </a:p>
        </p:txBody>
      </p:sp>
      <p:grpSp>
        <p:nvGrpSpPr>
          <p:cNvPr id="2" name="Group 11"/>
          <p:cNvGrpSpPr>
            <a:grpSpLocks/>
          </p:cNvGrpSpPr>
          <p:nvPr/>
        </p:nvGrpSpPr>
        <p:grpSpPr bwMode="auto">
          <a:xfrm rot="-4614363">
            <a:off x="952500" y="1409700"/>
            <a:ext cx="1371600" cy="1295400"/>
            <a:chOff x="1776" y="912"/>
            <a:chExt cx="864" cy="816"/>
          </a:xfrm>
        </p:grpSpPr>
        <p:sp>
          <p:nvSpPr>
            <p:cNvPr id="122892" name="AutoShape 10"/>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vert="eaVert" wrap="none" anchor="ctr"/>
            <a:lstStyle/>
            <a:p>
              <a:pPr algn="ctr"/>
              <a:endParaRPr lang="en-US"/>
            </a:p>
          </p:txBody>
        </p:sp>
        <p:pic>
          <p:nvPicPr>
            <p:cNvPr id="122893" name="Picture 9"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2"/>
          <p:cNvGrpSpPr>
            <a:grpSpLocks/>
          </p:cNvGrpSpPr>
          <p:nvPr/>
        </p:nvGrpSpPr>
        <p:grpSpPr bwMode="auto">
          <a:xfrm rot="-1521281">
            <a:off x="5105400" y="1447800"/>
            <a:ext cx="1371600" cy="1295400"/>
            <a:chOff x="1776" y="912"/>
            <a:chExt cx="864" cy="816"/>
          </a:xfrm>
        </p:grpSpPr>
        <p:sp>
          <p:nvSpPr>
            <p:cNvPr id="122890" name="AutoShape 13"/>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wrap="none" anchor="ctr"/>
            <a:lstStyle/>
            <a:p>
              <a:pPr algn="ctr"/>
              <a:endParaRPr lang="en-US"/>
            </a:p>
          </p:txBody>
        </p:sp>
        <p:pic>
          <p:nvPicPr>
            <p:cNvPr id="122891" name="Picture 14"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
          <p:cNvGrpSpPr>
            <a:grpSpLocks/>
          </p:cNvGrpSpPr>
          <p:nvPr/>
        </p:nvGrpSpPr>
        <p:grpSpPr bwMode="auto">
          <a:xfrm rot="6637950">
            <a:off x="7810500" y="3619500"/>
            <a:ext cx="1371600" cy="1295400"/>
            <a:chOff x="1776" y="912"/>
            <a:chExt cx="864" cy="816"/>
          </a:xfrm>
        </p:grpSpPr>
        <p:sp>
          <p:nvSpPr>
            <p:cNvPr id="122888" name="AutoShape 16"/>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rot="10800000" vert="eaVert" wrap="none" anchor="ctr"/>
            <a:lstStyle/>
            <a:p>
              <a:pPr algn="ctr"/>
              <a:endParaRPr lang="en-US"/>
            </a:p>
          </p:txBody>
        </p:sp>
        <p:pic>
          <p:nvPicPr>
            <p:cNvPr id="122889" name="Picture 17"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59880"/>
                                        </p:tgtEl>
                                        <p:attrNameLst>
                                          <p:attrName>style.visibility</p:attrName>
                                        </p:attrNameLst>
                                      </p:cBhvr>
                                      <p:to>
                                        <p:strVal val="visible"/>
                                      </p:to>
                                    </p:set>
                                    <p:animEffect transition="in" filter="dissolve">
                                      <p:cBhvr>
                                        <p:cTn id="7" dur="500"/>
                                        <p:tgtEl>
                                          <p:spTgt spid="1359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59874"/>
                                        </p:tgtEl>
                                        <p:attrNameLst>
                                          <p:attrName>style.visibility</p:attrName>
                                        </p:attrNameLst>
                                      </p:cBhvr>
                                      <p:to>
                                        <p:strVal val="visible"/>
                                      </p:to>
                                    </p:set>
                                    <p:animEffect transition="in" filter="dissolve">
                                      <p:cBhvr>
                                        <p:cTn id="12" dur="500"/>
                                        <p:tgtEl>
                                          <p:spTgt spid="13598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59878"/>
                                        </p:tgtEl>
                                        <p:attrNameLst>
                                          <p:attrName>style.visibility</p:attrName>
                                        </p:attrNameLst>
                                      </p:cBhvr>
                                      <p:to>
                                        <p:strVal val="visible"/>
                                      </p:to>
                                    </p:set>
                                    <p:animEffect transition="in" filter="dissolve">
                                      <p:cBhvr>
                                        <p:cTn id="17" dur="500"/>
                                        <p:tgtEl>
                                          <p:spTgt spid="13598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59875">
                                            <p:bg/>
                                          </p:spTgt>
                                        </p:tgtEl>
                                        <p:attrNameLst>
                                          <p:attrName>style.visibility</p:attrName>
                                        </p:attrNameLst>
                                      </p:cBhvr>
                                      <p:to>
                                        <p:strVal val="visible"/>
                                      </p:to>
                                    </p:set>
                                    <p:animEffect transition="in" filter="dissolve">
                                      <p:cBhvr>
                                        <p:cTn id="22" dur="500"/>
                                        <p:tgtEl>
                                          <p:spTgt spid="1359875">
                                            <p:bg/>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59875">
                                            <p:txEl>
                                              <p:pRg st="0" end="0"/>
                                            </p:txEl>
                                          </p:spTgt>
                                        </p:tgtEl>
                                        <p:attrNameLst>
                                          <p:attrName>style.visibility</p:attrName>
                                        </p:attrNameLst>
                                      </p:cBhvr>
                                      <p:to>
                                        <p:strVal val="visible"/>
                                      </p:to>
                                    </p:set>
                                    <p:animEffect transition="in" filter="dissolve">
                                      <p:cBhvr>
                                        <p:cTn id="25" dur="500"/>
                                        <p:tgtEl>
                                          <p:spTgt spid="1359875">
                                            <p:txEl>
                                              <p:pRg st="0" end="0"/>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59875">
                                            <p:txEl>
                                              <p:pRg st="1" end="1"/>
                                            </p:txEl>
                                          </p:spTgt>
                                        </p:tgtEl>
                                        <p:attrNameLst>
                                          <p:attrName>style.visibility</p:attrName>
                                        </p:attrNameLst>
                                      </p:cBhvr>
                                      <p:to>
                                        <p:strVal val="visible"/>
                                      </p:to>
                                    </p:set>
                                    <p:animEffect transition="in" filter="dissolve">
                                      <p:cBhvr>
                                        <p:cTn id="28" dur="500"/>
                                        <p:tgtEl>
                                          <p:spTgt spid="1359875">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ssolve">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dissolve">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4" descr="ChurchAudie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25500"/>
            <a:ext cx="91440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0" name="Rectangle 2"/>
          <p:cNvSpPr>
            <a:spLocks noGrp="1" noChangeArrowheads="1"/>
          </p:cNvSpPr>
          <p:nvPr>
            <p:ph type="ctrTitle"/>
          </p:nvPr>
        </p:nvSpPr>
        <p:spPr>
          <a:xfrm>
            <a:off x="533400" y="0"/>
            <a:ext cx="8001000" cy="762000"/>
          </a:xfrm>
        </p:spPr>
        <p:txBody>
          <a:bodyPr/>
          <a:lstStyle/>
          <a:p>
            <a:pPr eaLnBrk="1" hangingPunct="1"/>
            <a:r>
              <a:rPr lang="zh-CN" altLang="en-US">
                <a:latin typeface="Arial" charset="0"/>
                <a:ea typeface="ＭＳ Ｐゴシック" charset="0"/>
                <a:cs typeface="ＭＳ Ｐゴシック" charset="0"/>
              </a:rPr>
              <a:t>他们其实在想什么？</a:t>
            </a:r>
            <a:endParaRPr lang="en-US">
              <a:latin typeface="Arial" charset="0"/>
              <a:ea typeface="ＭＳ Ｐゴシック" charset="0"/>
              <a:cs typeface="ＭＳ Ｐゴシック" charset="0"/>
            </a:endParaRPr>
          </a:p>
        </p:txBody>
      </p:sp>
      <p:sp>
        <p:nvSpPr>
          <p:cNvPr id="1364995" name="Rectangle 3"/>
          <p:cNvSpPr>
            <a:spLocks noGrp="1" noChangeArrowheads="1"/>
          </p:cNvSpPr>
          <p:nvPr>
            <p:ph type="subTitle" idx="1"/>
          </p:nvPr>
        </p:nvSpPr>
        <p:spPr>
          <a:xfrm>
            <a:off x="4114800" y="4876800"/>
            <a:ext cx="5029200" cy="1295400"/>
          </a:xfrm>
          <a:effectLst>
            <a:outerShdw blurRad="63500" dist="35921" dir="2700000" algn="ctr" rotWithShape="0">
              <a:schemeClr val="tx2">
                <a:alpha val="74998"/>
              </a:schemeClr>
            </a:outerShdw>
          </a:effectLst>
        </p:spPr>
        <p:txBody>
          <a:bodyPr/>
          <a:lstStyle/>
          <a:p>
            <a:pPr eaLnBrk="1" hangingPunct="1">
              <a:defRPr/>
            </a:pPr>
            <a:r>
              <a:rPr lang="en-US" b="1">
                <a:solidFill>
                  <a:schemeClr val="accent1"/>
                </a:solidFill>
                <a:latin typeface="Arial" charset="0"/>
                <a:ea typeface="ＭＳ Ｐゴシック" charset="0"/>
                <a:cs typeface="ＭＳ Ｐゴシック" charset="0"/>
              </a:rPr>
              <a:t>Lewis B. Smedes </a:t>
            </a:r>
          </a:p>
          <a:p>
            <a:pPr eaLnBrk="1" hangingPunct="1">
              <a:defRPr/>
            </a:pPr>
            <a:r>
              <a:rPr lang="zh-CN" altLang="en-US" b="1">
                <a:solidFill>
                  <a:schemeClr val="accent1"/>
                </a:solidFill>
                <a:latin typeface="Arial" charset="0"/>
                <a:ea typeface="ＭＳ Ｐゴシック" charset="0"/>
                <a:cs typeface="ＭＳ Ｐゴシック" charset="0"/>
              </a:rPr>
              <a:t>描诉得很好</a:t>
            </a:r>
            <a:r>
              <a:rPr lang="en-US" altLang="ja-JP" b="1">
                <a:solidFill>
                  <a:schemeClr val="accent1"/>
                </a:solidFill>
                <a:latin typeface="Arial" charset="0"/>
                <a:ea typeface="ＭＳ Ｐゴシック" charset="0"/>
                <a:cs typeface="ＭＳ Ｐゴシック" charset="0"/>
              </a:rPr>
              <a:t>  …</a:t>
            </a:r>
            <a:endParaRPr lang="en-US" b="1">
              <a:solidFill>
                <a:schemeClr val="accent1"/>
              </a:solidFill>
              <a:latin typeface="Arial" charset="0"/>
              <a:ea typeface="ＭＳ Ｐゴシック" charset="0"/>
              <a:cs typeface="ＭＳ Ｐゴシック" charset="0"/>
            </a:endParaRPr>
          </a:p>
        </p:txBody>
      </p:sp>
      <p:sp>
        <p:nvSpPr>
          <p:cNvPr id="124932" name="Text Box 5"/>
          <p:cNvSpPr txBox="1">
            <a:spLocks noChangeArrowheads="1"/>
          </p:cNvSpPr>
          <p:nvPr/>
        </p:nvSpPr>
        <p:spPr bwMode="auto">
          <a:xfrm>
            <a:off x="1711325" y="6400800"/>
            <a:ext cx="7432675"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chemeClr val="accent1"/>
                </a:solidFill>
              </a:rPr>
              <a:t>In Hostetler, </a:t>
            </a:r>
            <a:r>
              <a:rPr lang="en-US" b="1" i="1">
                <a:solidFill>
                  <a:schemeClr val="accent1"/>
                </a:solidFill>
              </a:rPr>
              <a:t>Introducing the Sermon, 27</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4" descr="glow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8" name="Rectangle 2"/>
          <p:cNvSpPr>
            <a:spLocks noGrp="1" noChangeArrowheads="1"/>
          </p:cNvSpPr>
          <p:nvPr>
            <p:ph type="ctrTitle"/>
          </p:nvPr>
        </p:nvSpPr>
        <p:spPr>
          <a:xfrm>
            <a:off x="2743200" y="762000"/>
            <a:ext cx="4267200" cy="3581400"/>
          </a:xfrm>
        </p:spPr>
        <p:txBody>
          <a:bodyPr/>
          <a:lstStyle/>
          <a:p>
            <a:pPr eaLnBrk="1" hangingPunct="1"/>
            <a:r>
              <a:rPr lang="en-US" altLang="ja-JP" sz="4800" b="1">
                <a:latin typeface="acme secret agent" charset="0"/>
                <a:ea typeface="ＭＳ Ｐゴシック" charset="0"/>
                <a:cs typeface="ＭＳ Ｐゴシック" charset="0"/>
              </a:rPr>
              <a:t>“</a:t>
            </a:r>
            <a:r>
              <a:rPr lang="zh-CN" altLang="en-US" sz="4800" b="1">
                <a:latin typeface="acme secret agent" charset="0"/>
                <a:ea typeface="ＭＳ Ｐゴシック" charset="0"/>
                <a:cs typeface="ＭＳ Ｐゴシック" charset="0"/>
              </a:rPr>
              <a:t>每个人不是在等待复活吗？</a:t>
            </a:r>
            <a:r>
              <a:rPr lang="en-US" altLang="ja-JP" sz="4800" b="1">
                <a:latin typeface="acme secret agent" charset="0"/>
                <a:ea typeface="ＭＳ Ｐゴシック" charset="0"/>
                <a:cs typeface="ＭＳ Ｐゴシック" charset="0"/>
              </a:rPr>
              <a:t>"</a:t>
            </a:r>
            <a:endParaRPr lang="en-US">
              <a:latin typeface="acme secret agent" charset="0"/>
              <a:ea typeface="ＭＳ Ｐゴシック" charset="0"/>
              <a:cs typeface="ＭＳ Ｐゴシック" charset="0"/>
            </a:endParaRPr>
          </a:p>
        </p:txBody>
      </p:sp>
      <p:sp>
        <p:nvSpPr>
          <p:cNvPr id="1341443" name="Rectangle 3"/>
          <p:cNvSpPr>
            <a:spLocks noGrp="1" noChangeArrowheads="1"/>
          </p:cNvSpPr>
          <p:nvPr>
            <p:ph type="subTitle" idx="1"/>
          </p:nvPr>
        </p:nvSpPr>
        <p:spPr>
          <a:xfrm>
            <a:off x="2209800" y="4953000"/>
            <a:ext cx="5334000" cy="1905000"/>
          </a:xfrm>
        </p:spPr>
        <p:txBody>
          <a:bodyPr/>
          <a:lstStyle/>
          <a:p>
            <a:pPr eaLnBrk="1" hangingPunct="1"/>
            <a:r>
              <a:rPr lang="zh-CN" altLang="en-US" b="1">
                <a:latin typeface="Arial" charset="0"/>
                <a:ea typeface="ＭＳ Ｐゴシック" charset="0"/>
                <a:cs typeface="ＭＳ Ｐゴシック" charset="0"/>
              </a:rPr>
              <a:t>你认为这句话在讲道里是个很好的开场白吗？</a:t>
            </a:r>
            <a:endParaRPr lang="en-US" altLang="ja-JP" b="1">
              <a:latin typeface="Arial" charset="0"/>
              <a:ea typeface="ＭＳ Ｐゴシック" charset="0"/>
              <a:cs typeface="ＭＳ Ｐゴシック" charset="0"/>
            </a:endParaRPr>
          </a:p>
          <a:p>
            <a:pPr eaLnBrk="1" hangingPunct="1"/>
            <a:r>
              <a:rPr lang="zh-CN" altLang="en-US" b="1">
                <a:latin typeface="Arial" charset="0"/>
                <a:ea typeface="ＭＳ Ｐゴシック" charset="0"/>
                <a:cs typeface="ＭＳ Ｐゴシック" charset="0"/>
              </a:rPr>
              <a:t>为什么好</a:t>
            </a:r>
            <a:r>
              <a:rPr lang="en-US" altLang="zh-CN" b="1">
                <a:latin typeface="Arial" charset="0"/>
                <a:ea typeface="ＭＳ Ｐゴシック" charset="0"/>
                <a:cs typeface="ＭＳ Ｐゴシック" charset="0"/>
              </a:rPr>
              <a:t> </a:t>
            </a:r>
            <a:r>
              <a:rPr lang="zh-CN" altLang="en-US" b="1">
                <a:latin typeface="Arial" charset="0"/>
                <a:ea typeface="ＭＳ Ｐゴシック" charset="0"/>
                <a:cs typeface="ＭＳ Ｐゴシック" charset="0"/>
              </a:rPr>
              <a:t>或</a:t>
            </a:r>
            <a:r>
              <a:rPr lang="en-US" altLang="zh-CN" b="1">
                <a:latin typeface="Arial" charset="0"/>
                <a:ea typeface="ＭＳ Ｐゴシック" charset="0"/>
                <a:cs typeface="ＭＳ Ｐゴシック" charset="0"/>
              </a:rPr>
              <a:t> </a:t>
            </a:r>
            <a:r>
              <a:rPr lang="zh-CN" altLang="en-US" b="1">
                <a:latin typeface="Arial" charset="0"/>
                <a:ea typeface="ＭＳ Ｐゴシック" charset="0"/>
                <a:cs typeface="ＭＳ Ｐゴシック" charset="0"/>
              </a:rPr>
              <a:t>为什么不好？</a:t>
            </a:r>
            <a:endParaRPr lang="en-US" b="1">
              <a:latin typeface="Arial" charset="0"/>
              <a:ea typeface="ＭＳ Ｐゴシック" charset="0"/>
              <a:cs typeface="ＭＳ Ｐゴシック" charset="0"/>
            </a:endParaRPr>
          </a:p>
        </p:txBody>
      </p:sp>
      <p:sp>
        <p:nvSpPr>
          <p:cNvPr id="1341445" name="Text Box 5"/>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76</a:t>
            </a:r>
            <a:endParaRPr lang="en-US" smtClean="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41443">
                                            <p:txEl>
                                              <p:pRg st="0" end="0"/>
                                            </p:txEl>
                                          </p:spTgt>
                                        </p:tgtEl>
                                        <p:attrNameLst>
                                          <p:attrName>style.visibility</p:attrName>
                                        </p:attrNameLst>
                                      </p:cBhvr>
                                      <p:to>
                                        <p:strVal val="visible"/>
                                      </p:to>
                                    </p:set>
                                    <p:animEffect transition="in" filter="slide(fromBottom)">
                                      <p:cBhvr>
                                        <p:cTn id="7" dur="500"/>
                                        <p:tgtEl>
                                          <p:spTgt spid="1341443">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41443">
                                            <p:txEl>
                                              <p:pRg st="1" end="1"/>
                                            </p:txEl>
                                          </p:spTgt>
                                        </p:tgtEl>
                                        <p:attrNameLst>
                                          <p:attrName>style.visibility</p:attrName>
                                        </p:attrNameLst>
                                      </p:cBhvr>
                                      <p:to>
                                        <p:strVal val="visible"/>
                                      </p:to>
                                    </p:set>
                                    <p:animEffect transition="in" filter="slide(fromBottom)">
                                      <p:cBhvr>
                                        <p:cTn id="11" dur="500"/>
                                        <p:tgtEl>
                                          <p:spTgt spid="134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4" descr="wreck0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4514" name="Rectangle 2"/>
          <p:cNvSpPr>
            <a:spLocks noGrp="1" noChangeArrowheads="1"/>
          </p:cNvSpPr>
          <p:nvPr>
            <p:ph type="title"/>
          </p:nvPr>
        </p:nvSpPr>
        <p:spPr>
          <a:xfrm>
            <a:off x="152400" y="533400"/>
            <a:ext cx="8915400" cy="990600"/>
          </a:xfrm>
          <a:solidFill>
            <a:schemeClr val="accent1"/>
          </a:solidFill>
          <a:effectLst>
            <a:outerShdw blurRad="63500" dist="35921" dir="2700000" algn="ctr" rotWithShape="0">
              <a:schemeClr val="bg1">
                <a:alpha val="74998"/>
              </a:schemeClr>
            </a:outerShdw>
          </a:effectLst>
        </p:spPr>
        <p:txBody>
          <a:bodyPr/>
          <a:lstStyle/>
          <a:p>
            <a:pPr eaLnBrk="1" hangingPunct="1">
              <a:defRPr/>
            </a:pPr>
            <a:r>
              <a:rPr lang="en-US" altLang="ja-JP" sz="3200" b="1">
                <a:latin typeface="Arial" charset="0"/>
                <a:ea typeface="ＭＳ Ｐゴシック" charset="0"/>
                <a:cs typeface="ＭＳ Ｐゴシック" charset="0"/>
              </a:rPr>
              <a:t>“</a:t>
            </a:r>
            <a:r>
              <a:rPr lang="ja-JP" altLang="en-US" sz="3200" b="1">
                <a:latin typeface="Arial" charset="0"/>
                <a:ea typeface="ＭＳ Ｐゴシック" charset="0"/>
                <a:cs typeface="ＭＳ Ｐゴシック" charset="0"/>
              </a:rPr>
              <a:t>如果你想</a:t>
            </a:r>
            <a:r>
              <a:rPr lang="zh-CN" altLang="en-US" sz="3200" b="1">
                <a:latin typeface="Arial" charset="0"/>
                <a:ea typeface="ＭＳ Ｐゴシック" charset="0"/>
                <a:cs typeface="ＭＳ Ｐゴシック" charset="0"/>
              </a:rPr>
              <a:t>在</a:t>
            </a:r>
            <a:r>
              <a:rPr lang="ja-JP" altLang="en-US" sz="3200" b="1">
                <a:latin typeface="Arial" charset="0"/>
                <a:ea typeface="ＭＳ Ｐゴシック" charset="0"/>
                <a:cs typeface="ＭＳ Ｐゴシック" charset="0"/>
              </a:rPr>
              <a:t>不使用武器的情况下摧毁一个社会，你将</a:t>
            </a:r>
            <a:r>
              <a:rPr lang="zh-CN" altLang="en-US" sz="3200" b="1">
                <a:latin typeface="Arial" charset="0"/>
                <a:ea typeface="ＭＳ Ｐゴシック" charset="0"/>
                <a:cs typeface="ＭＳ Ｐゴシック" charset="0"/>
              </a:rPr>
              <a:t>如</a:t>
            </a:r>
            <a:r>
              <a:rPr lang="ja-JP" altLang="en-US" sz="3200" b="1">
                <a:latin typeface="Arial" charset="0"/>
                <a:ea typeface="ＭＳ Ｐゴシック" charset="0"/>
                <a:cs typeface="ＭＳ Ｐゴシック" charset="0"/>
              </a:rPr>
              <a:t>何做</a:t>
            </a:r>
            <a:r>
              <a:rPr lang="zh-CN" altLang="en-US" sz="3200" b="1">
                <a:latin typeface="Arial" charset="0"/>
                <a:ea typeface="ＭＳ Ｐゴシック" charset="0"/>
                <a:cs typeface="ＭＳ Ｐゴシック" charset="0"/>
              </a:rPr>
              <a:t>到</a:t>
            </a:r>
            <a:r>
              <a:rPr lang="ja-JP" altLang="en-US" sz="3200" b="1">
                <a:latin typeface="Arial" charset="0"/>
                <a:ea typeface="ＭＳ Ｐゴシック" charset="0"/>
                <a:cs typeface="ＭＳ Ｐゴシック" charset="0"/>
              </a:rPr>
              <a:t>？</a:t>
            </a:r>
            <a:r>
              <a:rPr lang="zh-CN" sz="3200" b="1">
                <a:latin typeface="Arial" charset="0"/>
                <a:ea typeface="ＭＳ Ｐゴシック" charset="0"/>
                <a:cs typeface="ＭＳ Ｐゴシック" charset="0"/>
              </a:rPr>
              <a:t>”</a:t>
            </a:r>
            <a:endParaRPr lang="en-US" sz="3200" b="1">
              <a:latin typeface="Arial" charset="0"/>
              <a:ea typeface="ＭＳ Ｐゴシック" charset="0"/>
              <a:cs typeface="ＭＳ Ｐゴシック" charset="0"/>
            </a:endParaRPr>
          </a:p>
        </p:txBody>
      </p:sp>
      <p:sp>
        <p:nvSpPr>
          <p:cNvPr id="129027" name="Rectangle 3"/>
          <p:cNvSpPr>
            <a:spLocks noGrp="1" noChangeArrowheads="1"/>
          </p:cNvSpPr>
          <p:nvPr>
            <p:ph type="body" idx="1"/>
          </p:nvPr>
        </p:nvSpPr>
        <p:spPr>
          <a:xfrm>
            <a:off x="381000" y="5943600"/>
            <a:ext cx="8534400" cy="533400"/>
          </a:xfrm>
          <a:solidFill>
            <a:schemeClr val="accent1"/>
          </a:solidFill>
        </p:spPr>
        <p:txBody>
          <a:bodyPr/>
          <a:lstStyle/>
          <a:p>
            <a:pPr marL="0" indent="0" algn="ctr" eaLnBrk="1" hangingPunct="1">
              <a:buFontTx/>
              <a:buNone/>
            </a:pPr>
            <a:r>
              <a:rPr lang="zh-CN" altLang="en-US" sz="2800" b="1">
                <a:latin typeface="Arial" charset="0"/>
                <a:ea typeface="ＭＳ Ｐゴシック" charset="0"/>
                <a:cs typeface="ＭＳ Ｐゴシック" charset="0"/>
              </a:rPr>
              <a:t>这是好的开场白吗</a:t>
            </a:r>
            <a:r>
              <a:rPr lang="en-US" altLang="ja-JP" sz="2800" b="1">
                <a:latin typeface="Arial" charset="0"/>
                <a:ea typeface="ＭＳ Ｐゴシック" charset="0"/>
                <a:cs typeface="ＭＳ Ｐゴシック" charset="0"/>
              </a:rPr>
              <a:t>?  </a:t>
            </a:r>
            <a:r>
              <a:rPr lang="zh-CN" altLang="en-US" sz="2800" b="1">
                <a:latin typeface="Arial" charset="0"/>
                <a:ea typeface="ＭＳ Ｐゴシック" charset="0"/>
                <a:cs typeface="ＭＳ Ｐゴシック" charset="0"/>
              </a:rPr>
              <a:t>为什么好</a:t>
            </a:r>
            <a:r>
              <a:rPr lang="en-US" altLang="zh-CN" sz="2800" b="1">
                <a:latin typeface="Arial" charset="0"/>
                <a:ea typeface="ＭＳ Ｐゴシック" charset="0"/>
                <a:cs typeface="ＭＳ Ｐゴシック" charset="0"/>
              </a:rPr>
              <a:t> </a:t>
            </a:r>
            <a:r>
              <a:rPr lang="zh-CN" altLang="en-US" sz="2800" b="1">
                <a:latin typeface="Arial" charset="0"/>
                <a:ea typeface="ＭＳ Ｐゴシック" charset="0"/>
                <a:cs typeface="ＭＳ Ｐゴシック" charset="0"/>
              </a:rPr>
              <a:t>或</a:t>
            </a:r>
            <a:r>
              <a:rPr lang="en-US" altLang="zh-CN" sz="2800" b="1">
                <a:latin typeface="Arial" charset="0"/>
                <a:ea typeface="ＭＳ Ｐゴシック" charset="0"/>
                <a:cs typeface="ＭＳ Ｐゴシック" charset="0"/>
              </a:rPr>
              <a:t> </a:t>
            </a:r>
            <a:r>
              <a:rPr lang="zh-CN" altLang="en-US" sz="2800" b="1">
                <a:latin typeface="Arial" charset="0"/>
                <a:ea typeface="ＭＳ Ｐゴシック" charset="0"/>
                <a:cs typeface="ＭＳ Ｐゴシック" charset="0"/>
              </a:rPr>
              <a:t>为什么不好？</a:t>
            </a:r>
            <a:endParaRPr lang="en-US" sz="2800" b="1">
              <a:latin typeface="Arial" charset="0"/>
              <a:ea typeface="ＭＳ Ｐゴシック" charset="0"/>
              <a:cs typeface="ＭＳ Ｐゴシック" charset="0"/>
            </a:endParaRPr>
          </a:p>
        </p:txBody>
      </p:sp>
      <p:sp>
        <p:nvSpPr>
          <p:cNvPr id="1344517" name="Text Box 5"/>
          <p:cNvSpPr txBox="1">
            <a:spLocks noChangeArrowheads="1"/>
          </p:cNvSpPr>
          <p:nvPr/>
        </p:nvSpPr>
        <p:spPr bwMode="auto">
          <a:xfrm>
            <a:off x="8518525" y="39688"/>
            <a:ext cx="523875" cy="457200"/>
          </a:xfrm>
          <a:prstGeom prst="rect">
            <a:avLst/>
          </a:prstGeom>
          <a:solidFill>
            <a:srgbClr val="FF0000"/>
          </a:solid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76</a:t>
            </a:r>
            <a:endParaRPr lang="en-US"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4" descr="christianChurchOld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3490" name="Rectangle 2"/>
          <p:cNvSpPr>
            <a:spLocks noGrp="1" noChangeArrowheads="1"/>
          </p:cNvSpPr>
          <p:nvPr>
            <p:ph type="title"/>
          </p:nvPr>
        </p:nvSpPr>
        <p:spPr>
          <a:xfrm>
            <a:off x="685800" y="1066800"/>
            <a:ext cx="8153400" cy="1828800"/>
          </a:xfrm>
          <a:effectLst>
            <a:outerShdw blurRad="63500" dist="35921" dir="2700000" algn="ctr" rotWithShape="0">
              <a:schemeClr val="bg1">
                <a:alpha val="74998"/>
              </a:schemeClr>
            </a:outerShdw>
          </a:effectLst>
          <a:extLst/>
        </p:spPr>
        <p:txBody>
          <a:bodyPr/>
          <a:lstStyle/>
          <a:p>
            <a:pPr eaLnBrk="1" hangingPunct="1">
              <a:defRPr/>
            </a:pPr>
            <a:r>
              <a:rPr lang="en-US" altLang="ja-JP" b="1" dirty="0">
                <a:effectLst>
                  <a:glow rad="228600">
                    <a:schemeClr val="bg1"/>
                  </a:glow>
                </a:effectLst>
                <a:latin typeface="Arial" charset="0"/>
                <a:ea typeface="ＭＳ Ｐゴシック" charset="0"/>
                <a:cs typeface="ＭＳ Ｐゴシック" charset="0"/>
              </a:rPr>
              <a:t>“</a:t>
            </a:r>
            <a:r>
              <a:rPr lang="ja-JP" altLang="en-US" b="1" dirty="0">
                <a:effectLst>
                  <a:glow rad="228600">
                    <a:schemeClr val="bg1"/>
                  </a:glow>
                </a:effectLst>
                <a:latin typeface="Arial" charset="0"/>
                <a:ea typeface="ＭＳ Ｐゴシック" charset="0"/>
                <a:cs typeface="ＭＳ Ｐゴシック" charset="0"/>
              </a:rPr>
              <a:t>起初，这个</a:t>
            </a:r>
            <a:r>
              <a:rPr lang="en-US" b="1" dirty="0">
                <a:effectLst>
                  <a:glow rad="228600">
                    <a:schemeClr val="bg1"/>
                  </a:glow>
                </a:effectLst>
                <a:latin typeface="Arial" charset="0"/>
                <a:ea typeface="ＭＳ Ｐゴシック" charset="0"/>
                <a:cs typeface="ＭＳ Ｐゴシック" charset="0"/>
              </a:rPr>
              <a:t>提议</a:t>
            </a:r>
            <a:r>
              <a:rPr lang="en-US" altLang="ja-JP" b="1" dirty="0">
                <a:effectLst>
                  <a:glow rad="228600">
                    <a:schemeClr val="bg1"/>
                  </a:glow>
                </a:effectLst>
                <a:latin typeface="Arial" charset="0"/>
                <a:ea typeface="ＭＳ Ｐゴシック" charset="0"/>
                <a:cs typeface="ＭＳ Ｐゴシック" charset="0"/>
              </a:rPr>
              <a:t> (proposition)</a:t>
            </a:r>
            <a:br>
              <a:rPr lang="en-US" altLang="ja-JP" b="1" dirty="0">
                <a:effectLst>
                  <a:glow rad="228600">
                    <a:schemeClr val="bg1"/>
                  </a:glow>
                </a:effectLst>
                <a:latin typeface="Arial" charset="0"/>
                <a:ea typeface="ＭＳ Ｐゴシック" charset="0"/>
                <a:cs typeface="ＭＳ Ｐゴシック" charset="0"/>
              </a:rPr>
            </a:br>
            <a:r>
              <a:rPr lang="ja-JP" altLang="en-US" b="1" dirty="0">
                <a:effectLst>
                  <a:glow rad="228600">
                    <a:schemeClr val="bg1"/>
                  </a:glow>
                </a:effectLst>
                <a:latin typeface="Arial" charset="0"/>
                <a:ea typeface="ＭＳ Ｐゴシック" charset="0"/>
                <a:cs typeface="ＭＳ Ｐゴシック" charset="0"/>
              </a:rPr>
              <a:t>似乎是矛盾</a:t>
            </a:r>
            <a:r>
              <a:rPr lang="en-GB" altLang="ja-JP" b="1" dirty="0">
                <a:effectLst>
                  <a:glow rad="228600">
                    <a:schemeClr val="bg1"/>
                  </a:glow>
                </a:effectLst>
                <a:latin typeface="Arial" charset="0"/>
                <a:ea typeface="ＭＳ Ｐゴシック" charset="0"/>
                <a:cs typeface="ＭＳ Ｐゴシック" charset="0"/>
              </a:rPr>
              <a:t>(contradictory)</a:t>
            </a:r>
            <a:r>
              <a:rPr lang="ja-JP" altLang="en-US" b="1" dirty="0">
                <a:effectLst>
                  <a:glow rad="228600">
                    <a:schemeClr val="bg1"/>
                  </a:glow>
                </a:effectLst>
                <a:latin typeface="Arial" charset="0"/>
                <a:ea typeface="ＭＳ Ｐゴシック" charset="0"/>
                <a:cs typeface="ＭＳ Ｐゴシック" charset="0"/>
              </a:rPr>
              <a:t>的</a:t>
            </a:r>
            <a:r>
              <a:rPr lang="en-US" altLang="ja-JP" b="1" dirty="0">
                <a:effectLst>
                  <a:glow rad="228600">
                    <a:schemeClr val="bg1"/>
                  </a:glow>
                </a:effectLst>
                <a:latin typeface="Arial" charset="0"/>
                <a:ea typeface="ＭＳ Ｐゴシック" charset="0"/>
                <a:cs typeface="ＭＳ Ｐゴシック" charset="0"/>
              </a:rPr>
              <a:t>"</a:t>
            </a:r>
            <a:endParaRPr lang="en-US" b="1" dirty="0">
              <a:effectLst>
                <a:glow rad="228600">
                  <a:schemeClr val="bg1"/>
                </a:glow>
              </a:effectLst>
              <a:latin typeface="Arial" charset="0"/>
              <a:ea typeface="ＭＳ Ｐゴシック" charset="0"/>
              <a:cs typeface="ＭＳ Ｐゴシック" charset="0"/>
            </a:endParaRPr>
          </a:p>
        </p:txBody>
      </p:sp>
      <p:sp>
        <p:nvSpPr>
          <p:cNvPr id="1343491" name="Rectangle 3"/>
          <p:cNvSpPr>
            <a:spLocks noGrp="1" noChangeArrowheads="1"/>
          </p:cNvSpPr>
          <p:nvPr>
            <p:ph type="body" idx="1"/>
          </p:nvPr>
        </p:nvSpPr>
        <p:spPr>
          <a:xfrm>
            <a:off x="104775" y="4724400"/>
            <a:ext cx="9039225" cy="1447800"/>
          </a:xfrm>
          <a:extLst/>
        </p:spPr>
        <p:txBody>
          <a:bodyPr/>
          <a:lstStyle/>
          <a:p>
            <a:pPr marL="0" indent="0" algn="ctr" eaLnBrk="1" hangingPunct="1">
              <a:lnSpc>
                <a:spcPct val="90000"/>
              </a:lnSpc>
              <a:buFontTx/>
              <a:buNone/>
              <a:defRPr/>
            </a:pPr>
            <a:r>
              <a:rPr lang="en-US" sz="3600" b="1">
                <a:effectLst>
                  <a:glow rad="228600">
                    <a:schemeClr val="bg1"/>
                  </a:glow>
                </a:effectLst>
                <a:latin typeface="Arial" charset="0"/>
                <a:ea typeface="ＭＳ Ｐゴシック" charset="0"/>
                <a:cs typeface="ＭＳ Ｐゴシック" charset="0"/>
              </a:rPr>
              <a:t>(</a:t>
            </a:r>
            <a:r>
              <a:rPr lang="zh-CN" altLang="en-US" sz="3600" b="1">
                <a:effectLst>
                  <a:glow rad="228600">
                    <a:schemeClr val="bg1"/>
                  </a:glow>
                </a:effectLst>
                <a:latin typeface="Arial" charset="0"/>
                <a:ea typeface="ＭＳ Ｐゴシック" charset="0"/>
                <a:cs typeface="ＭＳ Ｐゴシック" charset="0"/>
              </a:rPr>
              <a:t>关于讲道的讲题，</a:t>
            </a:r>
            <a:r>
              <a:rPr lang="en-US" altLang="zh-CN" sz="3600" b="1">
                <a:effectLst>
                  <a:glow rad="228600">
                    <a:schemeClr val="bg1"/>
                  </a:glow>
                </a:effectLst>
                <a:latin typeface="Arial" charset="0"/>
                <a:ea typeface="ＭＳ Ｐゴシック" charset="0"/>
                <a:cs typeface="ＭＳ Ｐゴシック" charset="0"/>
              </a:rPr>
              <a:t> </a:t>
            </a:r>
            <a:r>
              <a:rPr lang="en-US" altLang="ja-JP" sz="3600" b="1">
                <a:effectLst>
                  <a:glow rad="228600">
                    <a:schemeClr val="bg1"/>
                  </a:glow>
                </a:effectLst>
                <a:latin typeface="Arial" charset="0"/>
                <a:ea typeface="ＭＳ Ｐゴシック" charset="0"/>
                <a:cs typeface="ＭＳ Ｐゴシック" charset="0"/>
              </a:rPr>
              <a:t>“</a:t>
            </a:r>
            <a:r>
              <a:rPr lang="ja-JP" altLang="en-US" sz="3600" b="1">
                <a:effectLst>
                  <a:glow rad="228600">
                    <a:schemeClr val="bg1"/>
                  </a:glow>
                </a:effectLst>
                <a:latin typeface="Arial" charset="0"/>
                <a:ea typeface="ＭＳ Ｐゴシック" charset="0"/>
                <a:cs typeface="ＭＳ Ｐゴシック" charset="0"/>
              </a:rPr>
              <a:t>这个世界需要的是较少</a:t>
            </a:r>
            <a:r>
              <a:rPr lang="zh-CN" altLang="en-US" sz="3600" b="1">
                <a:effectLst>
                  <a:glow rad="228600">
                    <a:schemeClr val="bg1"/>
                  </a:glow>
                </a:effectLst>
                <a:latin typeface="Arial" charset="0"/>
                <a:ea typeface="ＭＳ Ｐゴシック" charset="0"/>
                <a:cs typeface="ＭＳ Ｐゴシック" charset="0"/>
              </a:rPr>
              <a:t>得教堂，</a:t>
            </a:r>
            <a:r>
              <a:rPr lang="en-US" altLang="zh-CN" sz="3600" b="1">
                <a:effectLst>
                  <a:glow rad="228600">
                    <a:schemeClr val="bg1"/>
                  </a:glow>
                </a:effectLst>
                <a:latin typeface="Arial" charset="0"/>
                <a:ea typeface="ＭＳ Ｐゴシック" charset="0"/>
                <a:cs typeface="ＭＳ Ｐゴシック" charset="0"/>
              </a:rPr>
              <a:t> </a:t>
            </a:r>
            <a:r>
              <a:rPr lang="zh-CN" altLang="en-US" sz="3600" b="1">
                <a:effectLst>
                  <a:glow rad="228600">
                    <a:schemeClr val="bg1"/>
                  </a:glow>
                </a:effectLst>
                <a:latin typeface="Arial" charset="0"/>
                <a:ea typeface="ＭＳ Ｐゴシック" charset="0"/>
                <a:cs typeface="ＭＳ Ｐゴシック" charset="0"/>
              </a:rPr>
              <a:t>而是更多基督的肢体</a:t>
            </a:r>
            <a:r>
              <a:rPr lang="en-US" altLang="ja-JP" sz="3600" b="1">
                <a:effectLst>
                  <a:glow rad="228600">
                    <a:schemeClr val="bg1"/>
                  </a:glow>
                </a:effectLst>
                <a:latin typeface="Arial" charset="0"/>
                <a:ea typeface="ＭＳ Ｐゴシック" charset="0"/>
                <a:cs typeface="ＭＳ Ｐゴシック" charset="0"/>
              </a:rPr>
              <a:t>.")</a:t>
            </a:r>
            <a:endParaRPr lang="en-US" sz="3600" b="1">
              <a:effectLst>
                <a:glow rad="228600">
                  <a:schemeClr val="bg1"/>
                </a:glow>
              </a:effectLst>
              <a:latin typeface="Arial" charset="0"/>
              <a:ea typeface="ＭＳ Ｐゴシック" charset="0"/>
              <a:cs typeface="ＭＳ Ｐゴシック" charset="0"/>
            </a:endParaRPr>
          </a:p>
        </p:txBody>
      </p:sp>
      <p:sp>
        <p:nvSpPr>
          <p:cNvPr id="131076" name="Text Box 5"/>
          <p:cNvSpPr txBox="1">
            <a:spLocks noChangeArrowheads="1"/>
          </p:cNvSpPr>
          <p:nvPr/>
        </p:nvSpPr>
        <p:spPr bwMode="auto">
          <a:xfrm>
            <a:off x="5486400" y="6400800"/>
            <a:ext cx="361315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a:solidFill>
                  <a:schemeClr val="bg1"/>
                </a:solidFill>
              </a:rPr>
              <a:t>好的开始</a:t>
            </a:r>
            <a:r>
              <a:rPr lang="en-US" altLang="zh-CN">
                <a:solidFill>
                  <a:schemeClr val="bg1"/>
                </a:solidFill>
              </a:rPr>
              <a:t> </a:t>
            </a:r>
            <a:r>
              <a:rPr lang="zh-CN" altLang="en-US">
                <a:solidFill>
                  <a:schemeClr val="bg1"/>
                </a:solidFill>
              </a:rPr>
              <a:t>或不好的开始</a:t>
            </a:r>
            <a:r>
              <a:rPr lang="en-US" altLang="ja-JP">
                <a:solidFill>
                  <a:schemeClr val="bg1"/>
                </a:solidFill>
              </a:rPr>
              <a:t>?</a:t>
            </a:r>
            <a:endParaRPr lang="en-US">
              <a:solidFill>
                <a:schemeClr val="bg1"/>
              </a:solidFill>
            </a:endParaRPr>
          </a:p>
        </p:txBody>
      </p:sp>
      <p:sp>
        <p:nvSpPr>
          <p:cNvPr id="1343494" name="Text Box 6"/>
          <p:cNvSpPr txBox="1">
            <a:spLocks noChangeArrowheads="1"/>
          </p:cNvSpPr>
          <p:nvPr/>
        </p:nvSpPr>
        <p:spPr bwMode="auto">
          <a:xfrm>
            <a:off x="8518525" y="39688"/>
            <a:ext cx="523875" cy="457200"/>
          </a:xfrm>
          <a:prstGeom prst="rect">
            <a:avLst/>
          </a:prstGeom>
          <a:solidFill>
            <a:schemeClr val="hlink"/>
          </a:solid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76</a:t>
            </a:r>
            <a:endParaRPr lang="en-US" smtClean="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43491">
                                            <p:txEl>
                                              <p:pRg st="0" end="0"/>
                                            </p:txEl>
                                          </p:spTgt>
                                        </p:tgtEl>
                                        <p:attrNameLst>
                                          <p:attrName>style.visibility</p:attrName>
                                        </p:attrNameLst>
                                      </p:cBhvr>
                                      <p:to>
                                        <p:strVal val="visible"/>
                                      </p:to>
                                    </p:set>
                                    <p:animEffect transition="in" filter="wipe(down)">
                                      <p:cBhvr>
                                        <p:cTn id="7" dur="580">
                                          <p:stCondLst>
                                            <p:cond delay="0"/>
                                          </p:stCondLst>
                                        </p:cTn>
                                        <p:tgtEl>
                                          <p:spTgt spid="1343491">
                                            <p:txEl>
                                              <p:pRg st="0" end="0"/>
                                            </p:txEl>
                                          </p:spTgt>
                                        </p:tgtEl>
                                      </p:cBhvr>
                                    </p:animEffect>
                                    <p:anim calcmode="lin" valueType="num">
                                      <p:cBhvr>
                                        <p:cTn id="8" dur="1822" tmFilter="0,0; 0.14,0.36; 0.43,0.73; 0.71,0.91; 1.0,1.0">
                                          <p:stCondLst>
                                            <p:cond delay="0"/>
                                          </p:stCondLst>
                                        </p:cTn>
                                        <p:tgtEl>
                                          <p:spTgt spid="134349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4349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4349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4349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4349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43491">
                                            <p:txEl>
                                              <p:pRg st="0" end="0"/>
                                            </p:txEl>
                                          </p:spTgt>
                                        </p:tgtEl>
                                      </p:cBhvr>
                                      <p:to x="100000" y="60000"/>
                                    </p:animScale>
                                    <p:animScale>
                                      <p:cBhvr>
                                        <p:cTn id="14" dur="166" decel="50000">
                                          <p:stCondLst>
                                            <p:cond delay="676"/>
                                          </p:stCondLst>
                                        </p:cTn>
                                        <p:tgtEl>
                                          <p:spTgt spid="1343491">
                                            <p:txEl>
                                              <p:pRg st="0" end="0"/>
                                            </p:txEl>
                                          </p:spTgt>
                                        </p:tgtEl>
                                      </p:cBhvr>
                                      <p:to x="100000" y="100000"/>
                                    </p:animScale>
                                    <p:animScale>
                                      <p:cBhvr>
                                        <p:cTn id="15" dur="26">
                                          <p:stCondLst>
                                            <p:cond delay="1312"/>
                                          </p:stCondLst>
                                        </p:cTn>
                                        <p:tgtEl>
                                          <p:spTgt spid="1343491">
                                            <p:txEl>
                                              <p:pRg st="0" end="0"/>
                                            </p:txEl>
                                          </p:spTgt>
                                        </p:tgtEl>
                                      </p:cBhvr>
                                      <p:to x="100000" y="80000"/>
                                    </p:animScale>
                                    <p:animScale>
                                      <p:cBhvr>
                                        <p:cTn id="16" dur="166" decel="50000">
                                          <p:stCondLst>
                                            <p:cond delay="1338"/>
                                          </p:stCondLst>
                                        </p:cTn>
                                        <p:tgtEl>
                                          <p:spTgt spid="1343491">
                                            <p:txEl>
                                              <p:pRg st="0" end="0"/>
                                            </p:txEl>
                                          </p:spTgt>
                                        </p:tgtEl>
                                      </p:cBhvr>
                                      <p:to x="100000" y="100000"/>
                                    </p:animScale>
                                    <p:animScale>
                                      <p:cBhvr>
                                        <p:cTn id="17" dur="26">
                                          <p:stCondLst>
                                            <p:cond delay="1642"/>
                                          </p:stCondLst>
                                        </p:cTn>
                                        <p:tgtEl>
                                          <p:spTgt spid="1343491">
                                            <p:txEl>
                                              <p:pRg st="0" end="0"/>
                                            </p:txEl>
                                          </p:spTgt>
                                        </p:tgtEl>
                                      </p:cBhvr>
                                      <p:to x="100000" y="90000"/>
                                    </p:animScale>
                                    <p:animScale>
                                      <p:cBhvr>
                                        <p:cTn id="18" dur="166" decel="50000">
                                          <p:stCondLst>
                                            <p:cond delay="1668"/>
                                          </p:stCondLst>
                                        </p:cTn>
                                        <p:tgtEl>
                                          <p:spTgt spid="1343491">
                                            <p:txEl>
                                              <p:pRg st="0" end="0"/>
                                            </p:txEl>
                                          </p:spTgt>
                                        </p:tgtEl>
                                      </p:cBhvr>
                                      <p:to x="100000" y="100000"/>
                                    </p:animScale>
                                    <p:animScale>
                                      <p:cBhvr>
                                        <p:cTn id="19" dur="26">
                                          <p:stCondLst>
                                            <p:cond delay="1808"/>
                                          </p:stCondLst>
                                        </p:cTn>
                                        <p:tgtEl>
                                          <p:spTgt spid="1343491">
                                            <p:txEl>
                                              <p:pRg st="0" end="0"/>
                                            </p:txEl>
                                          </p:spTgt>
                                        </p:tgtEl>
                                      </p:cBhvr>
                                      <p:to x="100000" y="95000"/>
                                    </p:animScale>
                                    <p:animScale>
                                      <p:cBhvr>
                                        <p:cTn id="20" dur="166" decel="50000">
                                          <p:stCondLst>
                                            <p:cond delay="1834"/>
                                          </p:stCondLst>
                                        </p:cTn>
                                        <p:tgtEl>
                                          <p:spTgt spid="134349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34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175"/>
            <a:ext cx="514826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2"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263" y="1685925"/>
            <a:ext cx="3995737"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8263" y="0"/>
            <a:ext cx="39957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ctrTitle"/>
          </p:nvPr>
        </p:nvSpPr>
        <p:spPr>
          <a:xfrm>
            <a:off x="457200" y="836712"/>
            <a:ext cx="8229600" cy="2520280"/>
          </a:xfrm>
          <a:ln>
            <a:miter lim="800000"/>
            <a:headEnd/>
            <a:tailEnd/>
          </a:ln>
          <a:extLst/>
        </p:spPr>
        <p:txBody>
          <a:bodyPr/>
          <a:lstStyle/>
          <a:p>
            <a:pPr eaLnBrk="1" hangingPunct="1">
              <a:defRPr/>
            </a:pPr>
            <a:r>
              <a:rPr kumimoji="0" lang="zh-CN" altLang="en-US" sz="8000" dirty="0" smtClean="0">
                <a:effectLst>
                  <a:glow rad="495300">
                    <a:schemeClr val="bg1">
                      <a:alpha val="89000"/>
                    </a:schemeClr>
                  </a:glow>
                </a:effectLst>
              </a:rPr>
              <a:t>你如何获取别人的注意力？</a:t>
            </a:r>
            <a:endParaRPr kumimoji="0" lang="en-US" sz="8000" dirty="0">
              <a:effectLst>
                <a:glow rad="495300">
                  <a:schemeClr val="bg1">
                    <a:alpha val="89000"/>
                  </a:schemeClr>
                </a:glow>
              </a:effectLst>
            </a:endParaRPr>
          </a:p>
        </p:txBody>
      </p:sp>
      <p:sp>
        <p:nvSpPr>
          <p:cNvPr id="3" name="Rectangle 3"/>
          <p:cNvSpPr>
            <a:spLocks noGrp="1" noChangeArrowheads="1"/>
          </p:cNvSpPr>
          <p:nvPr>
            <p:ph type="subTitle" idx="1"/>
          </p:nvPr>
        </p:nvSpPr>
        <p:spPr>
          <a:ln>
            <a:miter lim="800000"/>
            <a:headEnd/>
            <a:tailEnd/>
          </a:ln>
          <a:extLst/>
        </p:spPr>
        <p:txBody>
          <a:bodyPr/>
          <a:lstStyle/>
          <a:p>
            <a:pPr eaLnBrk="1" hangingPunct="1">
              <a:defRPr/>
            </a:pPr>
            <a:r>
              <a:rPr kumimoji="0" lang="zh-CN" altLang="en-US" sz="6000" dirty="0" smtClean="0">
                <a:effectLst>
                  <a:glow rad="495300">
                    <a:schemeClr val="bg1">
                      <a:alpha val="89000"/>
                    </a:schemeClr>
                  </a:glow>
                </a:effectLst>
              </a:rPr>
              <a:t>参考</a:t>
            </a:r>
            <a:r>
              <a:rPr kumimoji="0" lang="en-US" sz="6000" dirty="0" smtClean="0">
                <a:effectLst>
                  <a:glow rad="495300">
                    <a:schemeClr val="bg1">
                      <a:alpha val="89000"/>
                    </a:schemeClr>
                  </a:glow>
                </a:effectLst>
              </a:rPr>
              <a:t> </a:t>
            </a:r>
            <a:r>
              <a:rPr kumimoji="0" lang="en-US" sz="6000" dirty="0" err="1" smtClean="0">
                <a:effectLst>
                  <a:glow rad="495300">
                    <a:schemeClr val="bg1">
                      <a:alpha val="89000"/>
                    </a:schemeClr>
                  </a:glow>
                </a:effectLst>
              </a:rPr>
              <a:t>Sunukjian</a:t>
            </a:r>
            <a:r>
              <a:rPr kumimoji="0" lang="zh-CN" altLang="en-US" sz="6000" dirty="0" smtClean="0">
                <a:effectLst>
                  <a:glow rad="495300">
                    <a:schemeClr val="bg1">
                      <a:alpha val="89000"/>
                    </a:schemeClr>
                  </a:glow>
                </a:effectLst>
              </a:rPr>
              <a:t>的</a:t>
            </a:r>
            <a:r>
              <a:rPr lang="en-US" sz="6000" dirty="0" smtClean="0"/>
              <a:t>编目</a:t>
            </a:r>
            <a:r>
              <a:rPr kumimoji="0" lang="en-US" sz="6000" dirty="0" smtClean="0">
                <a:effectLst>
                  <a:glow rad="495300">
                    <a:schemeClr val="bg1">
                      <a:alpha val="89000"/>
                    </a:schemeClr>
                  </a:glow>
                </a:effectLst>
              </a:rPr>
              <a:t> </a:t>
            </a:r>
            <a:r>
              <a:rPr kumimoji="0" lang="zh-CN" altLang="en-US" sz="6000" dirty="0" smtClean="0">
                <a:effectLst>
                  <a:glow rad="495300">
                    <a:schemeClr val="bg1">
                      <a:alpha val="89000"/>
                    </a:schemeClr>
                  </a:glow>
                </a:effectLst>
              </a:rPr>
              <a:t>－在</a:t>
            </a:r>
            <a:r>
              <a:rPr kumimoji="0" lang="en-US" sz="6000" dirty="0" smtClean="0">
                <a:effectLst>
                  <a:glow rad="495300">
                    <a:schemeClr val="bg1">
                      <a:alpha val="89000"/>
                    </a:schemeClr>
                  </a:glow>
                </a:effectLst>
              </a:rPr>
              <a:t>76a</a:t>
            </a:r>
            <a:r>
              <a:rPr kumimoji="0" lang="zh-CN" altLang="en-US" sz="6000" dirty="0" smtClean="0">
                <a:effectLst>
                  <a:glow rad="495300">
                    <a:schemeClr val="bg1">
                      <a:alpha val="89000"/>
                    </a:schemeClr>
                  </a:glow>
                </a:effectLst>
              </a:rPr>
              <a:t>页</a:t>
            </a:r>
            <a:endParaRPr kumimoji="0" lang="en-US" sz="6000" dirty="0">
              <a:effectLst>
                <a:glow rad="495300">
                  <a:schemeClr val="bg1">
                    <a:alpha val="89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8676" name="Rectangle 4"/>
          <p:cNvSpPr>
            <a:spLocks noChangeArrowheads="1"/>
          </p:cNvSpPr>
          <p:nvPr/>
        </p:nvSpPr>
        <p:spPr bwMode="auto">
          <a:xfrm>
            <a:off x="381000" y="228600"/>
            <a:ext cx="3200400" cy="609600"/>
          </a:xfrm>
          <a:prstGeom prst="rect">
            <a:avLst/>
          </a:prstGeom>
          <a:solidFill>
            <a:schemeClr val="tx1"/>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308677" name="Rectangle 5"/>
          <p:cNvSpPr>
            <a:spLocks noChangeArrowheads="1"/>
          </p:cNvSpPr>
          <p:nvPr/>
        </p:nvSpPr>
        <p:spPr bwMode="auto">
          <a:xfrm>
            <a:off x="914400" y="838200"/>
            <a:ext cx="9296400" cy="2667000"/>
          </a:xfrm>
          <a:prstGeom prst="rect">
            <a:avLst/>
          </a:prstGeom>
          <a:noFill/>
          <a:ln>
            <a:noFill/>
          </a:ln>
          <a:effectLst>
            <a:outerShdw blurRad="63500" dist="35921" dir="2700000" algn="ctr" rotWithShape="0">
              <a:schemeClr val="tx2">
                <a:alpha val="74998"/>
              </a:schemeClr>
            </a:outerShdw>
          </a:effectLst>
          <a:extLst/>
        </p:spPr>
        <p:txBody>
          <a:bodyPr/>
          <a:lstStyle/>
          <a:p>
            <a:pPr eaLnBrk="1" hangingPunct="1">
              <a:spcBef>
                <a:spcPct val="20000"/>
              </a:spcBef>
              <a:defRPr/>
            </a:pPr>
            <a:r>
              <a:rPr lang="en-US" sz="3600" b="1" i="1">
                <a:solidFill>
                  <a:srgbClr val="FFFF00"/>
                </a:solidFill>
              </a:rPr>
              <a:t>G</a:t>
            </a:r>
            <a:r>
              <a:rPr lang="en-US" sz="3600" b="1" i="1">
                <a:solidFill>
                  <a:schemeClr val="bg1"/>
                </a:solidFill>
              </a:rPr>
              <a:t>et Attention on the Subject</a:t>
            </a:r>
            <a:r>
              <a:rPr lang="zh-CN" altLang="en-US" sz="2800" b="1" i="1">
                <a:solidFill>
                  <a:schemeClr val="bg1"/>
                </a:solidFill>
                <a:effectLst>
                  <a:outerShdw blurRad="38100" dist="38100" dir="2700000" algn="tl">
                    <a:srgbClr val="808080"/>
                  </a:outerShdw>
                </a:effectLst>
              </a:rPr>
              <a:t>－关注主题</a:t>
            </a:r>
            <a:endParaRPr lang="en-US" altLang="ja-JP" sz="3600" b="1" i="1">
              <a:solidFill>
                <a:schemeClr val="bg1"/>
              </a:solidFill>
            </a:endParaRPr>
          </a:p>
          <a:p>
            <a:pPr eaLnBrk="1" hangingPunct="1">
              <a:spcBef>
                <a:spcPct val="20000"/>
              </a:spcBef>
              <a:defRPr/>
            </a:pPr>
            <a:r>
              <a:rPr lang="en-US" sz="3600" b="1" i="1">
                <a:solidFill>
                  <a:srgbClr val="FFFF00"/>
                </a:solidFill>
              </a:rPr>
              <a:t>R</a:t>
            </a:r>
            <a:r>
              <a:rPr lang="en-US" sz="3600" b="1" i="1">
                <a:solidFill>
                  <a:schemeClr val="bg1"/>
                </a:solidFill>
              </a:rPr>
              <a:t>aise Need</a:t>
            </a:r>
            <a:r>
              <a:rPr lang="zh-CN" altLang="en-US" sz="3600" b="1" i="1">
                <a:solidFill>
                  <a:schemeClr val="bg1"/>
                </a:solidFill>
              </a:rPr>
              <a:t>－提出需要</a:t>
            </a:r>
            <a:endParaRPr lang="en-US" sz="3200" b="1">
              <a:solidFill>
                <a:schemeClr val="bg1"/>
              </a:solidFill>
            </a:endParaRPr>
          </a:p>
        </p:txBody>
      </p:sp>
      <p:sp>
        <p:nvSpPr>
          <p:cNvPr id="1308678" name="Text Box 6"/>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74</a:t>
            </a:r>
            <a:endParaRPr lang="en-US" smtClean="0">
              <a:solidFill>
                <a:schemeClr val="bg1"/>
              </a:solidFill>
            </a:endParaRPr>
          </a:p>
        </p:txBody>
      </p:sp>
      <p:pic>
        <p:nvPicPr>
          <p:cNvPr id="135173" name="Picture 1" descr="Mask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133600" y="2565400"/>
            <a:ext cx="59039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p:cNvSpPr txBox="1">
            <a:spLocks noChangeArrowheads="1"/>
          </p:cNvSpPr>
          <p:nvPr/>
        </p:nvSpPr>
        <p:spPr bwMode="auto">
          <a:xfrm>
            <a:off x="2268538" y="6308725"/>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i="1">
                <a:solidFill>
                  <a:schemeClr val="bg1"/>
                </a:solidFill>
              </a:rPr>
              <a:t>发问</a:t>
            </a:r>
            <a:r>
              <a:rPr lang="en-US" altLang="zh-CN" b="1" i="1">
                <a:solidFill>
                  <a:schemeClr val="bg1"/>
                </a:solidFill>
              </a:rPr>
              <a:t> </a:t>
            </a:r>
            <a:r>
              <a:rPr lang="zh-CN" altLang="en-US" b="1" i="1">
                <a:solidFill>
                  <a:schemeClr val="bg1"/>
                </a:solidFill>
              </a:rPr>
              <a:t>有“您”</a:t>
            </a:r>
            <a:r>
              <a:rPr lang="en-US" altLang="zh-CN" b="1" i="1">
                <a:solidFill>
                  <a:schemeClr val="bg1"/>
                </a:solidFill>
              </a:rPr>
              <a:t> </a:t>
            </a:r>
            <a:r>
              <a:rPr lang="zh-CN" altLang="en-US" b="1" i="1">
                <a:solidFill>
                  <a:schemeClr val="bg1"/>
                </a:solidFill>
              </a:rPr>
              <a:t>的问题</a:t>
            </a:r>
            <a:r>
              <a:rPr lang="en-US" altLang="ja-JP" b="1" i="1">
                <a:solidFill>
                  <a:schemeClr val="bg1"/>
                </a:solidFill>
              </a:rPr>
              <a:t>!</a:t>
            </a:r>
            <a:endParaRPr lang="en-US"/>
          </a:p>
        </p:txBody>
      </p:sp>
      <p:sp>
        <p:nvSpPr>
          <p:cNvPr id="9" name="TextBox 7"/>
          <p:cNvSpPr txBox="1">
            <a:spLocks noChangeArrowheads="1"/>
          </p:cNvSpPr>
          <p:nvPr/>
        </p:nvSpPr>
        <p:spPr bwMode="auto">
          <a:xfrm>
            <a:off x="2268538" y="5732463"/>
            <a:ext cx="3505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i="1">
                <a:solidFill>
                  <a:schemeClr val="bg1"/>
                </a:solidFill>
              </a:rPr>
              <a:t>如何提出需要？</a:t>
            </a:r>
            <a:endParaRPr lang="en-US"/>
          </a:p>
        </p:txBody>
      </p:sp>
      <p:sp>
        <p:nvSpPr>
          <p:cNvPr id="2" name="TextBox 7"/>
          <p:cNvSpPr txBox="1">
            <a:spLocks noChangeArrowheads="1"/>
          </p:cNvSpPr>
          <p:nvPr/>
        </p:nvSpPr>
        <p:spPr bwMode="auto">
          <a:xfrm>
            <a:off x="2268538" y="2636838"/>
            <a:ext cx="352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i="1">
                <a:solidFill>
                  <a:schemeClr val="bg1"/>
                </a:solidFill>
              </a:rPr>
              <a:t>帮助他们认知他们在携带面具</a:t>
            </a:r>
            <a:endParaRPr lang="en-US"/>
          </a:p>
        </p:txBody>
      </p:sp>
      <p:sp>
        <p:nvSpPr>
          <p:cNvPr id="12" name="Rectangle 1027"/>
          <p:cNvSpPr>
            <a:spLocks noGrp="1" noChangeArrowheads="1"/>
          </p:cNvSpPr>
          <p:nvPr>
            <p:ph type="ctrTitle"/>
          </p:nvPr>
        </p:nvSpPr>
        <p:spPr>
          <a:xfrm rot="16200000">
            <a:off x="-2982119" y="2945606"/>
            <a:ext cx="6858000" cy="966788"/>
          </a:xfrm>
          <a:effectLst>
            <a:outerShdw blurRad="63500" dist="35921" dir="2700000" algn="ctr" rotWithShape="0">
              <a:schemeClr val="tx2">
                <a:alpha val="74998"/>
              </a:schemeClr>
            </a:outerShdw>
          </a:effectLst>
        </p:spPr>
        <p:txBody>
          <a:bodyPr anchor="t"/>
          <a:lstStyle/>
          <a:p>
            <a:pPr eaLnBrk="1" hangingPunct="1">
              <a:defRPr/>
            </a:pPr>
            <a:r>
              <a:rPr lang="zh-CN" altLang="en-US" sz="5400" dirty="0">
                <a:solidFill>
                  <a:schemeClr val="bg1"/>
                </a:solidFill>
                <a:latin typeface="Arial" charset="0"/>
                <a:ea typeface="ＭＳ Ｐゴシック" charset="0"/>
                <a:cs typeface="ＭＳ Ｐゴシック" charset="0"/>
              </a:rPr>
              <a:t>开场白</a:t>
            </a:r>
            <a:endParaRPr lang="en-US" sz="5400" dirty="0">
              <a:solidFill>
                <a:schemeClr val="bg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800" decel="100000"/>
                                        <p:tgtEl>
                                          <p:spTgt spid="9"/>
                                        </p:tgtEl>
                                      </p:cBhvr>
                                    </p:animEffect>
                                    <p:anim calcmode="lin" valueType="num">
                                      <p:cBhvr>
                                        <p:cTn id="18" dur="800" decel="100000" fill="hold"/>
                                        <p:tgtEl>
                                          <p:spTgt spid="9"/>
                                        </p:tgtEl>
                                        <p:attrNameLst>
                                          <p:attrName>style.rotation</p:attrName>
                                        </p:attrNameLst>
                                      </p:cBhvr>
                                      <p:tavLst>
                                        <p:tav tm="0">
                                          <p:val>
                                            <p:fltVal val="-90"/>
                                          </p:val>
                                        </p:tav>
                                        <p:tav tm="100000">
                                          <p:val>
                                            <p:fltVal val="0"/>
                                          </p:val>
                                        </p:tav>
                                      </p:tavLst>
                                    </p:anim>
                                    <p:anim calcmode="lin" valueType="num">
                                      <p:cBhvr>
                                        <p:cTn id="19" dur="800" decel="100000" fill="hold"/>
                                        <p:tgtEl>
                                          <p:spTgt spid="9"/>
                                        </p:tgtEl>
                                        <p:attrNameLst>
                                          <p:attrName>ppt_x</p:attrName>
                                        </p:attrNameLst>
                                      </p:cBhvr>
                                      <p:tavLst>
                                        <p:tav tm="0">
                                          <p:val>
                                            <p:strVal val="#ppt_x+0.4"/>
                                          </p:val>
                                        </p:tav>
                                        <p:tav tm="100000">
                                          <p:val>
                                            <p:strVal val="#ppt_x-0.05"/>
                                          </p:val>
                                        </p:tav>
                                      </p:tavLst>
                                    </p:anim>
                                    <p:anim calcmode="lin" valueType="num">
                                      <p:cBhvr>
                                        <p:cTn id="20" dur="800" decel="100000" fill="hold"/>
                                        <p:tgtEl>
                                          <p:spTgt spid="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800" decel="100000"/>
                                        <p:tgtEl>
                                          <p:spTgt spid="10"/>
                                        </p:tgtEl>
                                      </p:cBhvr>
                                    </p:animEffect>
                                    <p:anim calcmode="lin" valueType="num">
                                      <p:cBhvr>
                                        <p:cTn id="28" dur="800" decel="100000" fill="hold"/>
                                        <p:tgtEl>
                                          <p:spTgt spid="10"/>
                                        </p:tgtEl>
                                        <p:attrNameLst>
                                          <p:attrName>style.rotation</p:attrName>
                                        </p:attrNameLst>
                                      </p:cBhvr>
                                      <p:tavLst>
                                        <p:tav tm="0">
                                          <p:val>
                                            <p:fltVal val="-90"/>
                                          </p:val>
                                        </p:tav>
                                        <p:tav tm="100000">
                                          <p:val>
                                            <p:fltVal val="0"/>
                                          </p:val>
                                        </p:tav>
                                      </p:tavLst>
                                    </p:anim>
                                    <p:anim calcmode="lin" valueType="num">
                                      <p:cBhvr>
                                        <p:cTn id="29" dur="800" decel="100000" fill="hold"/>
                                        <p:tgtEl>
                                          <p:spTgt spid="10"/>
                                        </p:tgtEl>
                                        <p:attrNameLst>
                                          <p:attrName>ppt_x</p:attrName>
                                        </p:attrNameLst>
                                      </p:cBhvr>
                                      <p:tavLst>
                                        <p:tav tm="0">
                                          <p:val>
                                            <p:strVal val="#ppt_x+0.4"/>
                                          </p:val>
                                        </p:tav>
                                        <p:tav tm="100000">
                                          <p:val>
                                            <p:strVal val="#ppt_x-0.05"/>
                                          </p:val>
                                        </p:tav>
                                      </p:tavLst>
                                    </p:anim>
                                    <p:anim calcmode="lin" valueType="num">
                                      <p:cBhvr>
                                        <p:cTn id="30" dur="800" decel="100000" fill="hold"/>
                                        <p:tgtEl>
                                          <p:spTgt spid="1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4" descr="IntrosHoHumNe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7099">
            <a:off x="457200" y="-152400"/>
            <a:ext cx="4578350" cy="7086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7218" name="Rectangle 2"/>
          <p:cNvSpPr>
            <a:spLocks noGrp="1" noChangeArrowheads="1"/>
          </p:cNvSpPr>
          <p:nvPr>
            <p:ph type="ctrTitle"/>
          </p:nvPr>
        </p:nvSpPr>
        <p:spPr>
          <a:xfrm>
            <a:off x="5334000" y="0"/>
            <a:ext cx="3657600" cy="6858000"/>
          </a:xfrm>
        </p:spPr>
        <p:txBody>
          <a:bodyPr/>
          <a:lstStyle/>
          <a:p>
            <a:pPr eaLnBrk="1" hangingPunct="1"/>
            <a:r>
              <a:rPr lang="zh-CN" altLang="en-US" sz="5400" b="1">
                <a:solidFill>
                  <a:srgbClr val="FF0000"/>
                </a:solidFill>
                <a:latin typeface="Arial" charset="0"/>
                <a:ea typeface="ＭＳ Ｐゴシック" charset="0"/>
                <a:cs typeface="ＭＳ Ｐゴシック" charset="0"/>
              </a:rPr>
              <a:t>你其实没有很多时间</a:t>
            </a:r>
            <a:r>
              <a:rPr lang="en-GB" altLang="zh-CN" sz="5400" b="1">
                <a:solidFill>
                  <a:srgbClr val="FF0000"/>
                </a:solidFill>
                <a:latin typeface="Arial" charset="0"/>
                <a:ea typeface="ＭＳ Ｐゴシック" charset="0"/>
                <a:cs typeface="ＭＳ Ｐゴシック" charset="0"/>
              </a:rPr>
              <a:t/>
            </a:r>
            <a:br>
              <a:rPr lang="en-GB" altLang="zh-CN" sz="5400" b="1">
                <a:solidFill>
                  <a:srgbClr val="FF0000"/>
                </a:solidFill>
                <a:latin typeface="Arial" charset="0"/>
                <a:ea typeface="ＭＳ Ｐゴシック" charset="0"/>
                <a:cs typeface="ＭＳ Ｐゴシック" charset="0"/>
              </a:rPr>
            </a:br>
            <a:r>
              <a:rPr lang="zh-CN" altLang="en-US" sz="5400" b="1">
                <a:solidFill>
                  <a:srgbClr val="FF0000"/>
                </a:solidFill>
                <a:latin typeface="Arial" charset="0"/>
                <a:ea typeface="ＭＳ Ｐゴシック" charset="0"/>
                <a:cs typeface="ＭＳ Ｐゴシック" charset="0"/>
              </a:rPr>
              <a:t>提出他们的需要</a:t>
            </a:r>
            <a:endParaRPr lang="en-US" sz="5400" b="1">
              <a:solidFill>
                <a:srgbClr val="FF0000"/>
              </a:solidFill>
              <a:latin typeface="Arial" charset="0"/>
              <a:ea typeface="ＭＳ Ｐゴシック" charset="0"/>
              <a:cs typeface="ＭＳ Ｐゴシック" charset="0"/>
            </a:endParaRPr>
          </a:p>
        </p:txBody>
      </p:sp>
      <p:sp>
        <p:nvSpPr>
          <p:cNvPr id="137219" name="Rectangle 2"/>
          <p:cNvSpPr txBox="1">
            <a:spLocks noChangeArrowheads="1"/>
          </p:cNvSpPr>
          <p:nvPr/>
        </p:nvSpPr>
        <p:spPr bwMode="auto">
          <a:xfrm rot="-189835">
            <a:off x="-3760788" y="211138"/>
            <a:ext cx="3600450" cy="6048375"/>
          </a:xfrm>
          <a:prstGeom prst="rect">
            <a:avLst/>
          </a:prstGeom>
          <a:solidFill>
            <a:srgbClr val="FFCC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b="1">
                <a:solidFill>
                  <a:srgbClr val="000090"/>
                </a:solidFill>
              </a:rPr>
              <a:t>Thirty Minutes to Raise the Dead: </a:t>
            </a:r>
            <a:r>
              <a:rPr lang="en-US" sz="4400" b="1">
                <a:solidFill>
                  <a:srgbClr val="000090"/>
                </a:solidFill>
              </a:rPr>
              <a:t/>
            </a:r>
            <a:br>
              <a:rPr lang="en-US" sz="4400" b="1">
                <a:solidFill>
                  <a:srgbClr val="000090"/>
                </a:solidFill>
              </a:rPr>
            </a:br>
            <a:r>
              <a:rPr lang="en-US" sz="3600" b="1">
                <a:solidFill>
                  <a:srgbClr val="000090"/>
                </a:solidFill>
              </a:rPr>
              <a:t>How You Can Preach Your Best Sermon Yet – This Sunday</a:t>
            </a:r>
            <a:endParaRPr lang="en-US" sz="4400" b="1">
              <a:solidFill>
                <a:srgbClr val="000090"/>
              </a:solidFill>
            </a:endParaRPr>
          </a:p>
        </p:txBody>
      </p:sp>
      <p:sp>
        <p:nvSpPr>
          <p:cNvPr id="137220" name="Rectangle 4"/>
          <p:cNvSpPr>
            <a:spLocks noChangeArrowheads="1"/>
          </p:cNvSpPr>
          <p:nvPr/>
        </p:nvSpPr>
        <p:spPr bwMode="auto">
          <a:xfrm>
            <a:off x="5257800" y="5638800"/>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t>书名：</a:t>
            </a:r>
            <a:r>
              <a:rPr lang="en-US" b="1"/>
              <a:t>三十分钟，使死人复活</a:t>
            </a:r>
            <a:endParaRPr lang="en-US" altLang="ja-JP" b="1"/>
          </a:p>
          <a:p>
            <a:r>
              <a:rPr lang="zh-CN" altLang="en-US"/>
              <a:t>－</a:t>
            </a:r>
            <a:r>
              <a:rPr lang="en-US" altLang="zh-CN"/>
              <a:t> </a:t>
            </a:r>
            <a:r>
              <a:rPr lang="zh-CN" altLang="en-US"/>
              <a:t>你如何在这星期日的讲道时讲你最好的信息。</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24"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310725" name="Rectangle 5"/>
          <p:cNvSpPr>
            <a:spLocks noChangeArrowheads="1"/>
          </p:cNvSpPr>
          <p:nvPr/>
        </p:nvSpPr>
        <p:spPr bwMode="auto">
          <a:xfrm>
            <a:off x="1066800" y="1295400"/>
            <a:ext cx="9144000" cy="5334000"/>
          </a:xfrm>
          <a:prstGeom prst="rect">
            <a:avLst/>
          </a:prstGeom>
          <a:noFill/>
          <a:ln>
            <a:noFill/>
          </a:ln>
          <a:effectLst/>
          <a:extLst/>
        </p:spPr>
        <p:txBody>
          <a:bodyPr/>
          <a:lstStyle/>
          <a:p>
            <a:pPr eaLnBrk="1" hangingPunct="1">
              <a:spcBef>
                <a:spcPct val="20000"/>
              </a:spcBef>
              <a:defRPr/>
            </a:pPr>
            <a:r>
              <a:rPr lang="en-US" sz="3600" b="1" i="1">
                <a:solidFill>
                  <a:srgbClr val="FFFF00"/>
                </a:solidFill>
                <a:effectLst>
                  <a:outerShdw blurRad="38100" dist="38100" dir="2700000" algn="tl">
                    <a:srgbClr val="FFFFFF"/>
                  </a:outerShdw>
                </a:effectLst>
              </a:rPr>
              <a:t>G</a:t>
            </a:r>
            <a:r>
              <a:rPr lang="en-US" sz="3600" b="1" i="1">
                <a:solidFill>
                  <a:schemeClr val="bg1"/>
                </a:solidFill>
                <a:effectLst>
                  <a:outerShdw blurRad="38100" dist="38100" dir="2700000" algn="tl">
                    <a:srgbClr val="808080"/>
                  </a:outerShdw>
                </a:effectLst>
              </a:rPr>
              <a:t>et Attention on the Subject </a:t>
            </a:r>
            <a:r>
              <a:rPr lang="zh-CN" altLang="en-US" b="1" i="1">
                <a:solidFill>
                  <a:schemeClr val="bg1"/>
                </a:solidFill>
                <a:effectLst>
                  <a:outerShdw blurRad="38100" dist="38100" dir="2700000" algn="tl">
                    <a:srgbClr val="808080"/>
                  </a:outerShdw>
                </a:effectLst>
              </a:rPr>
              <a:t>－关注主题</a:t>
            </a:r>
            <a:endParaRPr lang="en-US" altLang="ja-JP" sz="3600" b="1" i="1">
              <a:solidFill>
                <a:schemeClr val="bg1"/>
              </a:solidFill>
              <a:effectLst>
                <a:outerShdw blurRad="38100" dist="38100" dir="2700000" algn="tl">
                  <a:srgbClr val="808080"/>
                </a:outerShdw>
              </a:effectLst>
            </a:endParaRPr>
          </a:p>
          <a:p>
            <a:pPr eaLnBrk="1" hangingPunct="1">
              <a:spcBef>
                <a:spcPct val="20000"/>
              </a:spcBef>
              <a:defRPr/>
            </a:pPr>
            <a:r>
              <a:rPr lang="en-US" sz="3600" b="1" i="1">
                <a:solidFill>
                  <a:srgbClr val="FFFF00"/>
                </a:solidFill>
                <a:effectLst>
                  <a:outerShdw blurRad="38100" dist="38100" dir="2700000" algn="tl">
                    <a:srgbClr val="FFFFFF"/>
                  </a:outerShdw>
                </a:effectLst>
              </a:rPr>
              <a:t>R</a:t>
            </a:r>
            <a:r>
              <a:rPr lang="en-US" sz="3600" b="1" i="1">
                <a:solidFill>
                  <a:schemeClr val="bg1"/>
                </a:solidFill>
                <a:effectLst>
                  <a:outerShdw blurRad="38100" dist="38100" dir="2700000" algn="tl">
                    <a:srgbClr val="808080"/>
                  </a:outerShdw>
                </a:effectLst>
              </a:rPr>
              <a:t>aise Need </a:t>
            </a:r>
            <a:r>
              <a:rPr lang="zh-CN" altLang="en-US" sz="3600" b="1" i="1">
                <a:solidFill>
                  <a:schemeClr val="bg1"/>
                </a:solidFill>
                <a:effectLst>
                  <a:outerShdw blurRad="38100" dist="38100" dir="2700000" algn="tl">
                    <a:srgbClr val="808080"/>
                  </a:outerShdw>
                </a:effectLst>
              </a:rPr>
              <a:t>－</a:t>
            </a:r>
            <a:r>
              <a:rPr lang="zh-CN" altLang="en-US" sz="3200" b="1" i="1">
                <a:solidFill>
                  <a:schemeClr val="bg1"/>
                </a:solidFill>
                <a:effectLst>
                  <a:outerShdw blurRad="38100" dist="38100" dir="2700000" algn="tl">
                    <a:srgbClr val="808080"/>
                  </a:outerShdw>
                </a:effectLst>
              </a:rPr>
              <a:t>提出需要</a:t>
            </a:r>
            <a:endParaRPr lang="en-US" altLang="ja-JP" sz="3600" b="1" i="1">
              <a:solidFill>
                <a:schemeClr val="bg1"/>
              </a:solidFill>
              <a:effectLst>
                <a:outerShdw blurRad="38100" dist="38100" dir="2700000" algn="tl">
                  <a:srgbClr val="808080"/>
                </a:outerShdw>
              </a:effectLst>
            </a:endParaRPr>
          </a:p>
          <a:p>
            <a:pPr eaLnBrk="1" hangingPunct="1">
              <a:spcBef>
                <a:spcPct val="20000"/>
              </a:spcBef>
              <a:defRPr/>
            </a:pPr>
            <a:r>
              <a:rPr lang="en-US" sz="3600" b="1" i="1">
                <a:solidFill>
                  <a:srgbClr val="FFFF00"/>
                </a:solidFill>
                <a:effectLst>
                  <a:outerShdw blurRad="38100" dist="38100" dir="2700000" algn="tl">
                    <a:srgbClr val="FFFFFF"/>
                  </a:outerShdw>
                </a:effectLst>
              </a:rPr>
              <a:t>I</a:t>
            </a:r>
            <a:r>
              <a:rPr lang="en-US" sz="3600" b="1" i="1">
                <a:solidFill>
                  <a:schemeClr val="bg1"/>
                </a:solidFill>
                <a:effectLst>
                  <a:outerShdw blurRad="38100" dist="38100" dir="2700000" algn="tl">
                    <a:srgbClr val="808080"/>
                  </a:outerShdw>
                </a:effectLst>
              </a:rPr>
              <a:t>ntroduce the Subject, MI, or MPI </a:t>
            </a:r>
          </a:p>
          <a:p>
            <a:pPr eaLnBrk="1" hangingPunct="1">
              <a:spcBef>
                <a:spcPct val="20000"/>
              </a:spcBef>
              <a:defRPr/>
            </a:pPr>
            <a:r>
              <a:rPr lang="zh-CN" altLang="en-US" sz="3600" b="1" i="1">
                <a:solidFill>
                  <a:schemeClr val="bg1"/>
                </a:solidFill>
                <a:effectLst>
                  <a:outerShdw blurRad="38100" dist="38100" dir="2700000" algn="tl">
                    <a:srgbClr val="808080"/>
                  </a:outerShdw>
                </a:effectLst>
              </a:rPr>
              <a:t>－介绍主题，</a:t>
            </a:r>
            <a:r>
              <a:rPr lang="zh-CN" altLang="en-US" sz="3600" b="1">
                <a:solidFill>
                  <a:srgbClr val="FFFFFF"/>
                </a:solidFill>
                <a:cs typeface="Arial" charset="0"/>
              </a:rPr>
              <a:t>梗概，</a:t>
            </a:r>
            <a:r>
              <a:rPr lang="zh-CN" altLang="en-US" sz="3600" b="1">
                <a:solidFill>
                  <a:srgbClr val="FFFFFF"/>
                </a:solidFill>
              </a:rPr>
              <a:t>要点</a:t>
            </a:r>
            <a:endParaRPr lang="en-US" altLang="ja-JP" sz="3600" b="1" i="1">
              <a:solidFill>
                <a:srgbClr val="FFFFFF"/>
              </a:solidFill>
              <a:effectLst>
                <a:outerShdw blurRad="38100" dist="38100" dir="2700000" algn="tl">
                  <a:srgbClr val="808080"/>
                </a:outerShdw>
              </a:effectLst>
            </a:endParaRPr>
          </a:p>
          <a:p>
            <a:pPr eaLnBrk="1" hangingPunct="1">
              <a:spcBef>
                <a:spcPct val="20000"/>
              </a:spcBef>
              <a:defRPr/>
            </a:pPr>
            <a:r>
              <a:rPr lang="en-US" sz="3600" b="1" i="1">
                <a:solidFill>
                  <a:srgbClr val="FFFF00"/>
                </a:solidFill>
                <a:effectLst>
                  <a:outerShdw blurRad="38100" dist="38100" dir="2700000" algn="tl">
                    <a:srgbClr val="FFFFFF"/>
                  </a:outerShdw>
                </a:effectLst>
              </a:rPr>
              <a:t>P</a:t>
            </a:r>
            <a:r>
              <a:rPr lang="en-US" sz="3600" b="1" i="1">
                <a:solidFill>
                  <a:schemeClr val="bg1"/>
                </a:solidFill>
                <a:effectLst>
                  <a:outerShdw blurRad="38100" dist="38100" dir="2700000" algn="tl">
                    <a:srgbClr val="808080"/>
                  </a:outerShdw>
                </a:effectLst>
              </a:rPr>
              <a:t>rovide Background </a:t>
            </a:r>
            <a:r>
              <a:rPr lang="zh-CN" altLang="en-US" sz="3600" b="1" i="1">
                <a:solidFill>
                  <a:schemeClr val="bg1"/>
                </a:solidFill>
                <a:effectLst>
                  <a:outerShdw blurRad="38100" dist="38100" dir="2700000" algn="tl">
                    <a:srgbClr val="808080"/>
                  </a:outerShdw>
                </a:effectLst>
              </a:rPr>
              <a:t>－</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提供背景</a:t>
            </a:r>
            <a:endParaRPr lang="en-US" sz="3200" b="1">
              <a:solidFill>
                <a:schemeClr val="bg1"/>
              </a:solidFill>
              <a:effectLst>
                <a:outerShdw blurRad="38100" dist="38100" dir="2700000" algn="tl">
                  <a:srgbClr val="808080"/>
                </a:outerShdw>
              </a:effectLst>
            </a:endParaRPr>
          </a:p>
        </p:txBody>
      </p:sp>
      <p:sp>
        <p:nvSpPr>
          <p:cNvPr id="1310726" name="Text Box 6"/>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74</a:t>
            </a:r>
            <a:endParaRPr lang="en-US" smtClean="0">
              <a:solidFill>
                <a:schemeClr val="bg1"/>
              </a:solidFill>
            </a:endParaRPr>
          </a:p>
        </p:txBody>
      </p:sp>
      <p:sp>
        <p:nvSpPr>
          <p:cNvPr id="9" name="Rectangle 1027"/>
          <p:cNvSpPr txBox="1">
            <a:spLocks noChangeArrowheads="1"/>
          </p:cNvSpPr>
          <p:nvPr/>
        </p:nvSpPr>
        <p:spPr bwMode="auto">
          <a:xfrm rot="16200000">
            <a:off x="-2982119" y="2945606"/>
            <a:ext cx="6858000" cy="96678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zh-CN" altLang="en-US" sz="5400" smtClean="0">
                <a:solidFill>
                  <a:schemeClr val="bg1"/>
                </a:solidFill>
                <a:latin typeface="Arial" charset="0"/>
                <a:ea typeface="ＭＳ Ｐゴシック" charset="0"/>
                <a:cs typeface="ＭＳ Ｐゴシック" charset="0"/>
              </a:rPr>
              <a:t>开场白</a:t>
            </a:r>
            <a:endParaRPr lang="en-US" sz="5400" dirty="0">
              <a:solidFill>
                <a:schemeClr val="bg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0725">
                                            <p:txEl>
                                              <p:pRg st="2" end="2"/>
                                            </p:txEl>
                                          </p:spTgt>
                                        </p:tgtEl>
                                        <p:attrNameLst>
                                          <p:attrName>style.visibility</p:attrName>
                                        </p:attrNameLst>
                                      </p:cBhvr>
                                      <p:to>
                                        <p:strVal val="visible"/>
                                      </p:to>
                                    </p:set>
                                    <p:animEffect transition="in" filter="wipe(up)">
                                      <p:cBhvr>
                                        <p:cTn id="7" dur="1000"/>
                                        <p:tgtEl>
                                          <p:spTgt spid="131072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0725">
                                            <p:txEl>
                                              <p:pRg st="3" end="3"/>
                                            </p:txEl>
                                          </p:spTgt>
                                        </p:tgtEl>
                                        <p:attrNameLst>
                                          <p:attrName>style.visibility</p:attrName>
                                        </p:attrNameLst>
                                      </p:cBhvr>
                                      <p:to>
                                        <p:strVal val="visible"/>
                                      </p:to>
                                    </p:set>
                                    <p:animEffect transition="in" filter="wipe(up)">
                                      <p:cBhvr>
                                        <p:cTn id="12" dur="1000"/>
                                        <p:tgtEl>
                                          <p:spTgt spid="131072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10725">
                                            <p:txEl>
                                              <p:pRg st="4" end="4"/>
                                            </p:txEl>
                                          </p:spTgt>
                                        </p:tgtEl>
                                        <p:attrNameLst>
                                          <p:attrName>style.visibility</p:attrName>
                                        </p:attrNameLst>
                                      </p:cBhvr>
                                      <p:to>
                                        <p:strVal val="visible"/>
                                      </p:to>
                                    </p:set>
                                    <p:animEffect transition="in" filter="wipe(up)">
                                      <p:cBhvr>
                                        <p:cTn id="17" dur="1000"/>
                                        <p:tgtEl>
                                          <p:spTgt spid="13107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ChangeArrowheads="1"/>
          </p:cNvSpPr>
          <p:nvPr>
            <p:ph type="title"/>
          </p:nvPr>
        </p:nvSpPr>
        <p:spPr>
          <a:xfrm>
            <a:off x="-6350" y="115888"/>
            <a:ext cx="9144000" cy="3429000"/>
          </a:xfrm>
        </p:spPr>
        <p:txBody>
          <a:bodyPr/>
          <a:lstStyle/>
          <a:p>
            <a:pPr eaLnBrk="1" hangingPunct="1">
              <a:defRPr/>
            </a:pPr>
            <a:r>
              <a:rPr lang="zh-CN" altLang="en-US" sz="9600">
                <a:latin typeface="Verdana" charset="0"/>
                <a:ea typeface="ＭＳ Ｐゴシック" charset="0"/>
                <a:cs typeface="ＭＳ Ｐゴシック" charset="0"/>
              </a:rPr>
              <a:t>如何开始</a:t>
            </a:r>
            <a:r>
              <a:rPr lang="en-GB" altLang="zh-CN" sz="9600">
                <a:latin typeface="Verdana" charset="0"/>
                <a:ea typeface="ＭＳ Ｐゴシック" charset="0"/>
                <a:cs typeface="ＭＳ Ｐゴシック" charset="0"/>
              </a:rPr>
              <a:t/>
            </a:r>
            <a:br>
              <a:rPr lang="en-GB" altLang="zh-CN" sz="9600">
                <a:latin typeface="Verdana" charset="0"/>
                <a:ea typeface="ＭＳ Ｐゴシック" charset="0"/>
                <a:cs typeface="ＭＳ Ｐゴシック" charset="0"/>
              </a:rPr>
            </a:br>
            <a:r>
              <a:rPr lang="zh-CN" altLang="en-US" sz="9600">
                <a:latin typeface="Verdana" charset="0"/>
                <a:ea typeface="ＭＳ Ｐゴシック" charset="0"/>
                <a:cs typeface="ＭＳ Ｐゴシック" charset="0"/>
              </a:rPr>
              <a:t>你的讲道</a:t>
            </a:r>
            <a:endParaRPr lang="en-US">
              <a:latin typeface="Verdana" charset="0"/>
              <a:ea typeface="ＭＳ Ｐゴシック" charset="0"/>
              <a:cs typeface="ＭＳ Ｐゴシック" charset="0"/>
            </a:endParaRPr>
          </a:p>
        </p:txBody>
      </p:sp>
      <p:pic>
        <p:nvPicPr>
          <p:cNvPr id="104450" name="Picture 4" descr="I-am-so-sleepy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3738563"/>
            <a:ext cx="497681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5" descr="67918-wide_eyed_baby.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72150" y="3789363"/>
            <a:ext cx="3354388"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ight Arrow 6"/>
          <p:cNvSpPr>
            <a:spLocks noChangeArrowheads="1"/>
          </p:cNvSpPr>
          <p:nvPr/>
        </p:nvSpPr>
        <p:spPr bwMode="auto">
          <a:xfrm>
            <a:off x="4787900" y="4221163"/>
            <a:ext cx="1296988" cy="2087562"/>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wipe(left)">
                                      <p:cBhvr>
                                        <p:cTn id="7" dur="500"/>
                                        <p:tgtEl>
                                          <p:spTgt spid="79877"/>
                                        </p:tgtEl>
                                      </p:cBhvr>
                                    </p:animEffect>
                                  </p:childTnLst>
                                </p:cTn>
                              </p:par>
                              <p:par>
                                <p:cTn id="8" presetID="22" presetClass="entr" presetSubtype="8" fill="hold" nodeType="withEffect">
                                  <p:stCondLst>
                                    <p:cond delay="0"/>
                                  </p:stCondLst>
                                  <p:childTnLst>
                                    <p:set>
                                      <p:cBhvr>
                                        <p:cTn id="9" dur="1" fill="hold">
                                          <p:stCondLst>
                                            <p:cond delay="0"/>
                                          </p:stCondLst>
                                        </p:cTn>
                                        <p:tgtEl>
                                          <p:spTgt spid="79876"/>
                                        </p:tgtEl>
                                        <p:attrNameLst>
                                          <p:attrName>style.visibility</p:attrName>
                                        </p:attrNameLst>
                                      </p:cBhvr>
                                      <p:to>
                                        <p:strVal val="visible"/>
                                      </p:to>
                                    </p:set>
                                    <p:animEffect transition="in" filter="wipe(left)">
                                      <p:cBhvr>
                                        <p:cTn id="10"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idx="4294967295"/>
          </p:nvPr>
        </p:nvSpPr>
        <p:spPr>
          <a:xfrm>
            <a:off x="76200" y="274638"/>
            <a:ext cx="8991600" cy="1020762"/>
          </a:xfrm>
        </p:spPr>
        <p:txBody>
          <a:bodyPr/>
          <a:lstStyle/>
          <a:p>
            <a:pPr eaLnBrk="1" hangingPunct="1"/>
            <a:r>
              <a:rPr lang="en-US" b="1" u="sng">
                <a:solidFill>
                  <a:schemeClr val="bg1"/>
                </a:solidFill>
                <a:latin typeface="Arial" charset="0"/>
                <a:ea typeface="ＭＳ Ｐゴシック" charset="0"/>
                <a:cs typeface="Arial" charset="0"/>
              </a:rPr>
              <a:t>分享相关的</a:t>
            </a:r>
            <a:r>
              <a:rPr lang="en-US" b="1" u="sng">
                <a:solidFill>
                  <a:srgbClr val="FFFFFF"/>
                </a:solidFill>
                <a:latin typeface="Arial" charset="0"/>
                <a:ea typeface="ＭＳ Ｐゴシック" charset="0"/>
                <a:cs typeface="Arial" charset="0"/>
              </a:rPr>
              <a:t>背景</a:t>
            </a:r>
            <a:endParaRPr lang="en-US" b="1">
              <a:solidFill>
                <a:schemeClr val="bg1"/>
              </a:solidFill>
              <a:latin typeface="Arial" charset="0"/>
              <a:ea typeface="ＭＳ Ｐゴシック" charset="0"/>
              <a:cs typeface="ＭＳ Ｐゴシック" charset="0"/>
            </a:endParaRPr>
          </a:p>
        </p:txBody>
      </p:sp>
      <p:sp>
        <p:nvSpPr>
          <p:cNvPr id="1312771" name="Rectangle 3"/>
          <p:cNvSpPr>
            <a:spLocks noChangeArrowheads="1"/>
          </p:cNvSpPr>
          <p:nvPr/>
        </p:nvSpPr>
        <p:spPr bwMode="auto">
          <a:xfrm>
            <a:off x="76200" y="1066800"/>
            <a:ext cx="8991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4400" b="1">
                <a:solidFill>
                  <a:schemeClr val="bg1"/>
                </a:solidFill>
                <a:cs typeface="Arial" charset="0"/>
              </a:rPr>
              <a:t>在读经文之前，</a:t>
            </a:r>
            <a:r>
              <a:rPr lang="en-US" sz="4400" b="1">
                <a:solidFill>
                  <a:schemeClr val="bg1"/>
                </a:solidFill>
                <a:cs typeface="Arial" charset="0"/>
              </a:rPr>
              <a:t>分享</a:t>
            </a:r>
            <a:r>
              <a:rPr lang="en-US" sz="4400" b="1">
                <a:solidFill>
                  <a:srgbClr val="FFFFFF"/>
                </a:solidFill>
                <a:cs typeface="Arial" charset="0"/>
              </a:rPr>
              <a:t>背景</a:t>
            </a:r>
            <a:endParaRPr lang="en-US" sz="4400" b="1">
              <a:solidFill>
                <a:schemeClr val="bg1"/>
              </a:solidFill>
            </a:endParaRPr>
          </a:p>
        </p:txBody>
      </p:sp>
      <p:grpSp>
        <p:nvGrpSpPr>
          <p:cNvPr id="2" name="Group 4"/>
          <p:cNvGrpSpPr>
            <a:grpSpLocks/>
          </p:cNvGrpSpPr>
          <p:nvPr/>
        </p:nvGrpSpPr>
        <p:grpSpPr bwMode="auto">
          <a:xfrm>
            <a:off x="2562225" y="2662238"/>
            <a:ext cx="3000375" cy="2930525"/>
            <a:chOff x="1614" y="1677"/>
            <a:chExt cx="1890" cy="1846"/>
          </a:xfrm>
        </p:grpSpPr>
        <p:pic>
          <p:nvPicPr>
            <p:cNvPr id="141324" name="Picture 5"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614" y="1677"/>
              <a:ext cx="1890" cy="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5" name="Text Box 6"/>
            <p:cNvSpPr txBox="1">
              <a:spLocks noChangeArrowheads="1"/>
            </p:cNvSpPr>
            <p:nvPr/>
          </p:nvSpPr>
          <p:spPr bwMode="auto">
            <a:xfrm>
              <a:off x="1692" y="2639"/>
              <a:ext cx="69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600" b="1"/>
                <a:t>背</a:t>
              </a:r>
              <a:r>
                <a:rPr lang="en-US" sz="3600" b="1">
                  <a:solidFill>
                    <a:schemeClr val="tx2"/>
                  </a:solidFill>
                  <a:cs typeface="Arial" charset="0"/>
                </a:rPr>
                <a:t>景</a:t>
              </a:r>
              <a:endParaRPr lang="en-US" sz="3600" b="1">
                <a:solidFill>
                  <a:schemeClr val="tx2"/>
                </a:solidFill>
              </a:endParaRPr>
            </a:p>
          </p:txBody>
        </p:sp>
      </p:grpSp>
      <p:grpSp>
        <p:nvGrpSpPr>
          <p:cNvPr id="3" name="Group 7"/>
          <p:cNvGrpSpPr>
            <a:grpSpLocks/>
          </p:cNvGrpSpPr>
          <p:nvPr/>
        </p:nvGrpSpPr>
        <p:grpSpPr bwMode="auto">
          <a:xfrm>
            <a:off x="5943600" y="2895600"/>
            <a:ext cx="3124200" cy="2487613"/>
            <a:chOff x="3744" y="1824"/>
            <a:chExt cx="1968" cy="1567"/>
          </a:xfrm>
        </p:grpSpPr>
        <p:pic>
          <p:nvPicPr>
            <p:cNvPr id="141322" name="Picture 8" descr="ISCBG032"/>
            <p:cNvPicPr>
              <a:picLocks noChangeAspect="1" noChangeArrowheads="1"/>
            </p:cNvPicPr>
            <p:nvPr/>
          </p:nvPicPr>
          <p:blipFill>
            <a:blip r:embed="rId4" cstate="screen">
              <a:lum bright="-60000" contrast="6000"/>
              <a:extLst>
                <a:ext uri="{28A0092B-C50C-407E-A947-70E740481C1C}">
                  <a14:useLocalDpi xmlns:a14="http://schemas.microsoft.com/office/drawing/2010/main"/>
                </a:ext>
              </a:extLst>
            </a:blip>
            <a:srcRect/>
            <a:stretch>
              <a:fillRect/>
            </a:stretch>
          </p:blipFill>
          <p:spPr bwMode="auto">
            <a:xfrm>
              <a:off x="3744" y="1824"/>
              <a:ext cx="1968"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2777" name="Text Box 9"/>
            <p:cNvSpPr txBox="1">
              <a:spLocks noChangeArrowheads="1"/>
            </p:cNvSpPr>
            <p:nvPr/>
          </p:nvSpPr>
          <p:spPr bwMode="auto">
            <a:xfrm>
              <a:off x="4362" y="2630"/>
              <a:ext cx="708" cy="404"/>
            </a:xfrm>
            <a:prstGeom prst="rect">
              <a:avLst/>
            </a:prstGeom>
            <a:noFill/>
            <a:ln>
              <a:noFill/>
            </a:ln>
            <a:effectLst>
              <a:outerShdw blurRad="63500" dist="35921"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sz="3600" b="1" smtClean="0">
                  <a:solidFill>
                    <a:schemeClr val="bg1"/>
                  </a:solidFill>
                  <a:cs typeface="Arial" charset="0"/>
                </a:rPr>
                <a:t>经文</a:t>
              </a:r>
              <a:endParaRPr lang="en-US" sz="3600" b="1" smtClean="0">
                <a:solidFill>
                  <a:schemeClr val="bg1"/>
                </a:solidFill>
              </a:endParaRPr>
            </a:p>
          </p:txBody>
        </p:sp>
      </p:grpSp>
      <p:grpSp>
        <p:nvGrpSpPr>
          <p:cNvPr id="4" name="Group 10"/>
          <p:cNvGrpSpPr>
            <a:grpSpLocks/>
          </p:cNvGrpSpPr>
          <p:nvPr/>
        </p:nvGrpSpPr>
        <p:grpSpPr bwMode="auto">
          <a:xfrm>
            <a:off x="152400" y="2743200"/>
            <a:ext cx="1931988" cy="2590800"/>
            <a:chOff x="96" y="1728"/>
            <a:chExt cx="1217" cy="1632"/>
          </a:xfrm>
        </p:grpSpPr>
        <p:pic>
          <p:nvPicPr>
            <p:cNvPr id="141320" name="Picture 11" descr="images-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 y="1728"/>
              <a:ext cx="1217"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1" name="Text Box 12"/>
            <p:cNvSpPr txBox="1">
              <a:spLocks noChangeArrowheads="1"/>
            </p:cNvSpPr>
            <p:nvPr/>
          </p:nvSpPr>
          <p:spPr bwMode="auto">
            <a:xfrm>
              <a:off x="284" y="2592"/>
              <a:ext cx="69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600" b="1"/>
                <a:t>必要</a:t>
              </a:r>
              <a:endParaRPr lang="en-US" sz="3600" b="1"/>
            </a:p>
          </p:txBody>
        </p:sp>
      </p:grpSp>
      <p:sp>
        <p:nvSpPr>
          <p:cNvPr id="1312781" name="AutoShape 13"/>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defRPr/>
            </a:pPr>
            <a:endParaRPr lang="en-US"/>
          </a:p>
        </p:txBody>
      </p:sp>
      <p:sp>
        <p:nvSpPr>
          <p:cNvPr id="1312782" name="AutoShape 14"/>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defRPr/>
            </a:pPr>
            <a:endParaRPr lang="en-US"/>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2771"/>
                                        </p:tgtEl>
                                        <p:attrNameLst>
                                          <p:attrName>style.visibility</p:attrName>
                                        </p:attrNameLst>
                                      </p:cBhvr>
                                      <p:to>
                                        <p:strVal val="visible"/>
                                      </p:to>
                                    </p:set>
                                    <p:animEffect transition="in" filter="dissolve">
                                      <p:cBhvr>
                                        <p:cTn id="7" dur="500"/>
                                        <p:tgtEl>
                                          <p:spTgt spid="131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2781"/>
                                        </p:tgtEl>
                                        <p:attrNameLst>
                                          <p:attrName>style.visibility</p:attrName>
                                        </p:attrNameLst>
                                      </p:cBhvr>
                                      <p:to>
                                        <p:strVal val="visible"/>
                                      </p:to>
                                    </p:set>
                                    <p:animEffect transition="in" filter="dissolve">
                                      <p:cBhvr>
                                        <p:cTn id="17" dur="500"/>
                                        <p:tgtEl>
                                          <p:spTgt spid="1312781"/>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12782"/>
                                        </p:tgtEl>
                                        <p:attrNameLst>
                                          <p:attrName>style.visibility</p:attrName>
                                        </p:attrNameLst>
                                      </p:cBhvr>
                                      <p:to>
                                        <p:strVal val="visible"/>
                                      </p:to>
                                    </p:set>
                                    <p:animEffect transition="in" filter="dissolve">
                                      <p:cBhvr>
                                        <p:cTn id="25" dur="500"/>
                                        <p:tgtEl>
                                          <p:spTgt spid="1312782"/>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71" grpId="0"/>
      <p:bldP spid="1312781" grpId="0" animBg="1"/>
      <p:bldP spid="13127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026"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95" name="Rectangle 1027"/>
          <p:cNvSpPr>
            <a:spLocks noGrp="1" noChangeArrowheads="1"/>
          </p:cNvSpPr>
          <p:nvPr>
            <p:ph type="ctrTitle"/>
          </p:nvPr>
        </p:nvSpPr>
        <p:spPr>
          <a:xfrm rot="16200000">
            <a:off x="-2982119" y="2945606"/>
            <a:ext cx="6858000" cy="966788"/>
          </a:xfrm>
          <a:effectLst>
            <a:outerShdw blurRad="63500" dist="35921" dir="2700000" algn="ctr" rotWithShape="0">
              <a:schemeClr val="tx2">
                <a:alpha val="74998"/>
              </a:schemeClr>
            </a:outerShdw>
          </a:effectLst>
        </p:spPr>
        <p:txBody>
          <a:bodyPr anchor="t"/>
          <a:lstStyle/>
          <a:p>
            <a:pPr eaLnBrk="1" hangingPunct="1">
              <a:defRPr/>
            </a:pPr>
            <a:r>
              <a:rPr lang="zh-CN" altLang="en-US" sz="5400" dirty="0">
                <a:solidFill>
                  <a:schemeClr val="bg1"/>
                </a:solidFill>
                <a:latin typeface="Arial" charset="0"/>
                <a:ea typeface="ＭＳ Ｐゴシック" charset="0"/>
                <a:cs typeface="ＭＳ Ｐゴシック" charset="0"/>
              </a:rPr>
              <a:t>开场白</a:t>
            </a:r>
            <a:endParaRPr lang="en-US" sz="5400" dirty="0">
              <a:solidFill>
                <a:schemeClr val="bg1"/>
              </a:solidFill>
              <a:latin typeface="Arial" charset="0"/>
              <a:ea typeface="ＭＳ Ｐゴシック" charset="0"/>
              <a:cs typeface="ＭＳ Ｐゴシック" charset="0"/>
            </a:endParaRPr>
          </a:p>
        </p:txBody>
      </p:sp>
      <p:sp>
        <p:nvSpPr>
          <p:cNvPr id="1339396" name="Rectangle 1028"/>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339397" name="Rectangle 1029"/>
          <p:cNvSpPr>
            <a:spLocks noChangeArrowheads="1"/>
          </p:cNvSpPr>
          <p:nvPr/>
        </p:nvSpPr>
        <p:spPr bwMode="auto">
          <a:xfrm>
            <a:off x="914400" y="1295400"/>
            <a:ext cx="8305800" cy="5334000"/>
          </a:xfrm>
          <a:prstGeom prst="rect">
            <a:avLst/>
          </a:prstGeom>
          <a:noFill/>
          <a:ln>
            <a:noFill/>
          </a:ln>
          <a:effectLst>
            <a:outerShdw blurRad="63500" dist="35921" dir="2700000" algn="ctr" rotWithShape="0">
              <a:schemeClr val="tx2">
                <a:alpha val="74998"/>
              </a:schemeClr>
            </a:outerShdw>
          </a:effectLst>
          <a:extLst/>
        </p:spPr>
        <p:txBody>
          <a:bodyPr/>
          <a:lstStyle/>
          <a:p>
            <a:pPr eaLnBrk="1" hangingPunct="1">
              <a:spcBef>
                <a:spcPct val="20000"/>
              </a:spcBef>
              <a:defRPr/>
            </a:pPr>
            <a:r>
              <a:rPr lang="en-US" sz="3600" b="1" i="1" dirty="0">
                <a:solidFill>
                  <a:srgbClr val="FFFF00"/>
                </a:solidFill>
              </a:rPr>
              <a:t>G</a:t>
            </a:r>
            <a:r>
              <a:rPr lang="en-US" sz="3600" b="1" i="1" dirty="0">
                <a:solidFill>
                  <a:schemeClr val="bg1"/>
                </a:solidFill>
              </a:rPr>
              <a:t>et Attention on the Subject</a:t>
            </a:r>
            <a:r>
              <a:rPr lang="zh-CN" altLang="en-US" sz="3600" b="1" i="1" dirty="0">
                <a:solidFill>
                  <a:schemeClr val="bg1"/>
                </a:solidFill>
                <a:effectLst>
                  <a:outerShdw blurRad="38100" dist="38100" dir="2700000" algn="tl">
                    <a:srgbClr val="808080"/>
                  </a:outerShdw>
                </a:effectLst>
              </a:rPr>
              <a:t>－</a:t>
            </a:r>
            <a:r>
              <a:rPr lang="zh-CN" altLang="en-US" sz="2800" b="1" i="1" dirty="0">
                <a:solidFill>
                  <a:schemeClr val="bg1"/>
                </a:solidFill>
                <a:effectLst>
                  <a:outerShdw blurRad="38100" dist="38100" dir="2700000" algn="tl">
                    <a:srgbClr val="808080"/>
                  </a:outerShdw>
                </a:effectLst>
              </a:rPr>
              <a:t>关注主题</a:t>
            </a:r>
            <a:endParaRPr lang="en-US" altLang="ja-JP" sz="3600" b="1" i="1" dirty="0">
              <a:solidFill>
                <a:schemeClr val="bg1"/>
              </a:solidFill>
            </a:endParaRPr>
          </a:p>
          <a:p>
            <a:pPr eaLnBrk="1" hangingPunct="1">
              <a:spcBef>
                <a:spcPct val="20000"/>
              </a:spcBef>
              <a:defRPr/>
            </a:pPr>
            <a:r>
              <a:rPr lang="en-US" sz="3600" b="1" i="1" dirty="0">
                <a:solidFill>
                  <a:srgbClr val="FFFF00"/>
                </a:solidFill>
              </a:rPr>
              <a:t>R</a:t>
            </a:r>
            <a:r>
              <a:rPr lang="en-US" sz="3600" b="1" i="1" dirty="0">
                <a:solidFill>
                  <a:schemeClr val="bg1"/>
                </a:solidFill>
              </a:rPr>
              <a:t>aise Need </a:t>
            </a:r>
            <a:r>
              <a:rPr lang="zh-CN" altLang="en-US" sz="4000" b="1" i="1" dirty="0">
                <a:solidFill>
                  <a:schemeClr val="bg1"/>
                </a:solidFill>
                <a:effectLst>
                  <a:outerShdw blurRad="38100" dist="38100" dir="2700000" algn="tl">
                    <a:srgbClr val="808080"/>
                  </a:outerShdw>
                </a:effectLst>
              </a:rPr>
              <a:t>－</a:t>
            </a:r>
            <a:r>
              <a:rPr lang="zh-CN" altLang="en-US" sz="3600" b="1" i="1" dirty="0">
                <a:solidFill>
                  <a:schemeClr val="bg1"/>
                </a:solidFill>
                <a:effectLst>
                  <a:outerShdw blurRad="38100" dist="38100" dir="2700000" algn="tl">
                    <a:srgbClr val="808080"/>
                  </a:outerShdw>
                </a:effectLst>
              </a:rPr>
              <a:t>提出需要</a:t>
            </a:r>
            <a:endParaRPr lang="en-US" altLang="ja-JP" sz="3600" b="1" i="1" dirty="0">
              <a:solidFill>
                <a:schemeClr val="bg1"/>
              </a:solidFill>
            </a:endParaRPr>
          </a:p>
          <a:p>
            <a:pPr eaLnBrk="1" hangingPunct="1">
              <a:spcBef>
                <a:spcPct val="20000"/>
              </a:spcBef>
              <a:defRPr/>
            </a:pPr>
            <a:r>
              <a:rPr lang="en-US" sz="3600" b="1" i="1" dirty="0">
                <a:solidFill>
                  <a:srgbClr val="FFFF00"/>
                </a:solidFill>
              </a:rPr>
              <a:t>I</a:t>
            </a:r>
            <a:r>
              <a:rPr lang="en-US" sz="3600" b="1" i="1" dirty="0">
                <a:solidFill>
                  <a:schemeClr val="bg1"/>
                </a:solidFill>
              </a:rPr>
              <a:t>ntroduce the Subject, MI, or MPI</a:t>
            </a:r>
          </a:p>
          <a:p>
            <a:pPr eaLnBrk="1" hangingPunct="1">
              <a:spcBef>
                <a:spcPct val="20000"/>
              </a:spcBef>
              <a:defRPr/>
            </a:pPr>
            <a:r>
              <a:rPr lang="zh-CN" altLang="en-US" sz="3600" b="1" i="1" dirty="0">
                <a:solidFill>
                  <a:schemeClr val="bg1"/>
                </a:solidFill>
                <a:effectLst>
                  <a:outerShdw blurRad="38100" dist="38100" dir="2700000" algn="tl">
                    <a:srgbClr val="808080"/>
                  </a:outerShdw>
                </a:effectLst>
              </a:rPr>
              <a:t>－</a:t>
            </a:r>
            <a:r>
              <a:rPr lang="en-US" altLang="zh-CN" sz="3600" b="1" i="1" dirty="0">
                <a:solidFill>
                  <a:schemeClr val="bg1"/>
                </a:solidFill>
                <a:effectLst>
                  <a:outerShdw blurRad="38100" dist="38100" dir="2700000" algn="tl">
                    <a:srgbClr val="808080"/>
                  </a:outerShdw>
                </a:effectLst>
              </a:rPr>
              <a:t> </a:t>
            </a:r>
            <a:r>
              <a:rPr lang="zh-CN" altLang="en-US" sz="3600" b="1" i="1" dirty="0">
                <a:solidFill>
                  <a:schemeClr val="bg1"/>
                </a:solidFill>
                <a:effectLst>
                  <a:outerShdw blurRad="38100" dist="38100" dir="2700000" algn="tl">
                    <a:srgbClr val="808080"/>
                  </a:outerShdw>
                </a:effectLst>
              </a:rPr>
              <a:t>介绍主题，</a:t>
            </a:r>
            <a:r>
              <a:rPr lang="zh-CN" altLang="en-US" sz="3600" b="1" dirty="0">
                <a:solidFill>
                  <a:srgbClr val="FFFFFF"/>
                </a:solidFill>
                <a:cs typeface="Arial" charset="0"/>
              </a:rPr>
              <a:t>梗概，</a:t>
            </a:r>
            <a:r>
              <a:rPr lang="zh-CN" altLang="en-US" sz="3600" b="1" dirty="0">
                <a:solidFill>
                  <a:srgbClr val="FFFFFF"/>
                </a:solidFill>
              </a:rPr>
              <a:t>要点</a:t>
            </a:r>
            <a:endParaRPr lang="en-US" altLang="ja-JP" sz="3600" b="1" i="1" dirty="0">
              <a:solidFill>
                <a:schemeClr val="bg1"/>
              </a:solidFill>
            </a:endParaRPr>
          </a:p>
          <a:p>
            <a:pPr eaLnBrk="1" hangingPunct="1">
              <a:spcBef>
                <a:spcPct val="20000"/>
              </a:spcBef>
              <a:defRPr/>
            </a:pPr>
            <a:r>
              <a:rPr lang="en-US" sz="3600" b="1" i="1" dirty="0">
                <a:solidFill>
                  <a:srgbClr val="FFFF00"/>
                </a:solidFill>
              </a:rPr>
              <a:t>P</a:t>
            </a:r>
            <a:r>
              <a:rPr lang="en-US" sz="3600" b="1" i="1" dirty="0">
                <a:solidFill>
                  <a:schemeClr val="bg1"/>
                </a:solidFill>
              </a:rPr>
              <a:t>rovide Background</a:t>
            </a:r>
            <a:r>
              <a:rPr lang="zh-CN" altLang="en-US" sz="3200" b="1" i="1" dirty="0">
                <a:solidFill>
                  <a:schemeClr val="bg1"/>
                </a:solidFill>
                <a:effectLst>
                  <a:outerShdw blurRad="38100" dist="38100" dir="2700000" algn="tl">
                    <a:srgbClr val="808080"/>
                  </a:outerShdw>
                </a:effectLst>
              </a:rPr>
              <a:t>－</a:t>
            </a:r>
            <a:r>
              <a:rPr lang="en-US" altLang="zh-CN" sz="3200" b="1" i="1" dirty="0">
                <a:solidFill>
                  <a:schemeClr val="bg1"/>
                </a:solidFill>
                <a:effectLst>
                  <a:outerShdw blurRad="38100" dist="38100" dir="2700000" algn="tl">
                    <a:srgbClr val="808080"/>
                  </a:outerShdw>
                </a:effectLst>
              </a:rPr>
              <a:t> </a:t>
            </a:r>
            <a:r>
              <a:rPr lang="zh-CN" altLang="en-US" sz="3200" b="1" i="1" dirty="0">
                <a:solidFill>
                  <a:schemeClr val="bg1"/>
                </a:solidFill>
                <a:effectLst>
                  <a:outerShdw blurRad="38100" dist="38100" dir="2700000" algn="tl">
                    <a:srgbClr val="808080"/>
                  </a:outerShdw>
                </a:effectLst>
              </a:rPr>
              <a:t>提供背景</a:t>
            </a:r>
            <a:endParaRPr lang="en-US" sz="3200" b="1" dirty="0">
              <a:solidFill>
                <a:schemeClr val="bg1"/>
              </a:solidFill>
            </a:endParaRPr>
          </a:p>
        </p:txBody>
      </p:sp>
      <p:sp>
        <p:nvSpPr>
          <p:cNvPr id="1339398" name="WordArt 1030"/>
          <p:cNvSpPr>
            <a:spLocks noChangeArrowheads="1" noChangeShapeType="1" noTextEdit="1"/>
          </p:cNvSpPr>
          <p:nvPr/>
        </p:nvSpPr>
        <p:spPr bwMode="auto">
          <a:xfrm>
            <a:off x="7315200" y="1247775"/>
            <a:ext cx="1460500" cy="855663"/>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世俗性</a:t>
            </a:r>
          </a:p>
        </p:txBody>
      </p:sp>
      <p:sp>
        <p:nvSpPr>
          <p:cNvPr id="1339399" name="WordArt 1031"/>
          <p:cNvSpPr>
            <a:spLocks noChangeArrowheads="1" noChangeShapeType="1" noTextEdit="1"/>
          </p:cNvSpPr>
          <p:nvPr/>
        </p:nvSpPr>
        <p:spPr bwMode="auto">
          <a:xfrm>
            <a:off x="7315200" y="1954213"/>
            <a:ext cx="1460500" cy="855662"/>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zh-TW" altLang="en-US" sz="3600" kern="10">
                <a:ln w="9525">
                  <a:round/>
                  <a:headEnd/>
                  <a:tailEnd/>
                </a:ln>
                <a:gradFill rotWithShape="1">
                  <a:gsLst>
                    <a:gs pos="0">
                      <a:srgbClr val="FFE701"/>
                    </a:gs>
                    <a:gs pos="100000">
                      <a:srgbClr val="FE3E02"/>
                    </a:gs>
                  </a:gsLst>
                  <a:lin ang="5400000" scaled="1"/>
                </a:gradFill>
                <a:latin typeface="Impact"/>
                <a:ea typeface="Impact"/>
                <a:cs typeface="Impact"/>
              </a:rPr>
              <a:t>个人性</a:t>
            </a:r>
            <a:endParaRPr lang="en-US" sz="3600" kern="1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1339400" name="WordArt 1032"/>
          <p:cNvSpPr>
            <a:spLocks noChangeArrowheads="1" noChangeShapeType="1" noTextEdit="1"/>
          </p:cNvSpPr>
          <p:nvPr/>
        </p:nvSpPr>
        <p:spPr bwMode="auto">
          <a:xfrm>
            <a:off x="7315200" y="2860675"/>
            <a:ext cx="1460500" cy="855663"/>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zh-TW" altLang="en-US" sz="3600" kern="10">
                <a:ln w="9525">
                  <a:round/>
                  <a:headEnd/>
                  <a:tailEnd/>
                </a:ln>
                <a:gradFill rotWithShape="1">
                  <a:gsLst>
                    <a:gs pos="0">
                      <a:srgbClr val="FFE701"/>
                    </a:gs>
                    <a:gs pos="100000">
                      <a:srgbClr val="FE3E02"/>
                    </a:gs>
                  </a:gsLst>
                  <a:lin ang="5400000" scaled="1"/>
                </a:gradFill>
                <a:latin typeface="Impact"/>
                <a:ea typeface="Impact"/>
                <a:cs typeface="Impact"/>
              </a:rPr>
              <a:t>结构性</a:t>
            </a:r>
            <a:endParaRPr lang="en-US" sz="3600" kern="1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1339401" name="WordArt 1033"/>
          <p:cNvSpPr>
            <a:spLocks noChangeArrowheads="1" noChangeShapeType="1" noTextEdit="1"/>
          </p:cNvSpPr>
          <p:nvPr/>
        </p:nvSpPr>
        <p:spPr bwMode="auto">
          <a:xfrm>
            <a:off x="7315200" y="3652838"/>
            <a:ext cx="1460500" cy="855662"/>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zh-TW" altLang="en-US" sz="3600" kern="10">
                <a:ln w="9525">
                  <a:round/>
                  <a:headEnd/>
                  <a:tailEnd/>
                </a:ln>
                <a:gradFill rotWithShape="1">
                  <a:gsLst>
                    <a:gs pos="0">
                      <a:srgbClr val="FFE701"/>
                    </a:gs>
                    <a:gs pos="100000">
                      <a:srgbClr val="FE3E02"/>
                    </a:gs>
                  </a:gsLst>
                  <a:lin ang="5400000" scaled="1"/>
                </a:gradFill>
                <a:latin typeface="Impact"/>
                <a:ea typeface="Impact"/>
                <a:cs typeface="Impact"/>
              </a:rPr>
              <a:t>圣经性</a:t>
            </a:r>
            <a:endParaRPr lang="en-US" sz="3600" kern="1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1339402" name="WordArt 1034"/>
          <p:cNvSpPr>
            <a:spLocks noChangeArrowheads="1" noChangeShapeType="1" noTextEdit="1"/>
          </p:cNvSpPr>
          <p:nvPr/>
        </p:nvSpPr>
        <p:spPr bwMode="auto">
          <a:xfrm>
            <a:off x="6477000" y="228600"/>
            <a:ext cx="2590800" cy="914400"/>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zh-TW" altLang="en-US" sz="3600" kern="10">
                <a:ln w="9525">
                  <a:round/>
                  <a:headEnd/>
                  <a:tailEnd/>
                </a:ln>
                <a:gradFill rotWithShape="1">
                  <a:gsLst>
                    <a:gs pos="0">
                      <a:srgbClr val="FFE701"/>
                    </a:gs>
                    <a:gs pos="100000">
                      <a:srgbClr val="FE3E02"/>
                    </a:gs>
                  </a:gsLst>
                  <a:lin ang="5400000" scaled="1"/>
                </a:gradFill>
                <a:latin typeface="Impact"/>
                <a:ea typeface="Impact"/>
                <a:cs typeface="Impact"/>
              </a:rPr>
              <a:t>联络点</a:t>
            </a:r>
            <a:endParaRPr lang="en-US" sz="3600" kern="1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1339403" name="Text Box 1035"/>
          <p:cNvSpPr txBox="1">
            <a:spLocks noChangeArrowheads="1"/>
          </p:cNvSpPr>
          <p:nvPr/>
        </p:nvSpPr>
        <p:spPr bwMode="auto">
          <a:xfrm>
            <a:off x="1219200" y="6324600"/>
            <a:ext cx="7469188"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mtClean="0">
                <a:solidFill>
                  <a:schemeClr val="bg1"/>
                </a:solidFill>
              </a:rPr>
              <a:t>Contact points from Hostetler, </a:t>
            </a:r>
            <a:r>
              <a:rPr lang="en-US" i="1" smtClean="0">
                <a:solidFill>
                  <a:schemeClr val="bg1"/>
                </a:solidFill>
              </a:rPr>
              <a:t>Introducing the Sermon</a:t>
            </a:r>
            <a:endParaRPr lang="en-US" smtClean="0">
              <a:solidFill>
                <a:schemeClr val="bg1"/>
              </a:solidFill>
            </a:endParaRPr>
          </a:p>
        </p:txBody>
      </p:sp>
      <p:sp>
        <p:nvSpPr>
          <p:cNvPr id="1339404" name="Text Box 1036"/>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74</a:t>
            </a:r>
            <a:endParaRPr lang="en-US" smtClean="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39402"/>
                                        </p:tgtEl>
                                        <p:attrNameLst>
                                          <p:attrName>style.visibility</p:attrName>
                                        </p:attrNameLst>
                                      </p:cBhvr>
                                      <p:to>
                                        <p:strVal val="visible"/>
                                      </p:to>
                                    </p:set>
                                    <p:animEffect transition="in" filter="barn(inHorizontal)">
                                      <p:cBhvr>
                                        <p:cTn id="7" dur="500"/>
                                        <p:tgtEl>
                                          <p:spTgt spid="1339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39398"/>
                                        </p:tgtEl>
                                        <p:attrNameLst>
                                          <p:attrName>style.visibility</p:attrName>
                                        </p:attrNameLst>
                                      </p:cBhvr>
                                      <p:to>
                                        <p:strVal val="visible"/>
                                      </p:to>
                                    </p:set>
                                    <p:animEffect transition="in" filter="barn(inHorizontal)">
                                      <p:cBhvr>
                                        <p:cTn id="12" dur="500"/>
                                        <p:tgtEl>
                                          <p:spTgt spid="1339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39399"/>
                                        </p:tgtEl>
                                        <p:attrNameLst>
                                          <p:attrName>style.visibility</p:attrName>
                                        </p:attrNameLst>
                                      </p:cBhvr>
                                      <p:to>
                                        <p:strVal val="visible"/>
                                      </p:to>
                                    </p:set>
                                    <p:animEffect transition="in" filter="barn(inHorizontal)">
                                      <p:cBhvr>
                                        <p:cTn id="17" dur="500"/>
                                        <p:tgtEl>
                                          <p:spTgt spid="13393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339400"/>
                                        </p:tgtEl>
                                        <p:attrNameLst>
                                          <p:attrName>style.visibility</p:attrName>
                                        </p:attrNameLst>
                                      </p:cBhvr>
                                      <p:to>
                                        <p:strVal val="visible"/>
                                      </p:to>
                                    </p:set>
                                    <p:animEffect transition="in" filter="barn(inHorizontal)">
                                      <p:cBhvr>
                                        <p:cTn id="22" dur="500"/>
                                        <p:tgtEl>
                                          <p:spTgt spid="13394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339401"/>
                                        </p:tgtEl>
                                        <p:attrNameLst>
                                          <p:attrName>style.visibility</p:attrName>
                                        </p:attrNameLst>
                                      </p:cBhvr>
                                      <p:to>
                                        <p:strVal val="visible"/>
                                      </p:to>
                                    </p:set>
                                    <p:animEffect transition="in" filter="barn(inHorizontal)">
                                      <p:cBhvr>
                                        <p:cTn id="27" dur="500"/>
                                        <p:tgtEl>
                                          <p:spTgt spid="133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9398" grpId="0" animBg="1"/>
      <p:bldP spid="1339399" grpId="0" animBg="1"/>
      <p:bldP spid="1339400" grpId="0" animBg="1"/>
      <p:bldP spid="1339401" grpId="0" animBg="1"/>
      <p:bldP spid="13394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4819" name="Rectangle 3"/>
          <p:cNvSpPr>
            <a:spLocks noGrp="1" noChangeArrowheads="1"/>
          </p:cNvSpPr>
          <p:nvPr>
            <p:ph type="ctrTitle"/>
          </p:nvPr>
        </p:nvSpPr>
        <p:spPr>
          <a:xfrm rot="16200000">
            <a:off x="-3038475" y="2857500"/>
            <a:ext cx="6858000" cy="1143000"/>
          </a:xfrm>
          <a:effectLst>
            <a:outerShdw blurRad="63500" dist="35921" dir="2700000" algn="ctr" rotWithShape="0">
              <a:schemeClr val="tx2">
                <a:alpha val="74998"/>
              </a:schemeClr>
            </a:outerShdw>
          </a:effectLst>
        </p:spPr>
        <p:txBody>
          <a:bodyPr/>
          <a:lstStyle/>
          <a:p>
            <a:pPr eaLnBrk="1" hangingPunct="1">
              <a:defRPr/>
            </a:pPr>
            <a:r>
              <a:rPr lang="zh-CN" altLang="en-US" sz="5400" dirty="0">
                <a:solidFill>
                  <a:schemeClr val="bg1"/>
                </a:solidFill>
                <a:latin typeface="Arial" charset="0"/>
                <a:ea typeface="ＭＳ Ｐゴシック" charset="0"/>
                <a:cs typeface="ＭＳ Ｐゴシック" charset="0"/>
              </a:rPr>
              <a:t>开场白</a:t>
            </a:r>
            <a:endParaRPr lang="en-US" sz="5400" dirty="0">
              <a:solidFill>
                <a:schemeClr val="bg1"/>
              </a:solidFill>
              <a:latin typeface="Arial" charset="0"/>
              <a:ea typeface="ＭＳ Ｐゴシック" charset="0"/>
              <a:cs typeface="ＭＳ Ｐゴシック" charset="0"/>
            </a:endParaRPr>
          </a:p>
        </p:txBody>
      </p:sp>
      <p:sp>
        <p:nvSpPr>
          <p:cNvPr id="1314820"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314821" name="Rectangle 5"/>
          <p:cNvSpPr>
            <a:spLocks noChangeArrowheads="1"/>
          </p:cNvSpPr>
          <p:nvPr/>
        </p:nvSpPr>
        <p:spPr bwMode="auto">
          <a:xfrm>
            <a:off x="990600" y="1295400"/>
            <a:ext cx="8305800" cy="5334000"/>
          </a:xfrm>
          <a:prstGeom prst="rect">
            <a:avLst/>
          </a:prstGeom>
          <a:noFill/>
          <a:ln>
            <a:noFill/>
          </a:ln>
          <a:effectLst/>
          <a:extLst/>
        </p:spPr>
        <p:txBody>
          <a:bodyPr/>
          <a:lstStyle/>
          <a:p>
            <a:pPr eaLnBrk="1" hangingPunct="1">
              <a:spcBef>
                <a:spcPct val="20000"/>
              </a:spcBef>
              <a:defRPr/>
            </a:pPr>
            <a:r>
              <a:rPr lang="en-US" sz="3600" b="1" i="1">
                <a:solidFill>
                  <a:srgbClr val="FFFF00"/>
                </a:solidFill>
              </a:rPr>
              <a:t>G</a:t>
            </a:r>
            <a:r>
              <a:rPr lang="en-US" sz="3600" b="1" i="1">
                <a:solidFill>
                  <a:schemeClr val="bg1"/>
                </a:solidFill>
              </a:rPr>
              <a:t>et Attention on the Subject</a:t>
            </a:r>
            <a:r>
              <a:rPr lang="zh-CN" altLang="en-US" sz="3600" b="1" i="1">
                <a:solidFill>
                  <a:schemeClr val="bg1"/>
                </a:solidFill>
                <a:effectLst>
                  <a:outerShdw blurRad="38100" dist="38100" dir="2700000" algn="tl">
                    <a:srgbClr val="808080"/>
                  </a:outerShdw>
                </a:effectLst>
              </a:rPr>
              <a:t>－</a:t>
            </a:r>
            <a:r>
              <a:rPr lang="zh-CN" altLang="en-US" sz="2800" b="1" i="1">
                <a:solidFill>
                  <a:schemeClr val="bg1"/>
                </a:solidFill>
                <a:effectLst>
                  <a:outerShdw blurRad="38100" dist="38100" dir="2700000" algn="tl">
                    <a:srgbClr val="808080"/>
                  </a:outerShdw>
                </a:effectLst>
              </a:rPr>
              <a:t>关注主题</a:t>
            </a:r>
            <a:endParaRPr lang="en-US" altLang="ja-JP" sz="3600" b="1" i="1">
              <a:solidFill>
                <a:schemeClr val="bg1"/>
              </a:solidFill>
            </a:endParaRPr>
          </a:p>
          <a:p>
            <a:pPr eaLnBrk="1" hangingPunct="1">
              <a:spcBef>
                <a:spcPct val="20000"/>
              </a:spcBef>
              <a:defRPr/>
            </a:pPr>
            <a:r>
              <a:rPr lang="en-US" sz="3600" b="1" i="1">
                <a:solidFill>
                  <a:srgbClr val="FFFF00"/>
                </a:solidFill>
              </a:rPr>
              <a:t>R</a:t>
            </a:r>
            <a:r>
              <a:rPr lang="en-US" sz="3600" b="1" i="1">
                <a:solidFill>
                  <a:schemeClr val="bg1"/>
                </a:solidFill>
              </a:rPr>
              <a:t>aise Need </a:t>
            </a:r>
            <a:r>
              <a:rPr lang="zh-CN" altLang="en-US" sz="4000" b="1" i="1">
                <a:solidFill>
                  <a:schemeClr val="bg1"/>
                </a:solidFill>
                <a:effectLst>
                  <a:outerShdw blurRad="38100" dist="38100" dir="2700000" algn="tl">
                    <a:srgbClr val="808080"/>
                  </a:outerShdw>
                </a:effectLst>
              </a:rPr>
              <a:t>－</a:t>
            </a:r>
            <a:r>
              <a:rPr lang="zh-CN" altLang="en-US" sz="3600" b="1" i="1">
                <a:solidFill>
                  <a:schemeClr val="bg1"/>
                </a:solidFill>
                <a:effectLst>
                  <a:outerShdw blurRad="38100" dist="38100" dir="2700000" algn="tl">
                    <a:srgbClr val="808080"/>
                  </a:outerShdw>
                </a:effectLst>
              </a:rPr>
              <a:t>提出需要</a:t>
            </a:r>
            <a:endParaRPr lang="en-US" altLang="ja-JP" sz="3600" b="1" i="1">
              <a:solidFill>
                <a:schemeClr val="bg1"/>
              </a:solidFill>
            </a:endParaRPr>
          </a:p>
          <a:p>
            <a:pPr eaLnBrk="1" hangingPunct="1">
              <a:spcBef>
                <a:spcPct val="20000"/>
              </a:spcBef>
              <a:defRPr/>
            </a:pPr>
            <a:r>
              <a:rPr lang="en-US" sz="3600" b="1" i="1">
                <a:solidFill>
                  <a:srgbClr val="FFFF00"/>
                </a:solidFill>
              </a:rPr>
              <a:t>I</a:t>
            </a:r>
            <a:r>
              <a:rPr lang="en-US" sz="3600" b="1" i="1">
                <a:solidFill>
                  <a:schemeClr val="bg1"/>
                </a:solidFill>
              </a:rPr>
              <a:t>ntroduce the Subject, MI, or MPI</a:t>
            </a:r>
          </a:p>
          <a:p>
            <a:pPr eaLnBrk="1" hangingPunct="1">
              <a:spcBef>
                <a:spcPct val="20000"/>
              </a:spcBef>
              <a:defRPr/>
            </a:pPr>
            <a:r>
              <a:rPr lang="zh-CN" altLang="en-US" sz="3600" b="1" i="1">
                <a:solidFill>
                  <a:schemeClr val="bg1"/>
                </a:solidFill>
                <a:effectLst>
                  <a:outerShdw blurRad="38100" dist="38100" dir="2700000" algn="tl">
                    <a:srgbClr val="808080"/>
                  </a:outerShdw>
                </a:effectLst>
              </a:rPr>
              <a:t>－</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介绍主题，</a:t>
            </a:r>
            <a:r>
              <a:rPr lang="zh-CN" altLang="en-US" sz="3600" b="1">
                <a:solidFill>
                  <a:srgbClr val="FFFFFF"/>
                </a:solidFill>
                <a:cs typeface="Arial" charset="0"/>
              </a:rPr>
              <a:t>梗概，</a:t>
            </a:r>
            <a:r>
              <a:rPr lang="zh-CN" altLang="en-US" sz="3600" b="1">
                <a:solidFill>
                  <a:srgbClr val="FFFFFF"/>
                </a:solidFill>
              </a:rPr>
              <a:t>要点</a:t>
            </a:r>
            <a:endParaRPr lang="en-US" altLang="ja-JP" sz="3600" b="1" i="1">
              <a:solidFill>
                <a:schemeClr val="bg1"/>
              </a:solidFill>
            </a:endParaRPr>
          </a:p>
          <a:p>
            <a:pPr eaLnBrk="1" hangingPunct="1">
              <a:spcBef>
                <a:spcPct val="20000"/>
              </a:spcBef>
              <a:defRPr/>
            </a:pPr>
            <a:r>
              <a:rPr lang="en-US" sz="3600" b="1" i="1">
                <a:solidFill>
                  <a:srgbClr val="FFFF00"/>
                </a:solidFill>
              </a:rPr>
              <a:t>P</a:t>
            </a:r>
            <a:r>
              <a:rPr lang="en-US" sz="3600" b="1" i="1">
                <a:solidFill>
                  <a:schemeClr val="bg1"/>
                </a:solidFill>
              </a:rPr>
              <a:t>rovide Background</a:t>
            </a:r>
            <a:r>
              <a:rPr lang="zh-CN" altLang="en-US" sz="3200" b="1" i="1">
                <a:solidFill>
                  <a:schemeClr val="bg1"/>
                </a:solidFill>
                <a:effectLst>
                  <a:outerShdw blurRad="38100" dist="38100" dir="2700000" algn="tl">
                    <a:srgbClr val="808080"/>
                  </a:outerShdw>
                </a:effectLst>
              </a:rPr>
              <a:t>－</a:t>
            </a:r>
            <a:r>
              <a:rPr lang="en-US" altLang="zh-CN" sz="3200" b="1" i="1">
                <a:solidFill>
                  <a:schemeClr val="bg1"/>
                </a:solidFill>
                <a:effectLst>
                  <a:outerShdw blurRad="38100" dist="38100" dir="2700000" algn="tl">
                    <a:srgbClr val="808080"/>
                  </a:outerShdw>
                </a:effectLst>
              </a:rPr>
              <a:t> </a:t>
            </a:r>
            <a:r>
              <a:rPr lang="zh-CN" altLang="en-US" sz="3200" b="1" i="1">
                <a:solidFill>
                  <a:schemeClr val="bg1"/>
                </a:solidFill>
                <a:effectLst>
                  <a:outerShdw blurRad="38100" dist="38100" dir="2700000" algn="tl">
                    <a:srgbClr val="808080"/>
                  </a:outerShdw>
                </a:effectLst>
              </a:rPr>
              <a:t>提供背景</a:t>
            </a:r>
            <a:endParaRPr lang="en-US" altLang="ja-JP" sz="3200" b="1">
              <a:solidFill>
                <a:schemeClr val="bg1"/>
              </a:solidFill>
            </a:endParaRPr>
          </a:p>
          <a:p>
            <a:pPr eaLnBrk="1" hangingPunct="1">
              <a:spcBef>
                <a:spcPct val="20000"/>
              </a:spcBef>
              <a:defRPr/>
            </a:pPr>
            <a:endParaRPr lang="en-US" sz="3600" b="1" i="1">
              <a:solidFill>
                <a:schemeClr val="bg1"/>
              </a:solidFill>
              <a:effectLst>
                <a:outerShdw blurRad="38100" dist="38100" dir="2700000" algn="tl">
                  <a:srgbClr val="808080"/>
                </a:outerShdw>
              </a:effectLst>
            </a:endParaRPr>
          </a:p>
          <a:p>
            <a:pPr eaLnBrk="1" hangingPunct="1">
              <a:spcBef>
                <a:spcPct val="20000"/>
              </a:spcBef>
              <a:defRPr/>
            </a:pPr>
            <a:r>
              <a:rPr lang="en-US" sz="3600" b="1" i="1">
                <a:solidFill>
                  <a:srgbClr val="FFFF00"/>
                </a:solidFill>
                <a:effectLst>
                  <a:outerShdw blurRad="38100" dist="38100" dir="2700000" algn="tl">
                    <a:srgbClr val="FFFFFF"/>
                  </a:outerShdw>
                </a:effectLst>
              </a:rPr>
              <a:t>P</a:t>
            </a:r>
            <a:r>
              <a:rPr lang="en-US" sz="3600" b="1" i="1">
                <a:solidFill>
                  <a:schemeClr val="bg1"/>
                </a:solidFill>
                <a:effectLst>
                  <a:outerShdw blurRad="38100" dist="38100" dir="2700000" algn="tl">
                    <a:srgbClr val="808080"/>
                  </a:outerShdw>
                </a:effectLst>
              </a:rPr>
              <a:t>review Outline </a:t>
            </a:r>
            <a:r>
              <a:rPr lang="zh-CN" altLang="en-US" sz="3600" b="1" i="1">
                <a:solidFill>
                  <a:schemeClr val="bg1"/>
                </a:solidFill>
                <a:effectLst>
                  <a:outerShdw blurRad="38100" dist="38100" dir="2700000" algn="tl">
                    <a:srgbClr val="808080"/>
                  </a:outerShdw>
                </a:effectLst>
              </a:rPr>
              <a:t>－</a:t>
            </a:r>
            <a:r>
              <a:rPr lang="en-US" altLang="zh-CN" sz="3600" b="1" i="1">
                <a:solidFill>
                  <a:schemeClr val="bg1"/>
                </a:solidFill>
                <a:effectLst>
                  <a:outerShdw blurRad="38100" dist="38100" dir="2700000" algn="tl">
                    <a:srgbClr val="808080"/>
                  </a:outerShdw>
                </a:effectLst>
              </a:rPr>
              <a:t> </a:t>
            </a:r>
            <a:r>
              <a:rPr lang="zh-CN" altLang="en-US" sz="3200" b="1" i="1">
                <a:solidFill>
                  <a:schemeClr val="bg1"/>
                </a:solidFill>
                <a:effectLst>
                  <a:outerShdw blurRad="38100" dist="38100" dir="2700000" algn="tl">
                    <a:srgbClr val="808080"/>
                  </a:outerShdw>
                </a:effectLst>
              </a:rPr>
              <a:t>预先</a:t>
            </a:r>
            <a:r>
              <a:rPr lang="en-US" sz="3200" i="1">
                <a:solidFill>
                  <a:srgbClr val="FFFFFF"/>
                </a:solidFill>
              </a:rPr>
              <a:t>概述</a:t>
            </a:r>
            <a:endParaRPr lang="en-US" sz="3200" b="1" i="1">
              <a:solidFill>
                <a:srgbClr val="FFFFFF"/>
              </a:solidFill>
              <a:effectLst>
                <a:outerShdw blurRad="38100" dist="38100" dir="2700000" algn="tl">
                  <a:srgbClr val="808080"/>
                </a:outerShdw>
              </a:effectLst>
            </a:endParaRPr>
          </a:p>
        </p:txBody>
      </p:sp>
      <p:sp>
        <p:nvSpPr>
          <p:cNvPr id="1314822" name="Text Box 6"/>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74</a:t>
            </a:r>
            <a:endParaRPr lang="en-US" smtClean="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4821">
                                            <p:txEl>
                                              <p:pRg st="6" end="6"/>
                                            </p:txEl>
                                          </p:spTgt>
                                        </p:tgtEl>
                                        <p:attrNameLst>
                                          <p:attrName>style.visibility</p:attrName>
                                        </p:attrNameLst>
                                      </p:cBhvr>
                                      <p:to>
                                        <p:strVal val="visible"/>
                                      </p:to>
                                    </p:set>
                                    <p:animEffect transition="in" filter="wipe(up)">
                                      <p:cBhvr>
                                        <p:cTn id="7" dur="3000"/>
                                        <p:tgtEl>
                                          <p:spTgt spid="13148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2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2" descr="preview_warpedlitho4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8" name="Rectangle 2"/>
          <p:cNvSpPr>
            <a:spLocks noGrp="1" noChangeArrowheads="1"/>
          </p:cNvSpPr>
          <p:nvPr>
            <p:ph type="title"/>
          </p:nvPr>
        </p:nvSpPr>
        <p:spPr>
          <a:xfrm>
            <a:off x="457200" y="76200"/>
            <a:ext cx="8229600" cy="762000"/>
          </a:xfrm>
          <a:solidFill>
            <a:srgbClr val="FFFF00"/>
          </a:solidFill>
          <a:ln>
            <a:solidFill>
              <a:srgbClr val="FFFF00"/>
            </a:solidFill>
            <a:miter lim="800000"/>
            <a:headEnd/>
            <a:tailEnd/>
          </a:ln>
        </p:spPr>
        <p:txBody>
          <a:bodyPr/>
          <a:lstStyle/>
          <a:p>
            <a:pPr eaLnBrk="1" hangingPunct="1"/>
            <a:r>
              <a:rPr lang="zh-CN" altLang="en-US" sz="4000" b="1">
                <a:solidFill>
                  <a:schemeClr val="tx1"/>
                </a:solidFill>
                <a:latin typeface="Arial" charset="0"/>
                <a:ea typeface="ＭＳ Ｐゴシック" charset="0"/>
                <a:cs typeface="ＭＳ Ｐゴシック" charset="0"/>
              </a:rPr>
              <a:t>预先</a:t>
            </a:r>
            <a:r>
              <a:rPr lang="en-US" sz="4000">
                <a:solidFill>
                  <a:schemeClr val="tx1"/>
                </a:solidFill>
                <a:latin typeface="Arial" charset="0"/>
                <a:ea typeface="ＭＳ Ｐゴシック" charset="0"/>
                <a:cs typeface="ＭＳ Ｐゴシック" charset="0"/>
              </a:rPr>
              <a:t>概述</a:t>
            </a:r>
            <a:r>
              <a:rPr lang="zh-CN" altLang="en-US" sz="4000" b="1">
                <a:solidFill>
                  <a:schemeClr val="tx1"/>
                </a:solidFill>
                <a:latin typeface="Arial" charset="0"/>
                <a:ea typeface="ＭＳ Ｐゴシック" charset="0"/>
                <a:cs typeface="ＭＳ Ｐゴシック" charset="0"/>
              </a:rPr>
              <a:t>你的信息</a:t>
            </a:r>
            <a:endParaRPr lang="en-US" sz="4000">
              <a:solidFill>
                <a:schemeClr val="tx1"/>
              </a:solidFill>
              <a:latin typeface="Arial" charset="0"/>
              <a:ea typeface="ＭＳ Ｐゴシック" charset="0"/>
              <a:cs typeface="ＭＳ Ｐゴシック" charset="0"/>
            </a:endParaRPr>
          </a:p>
        </p:txBody>
      </p:sp>
      <p:sp>
        <p:nvSpPr>
          <p:cNvPr id="1446915" name="Rectangle 3"/>
          <p:cNvSpPr>
            <a:spLocks noGrp="1" noChangeArrowheads="1"/>
          </p:cNvSpPr>
          <p:nvPr>
            <p:ph type="body" idx="1"/>
          </p:nvPr>
        </p:nvSpPr>
        <p:spPr>
          <a:xfrm>
            <a:off x="179388" y="3749675"/>
            <a:ext cx="8964612" cy="685800"/>
          </a:xfrm>
          <a:extLst/>
        </p:spPr>
        <p:txBody>
          <a:bodyPr/>
          <a:lstStyle/>
          <a:p>
            <a:pPr eaLnBrk="1" hangingPunct="1">
              <a:buFontTx/>
              <a:buNone/>
              <a:defRPr/>
            </a:pPr>
            <a:r>
              <a:rPr lang="zh-CN" altLang="en-US" sz="2800" b="1">
                <a:solidFill>
                  <a:schemeClr val="bg1"/>
                </a:solidFill>
                <a:effectLst>
                  <a:glow rad="127000">
                    <a:schemeClr val="tx1"/>
                  </a:glow>
                </a:effectLst>
                <a:latin typeface="Arial" charset="0"/>
                <a:ea typeface="ＭＳ Ｐゴシック" charset="0"/>
                <a:cs typeface="ＭＳ Ｐゴシック" charset="0"/>
              </a:rPr>
              <a:t>今天的经文将显示。。。</a:t>
            </a:r>
            <a:endParaRPr lang="en-US" sz="2800" b="1">
              <a:solidFill>
                <a:schemeClr val="bg1"/>
              </a:solidFill>
              <a:effectLst>
                <a:glow rad="127000">
                  <a:schemeClr val="tx1"/>
                </a:glow>
              </a:effectLst>
              <a:latin typeface="Arial" charset="0"/>
              <a:ea typeface="ＭＳ Ｐゴシック" charset="0"/>
              <a:cs typeface="ＭＳ Ｐゴシック" charset="0"/>
            </a:endParaRPr>
          </a:p>
        </p:txBody>
      </p:sp>
      <p:sp>
        <p:nvSpPr>
          <p:cNvPr id="1446916" name="Rectangle 4"/>
          <p:cNvSpPr>
            <a:spLocks noChangeArrowheads="1"/>
          </p:cNvSpPr>
          <p:nvPr/>
        </p:nvSpPr>
        <p:spPr bwMode="auto">
          <a:xfrm>
            <a:off x="179388" y="4244975"/>
            <a:ext cx="8964612" cy="609600"/>
          </a:xfrm>
          <a:prstGeom prst="rect">
            <a:avLst/>
          </a:prstGeom>
          <a:noFill/>
          <a:ln>
            <a:noFill/>
          </a:ln>
          <a:effectLst/>
          <a:extLst/>
        </p:spPr>
        <p:txBody>
          <a:bodyPr/>
          <a:lstStyle/>
          <a:p>
            <a:pPr marL="342900" indent="-342900" eaLnBrk="1" hangingPunct="1">
              <a:spcBef>
                <a:spcPct val="20000"/>
              </a:spcBef>
              <a:buFontTx/>
              <a:buChar char="•"/>
              <a:defRPr/>
            </a:pPr>
            <a:r>
              <a:rPr lang="zh-CN" altLang="en-US" sz="2800" b="1">
                <a:solidFill>
                  <a:srgbClr val="FFFF00"/>
                </a:solidFill>
                <a:effectLst>
                  <a:glow rad="127000">
                    <a:schemeClr val="tx1"/>
                  </a:glow>
                </a:effectLst>
              </a:rPr>
              <a:t>两种</a:t>
            </a:r>
            <a:r>
              <a:rPr lang="zh-CN" altLang="en-US" sz="2800" b="1">
                <a:solidFill>
                  <a:srgbClr val="FFFFFF"/>
                </a:solidFill>
                <a:effectLst>
                  <a:glow rad="127000">
                    <a:schemeClr val="tx1"/>
                  </a:glow>
                </a:effectLst>
              </a:rPr>
              <a:t>敬畏神的方法</a:t>
            </a:r>
            <a:r>
              <a:rPr lang="en-US" altLang="ja-JP" sz="2800" b="1">
                <a:solidFill>
                  <a:srgbClr val="FFFFFF"/>
                </a:solidFill>
                <a:effectLst>
                  <a:glow rad="127000">
                    <a:schemeClr val="tx1"/>
                  </a:glow>
                </a:effectLst>
              </a:rPr>
              <a:t> </a:t>
            </a:r>
            <a:r>
              <a:rPr lang="zh-CN" altLang="en-US" sz="2800" b="1">
                <a:solidFill>
                  <a:schemeClr val="bg1"/>
                </a:solidFill>
                <a:effectLst>
                  <a:glow rad="127000">
                    <a:schemeClr val="tx1"/>
                  </a:glow>
                </a:effectLst>
              </a:rPr>
              <a:t>（</a:t>
            </a:r>
            <a:r>
              <a:rPr lang="en-GB" altLang="zh-CN" sz="2800" b="1">
                <a:solidFill>
                  <a:schemeClr val="bg1"/>
                </a:solidFill>
                <a:effectLst>
                  <a:glow rad="127000">
                    <a:schemeClr val="tx1"/>
                  </a:glow>
                </a:effectLst>
              </a:rPr>
              <a:t>5</a:t>
            </a:r>
            <a:r>
              <a:rPr lang="en-US" altLang="ja-JP" sz="2800" b="1">
                <a:solidFill>
                  <a:schemeClr val="bg1"/>
                </a:solidFill>
                <a:effectLst>
                  <a:glow rad="127000">
                    <a:schemeClr val="tx1"/>
                  </a:glow>
                </a:effectLst>
              </a:rPr>
              <a:t>1</a:t>
            </a:r>
            <a:r>
              <a:rPr lang="zh-CN" altLang="en-US" sz="2800" b="1">
                <a:solidFill>
                  <a:schemeClr val="bg1"/>
                </a:solidFill>
                <a:effectLst>
                  <a:glow rad="127000">
                    <a:schemeClr val="tx1"/>
                  </a:glow>
                </a:effectLst>
              </a:rPr>
              <a:t>页</a:t>
            </a:r>
            <a:r>
              <a:rPr lang="en-US" altLang="ja-JP" sz="2800" b="1">
                <a:solidFill>
                  <a:schemeClr val="bg1"/>
                </a:solidFill>
                <a:effectLst>
                  <a:glow rad="127000">
                    <a:schemeClr val="tx1"/>
                  </a:glow>
                </a:effectLst>
              </a:rPr>
              <a:t>, 82</a:t>
            </a:r>
            <a:r>
              <a:rPr lang="zh-CN" altLang="en-US" sz="2800" b="1">
                <a:solidFill>
                  <a:schemeClr val="bg1"/>
                </a:solidFill>
                <a:effectLst>
                  <a:glow rad="127000">
                    <a:schemeClr val="tx1"/>
                  </a:glow>
                </a:effectLst>
              </a:rPr>
              <a:t>页</a:t>
            </a:r>
            <a:r>
              <a:rPr lang="en-US" altLang="ja-JP" sz="2800" b="1">
                <a:solidFill>
                  <a:schemeClr val="bg1"/>
                </a:solidFill>
                <a:effectLst>
                  <a:glow rad="127000">
                    <a:schemeClr val="tx1"/>
                  </a:glow>
                </a:effectLst>
              </a:rPr>
              <a:t>)</a:t>
            </a:r>
            <a:endParaRPr lang="en-US" sz="2800" b="1">
              <a:solidFill>
                <a:schemeClr val="bg1"/>
              </a:solidFill>
              <a:effectLst>
                <a:glow rad="127000">
                  <a:schemeClr val="tx1"/>
                </a:glow>
              </a:effectLst>
            </a:endParaRPr>
          </a:p>
        </p:txBody>
      </p:sp>
      <p:sp>
        <p:nvSpPr>
          <p:cNvPr id="1446917" name="Text Box 5"/>
          <p:cNvSpPr txBox="1">
            <a:spLocks noChangeArrowheads="1"/>
          </p:cNvSpPr>
          <p:nvPr/>
        </p:nvSpPr>
        <p:spPr bwMode="auto">
          <a:xfrm>
            <a:off x="179388" y="3144838"/>
            <a:ext cx="3492500" cy="588962"/>
          </a:xfrm>
          <a:prstGeom prst="rect">
            <a:avLst/>
          </a:prstGeom>
          <a:solidFill>
            <a:schemeClr val="tx1"/>
          </a:solidFill>
          <a:ln w="9525">
            <a:solidFill>
              <a:srgbClr val="FFFF00"/>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a:solidFill>
                  <a:srgbClr val="FFFF00"/>
                </a:solidFill>
              </a:rPr>
              <a:t>例子</a:t>
            </a:r>
            <a:endParaRPr lang="en-US" sz="3200">
              <a:solidFill>
                <a:srgbClr val="FFFF00"/>
              </a:solidFill>
            </a:endParaRPr>
          </a:p>
        </p:txBody>
      </p:sp>
      <p:sp>
        <p:nvSpPr>
          <p:cNvPr id="1446918" name="Rectangle 6"/>
          <p:cNvSpPr>
            <a:spLocks noChangeArrowheads="1"/>
          </p:cNvSpPr>
          <p:nvPr/>
        </p:nvSpPr>
        <p:spPr bwMode="auto">
          <a:xfrm>
            <a:off x="179388" y="1608138"/>
            <a:ext cx="8964612" cy="685800"/>
          </a:xfrm>
          <a:prstGeom prst="rect">
            <a:avLst/>
          </a:prstGeom>
          <a:noFill/>
          <a:ln>
            <a:noFill/>
          </a:ln>
          <a:effectLst/>
          <a:extLst/>
        </p:spPr>
        <p:txBody>
          <a:bodyPr/>
          <a:lstStyle/>
          <a:p>
            <a:pPr marL="342900" indent="-342900" eaLnBrk="1" hangingPunct="1">
              <a:spcBef>
                <a:spcPct val="20000"/>
              </a:spcBef>
              <a:buFontTx/>
              <a:buChar char="•"/>
              <a:defRPr/>
            </a:pPr>
            <a:r>
              <a:rPr lang="zh-CN" altLang="en-US" sz="2800" b="1">
                <a:solidFill>
                  <a:schemeClr val="bg1"/>
                </a:solidFill>
                <a:effectLst>
                  <a:glow rad="127000">
                    <a:schemeClr val="tx1"/>
                  </a:glow>
                </a:effectLst>
              </a:rPr>
              <a:t>检阅你的主题</a:t>
            </a:r>
            <a:endParaRPr lang="en-US" sz="2800" b="1">
              <a:solidFill>
                <a:schemeClr val="bg1"/>
              </a:solidFill>
              <a:effectLst>
                <a:glow rad="127000">
                  <a:schemeClr val="tx1"/>
                </a:glow>
              </a:effectLst>
            </a:endParaRPr>
          </a:p>
        </p:txBody>
      </p:sp>
      <p:sp>
        <p:nvSpPr>
          <p:cNvPr id="1446919" name="Rectangle 7"/>
          <p:cNvSpPr>
            <a:spLocks noChangeArrowheads="1"/>
          </p:cNvSpPr>
          <p:nvPr/>
        </p:nvSpPr>
        <p:spPr bwMode="auto">
          <a:xfrm>
            <a:off x="179388" y="2111375"/>
            <a:ext cx="9047162" cy="936625"/>
          </a:xfrm>
          <a:prstGeom prst="rect">
            <a:avLst/>
          </a:prstGeom>
          <a:noFill/>
          <a:ln>
            <a:noFill/>
          </a:ln>
          <a:effectLst/>
          <a:extLst/>
        </p:spPr>
        <p:txBody>
          <a:bodyPr/>
          <a:lstStyle/>
          <a:p>
            <a:pPr marL="342900" indent="-342900" eaLnBrk="1" hangingPunct="1">
              <a:spcBef>
                <a:spcPct val="20000"/>
              </a:spcBef>
              <a:buFontTx/>
              <a:buChar char="•"/>
              <a:defRPr/>
            </a:pPr>
            <a:r>
              <a:rPr lang="zh-CN" altLang="en-US" sz="2800" b="1">
                <a:solidFill>
                  <a:schemeClr val="bg1"/>
                </a:solidFill>
                <a:effectLst>
                  <a:glow rad="127000">
                    <a:schemeClr val="tx1"/>
                  </a:glow>
                </a:effectLst>
              </a:rPr>
              <a:t>给于要点的编号</a:t>
            </a:r>
            <a:r>
              <a:rPr lang="en-US" altLang="ja-JP" sz="2800" b="1">
                <a:solidFill>
                  <a:schemeClr val="bg1"/>
                </a:solidFill>
                <a:effectLst>
                  <a:glow rad="127000">
                    <a:schemeClr val="tx1"/>
                  </a:glow>
                </a:effectLst>
              </a:rPr>
              <a:t>(</a:t>
            </a:r>
            <a:r>
              <a:rPr lang="zh-CN" altLang="en-US" sz="2800" b="1">
                <a:solidFill>
                  <a:schemeClr val="bg1"/>
                </a:solidFill>
                <a:effectLst>
                  <a:glow rad="127000">
                    <a:schemeClr val="tx1"/>
                  </a:glow>
                </a:effectLst>
              </a:rPr>
              <a:t>但不是全部的点子）</a:t>
            </a:r>
            <a:endParaRPr lang="en-US" sz="2800" b="1">
              <a:solidFill>
                <a:schemeClr val="bg1"/>
              </a:solidFill>
              <a:effectLst>
                <a:glow rad="127000">
                  <a:schemeClr val="tx1"/>
                </a:glow>
              </a:effectLst>
            </a:endParaRPr>
          </a:p>
        </p:txBody>
      </p:sp>
      <p:sp>
        <p:nvSpPr>
          <p:cNvPr id="1446920" name="Text Box 8"/>
          <p:cNvSpPr txBox="1">
            <a:spLocks noChangeArrowheads="1"/>
          </p:cNvSpPr>
          <p:nvPr/>
        </p:nvSpPr>
        <p:spPr bwMode="auto">
          <a:xfrm>
            <a:off x="179388" y="1066800"/>
            <a:ext cx="3413125" cy="588963"/>
          </a:xfrm>
          <a:prstGeom prst="rect">
            <a:avLst/>
          </a:prstGeom>
          <a:solidFill>
            <a:schemeClr val="tx1"/>
          </a:solidFill>
          <a:ln w="9525">
            <a:solidFill>
              <a:srgbClr val="FFFF00"/>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a:solidFill>
                  <a:srgbClr val="FFFF00"/>
                </a:solidFill>
              </a:rPr>
              <a:t>信息是什么</a:t>
            </a:r>
            <a:endParaRPr lang="en-US" sz="3200">
              <a:solidFill>
                <a:srgbClr val="FFFF00"/>
              </a:solidFill>
            </a:endParaRPr>
          </a:p>
        </p:txBody>
      </p:sp>
      <p:sp>
        <p:nvSpPr>
          <p:cNvPr id="1446921" name="Rectangle 9"/>
          <p:cNvSpPr>
            <a:spLocks noChangeArrowheads="1"/>
          </p:cNvSpPr>
          <p:nvPr/>
        </p:nvSpPr>
        <p:spPr bwMode="auto">
          <a:xfrm>
            <a:off x="179388" y="4786313"/>
            <a:ext cx="8964612" cy="609600"/>
          </a:xfrm>
          <a:prstGeom prst="rect">
            <a:avLst/>
          </a:prstGeom>
          <a:noFill/>
          <a:ln>
            <a:noFill/>
          </a:ln>
          <a:effectLst/>
          <a:extLst/>
        </p:spPr>
        <p:txBody>
          <a:bodyPr/>
          <a:lstStyle/>
          <a:p>
            <a:pPr marL="342900" indent="-342900" eaLnBrk="1" hangingPunct="1">
              <a:spcBef>
                <a:spcPct val="20000"/>
              </a:spcBef>
              <a:buFontTx/>
              <a:buChar char="•"/>
              <a:defRPr/>
            </a:pPr>
            <a:r>
              <a:rPr lang="zh-CN" altLang="en-US" sz="2800" b="1" dirty="0">
                <a:solidFill>
                  <a:srgbClr val="FFFF00"/>
                </a:solidFill>
                <a:effectLst>
                  <a:glow rad="127000">
                    <a:schemeClr val="tx1"/>
                  </a:glow>
                </a:effectLst>
              </a:rPr>
              <a:t>三种</a:t>
            </a:r>
            <a:r>
              <a:rPr lang="zh-CN" altLang="en-US" sz="2800" b="1" dirty="0">
                <a:solidFill>
                  <a:schemeClr val="bg1"/>
                </a:solidFill>
                <a:effectLst>
                  <a:glow rad="127000">
                    <a:schemeClr val="tx1"/>
                  </a:glow>
                </a:effectLst>
              </a:rPr>
              <a:t>我们应该为他人秽脏的理由</a:t>
            </a:r>
            <a:r>
              <a:rPr lang="en-US" altLang="ja-JP" sz="2800" b="1" dirty="0">
                <a:solidFill>
                  <a:schemeClr val="bg1"/>
                </a:solidFill>
                <a:effectLst>
                  <a:glow rad="127000">
                    <a:schemeClr val="tx1"/>
                  </a:glow>
                </a:effectLst>
              </a:rPr>
              <a:t> (148</a:t>
            </a:r>
            <a:r>
              <a:rPr lang="zh-CN" altLang="en-US" sz="2800" b="1" dirty="0">
                <a:solidFill>
                  <a:schemeClr val="bg1"/>
                </a:solidFill>
                <a:effectLst>
                  <a:glow rad="127000">
                    <a:schemeClr val="tx1"/>
                  </a:glow>
                </a:effectLst>
              </a:rPr>
              <a:t>页</a:t>
            </a:r>
            <a:r>
              <a:rPr lang="en-US" altLang="ja-JP" sz="2800" b="1" dirty="0">
                <a:solidFill>
                  <a:schemeClr val="bg1"/>
                </a:solidFill>
                <a:effectLst>
                  <a:glow rad="127000">
                    <a:schemeClr val="tx1"/>
                  </a:glow>
                </a:effectLst>
              </a:rPr>
              <a:t>)</a:t>
            </a:r>
            <a:endParaRPr lang="en-US" sz="2800" b="1" dirty="0">
              <a:solidFill>
                <a:schemeClr val="bg1"/>
              </a:solidFill>
              <a:effectLst>
                <a:glow rad="127000">
                  <a:schemeClr val="tx1"/>
                </a:glow>
              </a:effectLst>
            </a:endParaRPr>
          </a:p>
        </p:txBody>
      </p:sp>
      <p:sp>
        <p:nvSpPr>
          <p:cNvPr id="1446922" name="Rectangle 10"/>
          <p:cNvSpPr>
            <a:spLocks noChangeArrowheads="1"/>
          </p:cNvSpPr>
          <p:nvPr/>
        </p:nvSpPr>
        <p:spPr bwMode="auto">
          <a:xfrm>
            <a:off x="179388" y="5867400"/>
            <a:ext cx="8964612" cy="838200"/>
          </a:xfrm>
          <a:prstGeom prst="rect">
            <a:avLst/>
          </a:prstGeom>
          <a:noFill/>
          <a:ln>
            <a:noFill/>
          </a:ln>
          <a:effectLst/>
          <a:extLst/>
        </p:spPr>
        <p:txBody>
          <a:bodyPr/>
          <a:lstStyle/>
          <a:p>
            <a:pPr marL="342900" indent="-342900" eaLnBrk="1" hangingPunct="1">
              <a:spcBef>
                <a:spcPct val="20000"/>
              </a:spcBef>
              <a:buFontTx/>
              <a:buChar char="•"/>
              <a:defRPr/>
            </a:pPr>
            <a:r>
              <a:rPr lang="en-US" sz="2800" b="1">
                <a:solidFill>
                  <a:srgbClr val="FFFF00"/>
                </a:solidFill>
                <a:effectLst>
                  <a:glow rad="127000">
                    <a:schemeClr val="tx1"/>
                  </a:glow>
                </a:effectLst>
              </a:rPr>
              <a:t>上帝</a:t>
            </a:r>
            <a:r>
              <a:rPr lang="zh-CN" altLang="en-US" sz="2800" b="1">
                <a:solidFill>
                  <a:schemeClr val="bg1"/>
                </a:solidFill>
                <a:effectLst>
                  <a:glow rad="127000">
                    <a:schemeClr val="tx1"/>
                  </a:glow>
                </a:effectLst>
              </a:rPr>
              <a:t>对宣教的定议是什么</a:t>
            </a:r>
            <a:r>
              <a:rPr lang="en-US" sz="2800" b="1">
                <a:solidFill>
                  <a:srgbClr val="FFFF00"/>
                </a:solidFill>
                <a:effectLst>
                  <a:glow rad="127000">
                    <a:schemeClr val="tx1"/>
                  </a:glow>
                </a:effectLst>
              </a:rPr>
              <a:t>，我们</a:t>
            </a:r>
            <a:r>
              <a:rPr lang="zh-CN" altLang="en-US" sz="2800" b="1">
                <a:solidFill>
                  <a:srgbClr val="FFFFFF"/>
                </a:solidFill>
                <a:effectLst>
                  <a:glow rad="127000">
                    <a:schemeClr val="tx1"/>
                  </a:glow>
                </a:effectLst>
              </a:rPr>
              <a:t>又如何回</a:t>
            </a:r>
            <a:r>
              <a:rPr lang="en-US" sz="2800" b="1">
                <a:solidFill>
                  <a:srgbClr val="FFFFFF"/>
                </a:solidFill>
                <a:effectLst>
                  <a:glow rad="127000">
                    <a:schemeClr val="tx1"/>
                  </a:glow>
                </a:effectLst>
              </a:rPr>
              <a:t>应</a:t>
            </a:r>
            <a:r>
              <a:rPr lang="zh-CN" altLang="en-US" sz="2800" b="1">
                <a:solidFill>
                  <a:srgbClr val="FFFFFF"/>
                </a:solidFill>
                <a:effectLst>
                  <a:glow rad="127000">
                    <a:schemeClr val="tx1"/>
                  </a:glow>
                </a:effectLst>
              </a:rPr>
              <a:t>它呢？</a:t>
            </a:r>
            <a:r>
              <a:rPr lang="en-US" altLang="ja-JP" sz="2800" b="1">
                <a:solidFill>
                  <a:srgbClr val="FFFF00"/>
                </a:solidFill>
                <a:effectLst>
                  <a:glow rad="127000">
                    <a:schemeClr val="tx1"/>
                  </a:glow>
                </a:effectLst>
              </a:rPr>
              <a:t> </a:t>
            </a:r>
            <a:r>
              <a:rPr lang="en-US" altLang="ja-JP" sz="2800" b="1">
                <a:solidFill>
                  <a:schemeClr val="bg1"/>
                </a:solidFill>
                <a:effectLst>
                  <a:glow rad="127000">
                    <a:schemeClr val="tx1"/>
                  </a:glow>
                </a:effectLst>
              </a:rPr>
              <a:t>(156</a:t>
            </a:r>
            <a:r>
              <a:rPr lang="zh-CN" altLang="en-US" sz="2800" b="1">
                <a:solidFill>
                  <a:schemeClr val="bg1"/>
                </a:solidFill>
                <a:effectLst>
                  <a:glow rad="127000">
                    <a:schemeClr val="tx1"/>
                  </a:glow>
                </a:effectLst>
              </a:rPr>
              <a:t>页）</a:t>
            </a:r>
            <a:endParaRPr lang="en-US" sz="2800" b="1">
              <a:solidFill>
                <a:schemeClr val="bg1"/>
              </a:solidFill>
              <a:effectLst>
                <a:glow rad="127000">
                  <a:schemeClr val="tx1"/>
                </a:glow>
              </a:effectLst>
            </a:endParaRPr>
          </a:p>
        </p:txBody>
      </p:sp>
      <p:sp>
        <p:nvSpPr>
          <p:cNvPr id="1446923" name="Rectangle 11"/>
          <p:cNvSpPr>
            <a:spLocks noChangeArrowheads="1"/>
          </p:cNvSpPr>
          <p:nvPr/>
        </p:nvSpPr>
        <p:spPr bwMode="auto">
          <a:xfrm>
            <a:off x="179388" y="5327650"/>
            <a:ext cx="8964612" cy="609600"/>
          </a:xfrm>
          <a:prstGeom prst="rect">
            <a:avLst/>
          </a:prstGeom>
          <a:noFill/>
          <a:ln>
            <a:noFill/>
          </a:ln>
          <a:effectLst/>
          <a:extLst/>
        </p:spPr>
        <p:txBody>
          <a:bodyPr/>
          <a:lstStyle/>
          <a:p>
            <a:pPr marL="342900" indent="-342900" eaLnBrk="1" hangingPunct="1">
              <a:spcBef>
                <a:spcPct val="20000"/>
              </a:spcBef>
              <a:buFontTx/>
              <a:buChar char="•"/>
              <a:defRPr/>
            </a:pPr>
            <a:r>
              <a:rPr lang="zh-CN" altLang="en-US" sz="2800" b="1">
                <a:solidFill>
                  <a:srgbClr val="FFFF00"/>
                </a:solidFill>
                <a:effectLst>
                  <a:glow rad="127000">
                    <a:schemeClr val="tx1"/>
                  </a:glow>
                </a:effectLst>
              </a:rPr>
              <a:t>三个</a:t>
            </a:r>
            <a:r>
              <a:rPr lang="zh-CN" altLang="en-US" sz="2800" b="1">
                <a:solidFill>
                  <a:schemeClr val="bg1"/>
                </a:solidFill>
                <a:effectLst>
                  <a:glow rad="127000">
                    <a:schemeClr val="tx1"/>
                  </a:glow>
                </a:effectLst>
              </a:rPr>
              <a:t>寻找伴侣的原则</a:t>
            </a:r>
            <a:r>
              <a:rPr lang="en-US" altLang="ja-JP" sz="2800" b="1">
                <a:solidFill>
                  <a:schemeClr val="bg1"/>
                </a:solidFill>
                <a:effectLst>
                  <a:glow rad="127000">
                    <a:schemeClr val="tx1"/>
                  </a:glow>
                </a:effectLst>
              </a:rPr>
              <a:t>(157e</a:t>
            </a:r>
            <a:r>
              <a:rPr lang="zh-CN" altLang="en-US" sz="2800" b="1">
                <a:solidFill>
                  <a:schemeClr val="bg1"/>
                </a:solidFill>
                <a:effectLst>
                  <a:glow rad="127000">
                    <a:schemeClr val="tx1"/>
                  </a:glow>
                </a:effectLst>
              </a:rPr>
              <a:t>页</a:t>
            </a:r>
            <a:r>
              <a:rPr lang="en-US" altLang="ja-JP" sz="2800" b="1">
                <a:solidFill>
                  <a:schemeClr val="bg1"/>
                </a:solidFill>
                <a:effectLst>
                  <a:glow rad="127000">
                    <a:schemeClr val="tx1"/>
                  </a:glow>
                </a:effectLst>
              </a:rPr>
              <a:t>)</a:t>
            </a:r>
            <a:endParaRPr lang="en-US" sz="2800" b="1">
              <a:solidFill>
                <a:schemeClr val="bg1"/>
              </a:solidFill>
              <a:effectLst>
                <a:glow rad="127000">
                  <a:schemeClr val="tx1"/>
                </a:glo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6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69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691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469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4691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4691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46921">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4692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469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5" grpId="0" build="p" autoUpdateAnimBg="0"/>
      <p:bldP spid="1446916" grpId="0" build="p" autoUpdateAnimBg="0"/>
      <p:bldP spid="1446917" grpId="0" animBg="1" autoUpdateAnimBg="0"/>
      <p:bldP spid="1446918" grpId="0" build="p" autoUpdateAnimBg="0"/>
      <p:bldP spid="1446919" grpId="0" build="p" autoUpdateAnimBg="0"/>
      <p:bldP spid="1446920" grpId="0" animBg="1" autoUpdateAnimBg="0"/>
      <p:bldP spid="1446921" grpId="0" build="p" autoUpdateAnimBg="0"/>
      <p:bldP spid="1446922" grpId="0" build="p" autoUpdateAnimBg="0"/>
      <p:bldP spid="144692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867" name="Rectangle 3"/>
          <p:cNvSpPr>
            <a:spLocks noGrp="1" noChangeArrowheads="1"/>
          </p:cNvSpPr>
          <p:nvPr>
            <p:ph type="ctrTitle"/>
          </p:nvPr>
        </p:nvSpPr>
        <p:spPr>
          <a:xfrm rot="16200000">
            <a:off x="-3086100" y="2857500"/>
            <a:ext cx="6858000" cy="1143000"/>
          </a:xfrm>
          <a:effectLst>
            <a:outerShdw blurRad="63500" dist="35921" dir="2700000" algn="ctr" rotWithShape="0">
              <a:schemeClr val="tx2">
                <a:alpha val="74998"/>
              </a:schemeClr>
            </a:outerShdw>
          </a:effectLst>
        </p:spPr>
        <p:txBody>
          <a:bodyPr/>
          <a:lstStyle/>
          <a:p>
            <a:pPr eaLnBrk="1" hangingPunct="1">
              <a:defRPr/>
            </a:pPr>
            <a:r>
              <a:rPr lang="zh-CN" altLang="en-US" sz="6000">
                <a:solidFill>
                  <a:srgbClr val="FFFFFF"/>
                </a:solidFill>
                <a:latin typeface="Arial" charset="0"/>
                <a:ea typeface="ＭＳ Ｐゴシック" charset="0"/>
                <a:cs typeface="ＭＳ Ｐゴシック" charset="0"/>
              </a:rPr>
              <a:t>开场白</a:t>
            </a:r>
            <a:endParaRPr lang="en-US" sz="5400">
              <a:solidFill>
                <a:schemeClr val="bg1"/>
              </a:solidFill>
              <a:latin typeface="Arial" charset="0"/>
              <a:ea typeface="ＭＳ Ｐゴシック" charset="0"/>
              <a:cs typeface="ＭＳ Ｐゴシック" charset="0"/>
            </a:endParaRPr>
          </a:p>
        </p:txBody>
      </p:sp>
      <p:sp>
        <p:nvSpPr>
          <p:cNvPr id="1444868" name="Rectangle 4"/>
          <p:cNvSpPr>
            <a:spLocks noChangeArrowheads="1"/>
          </p:cNvSpPr>
          <p:nvPr/>
        </p:nvSpPr>
        <p:spPr bwMode="auto">
          <a:xfrm>
            <a:off x="304800" y="381000"/>
            <a:ext cx="3200400" cy="609600"/>
          </a:xfrm>
          <a:prstGeom prst="rect">
            <a:avLst/>
          </a:prstGeom>
          <a:solidFill>
            <a:schemeClr val="tx1"/>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444869" name="Rectangle 5"/>
          <p:cNvSpPr>
            <a:spLocks noChangeArrowheads="1"/>
          </p:cNvSpPr>
          <p:nvPr/>
        </p:nvSpPr>
        <p:spPr bwMode="auto">
          <a:xfrm>
            <a:off x="838200" y="914400"/>
            <a:ext cx="8382000" cy="5943600"/>
          </a:xfrm>
          <a:prstGeom prst="rect">
            <a:avLst/>
          </a:prstGeom>
          <a:noFill/>
          <a:ln>
            <a:noFill/>
          </a:ln>
          <a:effectLst/>
          <a:extLst/>
        </p:spPr>
        <p:txBody>
          <a:bodyPr/>
          <a:lstStyle/>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G</a:t>
            </a:r>
            <a:r>
              <a:rPr lang="en-US" sz="3600" b="1" i="1" dirty="0">
                <a:solidFill>
                  <a:schemeClr val="bg1"/>
                </a:solidFill>
                <a:effectLst>
                  <a:outerShdw blurRad="38100" dist="38100" dir="2700000" algn="tl">
                    <a:srgbClr val="000000">
                      <a:alpha val="43137"/>
                    </a:srgbClr>
                  </a:outerShdw>
                </a:effectLst>
              </a:rPr>
              <a:t>et Attention on the Subject</a:t>
            </a:r>
            <a:r>
              <a:rPr lang="zh-CN" altLang="en-US" sz="3600" b="1" i="1" dirty="0">
                <a:solidFill>
                  <a:schemeClr val="bg1"/>
                </a:solidFill>
                <a:effectLst>
                  <a:outerShdw blurRad="38100" dist="38100" dir="2700000" algn="tl">
                    <a:srgbClr val="000000">
                      <a:alpha val="43137"/>
                    </a:srgbClr>
                  </a:outerShdw>
                </a:effectLst>
              </a:rPr>
              <a:t>－</a:t>
            </a:r>
            <a:r>
              <a:rPr lang="zh-CN" altLang="en-US" sz="2800" b="1" i="1" dirty="0">
                <a:solidFill>
                  <a:schemeClr val="bg1"/>
                </a:solidFill>
                <a:effectLst>
                  <a:outerShdw blurRad="38100" dist="38100" dir="2700000" algn="tl">
                    <a:srgbClr val="000000">
                      <a:alpha val="43137"/>
                    </a:srgbClr>
                  </a:outerShdw>
                </a:effectLst>
              </a:rPr>
              <a:t>关注主题</a:t>
            </a:r>
            <a:endParaRPr lang="en-US" altLang="ja-JP" sz="3600" b="1" i="1" dirty="0">
              <a:solidFill>
                <a:schemeClr val="bg1"/>
              </a:solidFill>
              <a:effectLst>
                <a:outerShdw blurRad="38100" dist="38100" dir="2700000" algn="tl">
                  <a:srgbClr val="000000">
                    <a:alpha val="43137"/>
                  </a:srgbClr>
                </a:outerShdw>
              </a:effectLst>
            </a:endParaRP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R</a:t>
            </a:r>
            <a:r>
              <a:rPr lang="en-US" sz="3600" b="1" i="1" dirty="0">
                <a:solidFill>
                  <a:schemeClr val="bg1"/>
                </a:solidFill>
                <a:effectLst>
                  <a:outerShdw blurRad="38100" dist="38100" dir="2700000" algn="tl">
                    <a:srgbClr val="000000">
                      <a:alpha val="43137"/>
                    </a:srgbClr>
                  </a:outerShdw>
                </a:effectLst>
              </a:rPr>
              <a:t>aise Need </a:t>
            </a:r>
            <a:r>
              <a:rPr lang="zh-CN" altLang="en-US" sz="4000" b="1" i="1" dirty="0">
                <a:solidFill>
                  <a:schemeClr val="bg1"/>
                </a:solidFill>
                <a:effectLst>
                  <a:outerShdw blurRad="38100" dist="38100" dir="2700000" algn="tl">
                    <a:srgbClr val="000000">
                      <a:alpha val="43137"/>
                    </a:srgbClr>
                  </a:outerShdw>
                </a:effectLst>
              </a:rPr>
              <a:t>－</a:t>
            </a:r>
            <a:r>
              <a:rPr lang="zh-CN" altLang="en-US" sz="3600" b="1" i="1" dirty="0">
                <a:solidFill>
                  <a:schemeClr val="bg1"/>
                </a:solidFill>
                <a:effectLst>
                  <a:outerShdw blurRad="38100" dist="38100" dir="2700000" algn="tl">
                    <a:srgbClr val="000000">
                      <a:alpha val="43137"/>
                    </a:srgbClr>
                  </a:outerShdw>
                </a:effectLst>
              </a:rPr>
              <a:t>提出需要</a:t>
            </a:r>
            <a:endParaRPr lang="en-US" altLang="ja-JP" sz="3600" b="1" i="1" dirty="0">
              <a:solidFill>
                <a:schemeClr val="bg1"/>
              </a:solidFill>
              <a:effectLst>
                <a:outerShdw blurRad="38100" dist="38100" dir="2700000" algn="tl">
                  <a:srgbClr val="000000">
                    <a:alpha val="43137"/>
                  </a:srgbClr>
                </a:outerShdw>
              </a:effectLst>
            </a:endParaRP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I</a:t>
            </a:r>
            <a:r>
              <a:rPr lang="en-US" sz="3600" b="1" i="1" dirty="0">
                <a:solidFill>
                  <a:schemeClr val="bg1"/>
                </a:solidFill>
                <a:effectLst>
                  <a:outerShdw blurRad="38100" dist="38100" dir="2700000" algn="tl">
                    <a:srgbClr val="000000">
                      <a:alpha val="43137"/>
                    </a:srgbClr>
                  </a:outerShdw>
                </a:effectLst>
              </a:rPr>
              <a:t>ntroduce the Subject, MI, or MPI</a:t>
            </a:r>
          </a:p>
          <a:p>
            <a:pPr eaLnBrk="1" hangingPunct="1">
              <a:spcBef>
                <a:spcPct val="20000"/>
              </a:spcBef>
              <a:defRPr/>
            </a:pPr>
            <a:r>
              <a:rPr lang="zh-CN" altLang="en-US" sz="3600" b="1" i="1" dirty="0">
                <a:solidFill>
                  <a:schemeClr val="bg1"/>
                </a:solidFill>
                <a:effectLst>
                  <a:outerShdw blurRad="38100" dist="38100" dir="2700000" algn="tl">
                    <a:srgbClr val="000000">
                      <a:alpha val="43137"/>
                    </a:srgbClr>
                  </a:outerShdw>
                </a:effectLst>
              </a:rPr>
              <a:t>－</a:t>
            </a:r>
            <a:r>
              <a:rPr lang="en-US" altLang="zh-CN" sz="3600" b="1" i="1" dirty="0">
                <a:solidFill>
                  <a:schemeClr val="bg1"/>
                </a:solidFill>
                <a:effectLst>
                  <a:outerShdw blurRad="38100" dist="38100" dir="2700000" algn="tl">
                    <a:srgbClr val="000000">
                      <a:alpha val="43137"/>
                    </a:srgbClr>
                  </a:outerShdw>
                </a:effectLst>
              </a:rPr>
              <a:t> </a:t>
            </a:r>
            <a:r>
              <a:rPr lang="zh-CN" altLang="en-US" sz="3600" b="1" i="1" dirty="0">
                <a:solidFill>
                  <a:schemeClr val="bg1"/>
                </a:solidFill>
                <a:effectLst>
                  <a:outerShdw blurRad="38100" dist="38100" dir="2700000" algn="tl">
                    <a:srgbClr val="000000">
                      <a:alpha val="43137"/>
                    </a:srgbClr>
                  </a:outerShdw>
                </a:effectLst>
              </a:rPr>
              <a:t>介绍主题，</a:t>
            </a:r>
            <a:r>
              <a:rPr lang="zh-CN" altLang="en-US" sz="3600" b="1" dirty="0">
                <a:solidFill>
                  <a:srgbClr val="FFFFFF"/>
                </a:solidFill>
                <a:effectLst>
                  <a:outerShdw blurRad="38100" dist="38100" dir="2700000" algn="tl">
                    <a:srgbClr val="000000">
                      <a:alpha val="43137"/>
                    </a:srgbClr>
                  </a:outerShdw>
                </a:effectLst>
                <a:cs typeface="Arial" charset="0"/>
              </a:rPr>
              <a:t>梗概，</a:t>
            </a:r>
            <a:r>
              <a:rPr lang="zh-CN" altLang="en-US" sz="3600" b="1" dirty="0">
                <a:solidFill>
                  <a:srgbClr val="FFFFFF"/>
                </a:solidFill>
                <a:effectLst>
                  <a:outerShdw blurRad="38100" dist="38100" dir="2700000" algn="tl">
                    <a:srgbClr val="000000">
                      <a:alpha val="43137"/>
                    </a:srgbClr>
                  </a:outerShdw>
                </a:effectLst>
              </a:rPr>
              <a:t>要点</a:t>
            </a:r>
            <a:endParaRPr lang="en-US" altLang="ja-JP" sz="3600" b="1" i="1" dirty="0">
              <a:solidFill>
                <a:schemeClr val="bg1"/>
              </a:solidFill>
              <a:effectLst>
                <a:outerShdw blurRad="38100" dist="38100" dir="2700000" algn="tl">
                  <a:srgbClr val="000000">
                    <a:alpha val="43137"/>
                  </a:srgbClr>
                </a:outerShdw>
              </a:effectLst>
            </a:endParaRP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P</a:t>
            </a:r>
            <a:r>
              <a:rPr lang="en-US" sz="3600" b="1" i="1" dirty="0">
                <a:solidFill>
                  <a:schemeClr val="bg1"/>
                </a:solidFill>
                <a:effectLst>
                  <a:outerShdw blurRad="38100" dist="38100" dir="2700000" algn="tl">
                    <a:srgbClr val="000000">
                      <a:alpha val="43137"/>
                    </a:srgbClr>
                  </a:outerShdw>
                </a:effectLst>
              </a:rPr>
              <a:t>rovide Background</a:t>
            </a:r>
            <a:r>
              <a:rPr lang="zh-CN" altLang="en-US" sz="3200" b="1" i="1" dirty="0">
                <a:solidFill>
                  <a:schemeClr val="bg1"/>
                </a:solidFill>
                <a:effectLst>
                  <a:outerShdw blurRad="38100" dist="38100" dir="2700000" algn="tl">
                    <a:srgbClr val="000000">
                      <a:alpha val="43137"/>
                    </a:srgbClr>
                  </a:outerShdw>
                </a:effectLst>
              </a:rPr>
              <a:t>－</a:t>
            </a:r>
            <a:r>
              <a:rPr lang="en-US" altLang="zh-CN" sz="3200" b="1" i="1" dirty="0">
                <a:solidFill>
                  <a:schemeClr val="bg1"/>
                </a:solidFill>
                <a:effectLst>
                  <a:outerShdw blurRad="38100" dist="38100" dir="2700000" algn="tl">
                    <a:srgbClr val="000000">
                      <a:alpha val="43137"/>
                    </a:srgbClr>
                  </a:outerShdw>
                </a:effectLst>
              </a:rPr>
              <a:t> </a:t>
            </a:r>
            <a:r>
              <a:rPr lang="zh-CN" altLang="en-US" sz="3200" b="1" i="1" dirty="0">
                <a:solidFill>
                  <a:schemeClr val="bg1"/>
                </a:solidFill>
                <a:effectLst>
                  <a:outerShdw blurRad="38100" dist="38100" dir="2700000" algn="tl">
                    <a:srgbClr val="000000">
                      <a:alpha val="43137"/>
                    </a:srgbClr>
                  </a:outerShdw>
                </a:effectLst>
              </a:rPr>
              <a:t>提供背景</a:t>
            </a:r>
            <a:endParaRPr lang="en-US" altLang="ja-JP" sz="3200" b="1" dirty="0">
              <a:solidFill>
                <a:schemeClr val="bg1"/>
              </a:solidFill>
              <a:effectLst>
                <a:outerShdw blurRad="38100" dist="38100" dir="2700000" algn="tl">
                  <a:srgbClr val="000000">
                    <a:alpha val="43137"/>
                  </a:srgbClr>
                </a:outerShdw>
              </a:effectLst>
            </a:endParaRPr>
          </a:p>
          <a:p>
            <a:pPr eaLnBrk="1" hangingPunct="1">
              <a:spcBef>
                <a:spcPct val="20000"/>
              </a:spcBef>
              <a:defRPr/>
            </a:pPr>
            <a:endParaRPr lang="en-US" sz="3600" b="1" i="1" dirty="0">
              <a:solidFill>
                <a:schemeClr val="bg1"/>
              </a:solidFill>
              <a:effectLst>
                <a:outerShdw blurRad="38100" dist="38100" dir="2700000" algn="tl">
                  <a:srgbClr val="000000">
                    <a:alpha val="43137"/>
                  </a:srgbClr>
                </a:outerShdw>
              </a:effectLst>
            </a:endParaRP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P</a:t>
            </a:r>
            <a:r>
              <a:rPr lang="en-US" sz="3600" b="1" i="1" dirty="0">
                <a:solidFill>
                  <a:schemeClr val="bg1"/>
                </a:solidFill>
                <a:effectLst>
                  <a:outerShdw blurRad="38100" dist="38100" dir="2700000" algn="tl">
                    <a:srgbClr val="000000">
                      <a:alpha val="43137"/>
                    </a:srgbClr>
                  </a:outerShdw>
                </a:effectLst>
              </a:rPr>
              <a:t>review Outline </a:t>
            </a:r>
            <a:r>
              <a:rPr lang="zh-CN" altLang="en-US" sz="3600" b="1" i="1" dirty="0">
                <a:solidFill>
                  <a:schemeClr val="bg1"/>
                </a:solidFill>
                <a:effectLst>
                  <a:outerShdw blurRad="38100" dist="38100" dir="2700000" algn="tl">
                    <a:srgbClr val="000000">
                      <a:alpha val="43137"/>
                    </a:srgbClr>
                  </a:outerShdw>
                </a:effectLst>
              </a:rPr>
              <a:t>－预先</a:t>
            </a:r>
            <a:r>
              <a:rPr lang="en-US" sz="3600" i="1" dirty="0">
                <a:solidFill>
                  <a:srgbClr val="FFFFFF"/>
                </a:solidFill>
                <a:effectLst>
                  <a:outerShdw blurRad="38100" dist="38100" dir="2700000" algn="tl">
                    <a:srgbClr val="000000">
                      <a:alpha val="43137"/>
                    </a:srgbClr>
                  </a:outerShdw>
                </a:effectLst>
              </a:rPr>
              <a:t>概述</a:t>
            </a:r>
            <a:endParaRPr lang="en-US" altLang="ja-JP" sz="3200" b="1" i="1" dirty="0">
              <a:solidFill>
                <a:srgbClr val="FFFFFF"/>
              </a:solidFill>
              <a:effectLst>
                <a:outerShdw blurRad="38100" dist="38100" dir="2700000" algn="tl">
                  <a:srgbClr val="000000">
                    <a:alpha val="43137"/>
                  </a:srgbClr>
                </a:outerShdw>
              </a:effectLst>
            </a:endParaRP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A</a:t>
            </a:r>
            <a:r>
              <a:rPr lang="en-US" sz="3600" b="1" i="1" dirty="0">
                <a:solidFill>
                  <a:schemeClr val="bg1"/>
                </a:solidFill>
                <a:effectLst>
                  <a:outerShdw blurRad="38100" dist="38100" dir="2700000" algn="tl">
                    <a:srgbClr val="000000">
                      <a:alpha val="43137"/>
                    </a:srgbClr>
                  </a:outerShdw>
                </a:effectLst>
              </a:rPr>
              <a:t>nnounce Text </a:t>
            </a:r>
            <a:r>
              <a:rPr lang="zh-CN" altLang="en-US" sz="3600" b="1" i="1" dirty="0">
                <a:solidFill>
                  <a:schemeClr val="bg1"/>
                </a:solidFill>
                <a:effectLst>
                  <a:outerShdw blurRad="38100" dist="38100" dir="2700000" algn="tl">
                    <a:srgbClr val="000000">
                      <a:alpha val="43137"/>
                    </a:srgbClr>
                  </a:outerShdw>
                </a:effectLst>
              </a:rPr>
              <a:t>－</a:t>
            </a:r>
            <a:r>
              <a:rPr lang="en-US" altLang="zh-CN" sz="3600" b="1" i="1" dirty="0">
                <a:solidFill>
                  <a:schemeClr val="bg1"/>
                </a:solidFill>
                <a:effectLst>
                  <a:outerShdw blurRad="38100" dist="38100" dir="2700000" algn="tl">
                    <a:srgbClr val="000000">
                      <a:alpha val="43137"/>
                    </a:srgbClr>
                  </a:outerShdw>
                </a:effectLst>
              </a:rPr>
              <a:t> </a:t>
            </a:r>
            <a:r>
              <a:rPr lang="zh-CN" altLang="en-US" sz="3600" b="1" i="1" dirty="0">
                <a:solidFill>
                  <a:schemeClr val="bg1"/>
                </a:solidFill>
                <a:effectLst>
                  <a:outerShdw blurRad="38100" dist="38100" dir="2700000" algn="tl">
                    <a:srgbClr val="000000">
                      <a:alpha val="43137"/>
                    </a:srgbClr>
                  </a:outerShdw>
                </a:effectLst>
              </a:rPr>
              <a:t>宣讲经文</a:t>
            </a:r>
            <a:r>
              <a:rPr lang="en-US" altLang="ja-JP" sz="3600" b="1" i="1" dirty="0">
                <a:solidFill>
                  <a:schemeClr val="bg1"/>
                </a:solidFill>
                <a:effectLst>
                  <a:outerShdw blurRad="38100" dist="38100" dir="2700000" algn="tl">
                    <a:srgbClr val="000000">
                      <a:alpha val="43137"/>
                    </a:srgbClr>
                  </a:outerShdw>
                </a:effectLst>
              </a:rPr>
              <a:t> (2-3</a:t>
            </a:r>
            <a:r>
              <a:rPr lang="zh-CN" altLang="en-US" sz="3600" b="1" i="1" dirty="0">
                <a:solidFill>
                  <a:schemeClr val="bg1"/>
                </a:solidFill>
                <a:effectLst>
                  <a:outerShdw blurRad="38100" dist="38100" dir="2700000" algn="tl">
                    <a:srgbClr val="000000">
                      <a:alpha val="43137"/>
                    </a:srgbClr>
                  </a:outerShdw>
                </a:effectLst>
              </a:rPr>
              <a:t>次</a:t>
            </a:r>
            <a:r>
              <a:rPr lang="en-US" altLang="ja-JP" sz="3600" b="1" i="1" dirty="0">
                <a:solidFill>
                  <a:schemeClr val="bg1"/>
                </a:solidFill>
                <a:effectLst>
                  <a:outerShdw blurRad="38100" dist="38100" dir="2700000" algn="tl">
                    <a:srgbClr val="000000">
                      <a:alpha val="43137"/>
                    </a:srgbClr>
                  </a:outerShdw>
                </a:effectLst>
              </a:rPr>
              <a:t>)</a:t>
            </a: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T</a:t>
            </a:r>
            <a:r>
              <a:rPr lang="en-US" sz="3600" b="1" i="1" dirty="0">
                <a:solidFill>
                  <a:schemeClr val="bg1"/>
                </a:solidFill>
                <a:effectLst>
                  <a:outerShdw blurRad="38100" dist="38100" dir="2700000" algn="tl">
                    <a:srgbClr val="000000">
                      <a:alpha val="43137"/>
                    </a:srgbClr>
                  </a:outerShdw>
                </a:effectLst>
              </a:rPr>
              <a:t>ransition to MPI </a:t>
            </a:r>
            <a:r>
              <a:rPr lang="zh-CN" altLang="en-US" sz="3600" b="1" i="1" dirty="0">
                <a:solidFill>
                  <a:schemeClr val="bg1"/>
                </a:solidFill>
                <a:effectLst>
                  <a:outerShdw blurRad="38100" dist="38100" dir="2700000" algn="tl">
                    <a:srgbClr val="000000">
                      <a:alpha val="43137"/>
                    </a:srgbClr>
                  </a:outerShdw>
                </a:effectLst>
              </a:rPr>
              <a:t>－</a:t>
            </a:r>
            <a:r>
              <a:rPr lang="zh-CN" altLang="en-US" sz="3600" b="1" dirty="0">
                <a:solidFill>
                  <a:srgbClr val="FFFFFF"/>
                </a:solidFill>
                <a:effectLst>
                  <a:outerShdw blurRad="38100" dist="38100" dir="2700000" algn="tl">
                    <a:srgbClr val="000000">
                      <a:alpha val="43137"/>
                    </a:srgbClr>
                  </a:outerShdw>
                </a:effectLst>
                <a:cs typeface="Arial" charset="0"/>
              </a:rPr>
              <a:t>转换到</a:t>
            </a:r>
            <a:r>
              <a:rPr lang="zh-CN" altLang="en-US" sz="3600" b="1" dirty="0">
                <a:solidFill>
                  <a:srgbClr val="FFFFFF"/>
                </a:solidFill>
                <a:effectLst>
                  <a:outerShdw blurRad="38100" dist="38100" dir="2700000" algn="tl">
                    <a:srgbClr val="000000">
                      <a:alpha val="43137"/>
                    </a:srgbClr>
                  </a:outerShdw>
                </a:effectLst>
              </a:rPr>
              <a:t>要点</a:t>
            </a:r>
            <a:endParaRPr lang="en-US" sz="3200" b="1" dirty="0">
              <a:solidFill>
                <a:schemeClr val="bg1"/>
              </a:solidFill>
              <a:effectLst>
                <a:outerShdw blurRad="38100" dist="38100" dir="2700000" algn="tl">
                  <a:srgbClr val="000000">
                    <a:alpha val="43137"/>
                  </a:srgbClr>
                </a:outerShdw>
              </a:effectLst>
            </a:endParaRPr>
          </a:p>
        </p:txBody>
      </p:sp>
      <p:sp>
        <p:nvSpPr>
          <p:cNvPr id="1444870" name="Text Box 6"/>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74</a:t>
            </a:r>
            <a:endParaRPr lang="en-US" smtClean="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4869">
                                            <p:txEl>
                                              <p:pRg st="0" end="0"/>
                                            </p:txEl>
                                          </p:spTgt>
                                        </p:tgtEl>
                                        <p:attrNameLst>
                                          <p:attrName>style.visibility</p:attrName>
                                        </p:attrNameLst>
                                      </p:cBhvr>
                                      <p:to>
                                        <p:strVal val="visible"/>
                                      </p:to>
                                    </p:set>
                                    <p:animEffect transition="in" filter="wipe(up)">
                                      <p:cBhvr>
                                        <p:cTn id="7" dur="3000"/>
                                        <p:tgtEl>
                                          <p:spTgt spid="14448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44869">
                                            <p:txEl>
                                              <p:pRg st="1" end="1"/>
                                            </p:txEl>
                                          </p:spTgt>
                                        </p:tgtEl>
                                        <p:attrNameLst>
                                          <p:attrName>style.visibility</p:attrName>
                                        </p:attrNameLst>
                                      </p:cBhvr>
                                      <p:to>
                                        <p:strVal val="visible"/>
                                      </p:to>
                                    </p:set>
                                    <p:animEffect transition="in" filter="wipe(up)">
                                      <p:cBhvr>
                                        <p:cTn id="12" dur="3000"/>
                                        <p:tgtEl>
                                          <p:spTgt spid="14448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44869">
                                            <p:txEl>
                                              <p:pRg st="2" end="2"/>
                                            </p:txEl>
                                          </p:spTgt>
                                        </p:tgtEl>
                                        <p:attrNameLst>
                                          <p:attrName>style.visibility</p:attrName>
                                        </p:attrNameLst>
                                      </p:cBhvr>
                                      <p:to>
                                        <p:strVal val="visible"/>
                                      </p:to>
                                    </p:set>
                                    <p:animEffect transition="in" filter="wipe(up)">
                                      <p:cBhvr>
                                        <p:cTn id="17" dur="3000"/>
                                        <p:tgtEl>
                                          <p:spTgt spid="14448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44869">
                                            <p:txEl>
                                              <p:pRg st="3" end="3"/>
                                            </p:txEl>
                                          </p:spTgt>
                                        </p:tgtEl>
                                        <p:attrNameLst>
                                          <p:attrName>style.visibility</p:attrName>
                                        </p:attrNameLst>
                                      </p:cBhvr>
                                      <p:to>
                                        <p:strVal val="visible"/>
                                      </p:to>
                                    </p:set>
                                    <p:animEffect transition="in" filter="wipe(up)">
                                      <p:cBhvr>
                                        <p:cTn id="22" dur="3000"/>
                                        <p:tgtEl>
                                          <p:spTgt spid="14448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44869">
                                            <p:txEl>
                                              <p:pRg st="4" end="4"/>
                                            </p:txEl>
                                          </p:spTgt>
                                        </p:tgtEl>
                                        <p:attrNameLst>
                                          <p:attrName>style.visibility</p:attrName>
                                        </p:attrNameLst>
                                      </p:cBhvr>
                                      <p:to>
                                        <p:strVal val="visible"/>
                                      </p:to>
                                    </p:set>
                                    <p:animEffect transition="in" filter="wipe(up)">
                                      <p:cBhvr>
                                        <p:cTn id="27" dur="3000"/>
                                        <p:tgtEl>
                                          <p:spTgt spid="144486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44869">
                                            <p:txEl>
                                              <p:pRg st="6" end="6"/>
                                            </p:txEl>
                                          </p:spTgt>
                                        </p:tgtEl>
                                        <p:attrNameLst>
                                          <p:attrName>style.visibility</p:attrName>
                                        </p:attrNameLst>
                                      </p:cBhvr>
                                      <p:to>
                                        <p:strVal val="visible"/>
                                      </p:to>
                                    </p:set>
                                    <p:animEffect transition="in" filter="wipe(up)">
                                      <p:cBhvr>
                                        <p:cTn id="32" dur="3000"/>
                                        <p:tgtEl>
                                          <p:spTgt spid="144486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44869">
                                            <p:txEl>
                                              <p:pRg st="7" end="7"/>
                                            </p:txEl>
                                          </p:spTgt>
                                        </p:tgtEl>
                                        <p:attrNameLst>
                                          <p:attrName>style.visibility</p:attrName>
                                        </p:attrNameLst>
                                      </p:cBhvr>
                                      <p:to>
                                        <p:strVal val="visible"/>
                                      </p:to>
                                    </p:set>
                                    <p:animEffect transition="in" filter="wipe(up)">
                                      <p:cBhvr>
                                        <p:cTn id="37" dur="3000"/>
                                        <p:tgtEl>
                                          <p:spTgt spid="144486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44869">
                                            <p:txEl>
                                              <p:pRg st="8" end="8"/>
                                            </p:txEl>
                                          </p:spTgt>
                                        </p:tgtEl>
                                        <p:attrNameLst>
                                          <p:attrName>style.visibility</p:attrName>
                                        </p:attrNameLst>
                                      </p:cBhvr>
                                      <p:to>
                                        <p:strVal val="visible"/>
                                      </p:to>
                                    </p:set>
                                    <p:animEffect transition="in" filter="wipe(up)">
                                      <p:cBhvr>
                                        <p:cTn id="42" dur="3000"/>
                                        <p:tgtEl>
                                          <p:spTgt spid="14448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448962"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cs typeface="Arial"/>
            </a:endParaRPr>
          </a:p>
        </p:txBody>
      </p:sp>
      <p:sp>
        <p:nvSpPr>
          <p:cNvPr id="1448963" name="Text Box 3"/>
          <p:cNvSpPr txBox="1">
            <a:spLocks noChangeArrowheads="1"/>
          </p:cNvSpPr>
          <p:nvPr/>
        </p:nvSpPr>
        <p:spPr bwMode="auto">
          <a:xfrm>
            <a:off x="609600" y="995363"/>
            <a:ext cx="8534400" cy="996950"/>
          </a:xfrm>
          <a:prstGeom prst="rect">
            <a:avLst/>
          </a:prstGeom>
          <a:noFill/>
          <a:ln>
            <a:noFill/>
          </a:ln>
          <a:effectLst>
            <a:outerShdw blurRad="63500" dist="35921"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zh-CN" altLang="en-US" sz="3600" b="1" smtClean="0">
                <a:solidFill>
                  <a:schemeClr val="bg1"/>
                </a:solidFill>
                <a:cs typeface="Arial" charset="0"/>
              </a:rPr>
              <a:t>主题</a:t>
            </a:r>
            <a:r>
              <a:rPr lang="en-US" altLang="ja-JP" sz="3600" b="1" smtClean="0">
                <a:solidFill>
                  <a:schemeClr val="bg1"/>
                </a:solidFill>
                <a:cs typeface="Arial" charset="0"/>
              </a:rPr>
              <a:t>: </a:t>
            </a:r>
            <a:r>
              <a:rPr lang="en-US" sz="3600" b="1" smtClean="0">
                <a:solidFill>
                  <a:schemeClr val="bg1"/>
                </a:solidFill>
                <a:cs typeface="Arial" charset="0"/>
              </a:rPr>
              <a:t>我们</a:t>
            </a:r>
            <a:r>
              <a:rPr lang="zh-CN" altLang="en-US" sz="3600" b="1" smtClean="0">
                <a:solidFill>
                  <a:schemeClr val="bg1"/>
                </a:solidFill>
                <a:cs typeface="Arial" charset="0"/>
              </a:rPr>
              <a:t>如何</a:t>
            </a:r>
            <a:r>
              <a:rPr lang="en-US" sz="3600" b="1" smtClean="0">
                <a:solidFill>
                  <a:schemeClr val="bg1"/>
                </a:solidFill>
                <a:cs typeface="Arial" charset="0"/>
              </a:rPr>
              <a:t>知道怎样</a:t>
            </a:r>
            <a:r>
              <a:rPr lang="zh-CN" altLang="en-US" sz="3600" b="1" smtClean="0">
                <a:solidFill>
                  <a:schemeClr val="bg1"/>
                </a:solidFill>
                <a:cs typeface="Arial" charset="0"/>
              </a:rPr>
              <a:t>对</a:t>
            </a:r>
            <a:r>
              <a:rPr lang="en-US" sz="3600" b="1" smtClean="0">
                <a:solidFill>
                  <a:schemeClr val="bg1"/>
                </a:solidFill>
                <a:cs typeface="Arial" charset="0"/>
              </a:rPr>
              <a:t>非基督徒</a:t>
            </a:r>
            <a:r>
              <a:rPr lang="zh-CN" altLang="en-US" sz="3600" b="1" smtClean="0">
                <a:solidFill>
                  <a:schemeClr val="bg1"/>
                </a:solidFill>
                <a:cs typeface="Arial" charset="0"/>
              </a:rPr>
              <a:t>说话</a:t>
            </a:r>
            <a:r>
              <a:rPr lang="en-US" altLang="ja-JP" sz="3600" b="1" smtClean="0">
                <a:solidFill>
                  <a:schemeClr val="bg1"/>
                </a:solidFill>
                <a:cs typeface="Arial" charset="0"/>
              </a:rPr>
              <a:t> (Col. 4:6c)</a:t>
            </a:r>
            <a:endParaRPr lang="en-US" sz="3600" b="1" smtClean="0">
              <a:solidFill>
                <a:schemeClr val="bg1"/>
              </a:solidFill>
              <a:cs typeface="Arial" charset="0"/>
            </a:endParaRPr>
          </a:p>
        </p:txBody>
      </p:sp>
      <p:sp>
        <p:nvSpPr>
          <p:cNvPr id="1448964"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a:extLst/>
        </p:spPr>
        <p:txBody>
          <a:bodyPr anchor="t">
            <a:spAutoFit/>
          </a:bodyPr>
          <a:lstStyle/>
          <a:p>
            <a:pPr>
              <a:spcBef>
                <a:spcPct val="50000"/>
              </a:spcBef>
              <a:defRPr/>
            </a:pPr>
            <a:r>
              <a:rPr lang="zh-CN" altLang="en-US" sz="4000" b="1">
                <a:solidFill>
                  <a:srgbClr val="FFFFFF"/>
                </a:solidFill>
                <a:effectLst>
                  <a:outerShdw blurRad="38100" dist="38100" dir="2700000" algn="tl">
                    <a:srgbClr val="000000"/>
                  </a:outerShdw>
                </a:effectLst>
                <a:latin typeface="Arial" charset="0"/>
                <a:ea typeface="ＭＳ Ｐゴシック" charset="0"/>
                <a:cs typeface="Arial" charset="0"/>
              </a:rPr>
              <a:t>转换类型</a:t>
            </a:r>
            <a:endParaRPr lang="en-US" sz="4000" b="1">
              <a:solidFill>
                <a:srgbClr val="FFFFFF"/>
              </a:solidFill>
              <a:latin typeface="Arial" charset="0"/>
              <a:ea typeface="ＭＳ Ｐゴシック" charset="0"/>
              <a:cs typeface="Arial" charset="0"/>
            </a:endParaRPr>
          </a:p>
        </p:txBody>
      </p:sp>
      <p:sp>
        <p:nvSpPr>
          <p:cNvPr id="1448965" name="Text Box 5"/>
          <p:cNvSpPr txBox="1">
            <a:spLocks noChangeArrowheads="1"/>
          </p:cNvSpPr>
          <p:nvPr/>
        </p:nvSpPr>
        <p:spPr bwMode="auto">
          <a:xfrm>
            <a:off x="8529638" y="95250"/>
            <a:ext cx="523875" cy="463550"/>
          </a:xfrm>
          <a:prstGeom prst="rect">
            <a:avLst/>
          </a:prstGeom>
          <a:noFill/>
          <a:ln>
            <a:noFill/>
          </a:ln>
          <a:effectLst>
            <a:outerShdw blurRad="63500" dist="35921" dir="2700000" algn="ctr" rotWithShape="0">
              <a:srgbClr val="000000">
                <a:alpha val="74998"/>
              </a:srgbClr>
            </a:outerShdw>
          </a:effectLs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smtClean="0">
                <a:solidFill>
                  <a:srgbClr val="FFFFFF"/>
                </a:solidFill>
                <a:cs typeface="Arial" charset="0"/>
              </a:rPr>
              <a:t>68</a:t>
            </a:r>
            <a:endParaRPr lang="en-US" b="1" smtClean="0">
              <a:cs typeface="Arial" charset="0"/>
            </a:endParaRPr>
          </a:p>
        </p:txBody>
      </p:sp>
      <p:sp>
        <p:nvSpPr>
          <p:cNvPr id="1448966" name="Text Box 6"/>
          <p:cNvSpPr txBox="1">
            <a:spLocks noChangeArrowheads="1"/>
          </p:cNvSpPr>
          <p:nvPr/>
        </p:nvSpPr>
        <p:spPr bwMode="auto">
          <a:xfrm>
            <a:off x="609600" y="4459288"/>
            <a:ext cx="8077200" cy="554037"/>
          </a:xfrm>
          <a:prstGeom prst="rect">
            <a:avLst/>
          </a:prstGeom>
          <a:noFill/>
          <a:ln>
            <a:noFill/>
          </a:ln>
          <a:effectLst>
            <a:outerShdw blurRad="63500" dist="35921" dir="2700000" algn="ctr" rotWithShape="0">
              <a:srgbClr val="000000">
                <a:alpha val="74998"/>
              </a:srgbClr>
            </a:outerShdw>
          </a:effectLs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600" b="1" smtClean="0">
                <a:solidFill>
                  <a:schemeClr val="bg1"/>
                </a:solidFill>
                <a:cs typeface="Arial" charset="0"/>
              </a:rPr>
              <a:t>I.</a:t>
            </a:r>
            <a:r>
              <a:rPr lang="zh-CN" altLang="en-US" sz="3600" b="1" smtClean="0">
                <a:solidFill>
                  <a:schemeClr val="bg1"/>
                </a:solidFill>
                <a:cs typeface="Arial" charset="0"/>
              </a:rPr>
              <a:t>讲诉和蔼的话</a:t>
            </a:r>
            <a:r>
              <a:rPr lang="en-US" altLang="ja-JP" sz="3600" b="1" smtClean="0">
                <a:solidFill>
                  <a:schemeClr val="bg1"/>
                </a:solidFill>
                <a:effectLst>
                  <a:outerShdw blurRad="38100" dist="38100" dir="2700000" algn="tl">
                    <a:srgbClr val="000000"/>
                  </a:outerShdw>
                </a:effectLst>
                <a:cs typeface="Arial" charset="0"/>
              </a:rPr>
              <a:t> </a:t>
            </a:r>
            <a:r>
              <a:rPr lang="en-US" altLang="ja-JP" sz="3600" b="1" smtClean="0">
                <a:solidFill>
                  <a:schemeClr val="bg1"/>
                </a:solidFill>
                <a:cs typeface="Arial" charset="0"/>
              </a:rPr>
              <a:t>(6a)</a:t>
            </a:r>
            <a:endParaRPr lang="en-US" sz="3600" b="1" smtClean="0">
              <a:solidFill>
                <a:schemeClr val="bg1"/>
              </a:solidFill>
              <a:cs typeface="Arial" charset="0"/>
            </a:endParaRPr>
          </a:p>
        </p:txBody>
      </p:sp>
      <p:sp>
        <p:nvSpPr>
          <p:cNvPr id="1448967" name="Text Box 7"/>
          <p:cNvSpPr txBox="1">
            <a:spLocks noChangeArrowheads="1"/>
          </p:cNvSpPr>
          <p:nvPr/>
        </p:nvSpPr>
        <p:spPr bwMode="auto">
          <a:xfrm>
            <a:off x="609600" y="5322888"/>
            <a:ext cx="8077200" cy="554037"/>
          </a:xfrm>
          <a:prstGeom prst="rect">
            <a:avLst/>
          </a:prstGeom>
          <a:noFill/>
          <a:ln>
            <a:noFill/>
          </a:ln>
          <a:effectLst>
            <a:outerShdw blurRad="63500" dist="35921"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600" b="1" dirty="0" smtClean="0">
                <a:solidFill>
                  <a:srgbClr val="FFFF00"/>
                </a:solidFill>
                <a:cs typeface="Arial" charset="0"/>
              </a:rPr>
              <a:t>(</a:t>
            </a:r>
            <a:r>
              <a:rPr lang="zh-CN" altLang="en-US" sz="3600" b="1" dirty="0" smtClean="0">
                <a:solidFill>
                  <a:srgbClr val="FFFF00"/>
                </a:solidFill>
                <a:cs typeface="Arial" charset="0"/>
              </a:rPr>
              <a:t>第二种向非基督徒说话的方法</a:t>
            </a:r>
            <a:r>
              <a:rPr lang="en-US" altLang="ja-JP" sz="3600" b="1" dirty="0" smtClean="0">
                <a:solidFill>
                  <a:srgbClr val="FFFF00"/>
                </a:solidFill>
                <a:cs typeface="Arial" charset="0"/>
              </a:rPr>
              <a:t>…)</a:t>
            </a:r>
            <a:endParaRPr lang="en-US" sz="3600" b="1" dirty="0" smtClean="0">
              <a:solidFill>
                <a:srgbClr val="FFFF00"/>
              </a:solidFill>
              <a:cs typeface="Arial" charset="0"/>
            </a:endParaRPr>
          </a:p>
        </p:txBody>
      </p:sp>
      <p:sp>
        <p:nvSpPr>
          <p:cNvPr id="1448968" name="Text Box 8"/>
          <p:cNvSpPr txBox="1">
            <a:spLocks noChangeArrowheads="1"/>
          </p:cNvSpPr>
          <p:nvPr/>
        </p:nvSpPr>
        <p:spPr bwMode="auto">
          <a:xfrm>
            <a:off x="609600" y="6021388"/>
            <a:ext cx="8077200" cy="554037"/>
          </a:xfrm>
          <a:prstGeom prst="rect">
            <a:avLst/>
          </a:prstGeom>
          <a:noFill/>
          <a:ln>
            <a:noFill/>
          </a:ln>
          <a:effectLst>
            <a:outerShdw blurRad="63500" dist="35921" dir="2700000" algn="ctr" rotWithShape="0">
              <a:srgbClr val="000000">
                <a:alpha val="74998"/>
              </a:srgbClr>
            </a:outerShdw>
          </a:effectLs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600" b="1" smtClean="0">
                <a:solidFill>
                  <a:schemeClr val="bg1"/>
                </a:solidFill>
                <a:cs typeface="Arial" charset="0"/>
              </a:rPr>
              <a:t>II.</a:t>
            </a:r>
            <a:r>
              <a:rPr lang="zh-CN" altLang="en-US" sz="3600" b="1" smtClean="0">
                <a:solidFill>
                  <a:schemeClr val="bg1"/>
                </a:solidFill>
                <a:cs typeface="Arial" charset="0"/>
              </a:rPr>
              <a:t>讲诉智慧的话</a:t>
            </a:r>
            <a:r>
              <a:rPr lang="en-US" altLang="ja-JP" sz="3600" b="1" smtClean="0">
                <a:solidFill>
                  <a:schemeClr val="bg1"/>
                </a:solidFill>
                <a:cs typeface="Arial" charset="0"/>
              </a:rPr>
              <a:t> (6b)</a:t>
            </a:r>
            <a:endParaRPr lang="en-US" sz="3600" b="1" smtClean="0">
              <a:solidFill>
                <a:schemeClr val="bg1"/>
              </a:solidFill>
              <a:cs typeface="Arial" charset="0"/>
            </a:endParaRPr>
          </a:p>
        </p:txBody>
      </p:sp>
      <p:sp>
        <p:nvSpPr>
          <p:cNvPr id="1448970" name="Text Box 10"/>
          <p:cNvSpPr txBox="1">
            <a:spLocks noChangeArrowheads="1"/>
          </p:cNvSpPr>
          <p:nvPr/>
        </p:nvSpPr>
        <p:spPr bwMode="auto">
          <a:xfrm>
            <a:off x="609600" y="3903663"/>
            <a:ext cx="8534400" cy="554037"/>
          </a:xfrm>
          <a:prstGeom prst="rect">
            <a:avLst/>
          </a:prstGeom>
          <a:noFill/>
          <a:ln>
            <a:noFill/>
          </a:ln>
          <a:effectLst>
            <a:outerShdw blurRad="63500" dist="35921"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600" b="1" smtClean="0">
                <a:solidFill>
                  <a:srgbClr val="FFFF00"/>
                </a:solidFill>
                <a:cs typeface="Arial" charset="0"/>
              </a:rPr>
              <a:t>(</a:t>
            </a:r>
            <a:r>
              <a:rPr lang="zh-CN" altLang="en-US" sz="3600" b="1" smtClean="0">
                <a:solidFill>
                  <a:srgbClr val="FFFF00"/>
                </a:solidFill>
                <a:cs typeface="Arial" charset="0"/>
              </a:rPr>
              <a:t>第一种向非基督徒说话的方法。。。</a:t>
            </a:r>
            <a:r>
              <a:rPr lang="en-US" altLang="ja-JP" sz="3600" b="1" smtClean="0">
                <a:solidFill>
                  <a:srgbClr val="FFFF00"/>
                </a:solidFill>
                <a:cs typeface="Arial" charset="0"/>
              </a:rPr>
              <a:t>)</a:t>
            </a:r>
            <a:endParaRPr lang="en-US" sz="3600" b="1" smtClean="0">
              <a:solidFill>
                <a:srgbClr val="FFFF00"/>
              </a:solidFill>
              <a:cs typeface="Arial" charset="0"/>
            </a:endParaRPr>
          </a:p>
        </p:txBody>
      </p:sp>
      <p:sp>
        <p:nvSpPr>
          <p:cNvPr id="1448971" name="Text Box 11"/>
          <p:cNvSpPr txBox="1">
            <a:spLocks noChangeArrowheads="1"/>
          </p:cNvSpPr>
          <p:nvPr/>
        </p:nvSpPr>
        <p:spPr bwMode="auto">
          <a:xfrm>
            <a:off x="609600" y="2108200"/>
            <a:ext cx="8534400" cy="996950"/>
          </a:xfrm>
          <a:prstGeom prst="rect">
            <a:avLst/>
          </a:prstGeom>
          <a:noFill/>
          <a:ln>
            <a:noFill/>
          </a:ln>
          <a:effectLst>
            <a:outerShdw blurRad="63500" dist="35921"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zh-CN" altLang="en-US" sz="3600" b="1" smtClean="0">
                <a:solidFill>
                  <a:schemeClr val="bg1"/>
                </a:solidFill>
                <a:effectLst>
                  <a:outerShdw blurRad="38100" dist="38100" dir="2700000" algn="tl">
                    <a:srgbClr val="000000"/>
                  </a:outerShdw>
                </a:effectLst>
              </a:rPr>
              <a:t>预先</a:t>
            </a:r>
            <a:r>
              <a:rPr lang="en-US" sz="3600" smtClean="0">
                <a:solidFill>
                  <a:srgbClr val="FFFFFF"/>
                </a:solidFill>
              </a:rPr>
              <a:t>概述</a:t>
            </a:r>
            <a:r>
              <a:rPr lang="en-US" altLang="ja-JP" sz="3600" b="1" smtClean="0">
                <a:solidFill>
                  <a:schemeClr val="bg1"/>
                </a:solidFill>
                <a:cs typeface="Arial" charset="0"/>
              </a:rPr>
              <a:t>: </a:t>
            </a:r>
            <a:r>
              <a:rPr lang="zh-CN" altLang="en-US" sz="3600" b="1" smtClean="0">
                <a:solidFill>
                  <a:schemeClr val="bg1"/>
                </a:solidFill>
                <a:cs typeface="Arial" charset="0"/>
              </a:rPr>
              <a:t>我们会看到两种向非基督徒说话的方法。。。</a:t>
            </a:r>
            <a:endParaRPr lang="en-US" sz="3600" b="1" smtClean="0">
              <a:solidFill>
                <a:schemeClr val="bg1"/>
              </a:solidFill>
              <a:cs typeface="Arial" charset="0"/>
            </a:endParaRPr>
          </a:p>
        </p:txBody>
      </p:sp>
      <p:sp>
        <p:nvSpPr>
          <p:cNvPr id="1448969" name="WordArt 9"/>
          <p:cNvSpPr>
            <a:spLocks noChangeArrowheads="1" noChangeShapeType="1" noTextEdit="1"/>
          </p:cNvSpPr>
          <p:nvPr/>
        </p:nvSpPr>
        <p:spPr bwMode="auto">
          <a:xfrm>
            <a:off x="381000" y="3240088"/>
            <a:ext cx="3708400" cy="642937"/>
          </a:xfrm>
          <a:prstGeom prst="rect">
            <a:avLst/>
          </a:prstGeom>
        </p:spPr>
        <p:txBody>
          <a:bodyPr wrap="none" fromWordArt="1">
            <a:prstTxWarp prst="textDoubleWave1">
              <a:avLst>
                <a:gd name="adj1" fmla="val 6500"/>
                <a:gd name="adj2" fmla="val 0"/>
              </a:avLst>
            </a:prstTxWarp>
          </a:bodyPr>
          <a:lstStyle/>
          <a:p>
            <a:pPr algn="ctr"/>
            <a:r>
              <a:rPr lang="zh-CHT" altLang="en-US" sz="3600" b="1" kern="10" spc="-36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不完整的句子</a:t>
            </a:r>
            <a:endParaRPr lang="en-US" sz="3600" b="1" kern="10" spc="-36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448969"/>
                                        </p:tgtEl>
                                        <p:attrNameLst>
                                          <p:attrName>style.visibility</p:attrName>
                                        </p:attrNameLst>
                                      </p:cBhvr>
                                      <p:to>
                                        <p:strVal val="visible"/>
                                      </p:to>
                                    </p:set>
                                    <p:animEffect transition="in" filter="fade">
                                      <p:cBhvr>
                                        <p:cTn id="7" dur="770" decel="100000"/>
                                        <p:tgtEl>
                                          <p:spTgt spid="1448969"/>
                                        </p:tgtEl>
                                      </p:cBhvr>
                                    </p:animEffect>
                                    <p:animScale>
                                      <p:cBhvr>
                                        <p:cTn id="8" dur="770" decel="100000"/>
                                        <p:tgtEl>
                                          <p:spTgt spid="1448969"/>
                                        </p:tgtEl>
                                      </p:cBhvr>
                                      <p:from x="10000" y="10000"/>
                                      <p:to x="200000" y="450000"/>
                                    </p:animScale>
                                    <p:animScale>
                                      <p:cBhvr>
                                        <p:cTn id="9" dur="1230" accel="100000" fill="hold">
                                          <p:stCondLst>
                                            <p:cond delay="770"/>
                                          </p:stCondLst>
                                        </p:cTn>
                                        <p:tgtEl>
                                          <p:spTgt spid="1448969"/>
                                        </p:tgtEl>
                                      </p:cBhvr>
                                      <p:from x="200000" y="450000"/>
                                      <p:to x="100000" y="100000"/>
                                    </p:animScale>
                                    <p:set>
                                      <p:cBhvr>
                                        <p:cTn id="10" dur="770" fill="hold"/>
                                        <p:tgtEl>
                                          <p:spTgt spid="1448969"/>
                                        </p:tgtEl>
                                        <p:attrNameLst>
                                          <p:attrName>ppt_x</p:attrName>
                                        </p:attrNameLst>
                                      </p:cBhvr>
                                      <p:to>
                                        <p:strVal val="(0.5)"/>
                                      </p:to>
                                    </p:set>
                                    <p:anim from="(0.5)" to="(#ppt_x)" calcmode="lin" valueType="num">
                                      <p:cBhvr>
                                        <p:cTn id="11" dur="1230" accel="100000" fill="hold">
                                          <p:stCondLst>
                                            <p:cond delay="770"/>
                                          </p:stCondLst>
                                        </p:cTn>
                                        <p:tgtEl>
                                          <p:spTgt spid="1448969"/>
                                        </p:tgtEl>
                                        <p:attrNameLst>
                                          <p:attrName>ppt_x</p:attrName>
                                        </p:attrNameLst>
                                      </p:cBhvr>
                                    </p:anim>
                                    <p:set>
                                      <p:cBhvr>
                                        <p:cTn id="12" dur="770" fill="hold"/>
                                        <p:tgtEl>
                                          <p:spTgt spid="1448969"/>
                                        </p:tgtEl>
                                        <p:attrNameLst>
                                          <p:attrName>ppt_y</p:attrName>
                                        </p:attrNameLst>
                                      </p:cBhvr>
                                      <p:to>
                                        <p:strVal val="(#ppt_y+0.4)"/>
                                      </p:to>
                                    </p:set>
                                    <p:anim from="(#ppt_y+0.4)" to="(#ppt_y)" calcmode="lin" valueType="num">
                                      <p:cBhvr>
                                        <p:cTn id="13" dur="1230" accel="100000" fill="hold">
                                          <p:stCondLst>
                                            <p:cond delay="770"/>
                                          </p:stCondLst>
                                        </p:cTn>
                                        <p:tgtEl>
                                          <p:spTgt spid="144896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4897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448970"/>
                                        </p:tgtEl>
                                        <p:attrNameLst>
                                          <p:attrName>style.visibility</p:attrName>
                                        </p:attrNameLst>
                                      </p:cBhvr>
                                      <p:to>
                                        <p:strVal val="visible"/>
                                      </p:to>
                                    </p:set>
                                    <p:anim calcmode="lin" valueType="num">
                                      <p:cBhvr>
                                        <p:cTn id="22" dur="1000" fill="hold"/>
                                        <p:tgtEl>
                                          <p:spTgt spid="1448970"/>
                                        </p:tgtEl>
                                        <p:attrNameLst>
                                          <p:attrName>ppt_w</p:attrName>
                                        </p:attrNameLst>
                                      </p:cBhvr>
                                      <p:tavLst>
                                        <p:tav tm="0">
                                          <p:val>
                                            <p:fltVal val="0"/>
                                          </p:val>
                                        </p:tav>
                                        <p:tav tm="100000">
                                          <p:val>
                                            <p:strVal val="#ppt_w"/>
                                          </p:val>
                                        </p:tav>
                                      </p:tavLst>
                                    </p:anim>
                                    <p:anim calcmode="lin" valueType="num">
                                      <p:cBhvr>
                                        <p:cTn id="23" dur="1000" fill="hold"/>
                                        <p:tgtEl>
                                          <p:spTgt spid="1448970"/>
                                        </p:tgtEl>
                                        <p:attrNameLst>
                                          <p:attrName>ppt_h</p:attrName>
                                        </p:attrNameLst>
                                      </p:cBhvr>
                                      <p:tavLst>
                                        <p:tav tm="0">
                                          <p:val>
                                            <p:fltVal val="0"/>
                                          </p:val>
                                        </p:tav>
                                        <p:tav tm="100000">
                                          <p:val>
                                            <p:strVal val="#ppt_h"/>
                                          </p:val>
                                        </p:tav>
                                      </p:tavLst>
                                    </p:anim>
                                    <p:anim calcmode="lin" valueType="num">
                                      <p:cBhvr>
                                        <p:cTn id="24" dur="1000" fill="hold"/>
                                        <p:tgtEl>
                                          <p:spTgt spid="1448970"/>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4489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1448967"/>
                                        </p:tgtEl>
                                        <p:attrNameLst>
                                          <p:attrName>style.visibility</p:attrName>
                                        </p:attrNameLst>
                                      </p:cBhvr>
                                      <p:to>
                                        <p:strVal val="visible"/>
                                      </p:to>
                                    </p:set>
                                    <p:anim calcmode="lin" valueType="num">
                                      <p:cBhvr>
                                        <p:cTn id="30" dur="1000" fill="hold"/>
                                        <p:tgtEl>
                                          <p:spTgt spid="1448967"/>
                                        </p:tgtEl>
                                        <p:attrNameLst>
                                          <p:attrName>ppt_w</p:attrName>
                                        </p:attrNameLst>
                                      </p:cBhvr>
                                      <p:tavLst>
                                        <p:tav tm="0">
                                          <p:val>
                                            <p:fltVal val="0"/>
                                          </p:val>
                                        </p:tav>
                                        <p:tav tm="100000">
                                          <p:val>
                                            <p:strVal val="#ppt_w"/>
                                          </p:val>
                                        </p:tav>
                                      </p:tavLst>
                                    </p:anim>
                                    <p:anim calcmode="lin" valueType="num">
                                      <p:cBhvr>
                                        <p:cTn id="31" dur="1000" fill="hold"/>
                                        <p:tgtEl>
                                          <p:spTgt spid="1448967"/>
                                        </p:tgtEl>
                                        <p:attrNameLst>
                                          <p:attrName>ppt_h</p:attrName>
                                        </p:attrNameLst>
                                      </p:cBhvr>
                                      <p:tavLst>
                                        <p:tav tm="0">
                                          <p:val>
                                            <p:fltVal val="0"/>
                                          </p:val>
                                        </p:tav>
                                        <p:tav tm="100000">
                                          <p:val>
                                            <p:strVal val="#ppt_h"/>
                                          </p:val>
                                        </p:tav>
                                      </p:tavLst>
                                    </p:anim>
                                    <p:anim calcmode="lin" valueType="num">
                                      <p:cBhvr>
                                        <p:cTn id="32" dur="1000" fill="hold"/>
                                        <p:tgtEl>
                                          <p:spTgt spid="144896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4489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8967" grpId="0"/>
      <p:bldP spid="1448970" grpId="0"/>
      <p:bldP spid="1448971" grpId="0"/>
      <p:bldP spid="14489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6" descr="Cul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02" name="Rectangle 2"/>
          <p:cNvSpPr>
            <a:spLocks noGrp="1" noChangeArrowheads="1"/>
          </p:cNvSpPr>
          <p:nvPr>
            <p:ph type="title"/>
          </p:nvPr>
        </p:nvSpPr>
        <p:spPr>
          <a:xfrm>
            <a:off x="0" y="368424"/>
            <a:ext cx="9144000" cy="1188368"/>
          </a:xfrm>
        </p:spPr>
        <p:txBody>
          <a:bodyPr/>
          <a:lstStyle/>
          <a:p>
            <a:pPr eaLnBrk="1" hangingPunct="1">
              <a:defRPr/>
            </a:pPr>
            <a:r>
              <a:rPr lang="zh-CN" altLang="en-US" sz="13800" b="1" dirty="0" smtClean="0">
                <a:effectLst>
                  <a:glow rad="101600">
                    <a:srgbClr val="FFFFFF">
                      <a:alpha val="89000"/>
                    </a:srgbClr>
                  </a:glow>
                </a:effectLst>
                <a:latin typeface="Arial" charset="0"/>
                <a:cs typeface="Arial" charset="0"/>
              </a:rPr>
              <a:t>结论</a:t>
            </a:r>
            <a:endParaRPr lang="en-US" sz="13800" b="1" dirty="0">
              <a:effectLst>
                <a:glow rad="101600">
                  <a:srgbClr val="FFFFFF">
                    <a:alpha val="89000"/>
                  </a:srgbClr>
                </a:glow>
              </a:effectLst>
              <a:latin typeface="Arial" charset="0"/>
              <a:cs typeface="Arial" charset="0"/>
            </a:endParaRPr>
          </a:p>
        </p:txBody>
      </p:sp>
      <p:sp>
        <p:nvSpPr>
          <p:cNvPr id="1177605" name="Text Box 5"/>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folHlink">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tx2"/>
                </a:solidFill>
                <a:effectLst>
                  <a:glow rad="101600">
                    <a:srgbClr val="FFFFFF">
                      <a:alpha val="89000"/>
                    </a:srgbClr>
                  </a:glow>
                </a:effectLst>
              </a:rPr>
              <a:t>75</a:t>
            </a:r>
            <a:endParaRPr lang="en-US" smtClean="0">
              <a:solidFill>
                <a:schemeClr val="bg1"/>
              </a:solidFill>
              <a:effectLst>
                <a:glow rad="101600">
                  <a:srgbClr val="FFFFFF">
                    <a:alpha val="89000"/>
                  </a:srgb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ctrTitle"/>
          </p:nvPr>
        </p:nvSpPr>
        <p:spPr>
          <a:xfrm>
            <a:off x="0" y="0"/>
            <a:ext cx="9144000" cy="1219200"/>
          </a:xfrm>
          <a:solidFill>
            <a:srgbClr val="800000"/>
          </a:solidFill>
        </p:spPr>
        <p:txBody>
          <a:bodyPr/>
          <a:lstStyle/>
          <a:p>
            <a:pPr eaLnBrk="1" hangingPunct="1"/>
            <a:r>
              <a:rPr lang="en-US" b="1">
                <a:solidFill>
                  <a:schemeClr val="bg1"/>
                </a:solidFill>
                <a:latin typeface="Arial" charset="0"/>
                <a:ea typeface="ＭＳ Ｐゴシック" charset="0"/>
                <a:cs typeface="ＭＳ Ｐゴシック" charset="0"/>
              </a:rPr>
              <a:t>为什么好的结论</a:t>
            </a:r>
            <a:r>
              <a:rPr lang="zh-CN" altLang="en-US" b="1">
                <a:solidFill>
                  <a:schemeClr val="bg1"/>
                </a:solidFill>
                <a:latin typeface="Arial" charset="0"/>
                <a:ea typeface="ＭＳ Ｐゴシック" charset="0"/>
                <a:cs typeface="ＭＳ Ｐゴシック" charset="0"/>
              </a:rPr>
              <a:t>是</a:t>
            </a:r>
            <a:r>
              <a:rPr lang="en-US" b="1">
                <a:solidFill>
                  <a:schemeClr val="bg1"/>
                </a:solidFill>
                <a:latin typeface="Arial" charset="0"/>
                <a:ea typeface="ＭＳ Ｐゴシック" charset="0"/>
                <a:cs typeface="ＭＳ Ｐゴシック" charset="0"/>
              </a:rPr>
              <a:t>如此</a:t>
            </a:r>
            <a:r>
              <a:rPr lang="zh-CN" altLang="en-US" b="1">
                <a:solidFill>
                  <a:schemeClr val="bg1"/>
                </a:solidFill>
                <a:latin typeface="Arial" charset="0"/>
                <a:ea typeface="ＭＳ Ｐゴシック" charset="0"/>
                <a:cs typeface="ＭＳ Ｐゴシック" charset="0"/>
              </a:rPr>
              <a:t>的</a:t>
            </a:r>
            <a:r>
              <a:rPr lang="en-US" b="1">
                <a:solidFill>
                  <a:schemeClr val="bg1"/>
                </a:solidFill>
                <a:latin typeface="Arial" charset="0"/>
                <a:ea typeface="ＭＳ Ｐゴシック" charset="0"/>
                <a:cs typeface="ＭＳ Ｐゴシック" charset="0"/>
              </a:rPr>
              <a:t>重要呢？</a:t>
            </a:r>
          </a:p>
        </p:txBody>
      </p:sp>
      <p:pic>
        <p:nvPicPr>
          <p:cNvPr id="155650" name="Picture 7" descr="conclusion on 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1295400"/>
            <a:ext cx="413702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8" descr="conclusion runne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10188" y="3048000"/>
            <a:ext cx="3529012"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tective1-1c0yu35.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1295400"/>
            <a:ext cx="9144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a:xfrm>
            <a:off x="990600" y="549275"/>
            <a:ext cx="7315200" cy="1374775"/>
          </a:xfrm>
          <a:effectLst>
            <a:outerShdw blurRad="63500" dist="35921" dir="2700000" algn="ctr" rotWithShape="0">
              <a:srgbClr val="000000">
                <a:alpha val="74998"/>
              </a:srgbClr>
            </a:outerShdw>
          </a:effectLst>
        </p:spPr>
        <p:txBody>
          <a:bodyPr/>
          <a:lstStyle/>
          <a:p>
            <a:pPr>
              <a:defRPr/>
            </a:pPr>
            <a:r>
              <a:rPr kumimoji="0" lang="zh-CN" altLang="en-US" sz="6000" b="1">
                <a:solidFill>
                  <a:schemeClr val="tx1"/>
                </a:solidFill>
                <a:latin typeface="Arial" charset="0"/>
                <a:ea typeface="ＭＳ Ｐゴシック" charset="0"/>
                <a:cs typeface="ＭＳ Ｐゴシック" charset="0"/>
              </a:rPr>
              <a:t>结论需要被</a:t>
            </a:r>
            <a:r>
              <a:rPr kumimoji="0" lang="zh-CN" altLang="en-US" sz="6000" b="1">
                <a:solidFill>
                  <a:srgbClr val="FFFF00"/>
                </a:solidFill>
                <a:latin typeface="Arial" charset="0"/>
                <a:ea typeface="ＭＳ Ｐゴシック" charset="0"/>
                <a:cs typeface="ＭＳ Ｐゴシック" charset="0"/>
              </a:rPr>
              <a:t>记得</a:t>
            </a:r>
            <a:r>
              <a:rPr kumimoji="0" lang="zh-CN" altLang="en-US" sz="6000" b="1">
                <a:solidFill>
                  <a:srgbClr val="FFFFFF"/>
                </a:solidFill>
                <a:latin typeface="Arial" charset="0"/>
                <a:ea typeface="ＭＳ Ｐゴシック" charset="0"/>
                <a:cs typeface="ＭＳ Ｐゴシック" charset="0"/>
              </a:rPr>
              <a:t>的</a:t>
            </a:r>
            <a:endParaRPr kumimoji="0" lang="en-US" sz="6000" i="1">
              <a:solidFill>
                <a:srgbClr val="FFFFFF"/>
              </a:solidFill>
              <a:latin typeface="Arial" charset="0"/>
              <a:ea typeface="ＭＳ Ｐゴシック" charset="0"/>
              <a:cs typeface="ＭＳ Ｐゴシック" charset="0"/>
            </a:endParaRPr>
          </a:p>
        </p:txBody>
      </p:sp>
      <p:sp>
        <p:nvSpPr>
          <p:cNvPr id="157698"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238D89"/>
                </a:solidFill>
              </a:rPr>
              <a:t>75</a:t>
            </a:r>
          </a:p>
        </p:txBody>
      </p:sp>
      <p:sp>
        <p:nvSpPr>
          <p:cNvPr id="1340422" name="Rectangle 6"/>
          <p:cNvSpPr>
            <a:spLocks noChangeArrowheads="1"/>
          </p:cNvSpPr>
          <p:nvPr/>
        </p:nvSpPr>
        <p:spPr bwMode="auto">
          <a:xfrm>
            <a:off x="609600" y="2565400"/>
            <a:ext cx="7924800" cy="2806700"/>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lIns="92075" tIns="46038" rIns="92075" bIns="46038"/>
          <a:lstStyle/>
          <a:p>
            <a:pPr algn="ctr">
              <a:lnSpc>
                <a:spcPct val="90000"/>
              </a:lnSpc>
              <a:spcBef>
                <a:spcPct val="20000"/>
              </a:spcBef>
              <a:buClr>
                <a:srgbClr val="FF9900"/>
              </a:buClr>
              <a:buSzPct val="65000"/>
              <a:buFont typeface="Wingdings" charset="0"/>
              <a:buNone/>
              <a:defRPr/>
            </a:pPr>
            <a:r>
              <a:rPr lang="ja-JP" altLang="en-US" sz="3200" b="1">
                <a:solidFill>
                  <a:srgbClr val="FFFFFF"/>
                </a:solidFill>
              </a:rPr>
              <a:t>“</a:t>
            </a:r>
            <a:r>
              <a:rPr lang="zh-CN" altLang="en-US" sz="3200" b="1">
                <a:solidFill>
                  <a:srgbClr val="FFFFFF"/>
                </a:solidFill>
              </a:rPr>
              <a:t>会众所记得的是传道讲的</a:t>
            </a:r>
            <a:r>
              <a:rPr lang="zh-CN" altLang="en-US" sz="3200" b="1">
                <a:solidFill>
                  <a:srgbClr val="FFFF00"/>
                </a:solidFill>
              </a:rPr>
              <a:t>第一</a:t>
            </a:r>
            <a:r>
              <a:rPr lang="zh-CN" altLang="en-US" sz="3200" b="1">
                <a:solidFill>
                  <a:srgbClr val="FFFFFF"/>
                </a:solidFill>
              </a:rPr>
              <a:t>和</a:t>
            </a:r>
            <a:r>
              <a:rPr lang="zh-CN" altLang="en-US" sz="3200" b="1">
                <a:solidFill>
                  <a:srgbClr val="FFFF00"/>
                </a:solidFill>
              </a:rPr>
              <a:t>最后</a:t>
            </a:r>
            <a:r>
              <a:rPr lang="zh-CN" altLang="en-US" sz="3200" b="1">
                <a:solidFill>
                  <a:srgbClr val="FFFFFF"/>
                </a:solidFill>
              </a:rPr>
              <a:t>的句子。</a:t>
            </a:r>
            <a:endParaRPr lang="en-US" altLang="ja-JP" sz="3200" b="1">
              <a:solidFill>
                <a:srgbClr val="FFFFFF"/>
              </a:solidFill>
            </a:endParaRPr>
          </a:p>
          <a:p>
            <a:pPr algn="ctr">
              <a:lnSpc>
                <a:spcPct val="90000"/>
              </a:lnSpc>
              <a:spcBef>
                <a:spcPct val="20000"/>
              </a:spcBef>
              <a:buClr>
                <a:srgbClr val="FF9900"/>
              </a:buClr>
              <a:buSzPct val="65000"/>
              <a:buFont typeface="Wingdings" charset="0"/>
              <a:buNone/>
              <a:defRPr/>
            </a:pPr>
            <a:endParaRPr lang="en-US" sz="3200" b="1">
              <a:solidFill>
                <a:srgbClr val="FFFFFF"/>
              </a:solidFill>
            </a:endParaRPr>
          </a:p>
          <a:p>
            <a:pPr algn="ctr">
              <a:lnSpc>
                <a:spcPct val="90000"/>
              </a:lnSpc>
              <a:spcBef>
                <a:spcPct val="20000"/>
              </a:spcBef>
              <a:buClr>
                <a:srgbClr val="FF9900"/>
              </a:buClr>
              <a:buSzPct val="65000"/>
              <a:buFont typeface="Wingdings" charset="0"/>
              <a:buNone/>
              <a:defRPr/>
            </a:pPr>
            <a:r>
              <a:rPr lang="en-US" sz="3200" b="1">
                <a:solidFill>
                  <a:srgbClr val="FFFFFF"/>
                </a:solidFill>
              </a:rPr>
              <a:t>如果你</a:t>
            </a:r>
            <a:r>
              <a:rPr lang="zh-CN" altLang="en-US" sz="3200" b="1">
                <a:solidFill>
                  <a:srgbClr val="FFFFFF"/>
                </a:solidFill>
              </a:rPr>
              <a:t>需要在讲道</a:t>
            </a:r>
            <a:r>
              <a:rPr lang="en-US" sz="3200" b="1">
                <a:solidFill>
                  <a:srgbClr val="FFFFFF"/>
                </a:solidFill>
              </a:rPr>
              <a:t>犯错，</a:t>
            </a:r>
            <a:r>
              <a:rPr lang="zh-CN" altLang="en-US" sz="3200" b="1">
                <a:solidFill>
                  <a:srgbClr val="FFFFFF"/>
                </a:solidFill>
              </a:rPr>
              <a:t>就</a:t>
            </a:r>
            <a:r>
              <a:rPr lang="en-US" sz="3200" b="1">
                <a:solidFill>
                  <a:srgbClr val="FFFFFF"/>
                </a:solidFill>
              </a:rPr>
              <a:t>让它发生在</a:t>
            </a:r>
            <a:r>
              <a:rPr lang="zh-CN" altLang="en-US" sz="3200" b="1">
                <a:solidFill>
                  <a:srgbClr val="FFFFFF"/>
                </a:solidFill>
              </a:rPr>
              <a:t>信息的</a:t>
            </a:r>
            <a:r>
              <a:rPr lang="en-US" sz="3200" b="1">
                <a:solidFill>
                  <a:srgbClr val="FFFFFF"/>
                </a:solidFill>
              </a:rPr>
              <a:t>中间</a:t>
            </a:r>
            <a:r>
              <a:rPr lang="zh-CN" altLang="en-US" sz="3200" b="1">
                <a:solidFill>
                  <a:srgbClr val="FFFFFF"/>
                </a:solidFill>
              </a:rPr>
              <a:t>吧</a:t>
            </a:r>
            <a:r>
              <a:rPr lang="en-US" sz="3200" b="1">
                <a:solidFill>
                  <a:srgbClr val="FFFFFF"/>
                </a:solidFill>
              </a:rPr>
              <a:t>！</a:t>
            </a:r>
            <a:r>
              <a:rPr lang="en-US" altLang="ja-JP" sz="3200" b="1">
                <a:solidFill>
                  <a:srgbClr val="FFFFFF"/>
                </a:solidFill>
              </a:rPr>
              <a:t>" </a:t>
            </a:r>
            <a:endParaRPr lang="en-US" sz="3200" b="1">
              <a:solidFill>
                <a:srgbClr val="FFFFFF"/>
              </a:solidFill>
            </a:endParaRPr>
          </a:p>
        </p:txBody>
      </p:sp>
      <p:pic>
        <p:nvPicPr>
          <p:cNvPr id="157700" name="Picture 8"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842963"/>
            <a:ext cx="8239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0422"/>
                                        </p:tgtEl>
                                        <p:attrNameLst>
                                          <p:attrName>style.visibility</p:attrName>
                                        </p:attrNameLst>
                                      </p:cBhvr>
                                      <p:to>
                                        <p:strVal val="visible"/>
                                      </p:to>
                                    </p:set>
                                    <p:animEffect transition="in" filter="dissolve">
                                      <p:cBhvr>
                                        <p:cTn id="7" dur="500"/>
                                        <p:tgtEl>
                                          <p:spTgt spid="134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3683"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zh-CN" altLang="en-US" sz="5400">
                <a:solidFill>
                  <a:schemeClr val="bg1"/>
                </a:solidFill>
                <a:latin typeface="Arial" charset="0"/>
                <a:ea typeface="ＭＳ Ｐゴシック" charset="0"/>
                <a:cs typeface="ＭＳ Ｐゴシック" charset="0"/>
              </a:rPr>
              <a:t>开场白</a:t>
            </a:r>
            <a:endParaRPr lang="en-US" sz="5400">
              <a:solidFill>
                <a:schemeClr val="bg1"/>
              </a:solidFill>
              <a:latin typeface="Arial" charset="0"/>
              <a:ea typeface="ＭＳ Ｐゴシック" charset="0"/>
              <a:cs typeface="ＭＳ Ｐゴシック" charset="0"/>
            </a:endParaRPr>
          </a:p>
        </p:txBody>
      </p:sp>
      <p:sp>
        <p:nvSpPr>
          <p:cNvPr id="1223684" name="Rectangle 4"/>
          <p:cNvSpPr>
            <a:spLocks noChangeArrowheads="1"/>
          </p:cNvSpPr>
          <p:nvPr/>
        </p:nvSpPr>
        <p:spPr bwMode="auto">
          <a:xfrm rot="-5400000">
            <a:off x="5117306" y="2817019"/>
            <a:ext cx="6742113" cy="10064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zh-CN" altLang="en-US" sz="6000" b="1">
                <a:solidFill>
                  <a:schemeClr val="bg1"/>
                </a:solidFill>
              </a:rPr>
              <a:t>结论</a:t>
            </a:r>
            <a:endParaRPr lang="en-US" sz="6000" b="1">
              <a:solidFill>
                <a:schemeClr val="bg1"/>
              </a:solidFill>
            </a:endParaRPr>
          </a:p>
        </p:txBody>
      </p:sp>
      <p:sp>
        <p:nvSpPr>
          <p:cNvPr id="1223686" name="Rectangle 6"/>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chemeClr val="bg1"/>
                </a:solidFill>
              </a:rPr>
              <a:t>GRIP PAT</a:t>
            </a:r>
            <a:endParaRPr lang="en-US" sz="3200" b="1">
              <a:solidFill>
                <a:schemeClr val="bg1"/>
              </a:solidFill>
            </a:endParaRPr>
          </a:p>
        </p:txBody>
      </p:sp>
      <p:sp>
        <p:nvSpPr>
          <p:cNvPr id="1223687" name="Rectangle 7"/>
          <p:cNvSpPr>
            <a:spLocks noChangeArrowheads="1"/>
          </p:cNvSpPr>
          <p:nvPr/>
        </p:nvSpPr>
        <p:spPr bwMode="auto">
          <a:xfrm>
            <a:off x="1447800" y="1295400"/>
            <a:ext cx="2667000" cy="4495800"/>
          </a:xfrm>
          <a:prstGeom prst="rect">
            <a:avLst/>
          </a:prstGeom>
          <a:noFill/>
          <a:ln>
            <a:noFill/>
          </a:ln>
          <a:effectLst>
            <a:outerShdw blurRad="63500" dist="35921" dir="2700000" algn="ctr" rotWithShape="0">
              <a:schemeClr val="tx2">
                <a:alpha val="74998"/>
              </a:schemeClr>
            </a:outerShdw>
          </a:effectLst>
          <a:extLst/>
        </p:spPr>
        <p:txBody>
          <a:bodyPr/>
          <a:lstStyle/>
          <a:p>
            <a:pPr eaLnBrk="1" hangingPunct="1">
              <a:spcBef>
                <a:spcPct val="20000"/>
              </a:spcBef>
              <a:defRPr/>
            </a:pPr>
            <a:r>
              <a:rPr lang="en-US" sz="3600" b="1" i="1">
                <a:solidFill>
                  <a:schemeClr val="bg1"/>
                </a:solidFill>
              </a:rPr>
              <a:t>G</a:t>
            </a:r>
            <a:br>
              <a:rPr lang="en-US" sz="3600" b="1" i="1">
                <a:solidFill>
                  <a:schemeClr val="bg1"/>
                </a:solidFill>
              </a:rPr>
            </a:br>
            <a:r>
              <a:rPr lang="en-US" sz="3600" b="1" i="1">
                <a:solidFill>
                  <a:schemeClr val="bg1"/>
                </a:solidFill>
              </a:rPr>
              <a:t>R</a:t>
            </a:r>
            <a:br>
              <a:rPr lang="en-US" sz="3600" b="1" i="1">
                <a:solidFill>
                  <a:schemeClr val="bg1"/>
                </a:solidFill>
              </a:rPr>
            </a:br>
            <a:r>
              <a:rPr lang="en-US" sz="3600" b="1" i="1">
                <a:solidFill>
                  <a:schemeClr val="bg1"/>
                </a:solidFill>
              </a:rPr>
              <a:t>I</a:t>
            </a:r>
            <a:br>
              <a:rPr lang="en-US" sz="3600" b="1" i="1">
                <a:solidFill>
                  <a:schemeClr val="bg1"/>
                </a:solidFill>
              </a:rPr>
            </a:br>
            <a:r>
              <a:rPr lang="en-US" sz="3600" b="1" i="1">
                <a:solidFill>
                  <a:schemeClr val="bg1"/>
                </a:solidFill>
              </a:rPr>
              <a:t>P</a:t>
            </a:r>
            <a:br>
              <a:rPr lang="en-US" sz="3600" b="1" i="1">
                <a:solidFill>
                  <a:schemeClr val="bg1"/>
                </a:solidFill>
              </a:rPr>
            </a:br>
            <a:r>
              <a:rPr lang="en-US" sz="3600" b="1" i="1">
                <a:solidFill>
                  <a:schemeClr val="bg1"/>
                </a:solidFill>
              </a:rPr>
              <a:t/>
            </a:r>
            <a:br>
              <a:rPr lang="en-US" sz="3600" b="1" i="1">
                <a:solidFill>
                  <a:schemeClr val="bg1"/>
                </a:solidFill>
              </a:rPr>
            </a:br>
            <a:r>
              <a:rPr lang="en-US" sz="3600" b="1" i="1">
                <a:solidFill>
                  <a:schemeClr val="bg1"/>
                </a:solidFill>
              </a:rPr>
              <a:t>P</a:t>
            </a:r>
            <a:br>
              <a:rPr lang="en-US" sz="3600" b="1" i="1">
                <a:solidFill>
                  <a:schemeClr val="bg1"/>
                </a:solidFill>
              </a:rPr>
            </a:br>
            <a:r>
              <a:rPr lang="en-US" sz="3600" b="1" i="1">
                <a:solidFill>
                  <a:schemeClr val="bg1"/>
                </a:solidFill>
              </a:rPr>
              <a:t>A</a:t>
            </a:r>
            <a:br>
              <a:rPr lang="en-US" sz="3600" b="1" i="1">
                <a:solidFill>
                  <a:schemeClr val="bg1"/>
                </a:solidFill>
              </a:rPr>
            </a:br>
            <a:r>
              <a:rPr lang="en-US" sz="3600" b="1" i="1">
                <a:solidFill>
                  <a:schemeClr val="bg1"/>
                </a:solidFill>
              </a:rPr>
              <a:t>T</a:t>
            </a:r>
            <a:endParaRPr lang="en-US" sz="3200" b="1">
              <a:solidFill>
                <a:schemeClr val="bg1"/>
              </a:solidFill>
            </a:endParaRPr>
          </a:p>
        </p:txBody>
      </p:sp>
      <p:sp>
        <p:nvSpPr>
          <p:cNvPr id="1223688" name="Rectangle 8"/>
          <p:cNvSpPr>
            <a:spLocks noChangeArrowheads="1"/>
          </p:cNvSpPr>
          <p:nvPr/>
        </p:nvSpPr>
        <p:spPr bwMode="auto">
          <a:xfrm>
            <a:off x="5791200" y="381000"/>
            <a:ext cx="2971800" cy="609600"/>
          </a:xfrm>
          <a:prstGeom prst="rect">
            <a:avLst/>
          </a:prstGeom>
          <a:solidFill>
            <a:srgbClr val="FF0000"/>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223689" name="Rectangle 9"/>
          <p:cNvSpPr>
            <a:spLocks noChangeArrowheads="1"/>
          </p:cNvSpPr>
          <p:nvPr/>
        </p:nvSpPr>
        <p:spPr bwMode="auto">
          <a:xfrm>
            <a:off x="7315200" y="1333500"/>
            <a:ext cx="609600" cy="4495800"/>
          </a:xfrm>
          <a:prstGeom prst="rect">
            <a:avLst/>
          </a:prstGeom>
          <a:no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chemeClr val="bg1"/>
                </a:solidFill>
              </a:rPr>
              <a:t>S</a:t>
            </a:r>
            <a:br>
              <a:rPr lang="en-US" sz="3600" b="1" i="1">
                <a:solidFill>
                  <a:schemeClr val="bg1"/>
                </a:solidFill>
              </a:rPr>
            </a:br>
            <a:r>
              <a:rPr lang="en-US" sz="3600" b="1" i="1">
                <a:solidFill>
                  <a:schemeClr val="bg1"/>
                </a:solidFill>
              </a:rPr>
              <a:t>T</a:t>
            </a:r>
            <a:br>
              <a:rPr lang="en-US" sz="3600" b="1" i="1">
                <a:solidFill>
                  <a:schemeClr val="bg1"/>
                </a:solidFill>
              </a:rPr>
            </a:br>
            <a:r>
              <a:rPr lang="en-US" sz="3600" b="1" i="1">
                <a:solidFill>
                  <a:schemeClr val="bg1"/>
                </a:solidFill>
              </a:rPr>
              <a:t>A</a:t>
            </a:r>
            <a:br>
              <a:rPr lang="en-US" sz="3600" b="1" i="1">
                <a:solidFill>
                  <a:schemeClr val="bg1"/>
                </a:solidFill>
              </a:rPr>
            </a:br>
            <a:r>
              <a:rPr lang="en-US" sz="3600" b="1" i="1">
                <a:solidFill>
                  <a:schemeClr val="bg1"/>
                </a:solidFill>
              </a:rPr>
              <a:t>I</a:t>
            </a:r>
            <a:br>
              <a:rPr lang="en-US" sz="3600" b="1" i="1">
                <a:solidFill>
                  <a:schemeClr val="bg1"/>
                </a:solidFill>
              </a:rPr>
            </a:br>
            <a:r>
              <a:rPr lang="en-US" sz="3600" b="1" i="1">
                <a:solidFill>
                  <a:schemeClr val="bg1"/>
                </a:solidFill>
              </a:rPr>
              <a:t>N</a:t>
            </a:r>
            <a:br>
              <a:rPr lang="en-US" sz="3600" b="1" i="1">
                <a:solidFill>
                  <a:schemeClr val="bg1"/>
                </a:solidFill>
              </a:rPr>
            </a:br>
            <a:endParaRPr lang="en-US" sz="3200" b="1">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3686"/>
                                        </p:tgtEl>
                                        <p:attrNameLst>
                                          <p:attrName>style.visibility</p:attrName>
                                        </p:attrNameLst>
                                      </p:cBhvr>
                                      <p:to>
                                        <p:strVal val="visible"/>
                                      </p:to>
                                    </p:set>
                                    <p:anim calcmode="lin" valueType="num">
                                      <p:cBhvr>
                                        <p:cTn id="7" dur="1000" fill="hold"/>
                                        <p:tgtEl>
                                          <p:spTgt spid="1223686"/>
                                        </p:tgtEl>
                                        <p:attrNameLst>
                                          <p:attrName>ppt_w</p:attrName>
                                        </p:attrNameLst>
                                      </p:cBhvr>
                                      <p:tavLst>
                                        <p:tav tm="0">
                                          <p:val>
                                            <p:strVal val="#ppt_w*0.70"/>
                                          </p:val>
                                        </p:tav>
                                        <p:tav tm="100000">
                                          <p:val>
                                            <p:strVal val="#ppt_w"/>
                                          </p:val>
                                        </p:tav>
                                      </p:tavLst>
                                    </p:anim>
                                    <p:anim calcmode="lin" valueType="num">
                                      <p:cBhvr>
                                        <p:cTn id="8" dur="1000" fill="hold"/>
                                        <p:tgtEl>
                                          <p:spTgt spid="1223686"/>
                                        </p:tgtEl>
                                        <p:attrNameLst>
                                          <p:attrName>ppt_h</p:attrName>
                                        </p:attrNameLst>
                                      </p:cBhvr>
                                      <p:tavLst>
                                        <p:tav tm="0">
                                          <p:val>
                                            <p:strVal val="#ppt_h"/>
                                          </p:val>
                                        </p:tav>
                                        <p:tav tm="100000">
                                          <p:val>
                                            <p:strVal val="#ppt_h"/>
                                          </p:val>
                                        </p:tav>
                                      </p:tavLst>
                                    </p:anim>
                                    <p:animEffect transition="in" filter="fade">
                                      <p:cBhvr>
                                        <p:cTn id="9" dur="1000"/>
                                        <p:tgtEl>
                                          <p:spTgt spid="12236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23687"/>
                                        </p:tgtEl>
                                        <p:attrNameLst>
                                          <p:attrName>style.visibility</p:attrName>
                                        </p:attrNameLst>
                                      </p:cBhvr>
                                      <p:to>
                                        <p:strVal val="visible"/>
                                      </p:to>
                                    </p:set>
                                    <p:animEffect transition="in" filter="wipe(up)">
                                      <p:cBhvr>
                                        <p:cTn id="14" dur="3000"/>
                                        <p:tgtEl>
                                          <p:spTgt spid="12236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23688"/>
                                        </p:tgtEl>
                                        <p:attrNameLst>
                                          <p:attrName>style.visibility</p:attrName>
                                        </p:attrNameLst>
                                      </p:cBhvr>
                                      <p:to>
                                        <p:strVal val="visible"/>
                                      </p:to>
                                    </p:set>
                                    <p:anim calcmode="lin" valueType="num">
                                      <p:cBhvr>
                                        <p:cTn id="19" dur="1000" fill="hold"/>
                                        <p:tgtEl>
                                          <p:spTgt spid="1223688"/>
                                        </p:tgtEl>
                                        <p:attrNameLst>
                                          <p:attrName>ppt_w</p:attrName>
                                        </p:attrNameLst>
                                      </p:cBhvr>
                                      <p:tavLst>
                                        <p:tav tm="0">
                                          <p:val>
                                            <p:strVal val="#ppt_w*0.70"/>
                                          </p:val>
                                        </p:tav>
                                        <p:tav tm="100000">
                                          <p:val>
                                            <p:strVal val="#ppt_w"/>
                                          </p:val>
                                        </p:tav>
                                      </p:tavLst>
                                    </p:anim>
                                    <p:anim calcmode="lin" valueType="num">
                                      <p:cBhvr>
                                        <p:cTn id="20" dur="1000" fill="hold"/>
                                        <p:tgtEl>
                                          <p:spTgt spid="1223688"/>
                                        </p:tgtEl>
                                        <p:attrNameLst>
                                          <p:attrName>ppt_h</p:attrName>
                                        </p:attrNameLst>
                                      </p:cBhvr>
                                      <p:tavLst>
                                        <p:tav tm="0">
                                          <p:val>
                                            <p:strVal val="#ppt_h"/>
                                          </p:val>
                                        </p:tav>
                                        <p:tav tm="100000">
                                          <p:val>
                                            <p:strVal val="#ppt_h"/>
                                          </p:val>
                                        </p:tav>
                                      </p:tavLst>
                                    </p:anim>
                                    <p:animEffect transition="in" filter="fade">
                                      <p:cBhvr>
                                        <p:cTn id="21" dur="1000"/>
                                        <p:tgtEl>
                                          <p:spTgt spid="12236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23689"/>
                                        </p:tgtEl>
                                        <p:attrNameLst>
                                          <p:attrName>style.visibility</p:attrName>
                                        </p:attrNameLst>
                                      </p:cBhvr>
                                      <p:to>
                                        <p:strVal val="visible"/>
                                      </p:to>
                                    </p:set>
                                    <p:animEffect transition="in" filter="wipe(up)">
                                      <p:cBhvr>
                                        <p:cTn id="26" dur="3000"/>
                                        <p:tgtEl>
                                          <p:spTgt spid="1223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686" grpId="0" animBg="1"/>
      <p:bldP spid="1223687" grpId="0"/>
      <p:bldP spid="1223688" grpId="0" animBg="1"/>
      <p:bldP spid="122368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6498" name="Picture 1030" descr="stadiu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3730" name="Rectangle 1026"/>
          <p:cNvSpPr>
            <a:spLocks noGrp="1" noChangeArrowheads="1"/>
          </p:cNvSpPr>
          <p:nvPr>
            <p:ph type="title"/>
          </p:nvPr>
        </p:nvSpPr>
        <p:spPr>
          <a:xfrm>
            <a:off x="685800" y="304800"/>
            <a:ext cx="7772400" cy="1143000"/>
          </a:xfrm>
          <a:solidFill>
            <a:srgbClr val="000000"/>
          </a:solidFill>
        </p:spPr>
        <p:txBody>
          <a:bodyPr/>
          <a:lstStyle/>
          <a:p>
            <a:pPr eaLnBrk="1" hangingPunct="1"/>
            <a:r>
              <a:rPr lang="zh-CN" altLang="en-US">
                <a:solidFill>
                  <a:srgbClr val="FFFF00"/>
                </a:solidFill>
                <a:latin typeface="Arial" charset="0"/>
                <a:ea typeface="ＭＳ Ｐゴシック" charset="0"/>
                <a:cs typeface="ＭＳ Ｐゴシック" charset="0"/>
              </a:rPr>
              <a:t>两分钟的警告</a:t>
            </a:r>
            <a:endParaRPr lang="en-US">
              <a:solidFill>
                <a:srgbClr val="FFFF00"/>
              </a:solidFill>
              <a:latin typeface="Arial" charset="0"/>
              <a:ea typeface="ＭＳ Ｐゴシック" charset="0"/>
              <a:cs typeface="ＭＳ Ｐゴシック" charset="0"/>
            </a:endParaRPr>
          </a:p>
        </p:txBody>
      </p:sp>
      <p:sp>
        <p:nvSpPr>
          <p:cNvPr id="1353731" name="Rectangle 1027"/>
          <p:cNvSpPr>
            <a:spLocks noGrp="1" noChangeArrowheads="1"/>
          </p:cNvSpPr>
          <p:nvPr>
            <p:ph type="body" idx="1"/>
          </p:nvPr>
        </p:nvSpPr>
        <p:spPr>
          <a:xfrm>
            <a:off x="-31750" y="4868863"/>
            <a:ext cx="9175750" cy="1303337"/>
          </a:xfrm>
          <a:solidFill>
            <a:srgbClr val="000000"/>
          </a:solidFill>
        </p:spPr>
        <p:txBody>
          <a:bodyPr anchor="ctr"/>
          <a:lstStyle/>
          <a:p>
            <a:pPr marL="0" indent="0" algn="ctr" eaLnBrk="1" hangingPunct="1">
              <a:buFontTx/>
              <a:buNone/>
            </a:pPr>
            <a:r>
              <a:rPr lang="en-US" altLang="ja-JP" sz="3600">
                <a:solidFill>
                  <a:srgbClr val="FFFF00"/>
                </a:solidFill>
                <a:latin typeface="Arial" charset="0"/>
                <a:ea typeface="ＭＳ Ｐゴシック" charset="0"/>
                <a:cs typeface="ＭＳ Ｐゴシック" charset="0"/>
              </a:rPr>
              <a:t>“</a:t>
            </a:r>
            <a:r>
              <a:rPr lang="zh-CN" altLang="en-US" sz="3600">
                <a:solidFill>
                  <a:srgbClr val="FFFF00"/>
                </a:solidFill>
                <a:latin typeface="Arial" charset="0"/>
                <a:ea typeface="ＭＳ Ｐゴシック" charset="0"/>
                <a:cs typeface="ＭＳ Ｐゴシック" charset="0"/>
              </a:rPr>
              <a:t>对传道人，</a:t>
            </a:r>
            <a:endParaRPr lang="en-GB" altLang="zh-CN" sz="3600">
              <a:solidFill>
                <a:srgbClr val="FFFF00"/>
              </a:solidFill>
              <a:latin typeface="Arial" charset="0"/>
              <a:ea typeface="ＭＳ Ｐゴシック" charset="0"/>
              <a:cs typeface="ＭＳ Ｐゴシック" charset="0"/>
            </a:endParaRPr>
          </a:p>
          <a:p>
            <a:pPr marL="0" indent="0" algn="ctr" eaLnBrk="1" hangingPunct="1">
              <a:buFontTx/>
              <a:buNone/>
            </a:pPr>
            <a:r>
              <a:rPr lang="zh-CN" altLang="en-US" sz="3600">
                <a:solidFill>
                  <a:srgbClr val="FFFF00"/>
                </a:solidFill>
                <a:latin typeface="Arial" charset="0"/>
                <a:ea typeface="ＭＳ Ｐゴシック" charset="0"/>
                <a:cs typeface="ＭＳ Ｐゴシック" charset="0"/>
              </a:rPr>
              <a:t>这</a:t>
            </a:r>
            <a:r>
              <a:rPr lang="zh-CN" altLang="en-US" sz="3600">
                <a:solidFill>
                  <a:srgbClr val="FFFFFF"/>
                </a:solidFill>
                <a:latin typeface="Arial" charset="0"/>
                <a:ea typeface="ＭＳ Ｐゴシック" charset="0"/>
                <a:cs typeface="ＭＳ Ｐゴシック" charset="0"/>
              </a:rPr>
              <a:t>两分钟的警告</a:t>
            </a:r>
            <a:r>
              <a:rPr lang="zh-CN" altLang="en-US" sz="3600">
                <a:solidFill>
                  <a:srgbClr val="FFFF00"/>
                </a:solidFill>
                <a:latin typeface="Arial" charset="0"/>
                <a:ea typeface="ＭＳ Ｐゴシック" charset="0"/>
                <a:cs typeface="ＭＳ Ｐゴシック" charset="0"/>
              </a:rPr>
              <a:t>来之比赛的开始</a:t>
            </a:r>
            <a:r>
              <a:rPr lang="en-US" altLang="ja-JP" sz="3600">
                <a:solidFill>
                  <a:srgbClr val="FFFF00"/>
                </a:solidFill>
                <a:latin typeface="Arial" charset="0"/>
                <a:ea typeface="ＭＳ Ｐゴシック" charset="0"/>
                <a:cs typeface="ＭＳ Ｐゴシック" charset="0"/>
              </a:rPr>
              <a:t>"</a:t>
            </a:r>
            <a:endParaRPr lang="en-US" sz="3600">
              <a:solidFill>
                <a:srgbClr val="FFFF00"/>
              </a:solidFill>
              <a:latin typeface="Arial" charset="0"/>
              <a:ea typeface="ＭＳ Ｐゴシック" charset="0"/>
              <a:cs typeface="ＭＳ Ｐゴシック" charset="0"/>
            </a:endParaRPr>
          </a:p>
        </p:txBody>
      </p:sp>
      <p:pic>
        <p:nvPicPr>
          <p:cNvPr id="1353732" name="Picture 1028" descr="imag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1600" y="2232025"/>
            <a:ext cx="28765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3735" name="Picture 1031" descr="images-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5400" y="2209800"/>
            <a:ext cx="25908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3736" name="Rectangle 1032"/>
          <p:cNvSpPr>
            <a:spLocks noChangeArrowheads="1"/>
          </p:cNvSpPr>
          <p:nvPr/>
        </p:nvSpPr>
        <p:spPr bwMode="auto">
          <a:xfrm>
            <a:off x="1828800" y="6381328"/>
            <a:ext cx="7162800" cy="471910"/>
          </a:xfrm>
          <a:prstGeom prst="rect">
            <a:avLst/>
          </a:prstGeom>
          <a:noFill/>
          <a:ln>
            <a:noFill/>
          </a:ln>
          <a:effectLst>
            <a:outerShdw blurRad="63500" dist="35921" dir="2700000" algn="ctr" rotWithShape="0">
              <a:srgbClr val="000000">
                <a:alpha val="75000"/>
              </a:srgbClr>
            </a:outerShdw>
          </a:effectLst>
          <a:extLst/>
        </p:spPr>
        <p:txBody>
          <a:bodyPr anchor="ctr"/>
          <a:lstStyle/>
          <a:p>
            <a:pPr algn="r">
              <a:defRPr/>
            </a:pPr>
            <a:r>
              <a:rPr lang="en-US" dirty="0">
                <a:solidFill>
                  <a:schemeClr val="accent1"/>
                </a:solidFill>
                <a:effectLst>
                  <a:glow rad="266700">
                    <a:schemeClr val="tx1">
                      <a:alpha val="75000"/>
                    </a:schemeClr>
                  </a:glow>
                </a:effectLst>
              </a:rPr>
              <a:t>Haddon Robinson, </a:t>
            </a:r>
            <a:r>
              <a:rPr lang="en-US" i="1" dirty="0">
                <a:solidFill>
                  <a:schemeClr val="accent1"/>
                </a:solidFill>
                <a:effectLst>
                  <a:glow rad="266700">
                    <a:schemeClr val="tx1">
                      <a:alpha val="75000"/>
                    </a:schemeClr>
                  </a:glow>
                </a:effectLst>
              </a:rPr>
              <a:t>Biblical Preaching</a:t>
            </a:r>
            <a:r>
              <a:rPr lang="en-US" dirty="0">
                <a:solidFill>
                  <a:schemeClr val="accent1"/>
                </a:solidFill>
                <a:effectLst>
                  <a:glow rad="266700">
                    <a:schemeClr val="tx1">
                      <a:alpha val="75000"/>
                    </a:schemeClr>
                  </a:glow>
                </a:effectLst>
              </a:rPr>
              <a:t>, 167</a:t>
            </a:r>
          </a:p>
        </p:txBody>
      </p:sp>
      <p:sp>
        <p:nvSpPr>
          <p:cNvPr id="1353737" name="Text Box 1033"/>
          <p:cNvSpPr txBox="1">
            <a:spLocks noChangeArrowheads="1"/>
          </p:cNvSpPr>
          <p:nvPr/>
        </p:nvSpPr>
        <p:spPr bwMode="auto">
          <a:xfrm>
            <a:off x="8518525" y="39688"/>
            <a:ext cx="523875" cy="457200"/>
          </a:xfrm>
          <a:prstGeom prst="rect">
            <a:avLst/>
          </a:prstGeom>
          <a:solidFill>
            <a:schemeClr val="hlink"/>
          </a:solidFill>
          <a:ln>
            <a:noFill/>
          </a:ln>
          <a:effectLst>
            <a:outerShdw blurRad="63500" dist="35921"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tx2"/>
                </a:solidFill>
              </a:rPr>
              <a:t>74</a:t>
            </a:r>
            <a:endParaRPr lang="en-US" smtClean="0">
              <a:solidFill>
                <a:schemeClr val="tx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53731">
                                            <p:bg/>
                                          </p:spTgt>
                                        </p:tgtEl>
                                        <p:attrNameLst>
                                          <p:attrName>style.visibility</p:attrName>
                                        </p:attrNameLst>
                                      </p:cBhvr>
                                      <p:to>
                                        <p:strVal val="visible"/>
                                      </p:to>
                                    </p:set>
                                    <p:animEffect transition="in" filter="fade">
                                      <p:cBhvr>
                                        <p:cTn id="7" dur="1000"/>
                                        <p:tgtEl>
                                          <p:spTgt spid="1353731">
                                            <p:bg/>
                                          </p:spTgt>
                                        </p:tgtEl>
                                      </p:cBhvr>
                                    </p:animEffect>
                                    <p:anim calcmode="lin" valueType="num">
                                      <p:cBhvr>
                                        <p:cTn id="8" dur="1000" fill="hold"/>
                                        <p:tgtEl>
                                          <p:spTgt spid="1353731">
                                            <p:bg/>
                                          </p:spTgt>
                                        </p:tgtEl>
                                        <p:attrNameLst>
                                          <p:attrName>ppt_x</p:attrName>
                                        </p:attrNameLst>
                                      </p:cBhvr>
                                      <p:tavLst>
                                        <p:tav tm="0">
                                          <p:val>
                                            <p:strVal val="#ppt_x"/>
                                          </p:val>
                                        </p:tav>
                                        <p:tav tm="100000">
                                          <p:val>
                                            <p:strVal val="#ppt_x"/>
                                          </p:val>
                                        </p:tav>
                                      </p:tavLst>
                                    </p:anim>
                                    <p:anim calcmode="lin" valueType="num">
                                      <p:cBhvr>
                                        <p:cTn id="9" dur="1000" fill="hold"/>
                                        <p:tgtEl>
                                          <p:spTgt spid="1353731">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53731">
                                            <p:txEl>
                                              <p:pRg st="0" end="0"/>
                                            </p:txEl>
                                          </p:spTgt>
                                        </p:tgtEl>
                                        <p:attrNameLst>
                                          <p:attrName>style.visibility</p:attrName>
                                        </p:attrNameLst>
                                      </p:cBhvr>
                                      <p:to>
                                        <p:strVal val="visible"/>
                                      </p:to>
                                    </p:set>
                                    <p:animEffect transition="in" filter="fade">
                                      <p:cBhvr>
                                        <p:cTn id="12" dur="1000"/>
                                        <p:tgtEl>
                                          <p:spTgt spid="1353731">
                                            <p:txEl>
                                              <p:pRg st="0" end="0"/>
                                            </p:txEl>
                                          </p:spTgt>
                                        </p:tgtEl>
                                      </p:cBhvr>
                                    </p:animEffect>
                                    <p:anim calcmode="lin" valueType="num">
                                      <p:cBhvr>
                                        <p:cTn id="13" dur="1000" fill="hold"/>
                                        <p:tgtEl>
                                          <p:spTgt spid="135373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53731">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353731">
                                            <p:txEl>
                                              <p:pRg st="1" end="1"/>
                                            </p:txEl>
                                          </p:spTgt>
                                        </p:tgtEl>
                                        <p:attrNameLst>
                                          <p:attrName>style.visibility</p:attrName>
                                        </p:attrNameLst>
                                      </p:cBhvr>
                                      <p:to>
                                        <p:strVal val="visible"/>
                                      </p:to>
                                    </p:set>
                                    <p:animEffect transition="in" filter="fade">
                                      <p:cBhvr>
                                        <p:cTn id="17" dur="1000"/>
                                        <p:tgtEl>
                                          <p:spTgt spid="1353731">
                                            <p:txEl>
                                              <p:pRg st="1" end="1"/>
                                            </p:txEl>
                                          </p:spTgt>
                                        </p:tgtEl>
                                      </p:cBhvr>
                                    </p:animEffect>
                                    <p:anim calcmode="lin" valueType="num">
                                      <p:cBhvr>
                                        <p:cTn id="18" dur="1000" fill="hold"/>
                                        <p:tgtEl>
                                          <p:spTgt spid="135373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3537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353730"/>
                                        </p:tgtEl>
                                        <p:attrNameLst>
                                          <p:attrName>style.visibility</p:attrName>
                                        </p:attrNameLst>
                                      </p:cBhvr>
                                      <p:to>
                                        <p:strVal val="visible"/>
                                      </p:to>
                                    </p:set>
                                    <p:animEffect transition="in" filter="fade">
                                      <p:cBhvr>
                                        <p:cTn id="24" dur="1000"/>
                                        <p:tgtEl>
                                          <p:spTgt spid="1353730"/>
                                        </p:tgtEl>
                                      </p:cBhvr>
                                    </p:animEffect>
                                    <p:anim calcmode="lin" valueType="num">
                                      <p:cBhvr>
                                        <p:cTn id="25" dur="1000" fill="hold"/>
                                        <p:tgtEl>
                                          <p:spTgt spid="1353730"/>
                                        </p:tgtEl>
                                        <p:attrNameLst>
                                          <p:attrName>ppt_x</p:attrName>
                                        </p:attrNameLst>
                                      </p:cBhvr>
                                      <p:tavLst>
                                        <p:tav tm="0">
                                          <p:val>
                                            <p:strVal val="#ppt_x"/>
                                          </p:val>
                                        </p:tav>
                                        <p:tav tm="100000">
                                          <p:val>
                                            <p:strVal val="#ppt_x"/>
                                          </p:val>
                                        </p:tav>
                                      </p:tavLst>
                                    </p:anim>
                                    <p:anim calcmode="lin" valueType="num">
                                      <p:cBhvr>
                                        <p:cTn id="26" dur="1000" fill="hold"/>
                                        <p:tgtEl>
                                          <p:spTgt spid="1353730"/>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1353735"/>
                                        </p:tgtEl>
                                        <p:attrNameLst>
                                          <p:attrName>style.visibility</p:attrName>
                                        </p:attrNameLst>
                                      </p:cBhvr>
                                      <p:to>
                                        <p:strVal val="visible"/>
                                      </p:to>
                                    </p:set>
                                    <p:animEffect transition="in" filter="fade">
                                      <p:cBhvr>
                                        <p:cTn id="31" dur="1000"/>
                                        <p:tgtEl>
                                          <p:spTgt spid="1353735"/>
                                        </p:tgtEl>
                                      </p:cBhvr>
                                    </p:animEffect>
                                    <p:anim calcmode="lin" valueType="num">
                                      <p:cBhvr>
                                        <p:cTn id="32" dur="1000" fill="hold"/>
                                        <p:tgtEl>
                                          <p:spTgt spid="1353735"/>
                                        </p:tgtEl>
                                        <p:attrNameLst>
                                          <p:attrName>ppt_x</p:attrName>
                                        </p:attrNameLst>
                                      </p:cBhvr>
                                      <p:tavLst>
                                        <p:tav tm="0">
                                          <p:val>
                                            <p:strVal val="#ppt_x"/>
                                          </p:val>
                                        </p:tav>
                                        <p:tav tm="100000">
                                          <p:val>
                                            <p:strVal val="#ppt_x"/>
                                          </p:val>
                                        </p:tav>
                                      </p:tavLst>
                                    </p:anim>
                                    <p:anim calcmode="lin" valueType="num">
                                      <p:cBhvr>
                                        <p:cTn id="33" dur="1000" fill="hold"/>
                                        <p:tgtEl>
                                          <p:spTgt spid="135373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00"/>
                            </p:stCondLst>
                            <p:childTnLst>
                              <p:par>
                                <p:cTn id="35" presetID="47" presetClass="entr" presetSubtype="0" fill="hold" nodeType="afterEffect">
                                  <p:stCondLst>
                                    <p:cond delay="0"/>
                                  </p:stCondLst>
                                  <p:childTnLst>
                                    <p:set>
                                      <p:cBhvr>
                                        <p:cTn id="36" dur="1" fill="hold">
                                          <p:stCondLst>
                                            <p:cond delay="0"/>
                                          </p:stCondLst>
                                        </p:cTn>
                                        <p:tgtEl>
                                          <p:spTgt spid="1353732"/>
                                        </p:tgtEl>
                                        <p:attrNameLst>
                                          <p:attrName>style.visibility</p:attrName>
                                        </p:attrNameLst>
                                      </p:cBhvr>
                                      <p:to>
                                        <p:strVal val="visible"/>
                                      </p:to>
                                    </p:set>
                                    <p:animEffect transition="in" filter="fade">
                                      <p:cBhvr>
                                        <p:cTn id="37" dur="1000"/>
                                        <p:tgtEl>
                                          <p:spTgt spid="1353732"/>
                                        </p:tgtEl>
                                      </p:cBhvr>
                                    </p:animEffect>
                                    <p:anim calcmode="lin" valueType="num">
                                      <p:cBhvr>
                                        <p:cTn id="38" dur="1000" fill="hold"/>
                                        <p:tgtEl>
                                          <p:spTgt spid="1353732"/>
                                        </p:tgtEl>
                                        <p:attrNameLst>
                                          <p:attrName>ppt_x</p:attrName>
                                        </p:attrNameLst>
                                      </p:cBhvr>
                                      <p:tavLst>
                                        <p:tav tm="0">
                                          <p:val>
                                            <p:strVal val="#ppt_x"/>
                                          </p:val>
                                        </p:tav>
                                        <p:tav tm="100000">
                                          <p:val>
                                            <p:strVal val="#ppt_x"/>
                                          </p:val>
                                        </p:tav>
                                      </p:tavLst>
                                    </p:anim>
                                    <p:anim calcmode="lin" valueType="num">
                                      <p:cBhvr>
                                        <p:cTn id="39" dur="1000" fill="hold"/>
                                        <p:tgtEl>
                                          <p:spTgt spid="1353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730" grpId="0" animBg="1"/>
      <p:bldP spid="1353731"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4" descr="TheWordMt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6866" name="Rectangle 2"/>
          <p:cNvSpPr>
            <a:spLocks noGrp="1" noChangeArrowheads="1"/>
          </p:cNvSpPr>
          <p:nvPr>
            <p:ph type="ctrTitle"/>
          </p:nvPr>
        </p:nvSpPr>
        <p:spPr>
          <a:xfrm>
            <a:off x="0" y="76200"/>
            <a:ext cx="5715000" cy="1295400"/>
          </a:xfrm>
          <a:effectLst>
            <a:outerShdw blurRad="63500" dist="35921" dir="2700000" algn="ctr" rotWithShape="0">
              <a:schemeClr val="tx2">
                <a:alpha val="74998"/>
              </a:schemeClr>
            </a:outerShdw>
          </a:effectLst>
        </p:spPr>
        <p:txBody>
          <a:bodyPr/>
          <a:lstStyle/>
          <a:p>
            <a:pPr eaLnBrk="1" hangingPunct="1">
              <a:defRPr/>
            </a:pPr>
            <a:r>
              <a:rPr lang="zh-CN" altLang="en-US" b="1">
                <a:solidFill>
                  <a:schemeClr val="bg1"/>
                </a:solidFill>
                <a:latin typeface="Arial" charset="0"/>
                <a:ea typeface="ＭＳ Ｐゴシック" charset="0"/>
                <a:cs typeface="ＭＳ Ｐゴシック" charset="0"/>
              </a:rPr>
              <a:t>结论成份</a:t>
            </a:r>
            <a:endParaRPr lang="en-US" b="1">
              <a:solidFill>
                <a:schemeClr val="bg1"/>
              </a:solidFill>
              <a:latin typeface="Arial" charset="0"/>
              <a:ea typeface="ＭＳ Ｐゴシック" charset="0"/>
              <a:cs typeface="ＭＳ Ｐゴシック" charset="0"/>
            </a:endParaRPr>
          </a:p>
        </p:txBody>
      </p:sp>
      <p:sp>
        <p:nvSpPr>
          <p:cNvPr id="1316869" name="Rectangle 5"/>
          <p:cNvSpPr>
            <a:spLocks noChangeArrowheads="1"/>
          </p:cNvSpPr>
          <p:nvPr/>
        </p:nvSpPr>
        <p:spPr bwMode="auto">
          <a:xfrm rot="-5400000">
            <a:off x="5117306" y="2820194"/>
            <a:ext cx="6742113" cy="10064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zh-CN" altLang="en-US" sz="6000" b="1">
                <a:solidFill>
                  <a:schemeClr val="bg1"/>
                </a:solidFill>
              </a:rPr>
              <a:t>结论</a:t>
            </a:r>
            <a:endParaRPr lang="en-US" sz="6000" b="1">
              <a:solidFill>
                <a:schemeClr val="bg1"/>
              </a:solidFill>
            </a:endParaRPr>
          </a:p>
        </p:txBody>
      </p:sp>
      <p:sp>
        <p:nvSpPr>
          <p:cNvPr id="1316870" name="Rectangle 6"/>
          <p:cNvSpPr>
            <a:spLocks noChangeArrowheads="1"/>
          </p:cNvSpPr>
          <p:nvPr/>
        </p:nvSpPr>
        <p:spPr bwMode="auto">
          <a:xfrm>
            <a:off x="5791200" y="419100"/>
            <a:ext cx="2971800" cy="609600"/>
          </a:xfrm>
          <a:prstGeom prst="rect">
            <a:avLst/>
          </a:prstGeom>
          <a:solidFill>
            <a:srgbClr val="FF0000"/>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316871" name="Rectangle 7"/>
          <p:cNvSpPr>
            <a:spLocks noChangeArrowheads="1"/>
          </p:cNvSpPr>
          <p:nvPr/>
        </p:nvSpPr>
        <p:spPr bwMode="auto">
          <a:xfrm>
            <a:off x="7315200" y="1335088"/>
            <a:ext cx="609600" cy="4495800"/>
          </a:xfrm>
          <a:prstGeom prst="rect">
            <a:avLst/>
          </a:prstGeom>
          <a:no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endParaRPr lang="en-US" sz="3200" b="1">
              <a:solidFill>
                <a:schemeClr val="bg1"/>
              </a:solidFill>
            </a:endParaRPr>
          </a:p>
        </p:txBody>
      </p:sp>
      <p:sp>
        <p:nvSpPr>
          <p:cNvPr id="1316872" name="Rectangle 8"/>
          <p:cNvSpPr>
            <a:spLocks noChangeArrowheads="1"/>
          </p:cNvSpPr>
          <p:nvPr/>
        </p:nvSpPr>
        <p:spPr bwMode="auto">
          <a:xfrm>
            <a:off x="1981200" y="1676400"/>
            <a:ext cx="6324600" cy="3886200"/>
          </a:xfrm>
          <a:prstGeom prst="rect">
            <a:avLst/>
          </a:prstGeom>
          <a:noFill/>
          <a:ln>
            <a:noFill/>
          </a:ln>
          <a:effectLst/>
          <a:extLst/>
        </p:spPr>
        <p:txBody>
          <a:bodyPr/>
          <a:lstStyle/>
          <a:p>
            <a:pPr eaLnBrk="1" hangingPunct="1">
              <a:spcBef>
                <a:spcPct val="20000"/>
              </a:spcBef>
              <a:defRPr/>
            </a:pPr>
            <a:r>
              <a:rPr lang="en-US" sz="3600" b="1" i="1">
                <a:solidFill>
                  <a:srgbClr val="FFFF00"/>
                </a:solidFill>
                <a:effectLst>
                  <a:outerShdw blurRad="38100" dist="38100" dir="2700000" algn="tl">
                    <a:srgbClr val="FFFFFF"/>
                  </a:outerShdw>
                </a:effectLst>
              </a:rPr>
              <a:t>S</a:t>
            </a:r>
            <a:r>
              <a:rPr lang="en-US" sz="3600" b="1" i="1">
                <a:solidFill>
                  <a:schemeClr val="bg1"/>
                </a:solidFill>
                <a:effectLst>
                  <a:outerShdw blurRad="38100" dist="38100" dir="2700000" algn="tl">
                    <a:srgbClr val="808080"/>
                  </a:outerShdw>
                </a:effectLst>
              </a:rPr>
              <a:t>tate your MI (or restate it)</a:t>
            </a:r>
          </a:p>
          <a:p>
            <a:pPr eaLnBrk="1" hangingPunct="1">
              <a:spcBef>
                <a:spcPct val="20000"/>
              </a:spcBef>
              <a:defRPr/>
            </a:pPr>
            <a:r>
              <a:rPr lang="zh-CN" altLang="en-US" sz="3600" b="1" i="1">
                <a:solidFill>
                  <a:schemeClr val="bg1"/>
                </a:solidFill>
                <a:effectLst>
                  <a:outerShdw blurRad="38100" dist="38100" dir="2700000" algn="tl">
                    <a:srgbClr val="808080"/>
                  </a:outerShdw>
                </a:effectLst>
              </a:rPr>
              <a:t>－陈诉梗概</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（或</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重诉</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它）</a:t>
            </a:r>
            <a:endParaRPr lang="en-US" altLang="ja-JP" sz="3600" b="1" i="1">
              <a:solidFill>
                <a:schemeClr val="bg1"/>
              </a:solidFill>
              <a:effectLst>
                <a:outerShdw blurRad="38100" dist="38100" dir="2700000" algn="tl">
                  <a:srgbClr val="808080"/>
                </a:outerShdw>
              </a:effectLst>
            </a:endParaRPr>
          </a:p>
          <a:p>
            <a:pPr eaLnBrk="1" hangingPunct="1">
              <a:spcBef>
                <a:spcPct val="20000"/>
              </a:spcBef>
              <a:defRPr/>
            </a:pPr>
            <a:r>
              <a:rPr lang="en-US" sz="3600" b="1" i="1">
                <a:solidFill>
                  <a:srgbClr val="FFFF00"/>
                </a:solidFill>
                <a:effectLst>
                  <a:outerShdw blurRad="38100" dist="38100" dir="2700000" algn="tl">
                    <a:srgbClr val="FFFFFF"/>
                  </a:outerShdw>
                </a:effectLst>
              </a:rPr>
              <a:t>T</a:t>
            </a:r>
            <a:r>
              <a:rPr lang="en-US" sz="3600" b="1" i="1">
                <a:solidFill>
                  <a:schemeClr val="bg1"/>
                </a:solidFill>
                <a:effectLst>
                  <a:outerShdw blurRad="38100" dist="38100" dir="2700000" algn="tl">
                    <a:srgbClr val="808080"/>
                  </a:outerShdw>
                </a:effectLst>
              </a:rPr>
              <a:t>ell the Main Points</a:t>
            </a:r>
          </a:p>
          <a:p>
            <a:pPr eaLnBrk="1" hangingPunct="1">
              <a:spcBef>
                <a:spcPct val="20000"/>
              </a:spcBef>
              <a:defRPr/>
            </a:pPr>
            <a:r>
              <a:rPr lang="zh-CN" altLang="en-US" sz="3600" b="1" i="1">
                <a:solidFill>
                  <a:schemeClr val="bg1"/>
                </a:solidFill>
                <a:effectLst>
                  <a:outerShdw blurRad="38100" dist="38100" dir="2700000" algn="tl">
                    <a:srgbClr val="808080"/>
                  </a:outerShdw>
                </a:effectLst>
              </a:rPr>
              <a:t>－</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详述</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要点</a:t>
            </a:r>
            <a:endParaRPr lang="en-US" sz="3600" b="1" i="1">
              <a:solidFill>
                <a:schemeClr val="bg1"/>
              </a:solidFill>
              <a:effectLst>
                <a:outerShdw blurRad="38100" dist="38100" dir="2700000" algn="tl">
                  <a:srgbClr val="808080"/>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6872">
                                            <p:txEl>
                                              <p:pRg st="0" end="0"/>
                                            </p:txEl>
                                          </p:spTgt>
                                        </p:tgtEl>
                                        <p:attrNameLst>
                                          <p:attrName>style.visibility</p:attrName>
                                        </p:attrNameLst>
                                      </p:cBhvr>
                                      <p:to>
                                        <p:strVal val="visible"/>
                                      </p:to>
                                    </p:set>
                                    <p:animEffect transition="in" filter="dissolve">
                                      <p:cBhvr>
                                        <p:cTn id="7" dur="500"/>
                                        <p:tgtEl>
                                          <p:spTgt spid="13168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6872">
                                            <p:txEl>
                                              <p:pRg st="1" end="1"/>
                                            </p:txEl>
                                          </p:spTgt>
                                        </p:tgtEl>
                                        <p:attrNameLst>
                                          <p:attrName>style.visibility</p:attrName>
                                        </p:attrNameLst>
                                      </p:cBhvr>
                                      <p:to>
                                        <p:strVal val="visible"/>
                                      </p:to>
                                    </p:set>
                                    <p:animEffect transition="in" filter="dissolve">
                                      <p:cBhvr>
                                        <p:cTn id="12" dur="500"/>
                                        <p:tgtEl>
                                          <p:spTgt spid="13168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6872">
                                            <p:txEl>
                                              <p:pRg st="2" end="2"/>
                                            </p:txEl>
                                          </p:spTgt>
                                        </p:tgtEl>
                                        <p:attrNameLst>
                                          <p:attrName>style.visibility</p:attrName>
                                        </p:attrNameLst>
                                      </p:cBhvr>
                                      <p:to>
                                        <p:strVal val="visible"/>
                                      </p:to>
                                    </p:set>
                                    <p:animEffect transition="in" filter="dissolve">
                                      <p:cBhvr>
                                        <p:cTn id="17" dur="500"/>
                                        <p:tgtEl>
                                          <p:spTgt spid="131687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6872">
                                            <p:txEl>
                                              <p:pRg st="3" end="3"/>
                                            </p:txEl>
                                          </p:spTgt>
                                        </p:tgtEl>
                                        <p:attrNameLst>
                                          <p:attrName>style.visibility</p:attrName>
                                        </p:attrNameLst>
                                      </p:cBhvr>
                                      <p:to>
                                        <p:strVal val="visible"/>
                                      </p:to>
                                    </p:set>
                                    <p:animEffect transition="in" filter="dissolve">
                                      <p:cBhvr>
                                        <p:cTn id="22" dur="500"/>
                                        <p:tgtEl>
                                          <p:spTgt spid="13168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7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9"/>
          <p:cNvSpPr>
            <a:spLocks noChangeArrowheads="1"/>
          </p:cNvSpPr>
          <p:nvPr/>
        </p:nvSpPr>
        <p:spPr bwMode="auto">
          <a:xfrm>
            <a:off x="2987675" y="2133600"/>
            <a:ext cx="3313113"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algn="ctr"/>
            <a:endParaRPr lang="en-US">
              <a:solidFill>
                <a:srgbClr val="FFFFFF"/>
              </a:solidFill>
            </a:endParaRPr>
          </a:p>
        </p:txBody>
      </p:sp>
      <p:sp>
        <p:nvSpPr>
          <p:cNvPr id="1328130" name="Rectangle 2"/>
          <p:cNvSpPr>
            <a:spLocks noGrp="1" noChangeArrowheads="1"/>
          </p:cNvSpPr>
          <p:nvPr>
            <p:ph type="title"/>
          </p:nvPr>
        </p:nvSpPr>
        <p:spPr>
          <a:xfrm>
            <a:off x="544513" y="620713"/>
            <a:ext cx="8131175" cy="1131887"/>
          </a:xfrm>
          <a:solidFill>
            <a:srgbClr val="000000"/>
          </a:solidFill>
        </p:spPr>
        <p:txBody>
          <a:bodyPr/>
          <a:lstStyle/>
          <a:p>
            <a:pPr algn="ctr" eaLnBrk="1" hangingPunct="1">
              <a:defRPr/>
            </a:pPr>
            <a:r>
              <a:rPr kumimoji="0" lang="zh-CN" altLang="en-US" sz="4800" b="1">
                <a:latin typeface="Arial" charset="0"/>
                <a:ea typeface="ＭＳ Ｐゴシック" charset="0"/>
                <a:cs typeface="Arial" charset="0"/>
              </a:rPr>
              <a:t>一句关于明晰古老的谚语</a:t>
            </a:r>
            <a:endParaRPr kumimoji="0" lang="en-US" sz="4800" b="1">
              <a:latin typeface="Arial" charset="0"/>
              <a:ea typeface="ＭＳ Ｐゴシック" charset="0"/>
              <a:cs typeface="Arial" charset="0"/>
            </a:endParaRPr>
          </a:p>
        </p:txBody>
      </p:sp>
      <p:sp>
        <p:nvSpPr>
          <p:cNvPr id="163843" name="Text Box 17"/>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75</a:t>
            </a:r>
          </a:p>
        </p:txBody>
      </p:sp>
      <p:grpSp>
        <p:nvGrpSpPr>
          <p:cNvPr id="2" name="Group 3"/>
          <p:cNvGrpSpPr>
            <a:grpSpLocks/>
          </p:cNvGrpSpPr>
          <p:nvPr/>
        </p:nvGrpSpPr>
        <p:grpSpPr bwMode="auto">
          <a:xfrm>
            <a:off x="0" y="2398713"/>
            <a:ext cx="4356100" cy="3816350"/>
            <a:chOff x="0" y="2636912"/>
            <a:chExt cx="4355976" cy="3816424"/>
          </a:xfrm>
        </p:grpSpPr>
        <p:sp>
          <p:nvSpPr>
            <p:cNvPr id="163849" name="Right Arrow Callout 1"/>
            <p:cNvSpPr>
              <a:spLocks noChangeArrowheads="1"/>
            </p:cNvSpPr>
            <p:nvPr/>
          </p:nvSpPr>
          <p:spPr bwMode="auto">
            <a:xfrm>
              <a:off x="0" y="2636912"/>
              <a:ext cx="4355976" cy="3816424"/>
            </a:xfrm>
            <a:prstGeom prst="rightArrowCallout">
              <a:avLst>
                <a:gd name="adj1" fmla="val 25000"/>
                <a:gd name="adj2" fmla="val 25000"/>
                <a:gd name="adj3" fmla="val 24999"/>
                <a:gd name="adj4" fmla="val 75005"/>
              </a:avLst>
            </a:prstGeom>
            <a:solidFill>
              <a:srgbClr val="FF0000"/>
            </a:solidFill>
            <a:ln w="9525">
              <a:solidFill>
                <a:schemeClr val="tx1"/>
              </a:solidFill>
              <a:round/>
              <a:headEnd/>
              <a:tailEnd/>
            </a:ln>
          </p:spPr>
          <p:txBody>
            <a:bodyPr/>
            <a:lstStyle/>
            <a:p>
              <a:endParaRPr lang="en-US"/>
            </a:p>
          </p:txBody>
        </p:sp>
        <p:sp>
          <p:nvSpPr>
            <p:cNvPr id="22" name="Text Box 14"/>
            <p:cNvSpPr txBox="1">
              <a:spLocks noChangeArrowheads="1"/>
            </p:cNvSpPr>
            <p:nvPr/>
          </p:nvSpPr>
          <p:spPr bwMode="auto">
            <a:xfrm>
              <a:off x="179383" y="3178259"/>
              <a:ext cx="3024101" cy="1938376"/>
            </a:xfrm>
            <a:prstGeom prst="rect">
              <a:avLst/>
            </a:prstGeom>
            <a:no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sz="4000" b="1" smtClean="0">
                  <a:solidFill>
                    <a:srgbClr val="FFFFFF"/>
                  </a:solidFill>
                  <a:effectLst>
                    <a:outerShdw blurRad="38100" dist="38100" dir="2700000" algn="tl">
                      <a:srgbClr val="000000"/>
                    </a:outerShdw>
                  </a:effectLst>
                </a:rPr>
                <a:t>告诉他们你</a:t>
              </a:r>
              <a:r>
                <a:rPr lang="zh-CN" altLang="en-US" sz="4000" b="1" smtClean="0">
                  <a:solidFill>
                    <a:srgbClr val="FFFF00"/>
                  </a:solidFill>
                  <a:effectLst>
                    <a:outerShdw blurRad="38100" dist="38100" dir="2700000" algn="tl">
                      <a:srgbClr val="000000"/>
                    </a:outerShdw>
                  </a:effectLst>
                </a:rPr>
                <a:t>将要告诉</a:t>
              </a:r>
              <a:r>
                <a:rPr lang="zh-CN" altLang="en-US" sz="4000" b="1" smtClean="0">
                  <a:solidFill>
                    <a:srgbClr val="FFFFFF"/>
                  </a:solidFill>
                  <a:effectLst>
                    <a:outerShdw blurRad="38100" dist="38100" dir="2700000" algn="tl">
                      <a:srgbClr val="000000"/>
                    </a:outerShdw>
                  </a:effectLst>
                </a:rPr>
                <a:t>他们的</a:t>
              </a:r>
              <a:endParaRPr lang="en-US" sz="4000" b="1" smtClean="0">
                <a:solidFill>
                  <a:srgbClr val="FFFFFF"/>
                </a:solidFill>
                <a:effectLst>
                  <a:outerShdw blurRad="38100" dist="38100" dir="2700000" algn="tl">
                    <a:srgbClr val="000000"/>
                  </a:outerShdw>
                </a:effectLst>
              </a:endParaRPr>
            </a:p>
          </p:txBody>
        </p:sp>
      </p:grpSp>
      <p:grpSp>
        <p:nvGrpSpPr>
          <p:cNvPr id="3" name="Group 2"/>
          <p:cNvGrpSpPr>
            <a:grpSpLocks/>
          </p:cNvGrpSpPr>
          <p:nvPr/>
        </p:nvGrpSpPr>
        <p:grpSpPr bwMode="auto">
          <a:xfrm>
            <a:off x="4787900" y="2398713"/>
            <a:ext cx="4660900" cy="3816350"/>
            <a:chOff x="4788024" y="2708920"/>
            <a:chExt cx="4660766" cy="3816424"/>
          </a:xfrm>
        </p:grpSpPr>
        <p:sp>
          <p:nvSpPr>
            <p:cNvPr id="163847" name="Right Arrow Callout 18"/>
            <p:cNvSpPr>
              <a:spLocks noChangeArrowheads="1"/>
            </p:cNvSpPr>
            <p:nvPr/>
          </p:nvSpPr>
          <p:spPr bwMode="auto">
            <a:xfrm rot="10800000">
              <a:off x="4788024" y="2708920"/>
              <a:ext cx="4355976" cy="3816424"/>
            </a:xfrm>
            <a:prstGeom prst="rightArrowCallout">
              <a:avLst>
                <a:gd name="adj1" fmla="val 25000"/>
                <a:gd name="adj2" fmla="val 25000"/>
                <a:gd name="adj3" fmla="val 24999"/>
                <a:gd name="adj4" fmla="val 75005"/>
              </a:avLst>
            </a:prstGeom>
            <a:solidFill>
              <a:srgbClr val="000090"/>
            </a:solidFill>
            <a:ln w="9525">
              <a:solidFill>
                <a:schemeClr val="tx1"/>
              </a:solidFill>
              <a:round/>
              <a:headEnd/>
              <a:tailEnd/>
            </a:ln>
          </p:spPr>
          <p:txBody>
            <a:bodyPr/>
            <a:lstStyle/>
            <a:p>
              <a:endParaRPr lang="en-US"/>
            </a:p>
          </p:txBody>
        </p:sp>
        <p:sp>
          <p:nvSpPr>
            <p:cNvPr id="20" name="Text Box 14"/>
            <p:cNvSpPr txBox="1">
              <a:spLocks noChangeArrowheads="1"/>
            </p:cNvSpPr>
            <p:nvPr/>
          </p:nvSpPr>
          <p:spPr bwMode="auto">
            <a:xfrm>
              <a:off x="6019889" y="3272493"/>
              <a:ext cx="3428901" cy="1938376"/>
            </a:xfrm>
            <a:prstGeom prst="rect">
              <a:avLst/>
            </a:prstGeom>
            <a:no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sz="4000" b="1" smtClean="0">
                  <a:solidFill>
                    <a:srgbClr val="FFFFFF"/>
                  </a:solidFill>
                  <a:effectLst>
                    <a:outerShdw blurRad="38100" dist="38100" dir="2700000" algn="tl">
                      <a:srgbClr val="000000"/>
                    </a:outerShdw>
                  </a:effectLst>
                </a:rPr>
                <a:t>然后告诉他们你</a:t>
              </a:r>
              <a:r>
                <a:rPr lang="zh-CN" altLang="en-US" sz="4000" b="1" smtClean="0">
                  <a:solidFill>
                    <a:srgbClr val="FFFF00"/>
                  </a:solidFill>
                  <a:effectLst>
                    <a:outerShdw blurRad="38100" dist="38100" dir="2700000" algn="tl">
                      <a:srgbClr val="000000"/>
                    </a:outerShdw>
                  </a:effectLst>
                </a:rPr>
                <a:t>曾经告诉</a:t>
              </a:r>
              <a:r>
                <a:rPr lang="zh-CN" altLang="en-US" sz="4000" b="1" smtClean="0">
                  <a:solidFill>
                    <a:srgbClr val="FFFFFF"/>
                  </a:solidFill>
                  <a:effectLst>
                    <a:outerShdw blurRad="38100" dist="38100" dir="2700000" algn="tl">
                      <a:srgbClr val="000000"/>
                    </a:outerShdw>
                  </a:effectLst>
                </a:rPr>
                <a:t>他们的</a:t>
              </a:r>
              <a:endParaRPr lang="en-US" sz="4000" b="1" smtClean="0">
                <a:solidFill>
                  <a:srgbClr val="FFFFFF"/>
                </a:solidFill>
                <a:effectLst>
                  <a:outerShdw blurRad="38100" dist="38100" dir="2700000" algn="tl">
                    <a:srgbClr val="000000"/>
                  </a:outerShdw>
                </a:effectLst>
              </a:endParaRPr>
            </a:p>
          </p:txBody>
        </p:sp>
      </p:grpSp>
      <p:sp>
        <p:nvSpPr>
          <p:cNvPr id="182282" name="Text Box 14"/>
          <p:cNvSpPr txBox="1">
            <a:spLocks noChangeArrowheads="1"/>
          </p:cNvSpPr>
          <p:nvPr/>
        </p:nvSpPr>
        <p:spPr bwMode="auto">
          <a:xfrm>
            <a:off x="2843213" y="1828800"/>
            <a:ext cx="3384550" cy="4432300"/>
          </a:xfrm>
          <a:prstGeom prst="rect">
            <a:avLst/>
          </a:prstGeom>
          <a:no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6600" b="1" smtClean="0">
                <a:solidFill>
                  <a:srgbClr val="FFFFFF"/>
                </a:solidFill>
                <a:effectLst>
                  <a:outerShdw blurRad="38100" dist="38100" dir="2700000" algn="tl">
                    <a:srgbClr val="000000"/>
                  </a:outerShdw>
                </a:effectLst>
              </a:rPr>
              <a:t> </a:t>
            </a:r>
            <a:r>
              <a:rPr lang="zh-CN" altLang="en-US" sz="5400" b="1" smtClean="0">
                <a:solidFill>
                  <a:srgbClr val="FFFFFF"/>
                </a:solidFill>
                <a:effectLst>
                  <a:outerShdw blurRad="38100" dist="38100" dir="2700000" algn="tl">
                    <a:srgbClr val="000000"/>
                  </a:outerShdw>
                </a:effectLst>
              </a:rPr>
              <a:t>向</a:t>
            </a:r>
            <a:endParaRPr lang="en-GB" altLang="zh-CN" sz="5400" b="1" smtClean="0">
              <a:solidFill>
                <a:srgbClr val="FFFFFF"/>
              </a:solidFill>
              <a:effectLst>
                <a:outerShdw blurRad="38100" dist="38100" dir="2700000" algn="tl">
                  <a:srgbClr val="000000"/>
                </a:outerShdw>
              </a:effectLst>
            </a:endParaRPr>
          </a:p>
          <a:p>
            <a:pPr algn="ctr">
              <a:defRPr/>
            </a:pPr>
            <a:r>
              <a:rPr lang="zh-CN" altLang="en-US" sz="5400" b="1" smtClean="0">
                <a:solidFill>
                  <a:srgbClr val="FFFFFF"/>
                </a:solidFill>
                <a:effectLst>
                  <a:outerShdw blurRad="38100" dist="38100" dir="2700000" algn="tl">
                    <a:srgbClr val="000000"/>
                  </a:outerShdw>
                </a:effectLst>
              </a:rPr>
              <a:t>他们</a:t>
            </a:r>
            <a:endParaRPr lang="en-GB" altLang="zh-CN" sz="5400" b="1" smtClean="0">
              <a:solidFill>
                <a:srgbClr val="FFFFFF"/>
              </a:solidFill>
              <a:effectLst>
                <a:outerShdw blurRad="38100" dist="38100" dir="2700000" algn="tl">
                  <a:srgbClr val="000000"/>
                </a:outerShdw>
              </a:effectLst>
            </a:endParaRPr>
          </a:p>
          <a:p>
            <a:pPr algn="ctr">
              <a:defRPr/>
            </a:pPr>
            <a:endParaRPr lang="en-GB" altLang="zh-CN" sz="5400" b="1" smtClean="0">
              <a:solidFill>
                <a:srgbClr val="FFFFFF"/>
              </a:solidFill>
              <a:effectLst>
                <a:outerShdw blurRad="38100" dist="38100" dir="2700000" algn="tl">
                  <a:srgbClr val="000000"/>
                </a:outerShdw>
              </a:effectLst>
            </a:endParaRPr>
          </a:p>
          <a:p>
            <a:pPr algn="ctr">
              <a:defRPr/>
            </a:pPr>
            <a:endParaRPr lang="en-GB" altLang="zh-CN" sz="5400" b="1" smtClean="0">
              <a:solidFill>
                <a:srgbClr val="FFFFFF"/>
              </a:solidFill>
              <a:effectLst>
                <a:outerShdw blurRad="38100" dist="38100" dir="2700000" algn="tl">
                  <a:srgbClr val="000000"/>
                </a:outerShdw>
              </a:effectLst>
            </a:endParaRPr>
          </a:p>
          <a:p>
            <a:pPr algn="ctr">
              <a:defRPr/>
            </a:pPr>
            <a:r>
              <a:rPr lang="zh-CN" altLang="en-US" sz="5400" b="1" smtClean="0">
                <a:solidFill>
                  <a:srgbClr val="FFFFFF"/>
                </a:solidFill>
                <a:effectLst>
                  <a:outerShdw blurRad="38100" dist="38100" dir="2700000" algn="tl">
                    <a:srgbClr val="000000"/>
                  </a:outerShdw>
                </a:effectLst>
              </a:rPr>
              <a:t>详诉</a:t>
            </a:r>
            <a:endParaRPr lang="en-US" sz="6600" b="1" smtClean="0">
              <a:solidFill>
                <a:srgbClr val="FFFFFF"/>
              </a:solidFill>
              <a:effectLst>
                <a:outerShdw blurRad="38100" dist="38100" dir="2700000" algn="tl">
                  <a:srgbClr val="000000"/>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2282"/>
                                        </p:tgtEl>
                                        <p:attrNameLst>
                                          <p:attrName>style.visibility</p:attrName>
                                        </p:attrNameLst>
                                      </p:cBhvr>
                                      <p:to>
                                        <p:strVal val="visible"/>
                                      </p:to>
                                    </p:set>
                                    <p:animEffect transition="in" filter="wipe(up)">
                                      <p:cBhvr>
                                        <p:cTn id="12" dur="500"/>
                                        <p:tgtEl>
                                          <p:spTgt spid="182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4" descr="TheWordMt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6866" name="Rectangle 2"/>
          <p:cNvSpPr>
            <a:spLocks noGrp="1" noChangeArrowheads="1"/>
          </p:cNvSpPr>
          <p:nvPr>
            <p:ph type="ctrTitle"/>
          </p:nvPr>
        </p:nvSpPr>
        <p:spPr>
          <a:xfrm>
            <a:off x="0" y="76200"/>
            <a:ext cx="5715000" cy="1295400"/>
          </a:xfrm>
          <a:effectLst>
            <a:outerShdw blurRad="63500" dist="35921" dir="2700000" algn="ctr" rotWithShape="0">
              <a:schemeClr val="tx2">
                <a:alpha val="74998"/>
              </a:schemeClr>
            </a:outerShdw>
          </a:effectLst>
        </p:spPr>
        <p:txBody>
          <a:bodyPr/>
          <a:lstStyle/>
          <a:p>
            <a:pPr eaLnBrk="1" hangingPunct="1">
              <a:defRPr/>
            </a:pPr>
            <a:r>
              <a:rPr lang="zh-CN" altLang="en-US" sz="3600" b="1">
                <a:solidFill>
                  <a:schemeClr val="bg1"/>
                </a:solidFill>
                <a:latin typeface="Arial" charset="0"/>
                <a:ea typeface="ＭＳ Ｐゴシック" charset="0"/>
                <a:cs typeface="ＭＳ Ｐゴシック" charset="0"/>
              </a:rPr>
              <a:t>结论成份</a:t>
            </a:r>
            <a:endParaRPr lang="en-US" b="1">
              <a:solidFill>
                <a:schemeClr val="bg1"/>
              </a:solidFill>
              <a:latin typeface="Arial" charset="0"/>
              <a:ea typeface="ＭＳ Ｐゴシック" charset="0"/>
              <a:cs typeface="ＭＳ Ｐゴシック" charset="0"/>
            </a:endParaRPr>
          </a:p>
        </p:txBody>
      </p:sp>
      <p:sp>
        <p:nvSpPr>
          <p:cNvPr id="1316869" name="Rectangle 5"/>
          <p:cNvSpPr>
            <a:spLocks noChangeArrowheads="1"/>
          </p:cNvSpPr>
          <p:nvPr/>
        </p:nvSpPr>
        <p:spPr bwMode="auto">
          <a:xfrm rot="16200000">
            <a:off x="5117306" y="2815432"/>
            <a:ext cx="6742113" cy="1016000"/>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zh-CN" altLang="en-US" sz="6000" b="1">
                <a:solidFill>
                  <a:schemeClr val="bg1"/>
                </a:solidFill>
              </a:rPr>
              <a:t>结论</a:t>
            </a:r>
            <a:endParaRPr lang="en-US" sz="6000" b="1">
              <a:solidFill>
                <a:schemeClr val="bg1"/>
              </a:solidFill>
            </a:endParaRPr>
          </a:p>
        </p:txBody>
      </p:sp>
      <p:sp>
        <p:nvSpPr>
          <p:cNvPr id="1316870" name="Rectangle 6"/>
          <p:cNvSpPr>
            <a:spLocks noChangeArrowheads="1"/>
          </p:cNvSpPr>
          <p:nvPr/>
        </p:nvSpPr>
        <p:spPr bwMode="auto">
          <a:xfrm>
            <a:off x="5791200" y="419100"/>
            <a:ext cx="2971800" cy="609600"/>
          </a:xfrm>
          <a:prstGeom prst="rect">
            <a:avLst/>
          </a:prstGeom>
          <a:solidFill>
            <a:srgbClr val="FF0000"/>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316871" name="Rectangle 7"/>
          <p:cNvSpPr>
            <a:spLocks noChangeArrowheads="1"/>
          </p:cNvSpPr>
          <p:nvPr/>
        </p:nvSpPr>
        <p:spPr bwMode="auto">
          <a:xfrm>
            <a:off x="7315200" y="1335088"/>
            <a:ext cx="609600" cy="4495800"/>
          </a:xfrm>
          <a:prstGeom prst="rect">
            <a:avLst/>
          </a:prstGeom>
          <a:no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endParaRPr lang="en-US" sz="3200" b="1">
              <a:solidFill>
                <a:schemeClr val="bg1"/>
              </a:solidFill>
            </a:endParaRPr>
          </a:p>
        </p:txBody>
      </p:sp>
      <p:sp>
        <p:nvSpPr>
          <p:cNvPr id="1316872" name="Rectangle 8"/>
          <p:cNvSpPr>
            <a:spLocks noChangeArrowheads="1"/>
          </p:cNvSpPr>
          <p:nvPr/>
        </p:nvSpPr>
        <p:spPr bwMode="auto">
          <a:xfrm>
            <a:off x="1981200" y="1219200"/>
            <a:ext cx="6705600" cy="5181600"/>
          </a:xfrm>
          <a:prstGeom prst="rect">
            <a:avLst/>
          </a:prstGeom>
          <a:noFill/>
          <a:ln>
            <a:noFill/>
          </a:ln>
          <a:effectLst/>
          <a:extLst/>
        </p:spPr>
        <p:txBody>
          <a:bodyPr/>
          <a:lstStyle/>
          <a:p>
            <a:pPr eaLnBrk="1" hangingPunct="1">
              <a:spcBef>
                <a:spcPct val="20000"/>
              </a:spcBef>
              <a:defRPr/>
            </a:pPr>
            <a:r>
              <a:rPr lang="en-US" sz="3600" b="1" i="1">
                <a:solidFill>
                  <a:srgbClr val="FFFF00"/>
                </a:solidFill>
                <a:effectLst>
                  <a:outerShdw blurRad="38100" dist="38100" dir="2700000" algn="tl">
                    <a:srgbClr val="FFFFFF"/>
                  </a:outerShdw>
                </a:effectLst>
              </a:rPr>
              <a:t>S</a:t>
            </a:r>
            <a:r>
              <a:rPr lang="en-US" sz="3600" b="1" i="1">
                <a:solidFill>
                  <a:schemeClr val="bg1"/>
                </a:solidFill>
                <a:effectLst>
                  <a:outerShdw blurRad="38100" dist="38100" dir="2700000" algn="tl">
                    <a:srgbClr val="808080"/>
                  </a:outerShdw>
                </a:effectLst>
              </a:rPr>
              <a:t>tate your MI (or restate it)</a:t>
            </a:r>
          </a:p>
          <a:p>
            <a:pPr eaLnBrk="1" hangingPunct="1">
              <a:spcBef>
                <a:spcPct val="20000"/>
              </a:spcBef>
              <a:defRPr/>
            </a:pPr>
            <a:r>
              <a:rPr lang="zh-CN" altLang="en-US" sz="3600" b="1" i="1">
                <a:solidFill>
                  <a:schemeClr val="bg1"/>
                </a:solidFill>
                <a:effectLst>
                  <a:outerShdw blurRad="38100" dist="38100" dir="2700000" algn="tl">
                    <a:srgbClr val="808080"/>
                  </a:outerShdw>
                </a:effectLst>
              </a:rPr>
              <a:t>－陈诉梗概</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（或</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重诉它）</a:t>
            </a:r>
            <a:endParaRPr lang="en-US" altLang="ja-JP" sz="3600" b="1" i="1">
              <a:solidFill>
                <a:schemeClr val="bg1"/>
              </a:solidFill>
              <a:effectLst>
                <a:outerShdw blurRad="38100" dist="38100" dir="2700000" algn="tl">
                  <a:srgbClr val="808080"/>
                </a:outerShdw>
              </a:effectLst>
            </a:endParaRPr>
          </a:p>
          <a:p>
            <a:pPr eaLnBrk="1" hangingPunct="1">
              <a:spcBef>
                <a:spcPct val="20000"/>
              </a:spcBef>
              <a:defRPr/>
            </a:pPr>
            <a:r>
              <a:rPr lang="en-US" sz="3600" b="1" i="1">
                <a:solidFill>
                  <a:srgbClr val="FFFF00"/>
                </a:solidFill>
                <a:effectLst>
                  <a:outerShdw blurRad="38100" dist="38100" dir="2700000" algn="tl">
                    <a:srgbClr val="FFFFFF"/>
                  </a:outerShdw>
                </a:effectLst>
              </a:rPr>
              <a:t>T</a:t>
            </a:r>
            <a:r>
              <a:rPr lang="en-US" sz="3600" b="1" i="1">
                <a:solidFill>
                  <a:schemeClr val="bg1"/>
                </a:solidFill>
                <a:effectLst>
                  <a:outerShdw blurRad="38100" dist="38100" dir="2700000" algn="tl">
                    <a:srgbClr val="808080"/>
                  </a:outerShdw>
                </a:effectLst>
              </a:rPr>
              <a:t>ell the Main Points</a:t>
            </a:r>
          </a:p>
          <a:p>
            <a:pPr eaLnBrk="1" hangingPunct="1">
              <a:spcBef>
                <a:spcPct val="20000"/>
              </a:spcBef>
              <a:defRPr/>
            </a:pPr>
            <a:r>
              <a:rPr lang="zh-CN" altLang="en-US" sz="3600" b="1" i="1">
                <a:solidFill>
                  <a:schemeClr val="bg1"/>
                </a:solidFill>
                <a:effectLst>
                  <a:outerShdw blurRad="38100" dist="38100" dir="2700000" algn="tl">
                    <a:srgbClr val="808080"/>
                  </a:outerShdw>
                </a:effectLst>
              </a:rPr>
              <a:t>－</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详述</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要点</a:t>
            </a:r>
            <a:endParaRPr lang="en-US" altLang="ja-JP" sz="3600" b="1" i="1">
              <a:solidFill>
                <a:schemeClr val="bg1"/>
              </a:solidFill>
              <a:effectLst>
                <a:outerShdw blurRad="38100" dist="38100" dir="2700000" algn="tl">
                  <a:srgbClr val="808080"/>
                </a:outerShdw>
              </a:effectLst>
            </a:endParaRPr>
          </a:p>
          <a:p>
            <a:pPr eaLnBrk="1" hangingPunct="1">
              <a:spcBef>
                <a:spcPct val="20000"/>
              </a:spcBef>
              <a:defRPr/>
            </a:pPr>
            <a:r>
              <a:rPr lang="en-US" sz="3600" b="1" i="1">
                <a:solidFill>
                  <a:srgbClr val="FFFF00"/>
                </a:solidFill>
                <a:effectLst>
                  <a:outerShdw blurRad="38100" dist="38100" dir="2700000" algn="tl">
                    <a:srgbClr val="FFFFFF"/>
                  </a:outerShdw>
                </a:effectLst>
              </a:rPr>
              <a:t>A</a:t>
            </a:r>
            <a:r>
              <a:rPr lang="en-US" sz="3600" b="1" i="1">
                <a:solidFill>
                  <a:schemeClr val="bg1"/>
                </a:solidFill>
                <a:effectLst>
                  <a:outerShdw blurRad="38100" dist="38100" dir="2700000" algn="tl">
                    <a:srgbClr val="808080"/>
                  </a:outerShdw>
                </a:effectLst>
              </a:rPr>
              <a:t>pply or exhort obedience</a:t>
            </a:r>
          </a:p>
          <a:p>
            <a:pPr eaLnBrk="1" hangingPunct="1">
              <a:spcBef>
                <a:spcPct val="20000"/>
              </a:spcBef>
              <a:defRPr/>
            </a:pPr>
            <a:r>
              <a:rPr lang="zh-CN" altLang="en-US" sz="3600" b="1" i="1">
                <a:solidFill>
                  <a:schemeClr val="bg1"/>
                </a:solidFill>
                <a:effectLst>
                  <a:outerShdw blurRad="38100" dist="38100" dir="2700000" algn="tl">
                    <a:srgbClr val="808080"/>
                  </a:outerShdw>
                </a:effectLst>
              </a:rPr>
              <a:t>－采取顺服的例子或勉励的例子</a:t>
            </a:r>
            <a:endParaRPr lang="en-US" altLang="ja-JP" sz="3600" b="1" i="1">
              <a:solidFill>
                <a:schemeClr val="bg1"/>
              </a:solidFill>
              <a:effectLst>
                <a:outerShdw blurRad="38100" dist="38100" dir="2700000" algn="tl">
                  <a:srgbClr val="808080"/>
                </a:outerShdw>
              </a:effectLst>
            </a:endParaRPr>
          </a:p>
          <a:p>
            <a:pPr eaLnBrk="1" hangingPunct="1">
              <a:spcBef>
                <a:spcPct val="20000"/>
              </a:spcBef>
              <a:defRPr/>
            </a:pPr>
            <a:r>
              <a:rPr lang="en-US" sz="3600" b="1" i="1">
                <a:solidFill>
                  <a:srgbClr val="FFFF00"/>
                </a:solidFill>
                <a:effectLst>
                  <a:outerShdw blurRad="38100" dist="38100" dir="2700000" algn="tl">
                    <a:srgbClr val="FFFFFF"/>
                  </a:outerShdw>
                </a:effectLst>
              </a:rPr>
              <a:t>I</a:t>
            </a:r>
            <a:r>
              <a:rPr lang="en-US" sz="3600" b="1" i="1">
                <a:solidFill>
                  <a:schemeClr val="bg1"/>
                </a:solidFill>
                <a:effectLst>
                  <a:outerShdw blurRad="38100" dist="38100" dir="2700000" algn="tl">
                    <a:srgbClr val="808080"/>
                  </a:outerShdw>
                </a:effectLst>
              </a:rPr>
              <a:t>nclude variety</a:t>
            </a:r>
          </a:p>
          <a:p>
            <a:pPr eaLnBrk="1" hangingPunct="1">
              <a:spcBef>
                <a:spcPct val="20000"/>
              </a:spcBef>
              <a:defRPr/>
            </a:pPr>
            <a:r>
              <a:rPr lang="zh-CN" altLang="en-US" sz="3600" b="1" i="1">
                <a:solidFill>
                  <a:schemeClr val="bg1"/>
                </a:solidFill>
                <a:effectLst>
                  <a:outerShdw blurRad="38100" dist="38100" dir="2700000" algn="tl">
                    <a:srgbClr val="808080"/>
                  </a:outerShdw>
                </a:effectLst>
              </a:rPr>
              <a:t>－</a:t>
            </a:r>
            <a:r>
              <a:rPr lang="en-US" altLang="zh-CN" sz="3600" b="1" i="1">
                <a:solidFill>
                  <a:schemeClr val="bg1"/>
                </a:solidFill>
                <a:effectLst>
                  <a:outerShdw blurRad="38100" dist="38100" dir="2700000" algn="tl">
                    <a:srgbClr val="808080"/>
                  </a:outerShdw>
                </a:effectLst>
              </a:rPr>
              <a:t> </a:t>
            </a:r>
            <a:r>
              <a:rPr lang="zh-CN" altLang="en-US" sz="3600" b="1" i="1">
                <a:solidFill>
                  <a:schemeClr val="bg1"/>
                </a:solidFill>
                <a:effectLst>
                  <a:outerShdw blurRad="38100" dist="38100" dir="2700000" algn="tl">
                    <a:srgbClr val="808080"/>
                  </a:outerShdw>
                </a:effectLst>
              </a:rPr>
              <a:t>包括不同的结论</a:t>
            </a:r>
            <a:endParaRPr lang="en-US" sz="3600" b="1" i="1">
              <a:solidFill>
                <a:schemeClr val="bg1"/>
              </a:solidFill>
              <a:effectLst>
                <a:outerShdw blurRad="38100" dist="38100" dir="2700000" algn="tl">
                  <a:srgbClr val="808080"/>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6872">
                                            <p:txEl>
                                              <p:pRg st="0" end="0"/>
                                            </p:txEl>
                                          </p:spTgt>
                                        </p:tgtEl>
                                        <p:attrNameLst>
                                          <p:attrName>style.visibility</p:attrName>
                                        </p:attrNameLst>
                                      </p:cBhvr>
                                      <p:to>
                                        <p:strVal val="visible"/>
                                      </p:to>
                                    </p:set>
                                    <p:animEffect transition="in" filter="dissolve">
                                      <p:cBhvr>
                                        <p:cTn id="7" dur="500"/>
                                        <p:tgtEl>
                                          <p:spTgt spid="13168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6872">
                                            <p:txEl>
                                              <p:pRg st="1" end="1"/>
                                            </p:txEl>
                                          </p:spTgt>
                                        </p:tgtEl>
                                        <p:attrNameLst>
                                          <p:attrName>style.visibility</p:attrName>
                                        </p:attrNameLst>
                                      </p:cBhvr>
                                      <p:to>
                                        <p:strVal val="visible"/>
                                      </p:to>
                                    </p:set>
                                    <p:animEffect transition="in" filter="dissolve">
                                      <p:cBhvr>
                                        <p:cTn id="12" dur="500"/>
                                        <p:tgtEl>
                                          <p:spTgt spid="13168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6872">
                                            <p:txEl>
                                              <p:pRg st="2" end="2"/>
                                            </p:txEl>
                                          </p:spTgt>
                                        </p:tgtEl>
                                        <p:attrNameLst>
                                          <p:attrName>style.visibility</p:attrName>
                                        </p:attrNameLst>
                                      </p:cBhvr>
                                      <p:to>
                                        <p:strVal val="visible"/>
                                      </p:to>
                                    </p:set>
                                    <p:animEffect transition="in" filter="dissolve">
                                      <p:cBhvr>
                                        <p:cTn id="17" dur="500"/>
                                        <p:tgtEl>
                                          <p:spTgt spid="131687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6872">
                                            <p:txEl>
                                              <p:pRg st="3" end="3"/>
                                            </p:txEl>
                                          </p:spTgt>
                                        </p:tgtEl>
                                        <p:attrNameLst>
                                          <p:attrName>style.visibility</p:attrName>
                                        </p:attrNameLst>
                                      </p:cBhvr>
                                      <p:to>
                                        <p:strVal val="visible"/>
                                      </p:to>
                                    </p:set>
                                    <p:animEffect transition="in" filter="dissolve">
                                      <p:cBhvr>
                                        <p:cTn id="22" dur="500"/>
                                        <p:tgtEl>
                                          <p:spTgt spid="131687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16872">
                                            <p:txEl>
                                              <p:pRg st="4" end="4"/>
                                            </p:txEl>
                                          </p:spTgt>
                                        </p:tgtEl>
                                        <p:attrNameLst>
                                          <p:attrName>style.visibility</p:attrName>
                                        </p:attrNameLst>
                                      </p:cBhvr>
                                      <p:to>
                                        <p:strVal val="visible"/>
                                      </p:to>
                                    </p:set>
                                    <p:animEffect transition="in" filter="dissolve">
                                      <p:cBhvr>
                                        <p:cTn id="27" dur="500"/>
                                        <p:tgtEl>
                                          <p:spTgt spid="131687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16872">
                                            <p:txEl>
                                              <p:pRg st="5" end="5"/>
                                            </p:txEl>
                                          </p:spTgt>
                                        </p:tgtEl>
                                        <p:attrNameLst>
                                          <p:attrName>style.visibility</p:attrName>
                                        </p:attrNameLst>
                                      </p:cBhvr>
                                      <p:to>
                                        <p:strVal val="visible"/>
                                      </p:to>
                                    </p:set>
                                    <p:animEffect transition="in" filter="dissolve">
                                      <p:cBhvr>
                                        <p:cTn id="32" dur="500"/>
                                        <p:tgtEl>
                                          <p:spTgt spid="131687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16872">
                                            <p:txEl>
                                              <p:pRg st="6" end="6"/>
                                            </p:txEl>
                                          </p:spTgt>
                                        </p:tgtEl>
                                        <p:attrNameLst>
                                          <p:attrName>style.visibility</p:attrName>
                                        </p:attrNameLst>
                                      </p:cBhvr>
                                      <p:to>
                                        <p:strVal val="visible"/>
                                      </p:to>
                                    </p:set>
                                    <p:animEffect transition="in" filter="dissolve">
                                      <p:cBhvr>
                                        <p:cTn id="37" dur="500"/>
                                        <p:tgtEl>
                                          <p:spTgt spid="131687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16872">
                                            <p:txEl>
                                              <p:pRg st="7" end="7"/>
                                            </p:txEl>
                                          </p:spTgt>
                                        </p:tgtEl>
                                        <p:attrNameLst>
                                          <p:attrName>style.visibility</p:attrName>
                                        </p:attrNameLst>
                                      </p:cBhvr>
                                      <p:to>
                                        <p:strVal val="visible"/>
                                      </p:to>
                                    </p:set>
                                    <p:animEffect transition="in" filter="dissolve">
                                      <p:cBhvr>
                                        <p:cTn id="42" dur="500"/>
                                        <p:tgtEl>
                                          <p:spTgt spid="13168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7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4" descr="ConclusionRepeating"/>
          <p:cNvPicPr>
            <a:picLocks noChangeAspect="1" noChangeArrowheads="1"/>
          </p:cNvPicPr>
          <p:nvPr/>
        </p:nvPicPr>
        <p:blipFill>
          <a:blip r:embed="rId3" cstate="screen">
            <a:extLst>
              <a:ext uri="{28A0092B-C50C-407E-A947-70E740481C1C}">
                <a14:useLocalDpi xmlns:a14="http://schemas.microsoft.com/office/drawing/2010/main"/>
              </a:ext>
            </a:extLst>
          </a:blip>
          <a:srcRect l="6805" t="8170" r="45898" b="40248"/>
          <a:stretch>
            <a:fillRect/>
          </a:stretch>
        </p:blipFill>
        <p:spPr bwMode="auto">
          <a:xfrm>
            <a:off x="4699000" y="0"/>
            <a:ext cx="444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Rectangle 2"/>
          <p:cNvSpPr>
            <a:spLocks noGrp="1" noChangeArrowheads="1"/>
          </p:cNvSpPr>
          <p:nvPr>
            <p:ph type="ctrTitle"/>
          </p:nvPr>
        </p:nvSpPr>
        <p:spPr>
          <a:xfrm>
            <a:off x="381000" y="304800"/>
            <a:ext cx="4953000" cy="1066800"/>
          </a:xfrm>
          <a:solidFill>
            <a:schemeClr val="accent2"/>
          </a:solidFill>
        </p:spPr>
        <p:txBody>
          <a:bodyPr/>
          <a:lstStyle/>
          <a:p>
            <a:pPr eaLnBrk="1" hangingPunct="1">
              <a:defRPr/>
            </a:pPr>
            <a:r>
              <a:rPr lang="zh-CN" altLang="en-US" sz="4800" b="1" i="1">
                <a:solidFill>
                  <a:schemeClr val="bg1"/>
                </a:solidFill>
                <a:effectLst>
                  <a:outerShdw blurRad="38100" dist="38100" dir="2700000" algn="tl">
                    <a:srgbClr val="000000"/>
                  </a:outerShdw>
                </a:effectLst>
                <a:latin typeface="Arial" charset="0"/>
                <a:ea typeface="ＭＳ Ｐゴシック" charset="0"/>
                <a:cs typeface="ＭＳ Ｐゴシック" charset="0"/>
              </a:rPr>
              <a:t>包括不同的结论</a:t>
            </a:r>
            <a:endParaRPr lang="en-US" sz="4800" b="1">
              <a:solidFill>
                <a:schemeClr val="bg1"/>
              </a:solidFill>
              <a:latin typeface="Arial" charset="0"/>
              <a:ea typeface="ＭＳ Ｐゴシック" charset="0"/>
              <a:cs typeface="ＭＳ Ｐゴシック" charset="0"/>
            </a:endParaRPr>
          </a:p>
        </p:txBody>
      </p:sp>
      <p:sp>
        <p:nvSpPr>
          <p:cNvPr id="1096707" name="Rectangle 3"/>
          <p:cNvSpPr>
            <a:spLocks noGrp="1" noChangeArrowheads="1"/>
          </p:cNvSpPr>
          <p:nvPr>
            <p:ph type="subTitle" idx="1"/>
          </p:nvPr>
        </p:nvSpPr>
        <p:spPr>
          <a:xfrm>
            <a:off x="0" y="4724400"/>
            <a:ext cx="4724400" cy="2133600"/>
          </a:xfrm>
          <a:solidFill>
            <a:schemeClr val="bg1"/>
          </a:solidFill>
        </p:spPr>
        <p:txBody>
          <a:bodyPr/>
          <a:lstStyle/>
          <a:p>
            <a:pPr eaLnBrk="1" hangingPunct="1"/>
            <a:r>
              <a:rPr lang="en-US" sz="3600" b="1">
                <a:latin typeface="Arial" charset="0"/>
                <a:ea typeface="ＭＳ Ｐゴシック" charset="0"/>
                <a:cs typeface="ＭＳ Ｐゴシック" charset="0"/>
              </a:rPr>
              <a:t>不要总是用一首诗或祷</a:t>
            </a:r>
            <a:r>
              <a:rPr lang="zh-CN" altLang="en-US" sz="3600" b="1">
                <a:latin typeface="Arial" charset="0"/>
                <a:ea typeface="ＭＳ Ｐゴシック" charset="0"/>
                <a:cs typeface="ＭＳ Ｐゴシック" charset="0"/>
              </a:rPr>
              <a:t>告来作结束</a:t>
            </a:r>
            <a:endParaRPr lang="en-US" sz="3600" b="1">
              <a:latin typeface="Arial" charset="0"/>
              <a:ea typeface="ＭＳ Ｐゴシック" charset="0"/>
              <a:cs typeface="ＭＳ Ｐゴシック" charset="0"/>
            </a:endParaRPr>
          </a:p>
        </p:txBody>
      </p:sp>
      <p:sp>
        <p:nvSpPr>
          <p:cNvPr id="167940" name="Rectangle 3"/>
          <p:cNvSpPr txBox="1">
            <a:spLocks noChangeArrowheads="1"/>
          </p:cNvSpPr>
          <p:nvPr/>
        </p:nvSpPr>
        <p:spPr bwMode="auto">
          <a:xfrm>
            <a:off x="6400800" y="76200"/>
            <a:ext cx="2743200" cy="838200"/>
          </a:xfrm>
          <a:prstGeom prst="rect">
            <a:avLst/>
          </a:prstGeom>
          <a:solidFill>
            <a:schemeClr val="bg1"/>
          </a:solidFill>
          <a:ln w="38100">
            <a:solidFill>
              <a:schemeClr val="tx1"/>
            </a:solid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zh-CN" altLang="en-US" b="1" i="1"/>
              <a:t>最后，弟兄们。。。。</a:t>
            </a:r>
            <a:endParaRPr lang="en-US" b="1" i="1"/>
          </a:p>
        </p:txBody>
      </p:sp>
      <p:sp>
        <p:nvSpPr>
          <p:cNvPr id="167941" name="Rectangle 3"/>
          <p:cNvSpPr txBox="1">
            <a:spLocks noChangeArrowheads="1"/>
          </p:cNvSpPr>
          <p:nvPr/>
        </p:nvSpPr>
        <p:spPr bwMode="auto">
          <a:xfrm>
            <a:off x="6172200" y="1828800"/>
            <a:ext cx="2971800" cy="838200"/>
          </a:xfrm>
          <a:prstGeom prst="rect">
            <a:avLst/>
          </a:prstGeom>
          <a:solidFill>
            <a:schemeClr val="bg1"/>
          </a:solidFill>
          <a:ln w="38100">
            <a:solidFill>
              <a:schemeClr val="tx1"/>
            </a:solid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zh-CN" altLang="en-US" b="1" i="1"/>
              <a:t>咳呀！我意觉又有</a:t>
            </a:r>
            <a:endParaRPr lang="en-GB" altLang="zh-CN" b="1" i="1"/>
          </a:p>
          <a:p>
            <a:pPr algn="ctr" eaLnBrk="1" hangingPunct="1">
              <a:spcBef>
                <a:spcPct val="20000"/>
              </a:spcBef>
            </a:pPr>
            <a:r>
              <a:rPr lang="zh-CN" altLang="en-US" b="1" i="1"/>
              <a:t>另个信息。。。</a:t>
            </a:r>
            <a:endParaRPr lang="en-US" b="1" i="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6707">
                                            <p:bg/>
                                          </p:spTgt>
                                        </p:tgtEl>
                                        <p:attrNameLst>
                                          <p:attrName>style.visibility</p:attrName>
                                        </p:attrNameLst>
                                      </p:cBhvr>
                                      <p:to>
                                        <p:strVal val="visible"/>
                                      </p:to>
                                    </p:set>
                                    <p:anim calcmode="lin" valueType="num">
                                      <p:cBhvr additive="base">
                                        <p:cTn id="7" dur="500" fill="hold"/>
                                        <p:tgtEl>
                                          <p:spTgt spid="109670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9670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96707">
                                            <p:txEl>
                                              <p:pRg st="0" end="0"/>
                                            </p:txEl>
                                          </p:spTgt>
                                        </p:tgtEl>
                                        <p:attrNameLst>
                                          <p:attrName>style.visibility</p:attrName>
                                        </p:attrNameLst>
                                      </p:cBhvr>
                                      <p:to>
                                        <p:strVal val="visible"/>
                                      </p:to>
                                    </p:set>
                                    <p:anim calcmode="lin" valueType="num">
                                      <p:cBhvr additive="base">
                                        <p:cTn id="11" dur="500" fill="hold"/>
                                        <p:tgtEl>
                                          <p:spTgt spid="109670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67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7"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TheWordMt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1859" name="Rectangle 3"/>
          <p:cNvSpPr>
            <a:spLocks noGrp="1" noChangeArrowheads="1"/>
          </p:cNvSpPr>
          <p:nvPr>
            <p:ph type="ctrTitle"/>
          </p:nvPr>
        </p:nvSpPr>
        <p:spPr>
          <a:xfrm>
            <a:off x="-304800" y="-304800"/>
            <a:ext cx="5715000" cy="1295400"/>
          </a:xfrm>
          <a:effectLst>
            <a:outerShdw blurRad="63500" dist="35921" dir="2700000" algn="ctr" rotWithShape="0">
              <a:schemeClr val="tx2">
                <a:alpha val="74998"/>
              </a:schemeClr>
            </a:outerShdw>
          </a:effectLst>
        </p:spPr>
        <p:txBody>
          <a:bodyPr/>
          <a:lstStyle/>
          <a:p>
            <a:pPr eaLnBrk="1" hangingPunct="1">
              <a:defRPr/>
            </a:pPr>
            <a:r>
              <a:rPr lang="zh-CN" altLang="en-US" sz="3600" b="1">
                <a:solidFill>
                  <a:schemeClr val="bg1"/>
                </a:solidFill>
                <a:latin typeface="Arial" charset="0"/>
                <a:ea typeface="ＭＳ Ｐゴシック" charset="0"/>
                <a:cs typeface="ＭＳ Ｐゴシック" charset="0"/>
              </a:rPr>
              <a:t>结论成份</a:t>
            </a:r>
            <a:endParaRPr lang="en-US" b="1">
              <a:solidFill>
                <a:schemeClr val="bg1"/>
              </a:solidFill>
              <a:latin typeface="Arial" charset="0"/>
              <a:ea typeface="ＭＳ Ｐゴシック" charset="0"/>
              <a:cs typeface="ＭＳ Ｐゴシック" charset="0"/>
            </a:endParaRPr>
          </a:p>
        </p:txBody>
      </p:sp>
      <p:sp>
        <p:nvSpPr>
          <p:cNvPr id="1401861" name="Rectangle 5"/>
          <p:cNvSpPr>
            <a:spLocks noChangeArrowheads="1"/>
          </p:cNvSpPr>
          <p:nvPr/>
        </p:nvSpPr>
        <p:spPr bwMode="auto">
          <a:xfrm rot="16200000">
            <a:off x="5117306" y="2815432"/>
            <a:ext cx="6742113" cy="1016000"/>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zh-CN" altLang="en-US" sz="6000" b="1">
                <a:solidFill>
                  <a:schemeClr val="bg1"/>
                </a:solidFill>
              </a:rPr>
              <a:t>结论</a:t>
            </a:r>
            <a:endParaRPr lang="en-US" sz="6000" b="1">
              <a:solidFill>
                <a:schemeClr val="bg1"/>
              </a:solidFill>
            </a:endParaRPr>
          </a:p>
        </p:txBody>
      </p:sp>
      <p:sp>
        <p:nvSpPr>
          <p:cNvPr id="1401862" name="Rectangle 6"/>
          <p:cNvSpPr>
            <a:spLocks noChangeArrowheads="1"/>
          </p:cNvSpPr>
          <p:nvPr/>
        </p:nvSpPr>
        <p:spPr bwMode="auto">
          <a:xfrm>
            <a:off x="5791200" y="76200"/>
            <a:ext cx="2971800" cy="609600"/>
          </a:xfrm>
          <a:prstGeom prst="rect">
            <a:avLst/>
          </a:prstGeom>
          <a:solidFill>
            <a:srgbClr val="FF0000"/>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401863" name="Rectangle 7"/>
          <p:cNvSpPr>
            <a:spLocks noChangeArrowheads="1"/>
          </p:cNvSpPr>
          <p:nvPr/>
        </p:nvSpPr>
        <p:spPr bwMode="auto">
          <a:xfrm>
            <a:off x="7315200" y="1335088"/>
            <a:ext cx="609600" cy="4495800"/>
          </a:xfrm>
          <a:prstGeom prst="rect">
            <a:avLst/>
          </a:prstGeom>
          <a:no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endParaRPr lang="en-US" sz="3200" b="1">
              <a:solidFill>
                <a:schemeClr val="bg1"/>
              </a:solidFill>
            </a:endParaRPr>
          </a:p>
        </p:txBody>
      </p:sp>
      <p:sp>
        <p:nvSpPr>
          <p:cNvPr id="1401864" name="Rectangle 8"/>
          <p:cNvSpPr>
            <a:spLocks noChangeArrowheads="1"/>
          </p:cNvSpPr>
          <p:nvPr/>
        </p:nvSpPr>
        <p:spPr bwMode="auto">
          <a:xfrm>
            <a:off x="1524000" y="609600"/>
            <a:ext cx="6821488" cy="6284913"/>
          </a:xfrm>
          <a:prstGeom prst="rect">
            <a:avLst/>
          </a:prstGeom>
          <a:noFill/>
          <a:ln>
            <a:noFill/>
          </a:ln>
          <a:effectLst/>
          <a:extLst/>
        </p:spPr>
        <p:txBody>
          <a:bodyPr/>
          <a:lstStyle/>
          <a:p>
            <a:pPr eaLnBrk="1" hangingPunct="1">
              <a:spcBef>
                <a:spcPct val="20000"/>
              </a:spcBef>
              <a:defRPr/>
            </a:pPr>
            <a:r>
              <a:rPr lang="en-US" sz="3200" b="1" i="1" dirty="0">
                <a:solidFill>
                  <a:srgbClr val="FFFF00"/>
                </a:solidFill>
                <a:effectLst>
                  <a:outerShdw blurRad="50800" dist="63500" dir="2700000" algn="tl" rotWithShape="0">
                    <a:srgbClr val="000000"/>
                  </a:outerShdw>
                </a:effectLst>
              </a:rPr>
              <a:t>S</a:t>
            </a:r>
            <a:r>
              <a:rPr lang="en-US" sz="3200" b="1" i="1" dirty="0">
                <a:solidFill>
                  <a:schemeClr val="bg1"/>
                </a:solidFill>
                <a:effectLst>
                  <a:outerShdw blurRad="50800" dist="63500" dir="2700000" algn="tl" rotWithShape="0">
                    <a:srgbClr val="000000"/>
                  </a:outerShdw>
                </a:effectLst>
              </a:rPr>
              <a:t>tate your MI (or restate it)</a:t>
            </a:r>
          </a:p>
          <a:p>
            <a:pPr eaLnBrk="1" hangingPunct="1">
              <a:spcBef>
                <a:spcPct val="20000"/>
              </a:spcBef>
              <a:defRPr/>
            </a:pPr>
            <a:r>
              <a:rPr lang="zh-CN" altLang="en-US" sz="3200" b="1" i="1" dirty="0">
                <a:solidFill>
                  <a:schemeClr val="bg1"/>
                </a:solidFill>
                <a:effectLst>
                  <a:outerShdw blurRad="50800" dist="63500" dir="2700000" algn="tl" rotWithShape="0">
                    <a:srgbClr val="000000"/>
                  </a:outerShdw>
                </a:effectLst>
              </a:rPr>
              <a:t>－</a:t>
            </a:r>
            <a:r>
              <a:rPr lang="en-US" altLang="zh-CN" sz="3200" b="1" i="1" dirty="0">
                <a:solidFill>
                  <a:schemeClr val="bg1"/>
                </a:solidFill>
                <a:effectLst>
                  <a:outerShdw blurRad="50800" dist="63500" dir="2700000" algn="tl" rotWithShape="0">
                    <a:srgbClr val="000000"/>
                  </a:outerShdw>
                </a:effectLst>
              </a:rPr>
              <a:t> </a:t>
            </a:r>
            <a:r>
              <a:rPr lang="zh-CN" altLang="en-US" sz="3200" b="1" i="1" dirty="0">
                <a:solidFill>
                  <a:schemeClr val="bg1"/>
                </a:solidFill>
                <a:effectLst>
                  <a:outerShdw blurRad="50800" dist="63500" dir="2700000" algn="tl" rotWithShape="0">
                    <a:srgbClr val="000000"/>
                  </a:outerShdw>
                </a:effectLst>
              </a:rPr>
              <a:t>陈诉梗概</a:t>
            </a:r>
            <a:r>
              <a:rPr lang="en-US" altLang="zh-CN" sz="3200" b="1" i="1" dirty="0">
                <a:solidFill>
                  <a:schemeClr val="bg1"/>
                </a:solidFill>
                <a:effectLst>
                  <a:outerShdw blurRad="50800" dist="63500" dir="2700000" algn="tl" rotWithShape="0">
                    <a:srgbClr val="000000"/>
                  </a:outerShdw>
                </a:effectLst>
              </a:rPr>
              <a:t> </a:t>
            </a:r>
            <a:r>
              <a:rPr lang="zh-CN" altLang="en-US" sz="3200" b="1" i="1" dirty="0">
                <a:solidFill>
                  <a:schemeClr val="bg1"/>
                </a:solidFill>
                <a:effectLst>
                  <a:outerShdw blurRad="50800" dist="63500" dir="2700000" algn="tl" rotWithShape="0">
                    <a:srgbClr val="000000"/>
                  </a:outerShdw>
                </a:effectLst>
              </a:rPr>
              <a:t>（或</a:t>
            </a:r>
            <a:r>
              <a:rPr lang="en-US" altLang="zh-CN" sz="3200" b="1" i="1" dirty="0">
                <a:solidFill>
                  <a:schemeClr val="bg1"/>
                </a:solidFill>
                <a:effectLst>
                  <a:outerShdw blurRad="50800" dist="63500" dir="2700000" algn="tl" rotWithShape="0">
                    <a:srgbClr val="000000"/>
                  </a:outerShdw>
                </a:effectLst>
              </a:rPr>
              <a:t> </a:t>
            </a:r>
            <a:r>
              <a:rPr lang="zh-CN" altLang="en-US" sz="3200" b="1" i="1" dirty="0">
                <a:solidFill>
                  <a:schemeClr val="bg1"/>
                </a:solidFill>
                <a:effectLst>
                  <a:outerShdw blurRad="50800" dist="63500" dir="2700000" algn="tl" rotWithShape="0">
                    <a:srgbClr val="000000"/>
                  </a:outerShdw>
                </a:effectLst>
              </a:rPr>
              <a:t>重诉</a:t>
            </a:r>
            <a:r>
              <a:rPr lang="en-US" altLang="zh-CN" sz="3200" b="1" i="1" dirty="0">
                <a:solidFill>
                  <a:schemeClr val="bg1"/>
                </a:solidFill>
                <a:effectLst>
                  <a:outerShdw blurRad="50800" dist="63500" dir="2700000" algn="tl" rotWithShape="0">
                    <a:srgbClr val="000000"/>
                  </a:outerShdw>
                </a:effectLst>
              </a:rPr>
              <a:t> </a:t>
            </a:r>
            <a:r>
              <a:rPr lang="zh-CN" altLang="en-US" sz="3200" b="1" i="1" dirty="0">
                <a:solidFill>
                  <a:schemeClr val="bg1"/>
                </a:solidFill>
                <a:effectLst>
                  <a:outerShdw blurRad="50800" dist="63500" dir="2700000" algn="tl" rotWithShape="0">
                    <a:srgbClr val="000000"/>
                  </a:outerShdw>
                </a:effectLst>
              </a:rPr>
              <a:t>它）</a:t>
            </a:r>
            <a:endParaRPr lang="en-US" altLang="ja-JP" sz="3200" b="1" i="1" dirty="0">
              <a:solidFill>
                <a:schemeClr val="bg1"/>
              </a:solidFill>
              <a:effectLst>
                <a:outerShdw blurRad="50800" dist="63500" dir="2700000" algn="tl" rotWithShape="0">
                  <a:srgbClr val="000000"/>
                </a:outerShdw>
              </a:effectLst>
            </a:endParaRPr>
          </a:p>
          <a:p>
            <a:pPr eaLnBrk="1" hangingPunct="1">
              <a:spcBef>
                <a:spcPct val="20000"/>
              </a:spcBef>
              <a:defRPr/>
            </a:pPr>
            <a:r>
              <a:rPr lang="en-US" sz="3200" b="1" i="1" dirty="0">
                <a:solidFill>
                  <a:srgbClr val="FFFF00"/>
                </a:solidFill>
                <a:effectLst>
                  <a:outerShdw blurRad="50800" dist="63500" dir="2700000" algn="tl" rotWithShape="0">
                    <a:srgbClr val="000000"/>
                  </a:outerShdw>
                </a:effectLst>
              </a:rPr>
              <a:t>T</a:t>
            </a:r>
            <a:r>
              <a:rPr lang="en-US" sz="3200" b="1" i="1" dirty="0">
                <a:solidFill>
                  <a:schemeClr val="bg1"/>
                </a:solidFill>
                <a:effectLst>
                  <a:outerShdw blurRad="50800" dist="63500" dir="2700000" algn="tl" rotWithShape="0">
                    <a:srgbClr val="000000"/>
                  </a:outerShdw>
                </a:effectLst>
              </a:rPr>
              <a:t>ell the Main Points</a:t>
            </a:r>
          </a:p>
          <a:p>
            <a:pPr eaLnBrk="1" hangingPunct="1">
              <a:spcBef>
                <a:spcPct val="20000"/>
              </a:spcBef>
              <a:defRPr/>
            </a:pPr>
            <a:r>
              <a:rPr lang="zh-CN" altLang="en-US" sz="3200" b="1" i="1" dirty="0">
                <a:solidFill>
                  <a:schemeClr val="bg1"/>
                </a:solidFill>
                <a:effectLst>
                  <a:outerShdw blurRad="50800" dist="63500" dir="2700000" algn="tl" rotWithShape="0">
                    <a:srgbClr val="000000"/>
                  </a:outerShdw>
                </a:effectLst>
              </a:rPr>
              <a:t>－</a:t>
            </a:r>
            <a:r>
              <a:rPr lang="en-US" altLang="zh-CN" sz="3200" b="1" i="1" dirty="0">
                <a:solidFill>
                  <a:schemeClr val="bg1"/>
                </a:solidFill>
                <a:effectLst>
                  <a:outerShdw blurRad="50800" dist="63500" dir="2700000" algn="tl" rotWithShape="0">
                    <a:srgbClr val="000000"/>
                  </a:outerShdw>
                </a:effectLst>
              </a:rPr>
              <a:t> </a:t>
            </a:r>
            <a:r>
              <a:rPr lang="zh-CN" altLang="en-US" sz="3200" b="1" i="1" dirty="0">
                <a:solidFill>
                  <a:schemeClr val="bg1"/>
                </a:solidFill>
                <a:effectLst>
                  <a:outerShdw blurRad="50800" dist="63500" dir="2700000" algn="tl" rotWithShape="0">
                    <a:srgbClr val="000000"/>
                  </a:outerShdw>
                </a:effectLst>
              </a:rPr>
              <a:t>详述</a:t>
            </a:r>
            <a:r>
              <a:rPr lang="en-US" altLang="zh-CN" sz="3200" b="1" i="1" dirty="0">
                <a:solidFill>
                  <a:schemeClr val="bg1"/>
                </a:solidFill>
                <a:effectLst>
                  <a:outerShdw blurRad="50800" dist="63500" dir="2700000" algn="tl" rotWithShape="0">
                    <a:srgbClr val="000000"/>
                  </a:outerShdw>
                </a:effectLst>
              </a:rPr>
              <a:t> </a:t>
            </a:r>
            <a:r>
              <a:rPr lang="zh-CN" altLang="en-US" sz="3200" b="1" i="1" dirty="0">
                <a:solidFill>
                  <a:schemeClr val="bg1"/>
                </a:solidFill>
                <a:effectLst>
                  <a:outerShdw blurRad="50800" dist="63500" dir="2700000" algn="tl" rotWithShape="0">
                    <a:srgbClr val="000000"/>
                  </a:outerShdw>
                </a:effectLst>
              </a:rPr>
              <a:t>要点</a:t>
            </a:r>
            <a:endParaRPr lang="en-US" altLang="ja-JP" sz="3200" b="1" i="1" dirty="0">
              <a:solidFill>
                <a:schemeClr val="bg1"/>
              </a:solidFill>
              <a:effectLst>
                <a:outerShdw blurRad="50800" dist="63500" dir="2700000" algn="tl" rotWithShape="0">
                  <a:srgbClr val="000000"/>
                </a:outerShdw>
              </a:effectLst>
            </a:endParaRPr>
          </a:p>
          <a:p>
            <a:pPr eaLnBrk="1" hangingPunct="1">
              <a:spcBef>
                <a:spcPct val="20000"/>
              </a:spcBef>
              <a:defRPr/>
            </a:pPr>
            <a:r>
              <a:rPr lang="en-US" sz="3200" b="1" i="1" dirty="0">
                <a:solidFill>
                  <a:srgbClr val="FFFF00"/>
                </a:solidFill>
                <a:effectLst>
                  <a:outerShdw blurRad="50800" dist="63500" dir="2700000" algn="tl" rotWithShape="0">
                    <a:srgbClr val="000000"/>
                  </a:outerShdw>
                </a:effectLst>
              </a:rPr>
              <a:t>A</a:t>
            </a:r>
            <a:r>
              <a:rPr lang="en-US" sz="3200" b="1" i="1" dirty="0">
                <a:solidFill>
                  <a:schemeClr val="bg1"/>
                </a:solidFill>
                <a:effectLst>
                  <a:outerShdw blurRad="50800" dist="63500" dir="2700000" algn="tl" rotWithShape="0">
                    <a:srgbClr val="000000"/>
                  </a:outerShdw>
                </a:effectLst>
              </a:rPr>
              <a:t>pply or exhort obedience</a:t>
            </a:r>
          </a:p>
          <a:p>
            <a:pPr eaLnBrk="1" hangingPunct="1">
              <a:spcBef>
                <a:spcPct val="20000"/>
              </a:spcBef>
              <a:defRPr/>
            </a:pPr>
            <a:r>
              <a:rPr lang="zh-CN" altLang="en-US" sz="3200" b="1" i="1" dirty="0">
                <a:solidFill>
                  <a:schemeClr val="bg1"/>
                </a:solidFill>
                <a:effectLst>
                  <a:outerShdw blurRad="50800" dist="63500" dir="2700000" algn="tl" rotWithShape="0">
                    <a:srgbClr val="000000"/>
                  </a:outerShdw>
                </a:effectLst>
              </a:rPr>
              <a:t>－采取顺服的例子或勉励的例子</a:t>
            </a:r>
            <a:endParaRPr lang="en-US" altLang="ja-JP" sz="3200" b="1" i="1" dirty="0">
              <a:solidFill>
                <a:schemeClr val="bg1"/>
              </a:solidFill>
              <a:effectLst>
                <a:outerShdw blurRad="50800" dist="63500" dir="2700000" algn="tl" rotWithShape="0">
                  <a:srgbClr val="000000"/>
                </a:outerShdw>
              </a:effectLst>
            </a:endParaRPr>
          </a:p>
          <a:p>
            <a:pPr eaLnBrk="1" hangingPunct="1">
              <a:spcBef>
                <a:spcPct val="20000"/>
              </a:spcBef>
              <a:defRPr/>
            </a:pPr>
            <a:r>
              <a:rPr lang="en-US" sz="3200" b="1" i="1" dirty="0">
                <a:solidFill>
                  <a:srgbClr val="FFFF00"/>
                </a:solidFill>
                <a:effectLst>
                  <a:outerShdw blurRad="50800" dist="63500" dir="2700000" algn="tl" rotWithShape="0">
                    <a:srgbClr val="000000"/>
                  </a:outerShdw>
                </a:effectLst>
              </a:rPr>
              <a:t>I</a:t>
            </a:r>
            <a:r>
              <a:rPr lang="en-US" sz="3200" b="1" i="1" dirty="0">
                <a:solidFill>
                  <a:schemeClr val="bg1"/>
                </a:solidFill>
                <a:effectLst>
                  <a:outerShdw blurRad="50800" dist="63500" dir="2700000" algn="tl" rotWithShape="0">
                    <a:srgbClr val="000000"/>
                  </a:outerShdw>
                </a:effectLst>
              </a:rPr>
              <a:t>nclude variety</a:t>
            </a:r>
          </a:p>
          <a:p>
            <a:pPr eaLnBrk="1" hangingPunct="1">
              <a:spcBef>
                <a:spcPct val="20000"/>
              </a:spcBef>
              <a:defRPr/>
            </a:pPr>
            <a:r>
              <a:rPr lang="zh-CN" altLang="en-US" sz="3200" b="1" i="1" dirty="0">
                <a:solidFill>
                  <a:schemeClr val="bg1"/>
                </a:solidFill>
                <a:effectLst>
                  <a:outerShdw blurRad="50800" dist="63500" dir="2700000" algn="tl" rotWithShape="0">
                    <a:srgbClr val="000000"/>
                  </a:outerShdw>
                </a:effectLst>
              </a:rPr>
              <a:t>－</a:t>
            </a:r>
            <a:r>
              <a:rPr lang="en-US" altLang="zh-CN" sz="3200" b="1" i="1" dirty="0">
                <a:solidFill>
                  <a:schemeClr val="bg1"/>
                </a:solidFill>
                <a:effectLst>
                  <a:outerShdw blurRad="50800" dist="63500" dir="2700000" algn="tl" rotWithShape="0">
                    <a:srgbClr val="000000"/>
                  </a:outerShdw>
                </a:effectLst>
              </a:rPr>
              <a:t> </a:t>
            </a:r>
            <a:r>
              <a:rPr lang="zh-CN" altLang="en-US" sz="3200" b="1" i="1" dirty="0">
                <a:solidFill>
                  <a:schemeClr val="bg1"/>
                </a:solidFill>
                <a:effectLst>
                  <a:outerShdw blurRad="50800" dist="63500" dir="2700000" algn="tl" rotWithShape="0">
                    <a:srgbClr val="000000"/>
                  </a:outerShdw>
                </a:effectLst>
              </a:rPr>
              <a:t>包括不同的结论</a:t>
            </a:r>
            <a:endParaRPr lang="en-US" altLang="ja-JP" sz="3200" b="1" i="1" dirty="0">
              <a:solidFill>
                <a:schemeClr val="bg1"/>
              </a:solidFill>
              <a:effectLst>
                <a:outerShdw blurRad="50800" dist="63500" dir="2700000" algn="tl" rotWithShape="0">
                  <a:srgbClr val="000000"/>
                </a:outerShdw>
              </a:effectLst>
            </a:endParaRPr>
          </a:p>
          <a:p>
            <a:pPr eaLnBrk="1" hangingPunct="1">
              <a:spcBef>
                <a:spcPct val="20000"/>
              </a:spcBef>
              <a:defRPr/>
            </a:pPr>
            <a:r>
              <a:rPr lang="en-US" sz="3200" b="1" i="1" dirty="0">
                <a:solidFill>
                  <a:srgbClr val="FFFF00"/>
                </a:solidFill>
                <a:effectLst>
                  <a:outerShdw blurRad="50800" dist="63500" dir="2700000" algn="tl" rotWithShape="0">
                    <a:srgbClr val="000000"/>
                  </a:outerShdw>
                </a:effectLst>
              </a:rPr>
              <a:t>N</a:t>
            </a:r>
            <a:r>
              <a:rPr lang="en-US" sz="3200" b="1" i="1" dirty="0">
                <a:solidFill>
                  <a:schemeClr val="bg1"/>
                </a:solidFill>
                <a:effectLst>
                  <a:outerShdw blurRad="50800" dist="63500" dir="2700000" algn="tl" rotWithShape="0">
                    <a:srgbClr val="000000"/>
                  </a:outerShdw>
                </a:effectLst>
              </a:rPr>
              <a:t>ever announce a conclusion</a:t>
            </a:r>
          </a:p>
          <a:p>
            <a:pPr eaLnBrk="1" hangingPunct="1">
              <a:spcBef>
                <a:spcPct val="20000"/>
              </a:spcBef>
              <a:defRPr/>
            </a:pPr>
            <a:r>
              <a:rPr lang="zh-CN" altLang="en-US" sz="3200" b="1" i="1" dirty="0">
                <a:solidFill>
                  <a:schemeClr val="bg1"/>
                </a:solidFill>
                <a:effectLst>
                  <a:outerShdw blurRad="50800" dist="63500" dir="2700000" algn="tl" rotWithShape="0">
                    <a:srgbClr val="000000"/>
                  </a:outerShdw>
                </a:effectLst>
              </a:rPr>
              <a:t>－</a:t>
            </a:r>
            <a:r>
              <a:rPr lang="en-US" altLang="zh-CN" sz="3200" b="1" i="1" dirty="0">
                <a:solidFill>
                  <a:schemeClr val="bg1"/>
                </a:solidFill>
                <a:effectLst>
                  <a:outerShdw blurRad="50800" dist="63500" dir="2700000" algn="tl" rotWithShape="0">
                    <a:srgbClr val="000000"/>
                  </a:outerShdw>
                </a:effectLst>
              </a:rPr>
              <a:t> </a:t>
            </a:r>
            <a:r>
              <a:rPr lang="zh-CN" altLang="en-US" sz="3200" b="1" i="1" dirty="0">
                <a:solidFill>
                  <a:schemeClr val="bg1"/>
                </a:solidFill>
                <a:effectLst>
                  <a:outerShdw blurRad="50800" dist="63500" dir="2700000" algn="tl" rotWithShape="0">
                    <a:srgbClr val="000000"/>
                  </a:outerShdw>
                </a:effectLst>
              </a:rPr>
              <a:t>不要宣布结论</a:t>
            </a:r>
            <a:endParaRPr lang="en-US" sz="3200" b="1" i="1" dirty="0">
              <a:solidFill>
                <a:schemeClr val="bg1"/>
              </a:solidFill>
              <a:effectLst>
                <a:outerShdw blurRad="50800" dist="63500" dir="2700000" algn="tl" rotWithShape="0">
                  <a:srgbClr val="000000"/>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01864">
                                            <p:txEl>
                                              <p:pRg st="0" end="0"/>
                                            </p:txEl>
                                          </p:spTgt>
                                        </p:tgtEl>
                                        <p:attrNameLst>
                                          <p:attrName>style.visibility</p:attrName>
                                        </p:attrNameLst>
                                      </p:cBhvr>
                                      <p:to>
                                        <p:strVal val="visible"/>
                                      </p:to>
                                    </p:set>
                                    <p:animEffect transition="in" filter="wipe(left)">
                                      <p:cBhvr>
                                        <p:cTn id="7" dur="500"/>
                                        <p:tgtEl>
                                          <p:spTgt spid="14018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01864">
                                            <p:txEl>
                                              <p:pRg st="1" end="1"/>
                                            </p:txEl>
                                          </p:spTgt>
                                        </p:tgtEl>
                                        <p:attrNameLst>
                                          <p:attrName>style.visibility</p:attrName>
                                        </p:attrNameLst>
                                      </p:cBhvr>
                                      <p:to>
                                        <p:strVal val="visible"/>
                                      </p:to>
                                    </p:set>
                                    <p:animEffect transition="in" filter="wipe(left)">
                                      <p:cBhvr>
                                        <p:cTn id="12" dur="500"/>
                                        <p:tgtEl>
                                          <p:spTgt spid="14018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01864">
                                            <p:txEl>
                                              <p:pRg st="2" end="2"/>
                                            </p:txEl>
                                          </p:spTgt>
                                        </p:tgtEl>
                                        <p:attrNameLst>
                                          <p:attrName>style.visibility</p:attrName>
                                        </p:attrNameLst>
                                      </p:cBhvr>
                                      <p:to>
                                        <p:strVal val="visible"/>
                                      </p:to>
                                    </p:set>
                                    <p:animEffect transition="in" filter="wipe(left)">
                                      <p:cBhvr>
                                        <p:cTn id="17" dur="500"/>
                                        <p:tgtEl>
                                          <p:spTgt spid="14018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01864">
                                            <p:txEl>
                                              <p:pRg st="3" end="3"/>
                                            </p:txEl>
                                          </p:spTgt>
                                        </p:tgtEl>
                                        <p:attrNameLst>
                                          <p:attrName>style.visibility</p:attrName>
                                        </p:attrNameLst>
                                      </p:cBhvr>
                                      <p:to>
                                        <p:strVal val="visible"/>
                                      </p:to>
                                    </p:set>
                                    <p:animEffect transition="in" filter="wipe(left)">
                                      <p:cBhvr>
                                        <p:cTn id="22" dur="500"/>
                                        <p:tgtEl>
                                          <p:spTgt spid="140186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01864">
                                            <p:txEl>
                                              <p:pRg st="4" end="4"/>
                                            </p:txEl>
                                          </p:spTgt>
                                        </p:tgtEl>
                                        <p:attrNameLst>
                                          <p:attrName>style.visibility</p:attrName>
                                        </p:attrNameLst>
                                      </p:cBhvr>
                                      <p:to>
                                        <p:strVal val="visible"/>
                                      </p:to>
                                    </p:set>
                                    <p:animEffect transition="in" filter="wipe(left)">
                                      <p:cBhvr>
                                        <p:cTn id="27" dur="500"/>
                                        <p:tgtEl>
                                          <p:spTgt spid="140186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401864">
                                            <p:txEl>
                                              <p:pRg st="5" end="5"/>
                                            </p:txEl>
                                          </p:spTgt>
                                        </p:tgtEl>
                                        <p:attrNameLst>
                                          <p:attrName>style.visibility</p:attrName>
                                        </p:attrNameLst>
                                      </p:cBhvr>
                                      <p:to>
                                        <p:strVal val="visible"/>
                                      </p:to>
                                    </p:set>
                                    <p:animEffect transition="in" filter="wipe(left)">
                                      <p:cBhvr>
                                        <p:cTn id="32" dur="500"/>
                                        <p:tgtEl>
                                          <p:spTgt spid="140186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401864">
                                            <p:txEl>
                                              <p:pRg st="6" end="6"/>
                                            </p:txEl>
                                          </p:spTgt>
                                        </p:tgtEl>
                                        <p:attrNameLst>
                                          <p:attrName>style.visibility</p:attrName>
                                        </p:attrNameLst>
                                      </p:cBhvr>
                                      <p:to>
                                        <p:strVal val="visible"/>
                                      </p:to>
                                    </p:set>
                                    <p:animEffect transition="in" filter="wipe(left)">
                                      <p:cBhvr>
                                        <p:cTn id="37" dur="500"/>
                                        <p:tgtEl>
                                          <p:spTgt spid="140186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01864">
                                            <p:txEl>
                                              <p:pRg st="7" end="7"/>
                                            </p:txEl>
                                          </p:spTgt>
                                        </p:tgtEl>
                                        <p:attrNameLst>
                                          <p:attrName>style.visibility</p:attrName>
                                        </p:attrNameLst>
                                      </p:cBhvr>
                                      <p:to>
                                        <p:strVal val="visible"/>
                                      </p:to>
                                    </p:set>
                                    <p:animEffect transition="in" filter="wipe(left)">
                                      <p:cBhvr>
                                        <p:cTn id="42" dur="500"/>
                                        <p:tgtEl>
                                          <p:spTgt spid="140186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401864">
                                            <p:txEl>
                                              <p:pRg st="8" end="8"/>
                                            </p:txEl>
                                          </p:spTgt>
                                        </p:tgtEl>
                                        <p:attrNameLst>
                                          <p:attrName>style.visibility</p:attrName>
                                        </p:attrNameLst>
                                      </p:cBhvr>
                                      <p:to>
                                        <p:strVal val="visible"/>
                                      </p:to>
                                    </p:set>
                                    <p:animEffect transition="in" filter="wipe(left)">
                                      <p:cBhvr>
                                        <p:cTn id="47" dur="500"/>
                                        <p:tgtEl>
                                          <p:spTgt spid="1401864">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401864">
                                            <p:txEl>
                                              <p:pRg st="9" end="9"/>
                                            </p:txEl>
                                          </p:spTgt>
                                        </p:tgtEl>
                                        <p:attrNameLst>
                                          <p:attrName>style.visibility</p:attrName>
                                        </p:attrNameLst>
                                      </p:cBhvr>
                                      <p:to>
                                        <p:strVal val="visible"/>
                                      </p:to>
                                    </p:set>
                                    <p:animEffect transition="in" filter="wipe(left)">
                                      <p:cBhvr>
                                        <p:cTn id="52" dur="500"/>
                                        <p:tgtEl>
                                          <p:spTgt spid="140186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ctrTitle"/>
          </p:nvPr>
        </p:nvSpPr>
        <p:spPr>
          <a:xfrm>
            <a:off x="381000" y="304800"/>
            <a:ext cx="8305800" cy="1066800"/>
          </a:xfrm>
          <a:solidFill>
            <a:schemeClr val="accent2"/>
          </a:solidFill>
        </p:spPr>
        <p:txBody>
          <a:bodyPr/>
          <a:lstStyle/>
          <a:p>
            <a:pPr eaLnBrk="1" hangingPunct="1"/>
            <a:r>
              <a:rPr lang="en-US" sz="2800" b="1">
                <a:solidFill>
                  <a:schemeClr val="accent2"/>
                </a:solidFill>
                <a:latin typeface="Arial" charset="0"/>
                <a:ea typeface="ＭＳ Ｐゴシック" charset="0"/>
                <a:cs typeface="ＭＳ Ｐゴシック" charset="0"/>
              </a:rPr>
              <a:t>Don</a:t>
            </a:r>
            <a:r>
              <a:rPr lang="fr-FR" altLang="ja-JP" sz="2800" b="1">
                <a:solidFill>
                  <a:schemeClr val="accent2"/>
                </a:solidFill>
                <a:latin typeface="Arial" charset="0"/>
                <a:ea typeface="ＭＳ Ｐゴシック" charset="0"/>
                <a:cs typeface="ＭＳ Ｐゴシック" charset="0"/>
              </a:rPr>
              <a:t>'</a:t>
            </a:r>
            <a:r>
              <a:rPr lang="en-US" sz="2800" b="1">
                <a:solidFill>
                  <a:schemeClr val="accent2"/>
                </a:solidFill>
                <a:latin typeface="Arial" charset="0"/>
                <a:ea typeface="ＭＳ Ｐゴシック" charset="0"/>
                <a:cs typeface="ＭＳ Ｐゴシック" charset="0"/>
              </a:rPr>
              <a:t>t Announce It</a:t>
            </a:r>
            <a:endParaRPr lang="en-US" sz="2800" b="1">
              <a:solidFill>
                <a:schemeClr val="bg1"/>
              </a:solidFill>
              <a:latin typeface="Arial" charset="0"/>
              <a:ea typeface="ＭＳ Ｐゴシック" charset="0"/>
              <a:cs typeface="ＭＳ Ｐゴシック" charset="0"/>
            </a:endParaRPr>
          </a:p>
        </p:txBody>
      </p:sp>
      <p:pic>
        <p:nvPicPr>
          <p:cNvPr id="172034" name="Picture 4" descr="ConclusionDesired"/>
          <p:cNvPicPr>
            <a:picLocks noChangeAspect="1" noChangeArrowheads="1"/>
          </p:cNvPicPr>
          <p:nvPr/>
        </p:nvPicPr>
        <p:blipFill>
          <a:blip r:embed="rId3" cstate="screen">
            <a:extLst>
              <a:ext uri="{28A0092B-C50C-407E-A947-70E740481C1C}">
                <a14:useLocalDpi xmlns:a14="http://schemas.microsoft.com/office/drawing/2010/main"/>
              </a:ext>
            </a:extLst>
          </a:blip>
          <a:srcRect l="32578" t="7913" r="12976" b="36398"/>
          <a:stretch>
            <a:fillRect/>
          </a:stretch>
        </p:blipFill>
        <p:spPr bwMode="auto">
          <a:xfrm rot="549576">
            <a:off x="533400" y="0"/>
            <a:ext cx="53721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Rectangle 3"/>
          <p:cNvSpPr txBox="1">
            <a:spLocks noChangeArrowheads="1"/>
          </p:cNvSpPr>
          <p:nvPr/>
        </p:nvSpPr>
        <p:spPr bwMode="auto">
          <a:xfrm rot="607000">
            <a:off x="3095625" y="363538"/>
            <a:ext cx="3200400" cy="609600"/>
          </a:xfrm>
          <a:prstGeom prst="rect">
            <a:avLst/>
          </a:prstGeom>
          <a:solidFill>
            <a:schemeClr val="bg1"/>
          </a:solidFill>
          <a:ln w="38100">
            <a:solidFill>
              <a:schemeClr val="tx1"/>
            </a:solid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zh-CN" altLang="en-US" b="1" i="1"/>
              <a:t>现在，</a:t>
            </a:r>
            <a:r>
              <a:rPr lang="en-US" altLang="zh-CN" b="1" i="1"/>
              <a:t> </a:t>
            </a:r>
            <a:r>
              <a:rPr lang="zh-CN" altLang="en-US" b="1" i="1"/>
              <a:t>我要作结论。。。</a:t>
            </a:r>
            <a:endParaRPr lang="en-US" b="1" i="1"/>
          </a:p>
        </p:txBody>
      </p:sp>
      <p:sp>
        <p:nvSpPr>
          <p:cNvPr id="11" name="Rectangle 3"/>
          <p:cNvSpPr txBox="1">
            <a:spLocks noChangeArrowheads="1"/>
          </p:cNvSpPr>
          <p:nvPr/>
        </p:nvSpPr>
        <p:spPr bwMode="auto">
          <a:xfrm>
            <a:off x="5486400" y="3200400"/>
            <a:ext cx="3657600" cy="3276600"/>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defRPr/>
            </a:pPr>
            <a:r>
              <a:rPr lang="en-US" altLang="zh-CN" sz="4000" b="1" i="1" smtClean="0">
                <a:solidFill>
                  <a:schemeClr val="bg1"/>
                </a:solidFill>
                <a:effectLst>
                  <a:outerShdw blurRad="38100" dist="38100" dir="2700000" algn="tl">
                    <a:srgbClr val="DDDDDD"/>
                  </a:outerShdw>
                </a:effectLst>
              </a:rPr>
              <a:t> </a:t>
            </a:r>
            <a:r>
              <a:rPr lang="zh-CN" altLang="en-US" sz="6600" b="1" i="1" smtClean="0">
                <a:solidFill>
                  <a:schemeClr val="tx2"/>
                </a:solidFill>
                <a:effectLst>
                  <a:outerShdw blurRad="38100" dist="38100" dir="2700000" algn="tl">
                    <a:srgbClr val="DDDDDD"/>
                  </a:outerShdw>
                </a:effectLst>
              </a:rPr>
              <a:t>不要</a:t>
            </a:r>
            <a:endParaRPr lang="en-GB" altLang="zh-CN" sz="6600" b="1" i="1" smtClean="0">
              <a:solidFill>
                <a:schemeClr val="tx2"/>
              </a:solidFill>
              <a:effectLst>
                <a:outerShdw blurRad="38100" dist="38100" dir="2700000" algn="tl">
                  <a:srgbClr val="DDDDDD"/>
                </a:outerShdw>
              </a:effectLst>
            </a:endParaRPr>
          </a:p>
          <a:p>
            <a:pPr algn="ctr" eaLnBrk="1" hangingPunct="1">
              <a:spcBef>
                <a:spcPct val="20000"/>
              </a:spcBef>
              <a:defRPr/>
            </a:pPr>
            <a:r>
              <a:rPr lang="zh-CN" altLang="en-US" sz="6600" b="1" i="1" smtClean="0">
                <a:solidFill>
                  <a:schemeClr val="tx2"/>
                </a:solidFill>
                <a:effectLst>
                  <a:outerShdw blurRad="38100" dist="38100" dir="2700000" algn="tl">
                    <a:srgbClr val="DDDDDD"/>
                  </a:outerShdw>
                </a:effectLst>
              </a:rPr>
              <a:t>宣布</a:t>
            </a:r>
            <a:endParaRPr lang="en-GB" altLang="zh-CN" sz="6600" b="1" i="1" smtClean="0">
              <a:solidFill>
                <a:schemeClr val="tx2"/>
              </a:solidFill>
              <a:effectLst>
                <a:outerShdw blurRad="38100" dist="38100" dir="2700000" algn="tl">
                  <a:srgbClr val="DDDDDD"/>
                </a:outerShdw>
              </a:effectLst>
            </a:endParaRPr>
          </a:p>
          <a:p>
            <a:pPr algn="ctr" eaLnBrk="1" hangingPunct="1">
              <a:spcBef>
                <a:spcPct val="20000"/>
              </a:spcBef>
              <a:defRPr/>
            </a:pPr>
            <a:r>
              <a:rPr lang="zh-CN" altLang="en-US" sz="6600" b="1" i="1" smtClean="0">
                <a:solidFill>
                  <a:schemeClr val="tx2"/>
                </a:solidFill>
                <a:effectLst>
                  <a:outerShdw blurRad="38100" dist="38100" dir="2700000" algn="tl">
                    <a:srgbClr val="DDDDDD"/>
                  </a:outerShdw>
                </a:effectLst>
              </a:rPr>
              <a:t>结论</a:t>
            </a:r>
            <a:endParaRPr lang="en-US" sz="6600" b="1" i="1" smtClean="0">
              <a:solidFill>
                <a:schemeClr val="tx2"/>
              </a:solidFill>
              <a:effectLst>
                <a:outerShdw blurRad="38100" dist="38100" dir="2700000" algn="tl">
                  <a:srgbClr val="DDDDDD"/>
                </a:outerShdw>
              </a:effectLst>
            </a:endParaRPr>
          </a:p>
        </p:txBody>
      </p:sp>
      <p:grpSp>
        <p:nvGrpSpPr>
          <p:cNvPr id="172037" name="Group 15"/>
          <p:cNvGrpSpPr>
            <a:grpSpLocks/>
          </p:cNvGrpSpPr>
          <p:nvPr/>
        </p:nvGrpSpPr>
        <p:grpSpPr bwMode="auto">
          <a:xfrm>
            <a:off x="793750" y="3441700"/>
            <a:ext cx="4921250" cy="1344613"/>
            <a:chOff x="793750" y="3441700"/>
            <a:chExt cx="4921250" cy="1344613"/>
          </a:xfrm>
        </p:grpSpPr>
        <p:sp>
          <p:nvSpPr>
            <p:cNvPr id="17" name="Rectangle 3"/>
            <p:cNvSpPr txBox="1">
              <a:spLocks noChangeArrowheads="1"/>
            </p:cNvSpPr>
            <p:nvPr/>
          </p:nvSpPr>
          <p:spPr bwMode="auto">
            <a:xfrm rot="577569">
              <a:off x="3659188" y="4052888"/>
              <a:ext cx="2055812" cy="73342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i="1" kern="0" dirty="0">
                <a:latin typeface="+mn-lt"/>
                <a:ea typeface="+mn-ea"/>
                <a:cs typeface="+mn-cs"/>
              </a:endParaRPr>
            </a:p>
          </p:txBody>
        </p:sp>
        <p:sp>
          <p:nvSpPr>
            <p:cNvPr id="18" name="Rectangle 3"/>
            <p:cNvSpPr txBox="1">
              <a:spLocks noChangeArrowheads="1"/>
            </p:cNvSpPr>
            <p:nvPr/>
          </p:nvSpPr>
          <p:spPr bwMode="auto">
            <a:xfrm rot="577569">
              <a:off x="2011363" y="3760788"/>
              <a:ext cx="890587" cy="43497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i="1" kern="0" dirty="0">
                <a:latin typeface="+mn-lt"/>
                <a:ea typeface="+mn-ea"/>
                <a:cs typeface="+mn-cs"/>
              </a:endParaRPr>
            </a:p>
          </p:txBody>
        </p:sp>
        <p:sp>
          <p:nvSpPr>
            <p:cNvPr id="19" name="Rectangle 3"/>
            <p:cNvSpPr txBox="1">
              <a:spLocks noChangeArrowheads="1"/>
            </p:cNvSpPr>
            <p:nvPr/>
          </p:nvSpPr>
          <p:spPr bwMode="auto">
            <a:xfrm rot="577569">
              <a:off x="2847975" y="3736975"/>
              <a:ext cx="990600" cy="43497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i="1" kern="0" dirty="0">
                <a:latin typeface="+mn-lt"/>
                <a:ea typeface="+mn-ea"/>
                <a:cs typeface="+mn-cs"/>
              </a:endParaRPr>
            </a:p>
          </p:txBody>
        </p:sp>
        <p:sp>
          <p:nvSpPr>
            <p:cNvPr id="20" name="Rectangle 3"/>
            <p:cNvSpPr txBox="1">
              <a:spLocks noChangeArrowheads="1"/>
            </p:cNvSpPr>
            <p:nvPr/>
          </p:nvSpPr>
          <p:spPr bwMode="auto">
            <a:xfrm rot="577569">
              <a:off x="793750" y="3441700"/>
              <a:ext cx="1370013" cy="46672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i="1" kern="0" dirty="0">
                <a:latin typeface="+mn-lt"/>
                <a:ea typeface="+mn-ea"/>
                <a:cs typeface="+mn-cs"/>
              </a:endParaRPr>
            </a:p>
          </p:txBody>
        </p:sp>
      </p:grpSp>
      <p:sp>
        <p:nvSpPr>
          <p:cNvPr id="172038" name="Rectangle 3"/>
          <p:cNvSpPr txBox="1">
            <a:spLocks noChangeArrowheads="1"/>
          </p:cNvSpPr>
          <p:nvPr/>
        </p:nvSpPr>
        <p:spPr bwMode="auto">
          <a:xfrm rot="607000">
            <a:off x="3529013" y="4159250"/>
            <a:ext cx="20685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zh-CN" altLang="en-US" b="1" i="1"/>
              <a:t>作结论吧！</a:t>
            </a:r>
            <a:endParaRPr lang="en-US" b="1" i="1"/>
          </a:p>
        </p:txBody>
      </p:sp>
      <p:sp>
        <p:nvSpPr>
          <p:cNvPr id="172039" name="Rectangle 3"/>
          <p:cNvSpPr txBox="1">
            <a:spLocks noChangeArrowheads="1"/>
          </p:cNvSpPr>
          <p:nvPr/>
        </p:nvSpPr>
        <p:spPr bwMode="auto">
          <a:xfrm rot="607000">
            <a:off x="2825750" y="3695700"/>
            <a:ext cx="101123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zh-CN" altLang="en-US" b="1" i="1"/>
              <a:t>阿门！</a:t>
            </a:r>
            <a:endParaRPr lang="en-US" b="1" i="1"/>
          </a:p>
        </p:txBody>
      </p:sp>
      <p:sp>
        <p:nvSpPr>
          <p:cNvPr id="172040" name="Rectangle 3"/>
          <p:cNvSpPr txBox="1">
            <a:spLocks noChangeArrowheads="1"/>
          </p:cNvSpPr>
          <p:nvPr/>
        </p:nvSpPr>
        <p:spPr bwMode="auto">
          <a:xfrm rot="607000">
            <a:off x="1876425" y="3684588"/>
            <a:ext cx="8509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zh-CN" altLang="en-US" b="1" i="1"/>
              <a:t>好！</a:t>
            </a:r>
            <a:endParaRPr lang="en-US" b="1" i="1"/>
          </a:p>
        </p:txBody>
      </p:sp>
      <p:sp>
        <p:nvSpPr>
          <p:cNvPr id="172041" name="Rectangle 3"/>
          <p:cNvSpPr txBox="1">
            <a:spLocks noChangeArrowheads="1"/>
          </p:cNvSpPr>
          <p:nvPr/>
        </p:nvSpPr>
        <p:spPr bwMode="auto">
          <a:xfrm rot="607000">
            <a:off x="712788" y="3397250"/>
            <a:ext cx="131603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zh-CN" altLang="en-US" b="1" i="1"/>
              <a:t>终于！</a:t>
            </a:r>
            <a:endParaRPr lang="en-US" b="1" i="1"/>
          </a:p>
        </p:txBody>
      </p:sp>
      <p:sp>
        <p:nvSpPr>
          <p:cNvPr id="1094661" name="Rectangle 5"/>
          <p:cNvSpPr>
            <a:spLocks noChangeArrowheads="1"/>
          </p:cNvSpPr>
          <p:nvPr/>
        </p:nvSpPr>
        <p:spPr bwMode="auto">
          <a:xfrm rot="611935">
            <a:off x="334963" y="3652838"/>
            <a:ext cx="5353050" cy="426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xit" presetSubtype="0" accel="100000" fill="hold" grpId="0" nodeType="clickEffect">
                                  <p:stCondLst>
                                    <p:cond delay="0"/>
                                  </p:stCondLst>
                                  <p:childTnLst>
                                    <p:anim calcmode="lin" valueType="num">
                                      <p:cBhvr>
                                        <p:cTn id="6" dur="500"/>
                                        <p:tgtEl>
                                          <p:spTgt spid="1094661"/>
                                        </p:tgtEl>
                                        <p:attrNameLst>
                                          <p:attrName>ppt_w</p:attrName>
                                        </p:attrNameLst>
                                      </p:cBhvr>
                                      <p:tavLst>
                                        <p:tav tm="0">
                                          <p:val>
                                            <p:strVal val="ppt_w"/>
                                          </p:val>
                                        </p:tav>
                                        <p:tav tm="100000">
                                          <p:val>
                                            <p:fltVal val="0"/>
                                          </p:val>
                                        </p:tav>
                                      </p:tavLst>
                                    </p:anim>
                                    <p:anim calcmode="lin" valueType="num">
                                      <p:cBhvr>
                                        <p:cTn id="7" dur="500"/>
                                        <p:tgtEl>
                                          <p:spTgt spid="1094661"/>
                                        </p:tgtEl>
                                        <p:attrNameLst>
                                          <p:attrName>ppt_h</p:attrName>
                                        </p:attrNameLst>
                                      </p:cBhvr>
                                      <p:tavLst>
                                        <p:tav tm="0">
                                          <p:val>
                                            <p:strVal val="ppt_h"/>
                                          </p:val>
                                        </p:tav>
                                        <p:tav tm="100000">
                                          <p:val>
                                            <p:fltVal val="0"/>
                                          </p:val>
                                        </p:tav>
                                      </p:tavLst>
                                    </p:anim>
                                    <p:anim calcmode="lin" valueType="num">
                                      <p:cBhvr>
                                        <p:cTn id="8" dur="500"/>
                                        <p:tgtEl>
                                          <p:spTgt spid="1094661"/>
                                        </p:tgtEl>
                                        <p:attrNameLst>
                                          <p:attrName>style.rotation</p:attrName>
                                        </p:attrNameLst>
                                      </p:cBhvr>
                                      <p:tavLst>
                                        <p:tav tm="0">
                                          <p:val>
                                            <p:fltVal val="0"/>
                                          </p:val>
                                        </p:tav>
                                        <p:tav tm="100000">
                                          <p:val>
                                            <p:fltVal val="360"/>
                                          </p:val>
                                        </p:tav>
                                      </p:tavLst>
                                    </p:anim>
                                    <p:animEffect transition="out" filter="fade">
                                      <p:cBhvr>
                                        <p:cTn id="9" dur="500"/>
                                        <p:tgtEl>
                                          <p:spTgt spid="1094661"/>
                                        </p:tgtEl>
                                      </p:cBhvr>
                                    </p:animEffect>
                                    <p:set>
                                      <p:cBhvr>
                                        <p:cTn id="10" dur="1" fill="hold">
                                          <p:stCondLst>
                                            <p:cond delay="499"/>
                                          </p:stCondLst>
                                        </p:cTn>
                                        <p:tgtEl>
                                          <p:spTgt spid="109466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dissolve">
                                      <p:cBhvr>
                                        <p:cTn id="15" dur="500"/>
                                        <p:tgtEl>
                                          <p:spTgt spid="11">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dissolve">
                                      <p:cBhvr>
                                        <p:cTn id="18" dur="500"/>
                                        <p:tgtEl>
                                          <p:spTgt spid="11">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dissolve">
                                      <p:cBhvr>
                                        <p:cTn id="2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9466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7539" name="Rectangle 3"/>
          <p:cNvSpPr>
            <a:spLocks noGrp="1" noChangeArrowheads="1"/>
          </p:cNvSpPr>
          <p:nvPr>
            <p:ph type="ctrTitle"/>
          </p:nvPr>
        </p:nvSpPr>
        <p:spPr>
          <a:xfrm rot="16200000">
            <a:off x="-3057499" y="2981300"/>
            <a:ext cx="6858000" cy="895400"/>
          </a:xfrm>
          <a:ln>
            <a:miter lim="800000"/>
            <a:headEnd/>
            <a:tailEnd/>
          </a:ln>
          <a:effectLst>
            <a:outerShdw blurRad="63500" dist="35921" dir="2700000" algn="ctr" rotWithShape="0">
              <a:schemeClr val="tx2">
                <a:alpha val="74998"/>
              </a:schemeClr>
            </a:outerShdw>
          </a:effectLst>
          <a:extLst/>
        </p:spPr>
        <p:txBody>
          <a:bodyPr/>
          <a:lstStyle/>
          <a:p>
            <a:pPr eaLnBrk="1" hangingPunct="1">
              <a:defRPr/>
            </a:pPr>
            <a:r>
              <a:rPr lang="zh-CN" altLang="en-US" sz="5400" dirty="0" smtClean="0">
                <a:solidFill>
                  <a:schemeClr val="bg1"/>
                </a:solidFill>
                <a:effectLst>
                  <a:glow rad="279400">
                    <a:schemeClr val="tx1">
                      <a:alpha val="75000"/>
                    </a:schemeClr>
                  </a:glow>
                </a:effectLst>
              </a:rPr>
              <a:t>开场白</a:t>
            </a:r>
            <a:endParaRPr lang="en-US" sz="5400" dirty="0">
              <a:solidFill>
                <a:schemeClr val="bg1"/>
              </a:solidFill>
              <a:effectLst>
                <a:glow rad="279400">
                  <a:schemeClr val="tx1">
                    <a:alpha val="75000"/>
                  </a:schemeClr>
                </a:glow>
              </a:effectLst>
            </a:endParaRPr>
          </a:p>
        </p:txBody>
      </p:sp>
      <p:sp>
        <p:nvSpPr>
          <p:cNvPr id="1217546" name="Rectangle 10"/>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chemeClr val="bg1"/>
                </a:solidFill>
              </a:rPr>
              <a:t>GRIP PAT</a:t>
            </a:r>
            <a:endParaRPr lang="en-US" sz="3200" b="1">
              <a:solidFill>
                <a:schemeClr val="bg1"/>
              </a:solidFill>
            </a:endParaRPr>
          </a:p>
        </p:txBody>
      </p:sp>
      <p:sp>
        <p:nvSpPr>
          <p:cNvPr id="1217550" name="Text Box 14"/>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74</a:t>
            </a:r>
            <a:endParaRPr lang="en-US" smtClean="0">
              <a:solidFill>
                <a:schemeClr val="bg1"/>
              </a:solidFill>
            </a:endParaRPr>
          </a:p>
        </p:txBody>
      </p:sp>
      <p:sp>
        <p:nvSpPr>
          <p:cNvPr id="12" name="Rectangle 11"/>
          <p:cNvSpPr>
            <a:spLocks noChangeArrowheads="1"/>
          </p:cNvSpPr>
          <p:nvPr/>
        </p:nvSpPr>
        <p:spPr bwMode="auto">
          <a:xfrm>
            <a:off x="838200" y="1052736"/>
            <a:ext cx="936104" cy="5184576"/>
          </a:xfrm>
          <a:prstGeom prst="rect">
            <a:avLst/>
          </a:prstGeom>
          <a:noFill/>
          <a:ln>
            <a:noFill/>
          </a:ln>
          <a:effectLst/>
          <a:extLst/>
        </p:spPr>
        <p:txBody>
          <a:bodyPr/>
          <a:lstStyle/>
          <a:p>
            <a:pPr eaLnBrk="1" hangingPunct="1">
              <a:spcBef>
                <a:spcPct val="20000"/>
              </a:spcBef>
              <a:defRPr/>
            </a:pPr>
            <a:r>
              <a:rPr lang="en-US" sz="3600" b="1" i="1" dirty="0">
                <a:solidFill>
                  <a:schemeClr val="bg1"/>
                </a:solidFill>
                <a:effectLst>
                  <a:glow rad="279400">
                    <a:schemeClr val="tx1">
                      <a:alpha val="89000"/>
                    </a:schemeClr>
                  </a:glow>
                </a:effectLst>
              </a:rPr>
              <a:t>G</a:t>
            </a:r>
          </a:p>
          <a:p>
            <a:pPr eaLnBrk="1" hangingPunct="1">
              <a:spcBef>
                <a:spcPct val="20000"/>
              </a:spcBef>
              <a:defRPr/>
            </a:pPr>
            <a:r>
              <a:rPr lang="en-US" sz="3600" b="1" i="1" dirty="0">
                <a:solidFill>
                  <a:schemeClr val="bg1"/>
                </a:solidFill>
                <a:effectLst>
                  <a:glow rad="279400">
                    <a:schemeClr val="tx1">
                      <a:alpha val="89000"/>
                    </a:schemeClr>
                  </a:glow>
                </a:effectLst>
              </a:rPr>
              <a:t>R</a:t>
            </a:r>
          </a:p>
          <a:p>
            <a:pPr eaLnBrk="1" hangingPunct="1">
              <a:spcBef>
                <a:spcPct val="20000"/>
              </a:spcBef>
              <a:defRPr/>
            </a:pPr>
            <a:r>
              <a:rPr lang="en-US" sz="3600" b="1" i="1" dirty="0">
                <a:solidFill>
                  <a:schemeClr val="bg1"/>
                </a:solidFill>
                <a:effectLst>
                  <a:glow rad="279400">
                    <a:schemeClr val="tx1">
                      <a:alpha val="89000"/>
                    </a:schemeClr>
                  </a:glow>
                </a:effectLst>
              </a:rPr>
              <a:t>I</a:t>
            </a:r>
          </a:p>
          <a:p>
            <a:pPr eaLnBrk="1" hangingPunct="1">
              <a:spcBef>
                <a:spcPct val="20000"/>
              </a:spcBef>
              <a:defRPr/>
            </a:pPr>
            <a:r>
              <a:rPr lang="en-US" sz="3600" b="1" i="1" dirty="0">
                <a:solidFill>
                  <a:schemeClr val="bg1"/>
                </a:solidFill>
                <a:effectLst>
                  <a:glow rad="279400">
                    <a:schemeClr val="tx1">
                      <a:alpha val="89000"/>
                    </a:schemeClr>
                  </a:glow>
                </a:effectLst>
              </a:rPr>
              <a:t>P</a:t>
            </a:r>
          </a:p>
          <a:p>
            <a:pPr eaLnBrk="1" hangingPunct="1">
              <a:spcBef>
                <a:spcPct val="20000"/>
              </a:spcBef>
              <a:defRPr/>
            </a:pPr>
            <a:r>
              <a:rPr lang="en-US" sz="3600" b="1" i="1" dirty="0">
                <a:solidFill>
                  <a:schemeClr val="bg1"/>
                </a:solidFill>
                <a:effectLst>
                  <a:glow rad="279400">
                    <a:schemeClr val="tx1">
                      <a:alpha val="89000"/>
                    </a:schemeClr>
                  </a:glow>
                </a:effectLst>
              </a:rPr>
              <a:t/>
            </a:r>
            <a:br>
              <a:rPr lang="en-US" sz="3600" b="1" i="1" dirty="0">
                <a:solidFill>
                  <a:schemeClr val="bg1"/>
                </a:solidFill>
                <a:effectLst>
                  <a:glow rad="279400">
                    <a:schemeClr val="tx1">
                      <a:alpha val="89000"/>
                    </a:schemeClr>
                  </a:glow>
                </a:effectLst>
              </a:rPr>
            </a:br>
            <a:r>
              <a:rPr lang="en-US" sz="3600" b="1" i="1" dirty="0">
                <a:solidFill>
                  <a:schemeClr val="bg1"/>
                </a:solidFill>
                <a:effectLst>
                  <a:glow rad="279400">
                    <a:schemeClr val="tx1">
                      <a:alpha val="89000"/>
                    </a:schemeClr>
                  </a:glow>
                </a:effectLst>
              </a:rPr>
              <a:t>P</a:t>
            </a:r>
          </a:p>
          <a:p>
            <a:pPr eaLnBrk="1" hangingPunct="1">
              <a:spcBef>
                <a:spcPct val="20000"/>
              </a:spcBef>
              <a:defRPr/>
            </a:pPr>
            <a:r>
              <a:rPr lang="en-US" sz="3600" b="1" i="1" dirty="0">
                <a:solidFill>
                  <a:schemeClr val="bg1"/>
                </a:solidFill>
                <a:effectLst>
                  <a:glow rad="279400">
                    <a:schemeClr val="tx1">
                      <a:alpha val="89000"/>
                    </a:schemeClr>
                  </a:glow>
                </a:effectLst>
              </a:rPr>
              <a:t>A</a:t>
            </a:r>
          </a:p>
          <a:p>
            <a:pPr eaLnBrk="1" hangingPunct="1">
              <a:spcBef>
                <a:spcPct val="20000"/>
              </a:spcBef>
              <a:defRPr/>
            </a:pPr>
            <a:r>
              <a:rPr lang="en-US" sz="3600" b="1" i="1" dirty="0">
                <a:solidFill>
                  <a:schemeClr val="bg1"/>
                </a:solidFill>
                <a:effectLst>
                  <a:glow rad="279400">
                    <a:schemeClr val="tx1">
                      <a:alpha val="89000"/>
                    </a:schemeClr>
                  </a:glow>
                </a:effectLst>
              </a:rPr>
              <a:t>T</a:t>
            </a:r>
            <a:endParaRPr lang="en-US" sz="3200" b="1" dirty="0">
              <a:solidFill>
                <a:schemeClr val="bg1"/>
              </a:solidFill>
              <a:effectLst>
                <a:glow rad="279400">
                  <a:schemeClr val="tx1">
                    <a:alpha val="89000"/>
                  </a:schemeClr>
                </a:glow>
              </a:effectLst>
            </a:endParaRPr>
          </a:p>
        </p:txBody>
      </p:sp>
      <p:sp>
        <p:nvSpPr>
          <p:cNvPr id="11" name="Rectangle 11"/>
          <p:cNvSpPr>
            <a:spLocks noChangeArrowheads="1"/>
          </p:cNvSpPr>
          <p:nvPr/>
        </p:nvSpPr>
        <p:spPr bwMode="auto">
          <a:xfrm>
            <a:off x="838200" y="869776"/>
            <a:ext cx="9251776" cy="5943600"/>
          </a:xfrm>
          <a:prstGeom prst="rect">
            <a:avLst/>
          </a:prstGeom>
          <a:noFill/>
          <a:ln>
            <a:noFill/>
          </a:ln>
          <a:effectLst/>
          <a:extLst/>
        </p:spPr>
        <p:txBody>
          <a:bodyPr/>
          <a:lstStyle/>
          <a:p>
            <a:pPr eaLnBrk="1" hangingPunct="1">
              <a:spcBef>
                <a:spcPct val="20000"/>
              </a:spcBef>
              <a:defRPr/>
            </a:pPr>
            <a:r>
              <a:rPr lang="en-US" sz="3600" b="1" i="1" dirty="0">
                <a:solidFill>
                  <a:srgbClr val="FFFF00"/>
                </a:solidFill>
                <a:effectLst>
                  <a:glow rad="279400">
                    <a:schemeClr val="tx1">
                      <a:alpha val="89000"/>
                    </a:schemeClr>
                  </a:glow>
                </a:effectLst>
              </a:rPr>
              <a:t>G</a:t>
            </a:r>
            <a:r>
              <a:rPr lang="en-US" sz="3600" b="1" i="1" dirty="0">
                <a:solidFill>
                  <a:schemeClr val="bg1"/>
                </a:solidFill>
                <a:effectLst>
                  <a:glow rad="279400">
                    <a:schemeClr val="tx1">
                      <a:alpha val="89000"/>
                    </a:schemeClr>
                  </a:glow>
                </a:effectLst>
              </a:rPr>
              <a:t>et Attention</a:t>
            </a:r>
            <a:r>
              <a:rPr lang="zh-CN" altLang="en-US" sz="4400" b="1" i="1" dirty="0">
                <a:solidFill>
                  <a:schemeClr val="bg1"/>
                </a:solidFill>
                <a:effectLst>
                  <a:outerShdw blurRad="38100" dist="38100" dir="2700000" algn="tl">
                    <a:srgbClr val="808080"/>
                  </a:outerShdw>
                </a:effectLst>
                <a:ea typeface="ＭＳ Ｐゴシック" charset="-128"/>
                <a:cs typeface="ＭＳ Ｐゴシック" charset="-128"/>
              </a:rPr>
              <a:t>－</a:t>
            </a: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关注主题</a:t>
            </a:r>
            <a:endParaRPr lang="en-US" sz="3600" b="1" i="1" dirty="0">
              <a:solidFill>
                <a:schemeClr val="bg1"/>
              </a:solidFill>
              <a:effectLst>
                <a:glow rad="279400">
                  <a:schemeClr val="tx1">
                    <a:alpha val="89000"/>
                  </a:schemeClr>
                </a:glow>
              </a:effectLst>
            </a:endParaRPr>
          </a:p>
          <a:p>
            <a:pPr eaLnBrk="1" hangingPunct="1">
              <a:spcBef>
                <a:spcPct val="20000"/>
              </a:spcBef>
              <a:defRPr/>
            </a:pPr>
            <a:r>
              <a:rPr lang="en-US" sz="3600" b="1" i="1" dirty="0">
                <a:solidFill>
                  <a:srgbClr val="FFFF00"/>
                </a:solidFill>
                <a:effectLst>
                  <a:glow rad="279400">
                    <a:schemeClr val="tx1">
                      <a:alpha val="89000"/>
                    </a:schemeClr>
                  </a:glow>
                </a:effectLst>
              </a:rPr>
              <a:t>R</a:t>
            </a:r>
            <a:r>
              <a:rPr lang="en-US" sz="3600" b="1" i="1" dirty="0">
                <a:solidFill>
                  <a:schemeClr val="bg1"/>
                </a:solidFill>
                <a:effectLst>
                  <a:glow rad="279400">
                    <a:schemeClr val="tx1">
                      <a:alpha val="89000"/>
                    </a:schemeClr>
                  </a:glow>
                </a:effectLst>
              </a:rPr>
              <a:t>aise Need </a:t>
            </a:r>
            <a:r>
              <a:rPr lang="zh-CN" altLang="en-US" sz="4000" b="1" i="1" dirty="0">
                <a:solidFill>
                  <a:schemeClr val="bg1"/>
                </a:solidFill>
                <a:effectLst>
                  <a:outerShdw blurRad="38100" dist="38100" dir="2700000" algn="tl">
                    <a:srgbClr val="808080"/>
                  </a:outerShdw>
                </a:effectLst>
                <a:ea typeface="ＭＳ Ｐゴシック" charset="-128"/>
                <a:cs typeface="ＭＳ Ｐゴシック" charset="-128"/>
              </a:rPr>
              <a:t>－</a:t>
            </a: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提出需要</a:t>
            </a:r>
            <a:endParaRPr lang="en-US" sz="3600" b="1" i="1" dirty="0">
              <a:solidFill>
                <a:schemeClr val="bg1"/>
              </a:solidFill>
              <a:effectLst>
                <a:glow rad="279400">
                  <a:schemeClr val="tx1">
                    <a:alpha val="89000"/>
                  </a:schemeClr>
                </a:glow>
              </a:effectLst>
            </a:endParaRPr>
          </a:p>
          <a:p>
            <a:pPr eaLnBrk="1" hangingPunct="1">
              <a:spcBef>
                <a:spcPct val="20000"/>
              </a:spcBef>
              <a:defRPr/>
            </a:pPr>
            <a:r>
              <a:rPr lang="en-US" sz="3600" b="1" i="1" dirty="0">
                <a:solidFill>
                  <a:srgbClr val="FFFF00"/>
                </a:solidFill>
                <a:effectLst>
                  <a:glow rad="279400">
                    <a:schemeClr val="tx1">
                      <a:alpha val="89000"/>
                    </a:schemeClr>
                  </a:glow>
                </a:effectLst>
              </a:rPr>
              <a:t>I</a:t>
            </a:r>
            <a:r>
              <a:rPr lang="en-US" sz="3600" b="1" i="1" dirty="0">
                <a:solidFill>
                  <a:schemeClr val="bg1"/>
                </a:solidFill>
                <a:effectLst>
                  <a:glow rad="279400">
                    <a:schemeClr val="tx1">
                      <a:alpha val="89000"/>
                    </a:schemeClr>
                  </a:glow>
                </a:effectLst>
              </a:rPr>
              <a:t>ntroduce S/MI/MPI </a:t>
            </a:r>
            <a:r>
              <a:rPr lang="zh-CN" altLang="en-US" i="1" dirty="0">
                <a:solidFill>
                  <a:schemeClr val="bg1"/>
                </a:solidFill>
                <a:effectLst>
                  <a:outerShdw blurRad="38100" dist="38100" dir="2700000" algn="tl">
                    <a:srgbClr val="808080"/>
                  </a:outerShdw>
                </a:effectLst>
                <a:ea typeface="ＭＳ Ｐゴシック" charset="-128"/>
                <a:cs typeface="ＭＳ Ｐゴシック" charset="-128"/>
              </a:rPr>
              <a:t>－</a:t>
            </a:r>
            <a:r>
              <a:rPr lang="zh-CN" altLang="en-US" sz="3200" i="1" dirty="0">
                <a:solidFill>
                  <a:schemeClr val="bg1"/>
                </a:solidFill>
                <a:effectLst>
                  <a:outerShdw blurRad="38100" dist="38100" dir="2700000" algn="tl">
                    <a:srgbClr val="808080"/>
                  </a:outerShdw>
                </a:effectLst>
                <a:ea typeface="ＭＳ Ｐゴシック" charset="-128"/>
                <a:cs typeface="ＭＳ Ｐゴシック" charset="-128"/>
              </a:rPr>
              <a:t>介绍主题，</a:t>
            </a:r>
            <a:r>
              <a:rPr lang="zh-CN" altLang="en-US" sz="3200" i="1" dirty="0">
                <a:solidFill>
                  <a:srgbClr val="FFFFFF"/>
                </a:solidFill>
                <a:ea typeface="Arial" charset="0"/>
                <a:cs typeface="Arial" charset="0"/>
              </a:rPr>
              <a:t>梗概</a:t>
            </a:r>
            <a:r>
              <a:rPr lang="zh-CN" altLang="en-US" sz="1050" i="1" dirty="0">
                <a:solidFill>
                  <a:srgbClr val="FFFFFF"/>
                </a:solidFill>
                <a:ea typeface="Arial" charset="0"/>
                <a:cs typeface="Arial" charset="0"/>
              </a:rPr>
              <a:t>，</a:t>
            </a:r>
            <a:r>
              <a:rPr lang="zh-CN" altLang="en-US" sz="3200" i="1" dirty="0">
                <a:solidFill>
                  <a:srgbClr val="FFFFFF"/>
                </a:solidFill>
                <a:ea typeface="ＭＳ Ｐゴシック" charset="-128"/>
                <a:cs typeface="ＭＳ Ｐゴシック" charset="-128"/>
              </a:rPr>
              <a:t>要点</a:t>
            </a:r>
            <a:endParaRPr lang="en-US" sz="3600" i="1" dirty="0">
              <a:solidFill>
                <a:schemeClr val="bg1"/>
              </a:solidFill>
              <a:ea typeface="ＭＳ Ｐゴシック" charset="-128"/>
              <a:cs typeface="ＭＳ Ｐゴシック" charset="-128"/>
            </a:endParaRPr>
          </a:p>
          <a:p>
            <a:pPr eaLnBrk="1" hangingPunct="1">
              <a:spcBef>
                <a:spcPct val="20000"/>
              </a:spcBef>
              <a:defRPr/>
            </a:pPr>
            <a:r>
              <a:rPr lang="en-US" sz="3600" b="1" i="1" dirty="0">
                <a:solidFill>
                  <a:srgbClr val="FFFF00"/>
                </a:solidFill>
                <a:effectLst>
                  <a:glow rad="279400">
                    <a:schemeClr val="tx1">
                      <a:alpha val="89000"/>
                    </a:schemeClr>
                  </a:glow>
                </a:effectLst>
              </a:rPr>
              <a:t>P</a:t>
            </a:r>
            <a:r>
              <a:rPr lang="en-US" sz="3600" b="1" i="1" dirty="0">
                <a:solidFill>
                  <a:schemeClr val="bg1"/>
                </a:solidFill>
                <a:effectLst>
                  <a:glow rad="279400">
                    <a:schemeClr val="tx1">
                      <a:alpha val="89000"/>
                    </a:schemeClr>
                  </a:glow>
                </a:effectLst>
              </a:rPr>
              <a:t>rovide Background</a:t>
            </a: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a:t>
            </a:r>
            <a:r>
              <a:rPr lang="en-US" altLang="zh-CN" sz="3600" b="1" i="1" dirty="0">
                <a:solidFill>
                  <a:schemeClr val="bg1"/>
                </a:solidFill>
                <a:effectLst>
                  <a:outerShdw blurRad="38100" dist="38100" dir="2700000" algn="tl">
                    <a:srgbClr val="808080"/>
                  </a:outerShdw>
                </a:effectLst>
                <a:ea typeface="ＭＳ Ｐゴシック" charset="-128"/>
                <a:cs typeface="ＭＳ Ｐゴシック" charset="-128"/>
              </a:rPr>
              <a:t> </a:t>
            </a: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提供背景</a:t>
            </a:r>
            <a:endParaRPr lang="en-US" sz="3600" b="1" i="1" dirty="0">
              <a:solidFill>
                <a:schemeClr val="bg1"/>
              </a:solidFill>
              <a:effectLst>
                <a:glow rad="279400">
                  <a:schemeClr val="tx1">
                    <a:alpha val="89000"/>
                  </a:schemeClr>
                </a:glow>
              </a:effectLst>
            </a:endParaRPr>
          </a:p>
          <a:p>
            <a:pPr eaLnBrk="1" hangingPunct="1">
              <a:spcBef>
                <a:spcPct val="20000"/>
              </a:spcBef>
              <a:defRPr/>
            </a:pPr>
            <a:r>
              <a:rPr lang="en-US" sz="3600" b="1" i="1" dirty="0">
                <a:solidFill>
                  <a:schemeClr val="bg1"/>
                </a:solidFill>
                <a:effectLst>
                  <a:glow rad="279400">
                    <a:schemeClr val="tx1">
                      <a:alpha val="89000"/>
                    </a:schemeClr>
                  </a:glow>
                </a:effectLst>
              </a:rPr>
              <a:t/>
            </a:r>
            <a:br>
              <a:rPr lang="en-US" sz="3600" b="1" i="1" dirty="0">
                <a:solidFill>
                  <a:schemeClr val="bg1"/>
                </a:solidFill>
                <a:effectLst>
                  <a:glow rad="279400">
                    <a:schemeClr val="tx1">
                      <a:alpha val="89000"/>
                    </a:schemeClr>
                  </a:glow>
                </a:effectLst>
              </a:rPr>
            </a:br>
            <a:r>
              <a:rPr lang="en-US" sz="3600" b="1" i="1" dirty="0">
                <a:solidFill>
                  <a:srgbClr val="FFFF00"/>
                </a:solidFill>
                <a:effectLst>
                  <a:glow rad="279400">
                    <a:schemeClr val="tx1">
                      <a:alpha val="89000"/>
                    </a:schemeClr>
                  </a:glow>
                </a:effectLst>
              </a:rPr>
              <a:t>P</a:t>
            </a:r>
            <a:r>
              <a:rPr lang="en-US" sz="3600" b="1" i="1" dirty="0">
                <a:solidFill>
                  <a:schemeClr val="bg1"/>
                </a:solidFill>
                <a:effectLst>
                  <a:glow rad="279400">
                    <a:schemeClr val="tx1">
                      <a:alpha val="89000"/>
                    </a:schemeClr>
                  </a:glow>
                </a:effectLst>
              </a:rPr>
              <a:t>review MPs </a:t>
            </a:r>
            <a:r>
              <a:rPr lang="zh-CN" altLang="en-US" sz="4000" b="1" i="1" dirty="0">
                <a:solidFill>
                  <a:schemeClr val="bg1"/>
                </a:solidFill>
                <a:effectLst>
                  <a:outerShdw blurRad="38100" dist="38100" dir="2700000" algn="tl">
                    <a:srgbClr val="808080"/>
                  </a:outerShdw>
                </a:effectLst>
                <a:ea typeface="ＭＳ Ｐゴシック" charset="-128"/>
                <a:cs typeface="ＭＳ Ｐゴシック" charset="-128"/>
              </a:rPr>
              <a:t>－预先</a:t>
            </a:r>
            <a:r>
              <a:rPr lang="en-US" sz="4000" i="1" dirty="0">
                <a:solidFill>
                  <a:srgbClr val="FFFFFF"/>
                </a:solidFill>
                <a:ea typeface="ＭＳ Ｐゴシック" charset="-128"/>
                <a:cs typeface="ＭＳ Ｐゴシック" charset="-128"/>
              </a:rPr>
              <a:t>概述</a:t>
            </a:r>
            <a:endParaRPr lang="en-US" sz="3600" b="1" i="1" dirty="0">
              <a:solidFill>
                <a:schemeClr val="bg1"/>
              </a:solidFill>
              <a:effectLst>
                <a:glow rad="279400">
                  <a:schemeClr val="tx1">
                    <a:alpha val="89000"/>
                  </a:schemeClr>
                </a:glow>
              </a:effectLst>
            </a:endParaRPr>
          </a:p>
          <a:p>
            <a:pPr eaLnBrk="1" hangingPunct="1">
              <a:spcBef>
                <a:spcPct val="20000"/>
              </a:spcBef>
              <a:defRPr/>
            </a:pPr>
            <a:r>
              <a:rPr lang="en-US" sz="3600" b="1" i="1" dirty="0">
                <a:solidFill>
                  <a:srgbClr val="FFFF00"/>
                </a:solidFill>
                <a:effectLst>
                  <a:glow rad="279400">
                    <a:schemeClr val="tx1">
                      <a:alpha val="89000"/>
                    </a:schemeClr>
                  </a:glow>
                </a:effectLst>
              </a:rPr>
              <a:t>A</a:t>
            </a:r>
            <a:r>
              <a:rPr lang="en-US" sz="3600" b="1" i="1" dirty="0">
                <a:solidFill>
                  <a:schemeClr val="bg1"/>
                </a:solidFill>
                <a:effectLst>
                  <a:glow rad="279400">
                    <a:schemeClr val="tx1">
                      <a:alpha val="89000"/>
                    </a:schemeClr>
                  </a:glow>
                </a:effectLst>
              </a:rPr>
              <a:t>nnounce Text</a:t>
            </a:r>
            <a:r>
              <a:rPr lang="zh-CN" altLang="en-US" sz="3600" b="1" i="1" dirty="0">
                <a:solidFill>
                  <a:schemeClr val="bg1"/>
                </a:solidFill>
                <a:effectLst>
                  <a:glow rad="279400">
                    <a:schemeClr val="tx1">
                      <a:alpha val="89000"/>
                    </a:schemeClr>
                  </a:glow>
                </a:effectLst>
              </a:rPr>
              <a:t>宣讲</a:t>
            </a: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经文</a:t>
            </a:r>
            <a:r>
              <a:rPr lang="en-US" sz="3600" b="1" i="1" dirty="0">
                <a:solidFill>
                  <a:schemeClr val="bg1"/>
                </a:solidFill>
                <a:effectLst>
                  <a:outerShdw blurRad="38100" dist="38100" dir="2700000" algn="tl">
                    <a:srgbClr val="808080"/>
                  </a:outerShdw>
                </a:effectLst>
                <a:ea typeface="ＭＳ Ｐゴシック" charset="-128"/>
                <a:cs typeface="ＭＳ Ｐゴシック" charset="-128"/>
              </a:rPr>
              <a:t> (2-3</a:t>
            </a: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次）</a:t>
            </a:r>
            <a:endParaRPr lang="en-US" sz="3600" b="1" i="1" dirty="0">
              <a:solidFill>
                <a:schemeClr val="bg1"/>
              </a:solidFill>
              <a:effectLst>
                <a:glow rad="279400">
                  <a:schemeClr val="tx1">
                    <a:alpha val="89000"/>
                  </a:schemeClr>
                </a:glow>
              </a:effectLst>
            </a:endParaRPr>
          </a:p>
          <a:p>
            <a:pPr eaLnBrk="1" hangingPunct="1">
              <a:spcBef>
                <a:spcPct val="20000"/>
              </a:spcBef>
              <a:defRPr/>
            </a:pPr>
            <a:r>
              <a:rPr lang="en-US" sz="3600" b="1" i="1" dirty="0">
                <a:solidFill>
                  <a:srgbClr val="FFFF00"/>
                </a:solidFill>
                <a:effectLst>
                  <a:glow rad="279400">
                    <a:schemeClr val="tx1">
                      <a:alpha val="89000"/>
                    </a:schemeClr>
                  </a:glow>
                </a:effectLst>
              </a:rPr>
              <a:t>T</a:t>
            </a:r>
            <a:r>
              <a:rPr lang="en-US" sz="3600" b="1" i="1" dirty="0">
                <a:solidFill>
                  <a:schemeClr val="bg1"/>
                </a:solidFill>
                <a:effectLst>
                  <a:glow rad="279400">
                    <a:schemeClr val="tx1">
                      <a:alpha val="89000"/>
                    </a:schemeClr>
                  </a:glow>
                </a:effectLst>
              </a:rPr>
              <a:t>ransition to MPI </a:t>
            </a:r>
            <a:r>
              <a:rPr lang="zh-CN" altLang="en-US" sz="3200" b="1" i="1" dirty="0">
                <a:solidFill>
                  <a:schemeClr val="bg1"/>
                </a:solidFill>
                <a:effectLst>
                  <a:outerShdw blurRad="38100" dist="38100" dir="2700000" algn="tl">
                    <a:srgbClr val="808080"/>
                  </a:outerShdw>
                </a:effectLst>
                <a:ea typeface="ＭＳ Ｐゴシック" charset="-128"/>
                <a:cs typeface="ＭＳ Ｐゴシック" charset="-128"/>
              </a:rPr>
              <a:t>－</a:t>
            </a:r>
            <a:r>
              <a:rPr lang="zh-CN" altLang="en-US" sz="3200" b="1" dirty="0">
                <a:solidFill>
                  <a:srgbClr val="FFFFFF"/>
                </a:solidFill>
                <a:effectLst>
                  <a:outerShdw blurRad="38100" dist="38100" dir="2700000" algn="tl">
                    <a:srgbClr val="000000"/>
                  </a:outerShdw>
                </a:effectLst>
                <a:ea typeface="Arial" charset="0"/>
                <a:cs typeface="Arial" charset="0"/>
              </a:rPr>
              <a:t>转换到</a:t>
            </a:r>
            <a:r>
              <a:rPr lang="zh-CN" altLang="en-US" sz="3200" b="1" dirty="0">
                <a:solidFill>
                  <a:srgbClr val="FFFFFF"/>
                </a:solidFill>
                <a:ea typeface="ＭＳ Ｐゴシック" charset="-128"/>
                <a:cs typeface="ＭＳ Ｐゴシック" charset="-128"/>
              </a:rPr>
              <a:t>要点</a:t>
            </a:r>
            <a:endParaRPr lang="en-US" sz="3200" b="1" dirty="0">
              <a:solidFill>
                <a:schemeClr val="bg1"/>
              </a:solidFill>
              <a:effectLst>
                <a:glow rad="279400">
                  <a:schemeClr val="tx1">
                    <a:alpha val="89000"/>
                  </a:schemeClr>
                </a:glo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3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left)">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wipe(left)">
                                      <p:cBhvr>
                                        <p:cTn id="29" dur="500"/>
                                        <p:tgtEl>
                                          <p:spTgt spid="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wipe(left)">
                                      <p:cBhvr>
                                        <p:cTn id="34" dur="5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wipe(left)">
                                      <p:cBhvr>
                                        <p:cTn id="39" dur="500"/>
                                        <p:tgtEl>
                                          <p:spTgt spid="1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wipe(left)">
                                      <p:cBhvr>
                                        <p:cTn id="44" dur="500"/>
                                        <p:tgtEl>
                                          <p:spTgt spid="1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wipe(left)">
                                      <p:cBhvr>
                                        <p:cTn id="49"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7541" name="Rectangle 5"/>
          <p:cNvSpPr>
            <a:spLocks noChangeArrowheads="1"/>
          </p:cNvSpPr>
          <p:nvPr/>
        </p:nvSpPr>
        <p:spPr bwMode="auto">
          <a:xfrm rot="16200000">
            <a:off x="5133181" y="2786856"/>
            <a:ext cx="6742113" cy="10064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zh-CN" altLang="en-US" sz="6000" b="1" dirty="0">
                <a:solidFill>
                  <a:schemeClr val="bg1"/>
                </a:solidFill>
                <a:effectLst>
                  <a:glow rad="279400">
                    <a:schemeClr val="tx1">
                      <a:alpha val="75000"/>
                    </a:schemeClr>
                  </a:glow>
                </a:effectLst>
              </a:rPr>
              <a:t>结论</a:t>
            </a:r>
            <a:endParaRPr lang="en-US" sz="6000" b="1" dirty="0">
              <a:solidFill>
                <a:schemeClr val="bg1"/>
              </a:solidFill>
              <a:effectLst>
                <a:glow rad="279400">
                  <a:schemeClr val="tx1">
                    <a:alpha val="75000"/>
                  </a:schemeClr>
                </a:glow>
              </a:effectLst>
            </a:endParaRPr>
          </a:p>
        </p:txBody>
      </p:sp>
      <p:sp>
        <p:nvSpPr>
          <p:cNvPr id="1217550" name="Text Box 14"/>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74</a:t>
            </a:r>
            <a:endParaRPr lang="en-US" smtClean="0">
              <a:solidFill>
                <a:schemeClr val="bg1"/>
              </a:solidFill>
            </a:endParaRPr>
          </a:p>
        </p:txBody>
      </p:sp>
      <p:sp>
        <p:nvSpPr>
          <p:cNvPr id="12" name="Rectangle 11"/>
          <p:cNvSpPr>
            <a:spLocks noChangeArrowheads="1"/>
          </p:cNvSpPr>
          <p:nvPr/>
        </p:nvSpPr>
        <p:spPr bwMode="auto">
          <a:xfrm>
            <a:off x="381000" y="533400"/>
            <a:ext cx="839869" cy="5184576"/>
          </a:xfrm>
          <a:prstGeom prst="rect">
            <a:avLst/>
          </a:prstGeom>
          <a:noFill/>
          <a:ln>
            <a:noFill/>
          </a:ln>
          <a:effectLst/>
          <a:extLst/>
        </p:spPr>
        <p:txBody>
          <a:bodyPr/>
          <a:lstStyle/>
          <a:p>
            <a:pPr eaLnBrk="1" hangingPunct="1">
              <a:spcBef>
                <a:spcPct val="20000"/>
              </a:spcBef>
              <a:defRPr/>
            </a:pPr>
            <a:r>
              <a:rPr lang="en-US" sz="3600" b="1" i="1" dirty="0">
                <a:solidFill>
                  <a:schemeClr val="bg1"/>
                </a:solidFill>
                <a:effectLst>
                  <a:glow rad="279400">
                    <a:schemeClr val="tx1">
                      <a:alpha val="89000"/>
                    </a:schemeClr>
                  </a:glow>
                </a:effectLst>
              </a:rPr>
              <a:t>S</a:t>
            </a:r>
          </a:p>
          <a:p>
            <a:pPr eaLnBrk="1" hangingPunct="1">
              <a:spcBef>
                <a:spcPct val="20000"/>
              </a:spcBef>
              <a:defRPr/>
            </a:pPr>
            <a:endParaRPr lang="en-US" sz="3600" b="1" i="1" dirty="0">
              <a:solidFill>
                <a:schemeClr val="bg1"/>
              </a:solidFill>
              <a:effectLst>
                <a:glow rad="279400">
                  <a:schemeClr val="tx1">
                    <a:alpha val="89000"/>
                  </a:schemeClr>
                </a:glow>
              </a:effectLst>
            </a:endParaRPr>
          </a:p>
          <a:p>
            <a:pPr eaLnBrk="1" hangingPunct="1">
              <a:spcBef>
                <a:spcPct val="20000"/>
              </a:spcBef>
              <a:defRPr/>
            </a:pPr>
            <a:r>
              <a:rPr lang="en-US" sz="3600" b="1" i="1" dirty="0">
                <a:solidFill>
                  <a:schemeClr val="bg1"/>
                </a:solidFill>
                <a:effectLst>
                  <a:glow rad="279400">
                    <a:schemeClr val="tx1">
                      <a:alpha val="89000"/>
                    </a:schemeClr>
                  </a:glow>
                </a:effectLst>
              </a:rPr>
              <a:t>T</a:t>
            </a:r>
          </a:p>
          <a:p>
            <a:pPr eaLnBrk="1" hangingPunct="1">
              <a:spcBef>
                <a:spcPct val="20000"/>
              </a:spcBef>
              <a:defRPr/>
            </a:pPr>
            <a:endParaRPr lang="en-US" sz="3600" b="1" i="1" dirty="0">
              <a:solidFill>
                <a:schemeClr val="bg1"/>
              </a:solidFill>
              <a:effectLst>
                <a:glow rad="279400">
                  <a:schemeClr val="tx1">
                    <a:alpha val="89000"/>
                  </a:schemeClr>
                </a:glow>
              </a:effectLst>
            </a:endParaRPr>
          </a:p>
          <a:p>
            <a:pPr eaLnBrk="1" hangingPunct="1">
              <a:spcBef>
                <a:spcPct val="20000"/>
              </a:spcBef>
              <a:defRPr/>
            </a:pPr>
            <a:r>
              <a:rPr lang="en-US" sz="3600" b="1" i="1" dirty="0">
                <a:solidFill>
                  <a:schemeClr val="bg1"/>
                </a:solidFill>
                <a:effectLst>
                  <a:glow rad="279400">
                    <a:schemeClr val="tx1">
                      <a:alpha val="89000"/>
                    </a:schemeClr>
                  </a:glow>
                </a:effectLst>
              </a:rPr>
              <a:t>A</a:t>
            </a:r>
          </a:p>
          <a:p>
            <a:pPr eaLnBrk="1" hangingPunct="1">
              <a:spcBef>
                <a:spcPct val="20000"/>
              </a:spcBef>
              <a:defRPr/>
            </a:pPr>
            <a:endParaRPr lang="en-US" sz="3600" b="1" i="1" dirty="0">
              <a:solidFill>
                <a:schemeClr val="bg1"/>
              </a:solidFill>
              <a:effectLst>
                <a:glow rad="279400">
                  <a:schemeClr val="tx1">
                    <a:alpha val="89000"/>
                  </a:schemeClr>
                </a:glow>
              </a:effectLst>
            </a:endParaRPr>
          </a:p>
          <a:p>
            <a:pPr eaLnBrk="1" hangingPunct="1">
              <a:spcBef>
                <a:spcPct val="20000"/>
              </a:spcBef>
              <a:defRPr/>
            </a:pPr>
            <a:r>
              <a:rPr lang="en-US" sz="3600" b="1" i="1" dirty="0">
                <a:solidFill>
                  <a:schemeClr val="bg1"/>
                </a:solidFill>
                <a:effectLst>
                  <a:glow rad="279400">
                    <a:schemeClr val="tx1">
                      <a:alpha val="89000"/>
                    </a:schemeClr>
                  </a:glow>
                </a:effectLst>
              </a:rPr>
              <a:t>I</a:t>
            </a:r>
          </a:p>
          <a:p>
            <a:pPr eaLnBrk="1" hangingPunct="1">
              <a:spcBef>
                <a:spcPct val="20000"/>
              </a:spcBef>
              <a:defRPr/>
            </a:pPr>
            <a:endParaRPr lang="en-US" sz="3600" b="1" i="1" dirty="0">
              <a:solidFill>
                <a:schemeClr val="bg1"/>
              </a:solidFill>
              <a:effectLst>
                <a:glow rad="279400">
                  <a:schemeClr val="tx1">
                    <a:alpha val="89000"/>
                  </a:schemeClr>
                </a:glow>
              </a:effectLst>
            </a:endParaRPr>
          </a:p>
          <a:p>
            <a:pPr eaLnBrk="1" hangingPunct="1">
              <a:spcBef>
                <a:spcPct val="20000"/>
              </a:spcBef>
              <a:defRPr/>
            </a:pPr>
            <a:r>
              <a:rPr lang="en-US" sz="3600" b="1" i="1" dirty="0">
                <a:solidFill>
                  <a:schemeClr val="bg1"/>
                </a:solidFill>
                <a:effectLst>
                  <a:glow rad="279400">
                    <a:schemeClr val="tx1">
                      <a:alpha val="89000"/>
                    </a:schemeClr>
                  </a:glow>
                </a:effectLst>
              </a:rPr>
              <a:t>N</a:t>
            </a:r>
            <a:endParaRPr lang="en-US" sz="3200" b="1" dirty="0">
              <a:solidFill>
                <a:schemeClr val="bg1"/>
              </a:solidFill>
              <a:effectLst>
                <a:glow rad="279400">
                  <a:schemeClr val="tx1">
                    <a:alpha val="89000"/>
                  </a:schemeClr>
                </a:glow>
              </a:effectLst>
            </a:endParaRPr>
          </a:p>
        </p:txBody>
      </p:sp>
      <p:sp>
        <p:nvSpPr>
          <p:cNvPr id="11" name="Rectangle 11"/>
          <p:cNvSpPr>
            <a:spLocks noChangeArrowheads="1"/>
          </p:cNvSpPr>
          <p:nvPr/>
        </p:nvSpPr>
        <p:spPr bwMode="auto">
          <a:xfrm>
            <a:off x="381000" y="533400"/>
            <a:ext cx="8763000" cy="6629400"/>
          </a:xfrm>
          <a:prstGeom prst="rect">
            <a:avLst/>
          </a:prstGeom>
          <a:noFill/>
          <a:ln>
            <a:noFill/>
          </a:ln>
          <a:effectLst/>
          <a:extLst/>
        </p:spPr>
        <p:txBody>
          <a:bodyPr/>
          <a:lstStyle/>
          <a:p>
            <a:pPr eaLnBrk="1" hangingPunct="1">
              <a:spcBef>
                <a:spcPct val="20000"/>
              </a:spcBef>
              <a:defRPr/>
            </a:pPr>
            <a:r>
              <a:rPr lang="en-US" sz="3600" b="1" i="1" dirty="0">
                <a:solidFill>
                  <a:srgbClr val="FFFF00"/>
                </a:solidFill>
                <a:effectLst>
                  <a:glow rad="279400">
                    <a:schemeClr val="tx1">
                      <a:alpha val="89000"/>
                    </a:schemeClr>
                  </a:glow>
                </a:effectLst>
              </a:rPr>
              <a:t>S</a:t>
            </a:r>
            <a:r>
              <a:rPr lang="en-US" sz="3600" b="1" i="1" dirty="0">
                <a:solidFill>
                  <a:schemeClr val="bg1"/>
                </a:solidFill>
                <a:effectLst>
                  <a:glow rad="279400">
                    <a:schemeClr val="tx1">
                      <a:alpha val="89000"/>
                    </a:schemeClr>
                  </a:glow>
                </a:effectLst>
              </a:rPr>
              <a:t>tate your MI (or restate it)</a:t>
            </a: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 </a:t>
            </a:r>
            <a:r>
              <a:rPr lang="en-GB" altLang="zh-CN" sz="3600" b="1" i="1" dirty="0">
                <a:solidFill>
                  <a:schemeClr val="bg1"/>
                </a:solidFill>
                <a:effectLst>
                  <a:outerShdw blurRad="38100" dist="38100" dir="2700000" algn="tl">
                    <a:srgbClr val="808080"/>
                  </a:outerShdw>
                </a:effectLst>
                <a:ea typeface="ＭＳ Ｐゴシック" charset="-128"/>
                <a:cs typeface="ＭＳ Ｐゴシック" charset="-128"/>
              </a:rPr>
              <a:t>	</a:t>
            </a:r>
          </a:p>
          <a:p>
            <a:pPr eaLnBrk="1" hangingPunct="1">
              <a:spcBef>
                <a:spcPct val="20000"/>
              </a:spcBef>
              <a:defRPr/>
            </a:pPr>
            <a:r>
              <a:rPr lang="en-US" altLang="zh-CN" sz="3200" b="1" i="1" dirty="0">
                <a:solidFill>
                  <a:schemeClr val="bg1"/>
                </a:solidFill>
                <a:effectLst>
                  <a:outerShdw blurRad="38100" dist="38100" dir="2700000" algn="tl">
                    <a:srgbClr val="808080"/>
                  </a:outerShdw>
                </a:effectLst>
                <a:ea typeface="ＭＳ Ｐゴシック" charset="-128"/>
                <a:cs typeface="ＭＳ Ｐゴシック" charset="-128"/>
              </a:rPr>
              <a:t>       </a:t>
            </a:r>
            <a:r>
              <a:rPr lang="zh-CN" altLang="en-US" sz="3200" b="1" i="1" dirty="0">
                <a:solidFill>
                  <a:schemeClr val="bg1"/>
                </a:solidFill>
                <a:effectLst>
                  <a:outerShdw blurRad="38100" dist="38100" dir="2700000" algn="tl">
                    <a:srgbClr val="808080"/>
                  </a:outerShdw>
                </a:effectLst>
                <a:ea typeface="ＭＳ Ｐゴシック" charset="-128"/>
                <a:cs typeface="ＭＳ Ｐゴシック" charset="-128"/>
              </a:rPr>
              <a:t>－陈诉梗概</a:t>
            </a:r>
            <a:r>
              <a:rPr lang="en-US" altLang="zh-CN" sz="3200" b="1" i="1" dirty="0">
                <a:solidFill>
                  <a:schemeClr val="bg1"/>
                </a:solidFill>
                <a:effectLst>
                  <a:outerShdw blurRad="38100" dist="38100" dir="2700000" algn="tl">
                    <a:srgbClr val="808080"/>
                  </a:outerShdw>
                </a:effectLst>
                <a:ea typeface="ＭＳ Ｐゴシック" charset="-128"/>
                <a:cs typeface="ＭＳ Ｐゴシック" charset="-128"/>
              </a:rPr>
              <a:t> </a:t>
            </a:r>
            <a:r>
              <a:rPr lang="zh-CN" altLang="en-US" sz="3200" b="1" i="1" dirty="0">
                <a:solidFill>
                  <a:schemeClr val="bg1"/>
                </a:solidFill>
                <a:effectLst>
                  <a:outerShdw blurRad="38100" dist="38100" dir="2700000" algn="tl">
                    <a:srgbClr val="808080"/>
                  </a:outerShdw>
                </a:effectLst>
                <a:ea typeface="ＭＳ Ｐゴシック" charset="-128"/>
                <a:cs typeface="ＭＳ Ｐゴシック" charset="-128"/>
              </a:rPr>
              <a:t>（或</a:t>
            </a:r>
            <a:r>
              <a:rPr lang="en-US" altLang="zh-CN" sz="3200" b="1" i="1" dirty="0">
                <a:solidFill>
                  <a:schemeClr val="bg1"/>
                </a:solidFill>
                <a:effectLst>
                  <a:outerShdw blurRad="38100" dist="38100" dir="2700000" algn="tl">
                    <a:srgbClr val="808080"/>
                  </a:outerShdw>
                </a:effectLst>
                <a:ea typeface="ＭＳ Ｐゴシック" charset="-128"/>
                <a:cs typeface="ＭＳ Ｐゴシック" charset="-128"/>
              </a:rPr>
              <a:t> </a:t>
            </a:r>
            <a:r>
              <a:rPr lang="zh-CN" altLang="en-US" sz="3200" b="1" i="1" dirty="0">
                <a:solidFill>
                  <a:schemeClr val="bg1"/>
                </a:solidFill>
                <a:effectLst>
                  <a:outerShdw blurRad="38100" dist="38100" dir="2700000" algn="tl">
                    <a:srgbClr val="808080"/>
                  </a:outerShdw>
                </a:effectLst>
                <a:ea typeface="ＭＳ Ｐゴシック" charset="-128"/>
                <a:cs typeface="ＭＳ Ｐゴシック" charset="-128"/>
              </a:rPr>
              <a:t>重诉它）</a:t>
            </a:r>
            <a:endParaRPr lang="en-US" sz="3200" b="1" i="1" dirty="0">
              <a:solidFill>
                <a:schemeClr val="bg1"/>
              </a:solidFill>
              <a:effectLst>
                <a:outerShdw blurRad="38100" dist="38100" dir="2700000" algn="tl">
                  <a:srgbClr val="808080"/>
                </a:outerShdw>
              </a:effectLst>
              <a:ea typeface="ＭＳ Ｐゴシック" charset="-128"/>
              <a:cs typeface="ＭＳ Ｐゴシック" charset="-128"/>
            </a:endParaRPr>
          </a:p>
          <a:p>
            <a:pPr eaLnBrk="1" hangingPunct="1">
              <a:spcBef>
                <a:spcPct val="20000"/>
              </a:spcBef>
              <a:defRPr/>
            </a:pPr>
            <a:r>
              <a:rPr lang="en-US" sz="3600" b="1" i="1" dirty="0">
                <a:solidFill>
                  <a:srgbClr val="FFFF00"/>
                </a:solidFill>
                <a:effectLst>
                  <a:glow rad="279400">
                    <a:schemeClr val="tx1">
                      <a:alpha val="89000"/>
                    </a:schemeClr>
                  </a:glow>
                </a:effectLst>
              </a:rPr>
              <a:t>T</a:t>
            </a:r>
            <a:r>
              <a:rPr lang="en-US" sz="3600" b="1" i="1" dirty="0">
                <a:solidFill>
                  <a:schemeClr val="bg1"/>
                </a:solidFill>
                <a:effectLst>
                  <a:glow rad="279400">
                    <a:schemeClr val="tx1">
                      <a:alpha val="89000"/>
                    </a:schemeClr>
                  </a:glow>
                </a:effectLst>
              </a:rPr>
              <a:t>ell the Main Points </a:t>
            </a:r>
          </a:p>
          <a:p>
            <a:pPr eaLnBrk="1" hangingPunct="1">
              <a:spcBef>
                <a:spcPct val="20000"/>
              </a:spcBef>
              <a:defRPr/>
            </a:pP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a:t>
            </a:r>
            <a:r>
              <a:rPr lang="en-US" altLang="zh-CN" sz="3600" b="1" i="1" dirty="0">
                <a:solidFill>
                  <a:schemeClr val="bg1"/>
                </a:solidFill>
                <a:effectLst>
                  <a:outerShdw blurRad="38100" dist="38100" dir="2700000" algn="tl">
                    <a:srgbClr val="808080"/>
                  </a:outerShdw>
                </a:effectLst>
                <a:ea typeface="ＭＳ Ｐゴシック" charset="-128"/>
                <a:cs typeface="ＭＳ Ｐゴシック" charset="-128"/>
              </a:rPr>
              <a:t> </a:t>
            </a: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详述</a:t>
            </a:r>
            <a:r>
              <a:rPr lang="en-US" altLang="zh-CN" sz="3600" b="1" i="1" dirty="0">
                <a:solidFill>
                  <a:schemeClr val="bg1"/>
                </a:solidFill>
                <a:effectLst>
                  <a:outerShdw blurRad="38100" dist="38100" dir="2700000" algn="tl">
                    <a:srgbClr val="808080"/>
                  </a:outerShdw>
                </a:effectLst>
                <a:ea typeface="ＭＳ Ｐゴシック" charset="-128"/>
                <a:cs typeface="ＭＳ Ｐゴシック" charset="-128"/>
              </a:rPr>
              <a:t> </a:t>
            </a: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要点</a:t>
            </a:r>
            <a:endParaRPr lang="en-US" sz="3600" b="1" i="1" dirty="0">
              <a:solidFill>
                <a:srgbClr val="FFFF00"/>
              </a:solidFill>
              <a:effectLst>
                <a:glow rad="279400">
                  <a:schemeClr val="tx1">
                    <a:alpha val="89000"/>
                  </a:schemeClr>
                </a:glow>
              </a:effectLst>
            </a:endParaRPr>
          </a:p>
          <a:p>
            <a:pPr eaLnBrk="1" hangingPunct="1">
              <a:spcBef>
                <a:spcPct val="20000"/>
              </a:spcBef>
              <a:defRPr/>
            </a:pPr>
            <a:r>
              <a:rPr lang="en-US" sz="3600" b="1" i="1" dirty="0">
                <a:solidFill>
                  <a:srgbClr val="FFFF00"/>
                </a:solidFill>
                <a:effectLst>
                  <a:glow rad="279400">
                    <a:schemeClr val="tx1">
                      <a:alpha val="89000"/>
                    </a:schemeClr>
                  </a:glow>
                </a:effectLst>
              </a:rPr>
              <a:t>A</a:t>
            </a:r>
            <a:r>
              <a:rPr lang="en-US" sz="3600" b="1" i="1" dirty="0">
                <a:solidFill>
                  <a:schemeClr val="bg1"/>
                </a:solidFill>
                <a:effectLst>
                  <a:glow rad="279400">
                    <a:schemeClr val="tx1">
                      <a:alpha val="89000"/>
                    </a:schemeClr>
                  </a:glow>
                </a:effectLst>
              </a:rPr>
              <a:t>pply or exhort obedience</a:t>
            </a:r>
          </a:p>
          <a:p>
            <a:pPr eaLnBrk="1" hangingPunct="1">
              <a:spcBef>
                <a:spcPct val="20000"/>
              </a:spcBef>
              <a:defRPr/>
            </a:pPr>
            <a:r>
              <a:rPr lang="zh-CN" altLang="en-US" sz="3600" b="1" i="1" dirty="0">
                <a:solidFill>
                  <a:schemeClr val="bg1"/>
                </a:solidFill>
                <a:effectLst>
                  <a:glow rad="279400">
                    <a:schemeClr val="tx1">
                      <a:alpha val="89000"/>
                    </a:schemeClr>
                  </a:glow>
                </a:effectLst>
              </a:rPr>
              <a:t>－</a:t>
            </a: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采取顺服的例子或勉励的例子</a:t>
            </a:r>
            <a:endParaRPr lang="en-US" sz="3600" b="1" i="1" dirty="0">
              <a:solidFill>
                <a:schemeClr val="bg1"/>
              </a:solidFill>
              <a:effectLst>
                <a:glow rad="279400">
                  <a:schemeClr val="tx1">
                    <a:alpha val="89000"/>
                  </a:schemeClr>
                </a:glow>
              </a:effectLst>
            </a:endParaRPr>
          </a:p>
          <a:p>
            <a:pPr eaLnBrk="1" hangingPunct="1">
              <a:spcBef>
                <a:spcPct val="20000"/>
              </a:spcBef>
              <a:defRPr/>
            </a:pPr>
            <a:r>
              <a:rPr lang="en-US" sz="3600" b="1" i="1" dirty="0">
                <a:solidFill>
                  <a:srgbClr val="FFFF00"/>
                </a:solidFill>
                <a:effectLst>
                  <a:glow rad="279400">
                    <a:schemeClr val="tx1">
                      <a:alpha val="89000"/>
                    </a:schemeClr>
                  </a:glow>
                </a:effectLst>
              </a:rPr>
              <a:t>I</a:t>
            </a:r>
            <a:r>
              <a:rPr lang="en-US" sz="3600" b="1" i="1" dirty="0">
                <a:solidFill>
                  <a:schemeClr val="bg1"/>
                </a:solidFill>
                <a:effectLst>
                  <a:glow rad="279400">
                    <a:schemeClr val="tx1">
                      <a:alpha val="89000"/>
                    </a:schemeClr>
                  </a:glow>
                </a:effectLst>
              </a:rPr>
              <a:t>nclude Variety</a:t>
            </a:r>
          </a:p>
          <a:p>
            <a:pPr eaLnBrk="1" hangingPunct="1">
              <a:spcBef>
                <a:spcPct val="20000"/>
              </a:spcBef>
              <a:defRPr/>
            </a:pP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a:t>
            </a:r>
            <a:r>
              <a:rPr lang="en-US" altLang="zh-CN" sz="3600" b="1" i="1" dirty="0">
                <a:solidFill>
                  <a:schemeClr val="bg1"/>
                </a:solidFill>
                <a:effectLst>
                  <a:outerShdw blurRad="38100" dist="38100" dir="2700000" algn="tl">
                    <a:srgbClr val="808080"/>
                  </a:outerShdw>
                </a:effectLst>
                <a:ea typeface="ＭＳ Ｐゴシック" charset="-128"/>
                <a:cs typeface="ＭＳ Ｐゴシック" charset="-128"/>
              </a:rPr>
              <a:t> </a:t>
            </a:r>
            <a:r>
              <a:rPr lang="zh-CN" altLang="en-US" sz="3600" b="1" i="1" dirty="0">
                <a:solidFill>
                  <a:schemeClr val="bg1"/>
                </a:solidFill>
                <a:effectLst>
                  <a:outerShdw blurRad="38100" dist="38100" dir="2700000" algn="tl">
                    <a:srgbClr val="808080"/>
                  </a:outerShdw>
                </a:effectLst>
                <a:ea typeface="ＭＳ Ｐゴシック" charset="-128"/>
                <a:cs typeface="ＭＳ Ｐゴシック" charset="-128"/>
              </a:rPr>
              <a:t>包括不同的结论</a:t>
            </a:r>
            <a:endParaRPr lang="en-US" sz="3600" b="1" i="1" dirty="0">
              <a:solidFill>
                <a:schemeClr val="bg1"/>
              </a:solidFill>
              <a:effectLst>
                <a:outerShdw blurRad="38100" dist="38100" dir="2700000" algn="tl">
                  <a:srgbClr val="808080"/>
                </a:outerShdw>
              </a:effectLst>
              <a:ea typeface="ＭＳ Ｐゴシック" charset="-128"/>
              <a:cs typeface="ＭＳ Ｐゴシック" charset="-128"/>
            </a:endParaRPr>
          </a:p>
          <a:p>
            <a:pPr eaLnBrk="1" hangingPunct="1">
              <a:spcBef>
                <a:spcPct val="20000"/>
              </a:spcBef>
              <a:defRPr/>
            </a:pPr>
            <a:r>
              <a:rPr lang="en-US" sz="3600" b="1" i="1" dirty="0">
                <a:solidFill>
                  <a:srgbClr val="FFFF00"/>
                </a:solidFill>
                <a:effectLst>
                  <a:glow rad="279400">
                    <a:schemeClr val="tx1">
                      <a:alpha val="89000"/>
                    </a:schemeClr>
                  </a:glow>
                </a:effectLst>
              </a:rPr>
              <a:t>N</a:t>
            </a:r>
            <a:r>
              <a:rPr lang="en-US" sz="3600" b="1" i="1" dirty="0">
                <a:solidFill>
                  <a:schemeClr val="bg1"/>
                </a:solidFill>
                <a:effectLst>
                  <a:glow rad="279400">
                    <a:schemeClr val="tx1">
                      <a:alpha val="89000"/>
                    </a:schemeClr>
                  </a:glow>
                </a:effectLst>
              </a:rPr>
              <a:t>ever announce a conclusion </a:t>
            </a:r>
          </a:p>
          <a:p>
            <a:pPr eaLnBrk="1" hangingPunct="1">
              <a:spcBef>
                <a:spcPts val="0"/>
              </a:spcBef>
              <a:defRPr/>
            </a:pPr>
            <a:r>
              <a:rPr lang="zh-CN" altLang="en-US" sz="3200" b="1" i="1" dirty="0">
                <a:solidFill>
                  <a:schemeClr val="bg1"/>
                </a:solidFill>
                <a:effectLst>
                  <a:outerShdw blurRad="38100" dist="38100" dir="2700000" algn="tl">
                    <a:srgbClr val="808080"/>
                  </a:outerShdw>
                </a:effectLst>
                <a:ea typeface="ＭＳ Ｐゴシック" charset="-128"/>
                <a:cs typeface="ＭＳ Ｐゴシック" charset="-128"/>
              </a:rPr>
              <a:t>－</a:t>
            </a:r>
            <a:r>
              <a:rPr lang="en-US" altLang="zh-CN" sz="3200" b="1" i="1" dirty="0">
                <a:solidFill>
                  <a:schemeClr val="bg1"/>
                </a:solidFill>
                <a:effectLst>
                  <a:outerShdw blurRad="38100" dist="38100" dir="2700000" algn="tl">
                    <a:srgbClr val="808080"/>
                  </a:outerShdw>
                </a:effectLst>
                <a:ea typeface="ＭＳ Ｐゴシック" charset="-128"/>
                <a:cs typeface="ＭＳ Ｐゴシック" charset="-128"/>
              </a:rPr>
              <a:t> </a:t>
            </a:r>
            <a:r>
              <a:rPr lang="zh-CN" altLang="en-US" sz="3200" b="1" i="1" dirty="0">
                <a:solidFill>
                  <a:schemeClr val="bg1"/>
                </a:solidFill>
                <a:effectLst>
                  <a:outerShdw blurRad="38100" dist="38100" dir="2700000" algn="tl">
                    <a:srgbClr val="808080"/>
                  </a:outerShdw>
                </a:effectLst>
                <a:ea typeface="ＭＳ Ｐゴシック" charset="-128"/>
                <a:cs typeface="ＭＳ Ｐゴシック" charset="-128"/>
              </a:rPr>
              <a:t>不要宣布结论</a:t>
            </a:r>
            <a:endParaRPr lang="en-US" sz="3200" b="1" i="1" dirty="0">
              <a:solidFill>
                <a:schemeClr val="bg1"/>
              </a:solidFill>
              <a:effectLst>
                <a:outerShdw blurRad="38100" dist="38100" dir="2700000" algn="tl">
                  <a:srgbClr val="808080"/>
                </a:outerShdw>
              </a:effectLst>
              <a:ea typeface="ＭＳ Ｐゴシック" charset="-128"/>
              <a:cs typeface="ＭＳ Ｐゴシック" charset="-128"/>
            </a:endParaRPr>
          </a:p>
          <a:p>
            <a:pPr eaLnBrk="1" hangingPunct="1">
              <a:spcBef>
                <a:spcPct val="20000"/>
              </a:spcBef>
              <a:defRPr/>
            </a:pPr>
            <a:endParaRPr lang="en-US" sz="3200" b="1" dirty="0">
              <a:solidFill>
                <a:schemeClr val="bg1"/>
              </a:solidFill>
              <a:effectLst>
                <a:glow rad="279400">
                  <a:schemeClr val="tx1">
                    <a:alpha val="89000"/>
                  </a:schemeClr>
                </a:glow>
              </a:effectLst>
            </a:endParaRPr>
          </a:p>
        </p:txBody>
      </p:sp>
      <p:sp>
        <p:nvSpPr>
          <p:cNvPr id="13" name="Rectangle 12"/>
          <p:cNvSpPr>
            <a:spLocks noChangeArrowheads="1"/>
          </p:cNvSpPr>
          <p:nvPr/>
        </p:nvSpPr>
        <p:spPr bwMode="auto">
          <a:xfrm>
            <a:off x="5562600" y="0"/>
            <a:ext cx="2971800" cy="609600"/>
          </a:xfrm>
          <a:prstGeom prst="rect">
            <a:avLst/>
          </a:prstGeom>
          <a:solidFill>
            <a:srgbClr val="FF0000"/>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76135" name="Title 2"/>
          <p:cNvSpPr>
            <a:spLocks noGrp="1"/>
          </p:cNvSpPr>
          <p:nvPr>
            <p:ph type="ctrTitle"/>
          </p:nvPr>
        </p:nvSpPr>
        <p:spPr>
          <a:xfrm>
            <a:off x="0" y="-228600"/>
            <a:ext cx="5334000" cy="1012825"/>
          </a:xfrm>
        </p:spPr>
        <p:txBody>
          <a:bodyPr/>
          <a:lstStyle/>
          <a:p>
            <a:r>
              <a:rPr lang="zh-CN" altLang="en-US">
                <a:solidFill>
                  <a:schemeClr val="bg1"/>
                </a:solidFill>
                <a:latin typeface="Arial" charset="0"/>
                <a:ea typeface="ＭＳ Ｐゴシック" charset="0"/>
                <a:cs typeface="ＭＳ Ｐゴシック" charset="0"/>
              </a:rPr>
              <a:t>检讨结论</a:t>
            </a:r>
            <a:endParaRPr lang="en-US">
              <a:solidFill>
                <a:schemeClr val="bg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3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left)">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wipe(left)">
                                      <p:cBhvr>
                                        <p:cTn id="29" dur="500"/>
                                        <p:tgtEl>
                                          <p:spTgt spid="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wipe(left)">
                                      <p:cBhvr>
                                        <p:cTn id="34" dur="5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wipe(left)">
                                      <p:cBhvr>
                                        <p:cTn id="39" dur="500"/>
                                        <p:tgtEl>
                                          <p:spTgt spid="1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wipe(left)">
                                      <p:cBhvr>
                                        <p:cTn id="44" dur="500"/>
                                        <p:tgtEl>
                                          <p:spTgt spid="1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wipe(left)">
                                      <p:cBhvr>
                                        <p:cTn id="49" dur="500"/>
                                        <p:tgtEl>
                                          <p:spTgt spid="11">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xEl>
                                              <p:pRg st="7" end="7"/>
                                            </p:txEl>
                                          </p:spTgt>
                                        </p:tgtEl>
                                        <p:attrNameLst>
                                          <p:attrName>style.visibility</p:attrName>
                                        </p:attrNameLst>
                                      </p:cBhvr>
                                      <p:to>
                                        <p:strVal val="visible"/>
                                      </p:to>
                                    </p:set>
                                    <p:animEffect transition="in" filter="wipe(left)">
                                      <p:cBhvr>
                                        <p:cTn id="54" dur="500"/>
                                        <p:tgtEl>
                                          <p:spTgt spid="11">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Effect transition="in" filter="wipe(left)">
                                      <p:cBhvr>
                                        <p:cTn id="59" dur="500"/>
                                        <p:tgtEl>
                                          <p:spTgt spid="11">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xEl>
                                              <p:pRg st="9" end="9"/>
                                            </p:txEl>
                                          </p:spTgt>
                                        </p:tgtEl>
                                        <p:attrNameLst>
                                          <p:attrName>style.visibility</p:attrName>
                                        </p:attrNameLst>
                                      </p:cBhvr>
                                      <p:to>
                                        <p:strVal val="visible"/>
                                      </p:to>
                                    </p:set>
                                    <p:animEffect transition="in" filter="wipe(left)">
                                      <p:cBhvr>
                                        <p:cTn id="64"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ctrTitle"/>
          </p:nvPr>
        </p:nvSpPr>
        <p:spPr>
          <a:xfrm>
            <a:off x="685800" y="2286000"/>
            <a:ext cx="7772400" cy="1143000"/>
          </a:xfrm>
        </p:spPr>
        <p:txBody>
          <a:bodyPr/>
          <a:lstStyle/>
          <a:p>
            <a:pPr eaLnBrk="1" hangingPunct="1">
              <a:defRPr/>
            </a:pPr>
            <a:r>
              <a:rPr lang="en-US" dirty="0" smtClean="0">
                <a:cs typeface="+mj-cs"/>
              </a:rPr>
              <a:t>Black</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400" fontAlgn="base">
              <a:spcBef>
                <a:spcPct val="0"/>
              </a:spcBef>
              <a:spcAft>
                <a:spcPct val="0"/>
              </a:spcAft>
            </a:pPr>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smtClean="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13977326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228600" y="228600"/>
            <a:ext cx="8686800" cy="990600"/>
          </a:xfrm>
          <a:gradFill rotWithShape="0">
            <a:gsLst>
              <a:gs pos="0">
                <a:srgbClr val="12531E"/>
              </a:gs>
              <a:gs pos="100000">
                <a:srgbClr val="12531E">
                  <a:gamma/>
                  <a:shade val="46275"/>
                  <a:invGamma/>
                </a:srgbClr>
              </a:gs>
            </a:gsLst>
            <a:path path="shape">
              <a:fillToRect l="50000" t="50000" r="50000" b="50000"/>
            </a:path>
          </a:gradFill>
          <a:effectLst>
            <a:outerShdw blurRad="63500" dist="35921" dir="2700000" algn="ctr" rotWithShape="0">
              <a:srgbClr val="000000">
                <a:alpha val="75000"/>
              </a:srgbClr>
            </a:outerShdw>
          </a:effectLst>
        </p:spPr>
        <p:txBody>
          <a:bodyPr/>
          <a:lstStyle/>
          <a:p>
            <a:pPr eaLnBrk="1" hangingPunct="1">
              <a:defRPr/>
            </a:pPr>
            <a:r>
              <a:rPr lang="zh-CN" altLang="en-US">
                <a:latin typeface="Arial" charset="0"/>
                <a:ea typeface="ＭＳ Ｐゴシック" charset="0"/>
                <a:cs typeface="ＭＳ Ｐゴシック" charset="0"/>
              </a:rPr>
              <a:t>有三种传道人</a:t>
            </a:r>
            <a:endParaRPr lang="en-US">
              <a:latin typeface="Arial" charset="0"/>
              <a:ea typeface="ＭＳ Ｐゴシック" charset="0"/>
              <a:cs typeface="ＭＳ Ｐゴシック" charset="0"/>
            </a:endParaRPr>
          </a:p>
        </p:txBody>
      </p:sp>
      <p:sp>
        <p:nvSpPr>
          <p:cNvPr id="1348611" name="Rectangle 3"/>
          <p:cNvSpPr>
            <a:spLocks noGrp="1" noChangeArrowheads="1"/>
          </p:cNvSpPr>
          <p:nvPr>
            <p:ph type="body" idx="1"/>
          </p:nvPr>
        </p:nvSpPr>
        <p:spPr>
          <a:xfrm>
            <a:off x="1752600" y="1524000"/>
            <a:ext cx="7391400" cy="838200"/>
          </a:xfrm>
          <a:effectLst/>
        </p:spPr>
        <p:txBody>
          <a:bodyPr/>
          <a:lstStyle/>
          <a:p>
            <a:pPr eaLnBrk="1" hangingPunct="1">
              <a:defRPr/>
            </a:pPr>
            <a:r>
              <a:rPr lang="zh-CN" altLang="en-US" b="1">
                <a:effectLst>
                  <a:outerShdw blurRad="38100" dist="38100" dir="2700000" algn="tl">
                    <a:srgbClr val="000000"/>
                  </a:outerShdw>
                </a:effectLst>
                <a:latin typeface="Arial" charset="0"/>
                <a:ea typeface="ＭＳ Ｐゴシック" charset="0"/>
                <a:cs typeface="ＭＳ Ｐゴシック" charset="0"/>
              </a:rPr>
              <a:t>那些你</a:t>
            </a:r>
            <a:r>
              <a:rPr lang="zh-CN" altLang="en-US" b="1">
                <a:solidFill>
                  <a:srgbClr val="FFFF00"/>
                </a:solidFill>
                <a:effectLst>
                  <a:outerShdw blurRad="38100" dist="38100" dir="2700000" algn="tl">
                    <a:srgbClr val="000000"/>
                  </a:outerShdw>
                </a:effectLst>
                <a:latin typeface="Arial" charset="0"/>
                <a:ea typeface="ＭＳ Ｐゴシック" charset="0"/>
                <a:cs typeface="ＭＳ Ｐゴシック" charset="0"/>
              </a:rPr>
              <a:t>不能</a:t>
            </a:r>
            <a:r>
              <a:rPr lang="zh-CN" altLang="en-US" b="1">
                <a:effectLst>
                  <a:outerShdw blurRad="38100" dist="38100" dir="2700000" algn="tl">
                    <a:srgbClr val="000000"/>
                  </a:outerShdw>
                </a:effectLst>
                <a:latin typeface="Arial" charset="0"/>
                <a:ea typeface="ＭＳ Ｐゴシック" charset="0"/>
                <a:cs typeface="ＭＳ Ｐゴシック" charset="0"/>
              </a:rPr>
              <a:t>聆听的</a:t>
            </a:r>
            <a:endParaRPr lang="en-GB" altLang="zh-CN" b="1">
              <a:effectLst>
                <a:outerShdw blurRad="38100" dist="38100" dir="2700000" algn="tl">
                  <a:srgbClr val="000000"/>
                </a:outerShdw>
              </a:effectLst>
              <a:latin typeface="Arial" charset="0"/>
              <a:ea typeface="ＭＳ Ｐゴシック" charset="0"/>
              <a:cs typeface="ＭＳ Ｐゴシック" charset="0"/>
            </a:endParaRPr>
          </a:p>
        </p:txBody>
      </p:sp>
      <p:pic>
        <p:nvPicPr>
          <p:cNvPr id="1348612" name="Picture 4" descr="images-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3581400"/>
            <a:ext cx="152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8613" name="Picture 5" descr="images-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0388" y="1371600"/>
            <a:ext cx="1039812"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8614" name="Picture 6" descr="black &amp; whit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188" y="2514600"/>
            <a:ext cx="989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8615" name="Text Box 7"/>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tx2"/>
                </a:solidFill>
              </a:rPr>
              <a:t>74</a:t>
            </a:r>
            <a:endParaRPr lang="en-US" smtClean="0">
              <a:solidFill>
                <a:schemeClr val="tx2"/>
              </a:solidFill>
            </a:endParaRPr>
          </a:p>
        </p:txBody>
      </p:sp>
      <p:sp>
        <p:nvSpPr>
          <p:cNvPr id="1348616" name="Rectangle 8"/>
          <p:cNvSpPr>
            <a:spLocks noChangeArrowheads="1"/>
          </p:cNvSpPr>
          <p:nvPr/>
        </p:nvSpPr>
        <p:spPr bwMode="auto">
          <a:xfrm>
            <a:off x="1752600" y="2552700"/>
            <a:ext cx="7391400" cy="838200"/>
          </a:xfrm>
          <a:prstGeom prst="rect">
            <a:avLst/>
          </a:prstGeom>
          <a:noFill/>
          <a:ln>
            <a:noFill/>
          </a:ln>
          <a:effectLst/>
          <a:extLst/>
        </p:spPr>
        <p:txBody>
          <a:bodyPr/>
          <a:lstStyle/>
          <a:p>
            <a:pPr marL="342900" indent="-342900" eaLnBrk="1" hangingPunct="1">
              <a:spcBef>
                <a:spcPct val="20000"/>
              </a:spcBef>
              <a:buClr>
                <a:schemeClr val="hlink"/>
              </a:buClr>
              <a:buSzPct val="65000"/>
              <a:buFont typeface="Wingdings" charset="0"/>
              <a:buChar char="n"/>
              <a:defRPr/>
            </a:pPr>
            <a:r>
              <a:rPr lang="zh-CN" altLang="en-US" sz="3200" b="1">
                <a:effectLst>
                  <a:outerShdw blurRad="38100" dist="38100" dir="2700000" algn="tl">
                    <a:srgbClr val="000000"/>
                  </a:outerShdw>
                </a:effectLst>
              </a:rPr>
              <a:t>那些你</a:t>
            </a:r>
            <a:r>
              <a:rPr lang="zh-CN" altLang="en-US" sz="3200" b="1">
                <a:solidFill>
                  <a:srgbClr val="FFFF00"/>
                </a:solidFill>
                <a:effectLst>
                  <a:outerShdw blurRad="38100" dist="38100" dir="2700000" algn="tl">
                    <a:srgbClr val="000000"/>
                  </a:outerShdw>
                </a:effectLst>
              </a:rPr>
              <a:t>能够</a:t>
            </a:r>
            <a:r>
              <a:rPr lang="zh-CN" altLang="en-US" sz="3200" b="1">
                <a:effectLst>
                  <a:outerShdw blurRad="38100" dist="38100" dir="2700000" algn="tl">
                    <a:srgbClr val="000000"/>
                  </a:outerShdw>
                </a:effectLst>
              </a:rPr>
              <a:t>聆听的</a:t>
            </a:r>
            <a:endParaRPr lang="en-GB" altLang="zh-CN" sz="3200" b="1">
              <a:effectLst>
                <a:outerShdw blurRad="38100" dist="38100" dir="2700000" algn="tl">
                  <a:srgbClr val="000000"/>
                </a:outerShdw>
              </a:effectLst>
            </a:endParaRPr>
          </a:p>
        </p:txBody>
      </p:sp>
      <p:sp>
        <p:nvSpPr>
          <p:cNvPr id="1348617" name="Rectangle 9"/>
          <p:cNvSpPr>
            <a:spLocks noChangeArrowheads="1"/>
          </p:cNvSpPr>
          <p:nvPr/>
        </p:nvSpPr>
        <p:spPr bwMode="auto">
          <a:xfrm>
            <a:off x="1752600" y="3581400"/>
            <a:ext cx="7391400" cy="838200"/>
          </a:xfrm>
          <a:prstGeom prst="rect">
            <a:avLst/>
          </a:prstGeom>
          <a:noFill/>
          <a:ln>
            <a:noFill/>
          </a:ln>
          <a:effectLst/>
          <a:extLst/>
        </p:spPr>
        <p:txBody>
          <a:bodyPr/>
          <a:lstStyle/>
          <a:p>
            <a:pPr marL="342900" indent="-342900" eaLnBrk="1" hangingPunct="1">
              <a:spcBef>
                <a:spcPct val="20000"/>
              </a:spcBef>
              <a:buClr>
                <a:schemeClr val="hlink"/>
              </a:buClr>
              <a:buSzPct val="65000"/>
              <a:buFont typeface="Wingdings" charset="0"/>
              <a:buChar char="n"/>
              <a:defRPr/>
            </a:pPr>
            <a:r>
              <a:rPr lang="zh-CN" altLang="en-US" sz="3200" b="1">
                <a:effectLst>
                  <a:outerShdw blurRad="38100" dist="38100" dir="2700000" algn="tl">
                    <a:srgbClr val="000000"/>
                  </a:outerShdw>
                </a:effectLst>
              </a:rPr>
              <a:t>那些你</a:t>
            </a:r>
            <a:r>
              <a:rPr lang="zh-CN" altLang="en-US" sz="3200" b="1">
                <a:solidFill>
                  <a:srgbClr val="FFFF00"/>
                </a:solidFill>
                <a:effectLst>
                  <a:outerShdw blurRad="38100" dist="38100" dir="2700000" algn="tl">
                    <a:srgbClr val="000000"/>
                  </a:outerShdw>
                </a:effectLst>
              </a:rPr>
              <a:t>一定要</a:t>
            </a:r>
            <a:r>
              <a:rPr lang="zh-CN" altLang="en-US" sz="3200" b="1">
                <a:effectLst>
                  <a:outerShdw blurRad="38100" dist="38100" dir="2700000" algn="tl">
                    <a:srgbClr val="000000"/>
                  </a:outerShdw>
                </a:effectLst>
              </a:rPr>
              <a:t>聆听的</a:t>
            </a:r>
            <a:endParaRPr lang="en-GB" altLang="zh-CN" sz="3200" b="1">
              <a:effectLst>
                <a:outerShdw blurRad="38100" dist="38100" dir="2700000" algn="tl">
                  <a:srgbClr val="000000"/>
                </a:outerShdw>
              </a:effectLst>
            </a:endParaRPr>
          </a:p>
        </p:txBody>
      </p:sp>
      <p:sp>
        <p:nvSpPr>
          <p:cNvPr id="1348618" name="Rectangle 10"/>
          <p:cNvSpPr>
            <a:spLocks noChangeArrowheads="1"/>
          </p:cNvSpPr>
          <p:nvPr/>
        </p:nvSpPr>
        <p:spPr bwMode="auto">
          <a:xfrm>
            <a:off x="152400" y="4648200"/>
            <a:ext cx="8763000" cy="1524000"/>
          </a:xfrm>
          <a:prstGeom prst="rect">
            <a:avLst/>
          </a:prstGeom>
          <a:gradFill rotWithShape="0">
            <a:gsLst>
              <a:gs pos="0">
                <a:srgbClr val="12531E"/>
              </a:gs>
              <a:gs pos="100000">
                <a:srgbClr val="12531E">
                  <a:gamma/>
                  <a:shade val="46275"/>
                  <a:invGamma/>
                </a:srgbClr>
              </a:gs>
            </a:gsLst>
            <a:path path="shape">
              <a:fillToRect l="50000" t="50000" r="50000" b="50000"/>
            </a:path>
          </a:gradFill>
          <a:ln>
            <a:noFill/>
          </a:ln>
          <a:effectLst>
            <a:outerShdw blurRad="63500" dist="35921" dir="2700000" algn="ctr" rotWithShape="0">
              <a:srgbClr val="000000">
                <a:alpha val="75000"/>
              </a:srgbClr>
            </a:outerShdw>
          </a:effectLst>
          <a:extLst/>
        </p:spPr>
        <p:txBody>
          <a:bodyPr anchor="ctr"/>
          <a:lstStyle/>
          <a:p>
            <a:pPr algn="ctr" eaLnBrk="1" hangingPunct="1">
              <a:defRPr/>
            </a:pPr>
            <a:r>
              <a:rPr lang="zh-CN" altLang="en-US" sz="3200">
                <a:solidFill>
                  <a:schemeClr val="tx2"/>
                </a:solidFill>
              </a:rPr>
              <a:t>会众往往在讲道的开始时认定传道人是个什么样的传道人</a:t>
            </a:r>
            <a:r>
              <a:rPr lang="en-US" altLang="ja-JP" sz="3200">
                <a:solidFill>
                  <a:schemeClr val="tx2"/>
                </a:solidFill>
              </a:rPr>
              <a:t>.</a:t>
            </a:r>
            <a:endParaRPr lang="en-US" sz="3600">
              <a:solidFill>
                <a:schemeClr val="tx2"/>
              </a:solidFill>
            </a:endParaRPr>
          </a:p>
        </p:txBody>
      </p:sp>
      <p:sp>
        <p:nvSpPr>
          <p:cNvPr id="1348619" name="Rectangle 11"/>
          <p:cNvSpPr>
            <a:spLocks noChangeArrowheads="1"/>
          </p:cNvSpPr>
          <p:nvPr/>
        </p:nvSpPr>
        <p:spPr bwMode="auto">
          <a:xfrm>
            <a:off x="1828800" y="6248400"/>
            <a:ext cx="7162800" cy="609600"/>
          </a:xfrm>
          <a:prstGeom prst="rect">
            <a:avLst/>
          </a:prstGeom>
          <a:noFill/>
          <a:ln>
            <a:noFill/>
          </a:ln>
          <a:effectLst>
            <a:outerShdw blurRad="63500" dist="35921" dir="2700000" algn="ctr" rotWithShape="0">
              <a:srgbClr val="000000">
                <a:alpha val="75000"/>
              </a:srgbClr>
            </a:outerShdw>
          </a:effectLst>
          <a:extLst/>
        </p:spPr>
        <p:txBody>
          <a:bodyPr/>
          <a:lstStyle/>
          <a:p>
            <a:pPr marL="342900" indent="-342900" algn="r" eaLnBrk="1" hangingPunct="1">
              <a:spcBef>
                <a:spcPct val="20000"/>
              </a:spcBef>
              <a:buClr>
                <a:schemeClr val="hlink"/>
              </a:buClr>
              <a:buSzPct val="65000"/>
              <a:buFont typeface="Wingdings" charset="0"/>
              <a:buChar char="n"/>
              <a:defRPr/>
            </a:pPr>
            <a:r>
              <a:rPr lang="en-US"/>
              <a:t>Haddon Robinson, </a:t>
            </a:r>
            <a:r>
              <a:rPr lang="en-US" i="1"/>
              <a:t>Biblical Preaching</a:t>
            </a:r>
            <a:r>
              <a:rPr lang="en-US"/>
              <a:t>, 167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48611">
                                            <p:txEl>
                                              <p:pRg st="0" end="0"/>
                                            </p:txEl>
                                          </p:spTgt>
                                        </p:tgtEl>
                                        <p:attrNameLst>
                                          <p:attrName>style.visibility</p:attrName>
                                        </p:attrNameLst>
                                      </p:cBhvr>
                                      <p:to>
                                        <p:strVal val="visible"/>
                                      </p:to>
                                    </p:set>
                                    <p:anim calcmode="lin" valueType="num">
                                      <p:cBhvr>
                                        <p:cTn id="7" dur="500" fill="hold"/>
                                        <p:tgtEl>
                                          <p:spTgt spid="1348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86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486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348611">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348613"/>
                                        </p:tgtEl>
                                        <p:attrNameLst>
                                          <p:attrName>style.visibility</p:attrName>
                                        </p:attrNameLst>
                                      </p:cBhvr>
                                      <p:to>
                                        <p:strVal val="visible"/>
                                      </p:to>
                                    </p:set>
                                    <p:anim calcmode="lin" valueType="num">
                                      <p:cBhvr>
                                        <p:cTn id="13" dur="500" fill="hold"/>
                                        <p:tgtEl>
                                          <p:spTgt spid="1348613"/>
                                        </p:tgtEl>
                                        <p:attrNameLst>
                                          <p:attrName>ppt_w</p:attrName>
                                        </p:attrNameLst>
                                      </p:cBhvr>
                                      <p:tavLst>
                                        <p:tav tm="0">
                                          <p:val>
                                            <p:fltVal val="0"/>
                                          </p:val>
                                        </p:tav>
                                        <p:tav tm="100000">
                                          <p:val>
                                            <p:strVal val="#ppt_w"/>
                                          </p:val>
                                        </p:tav>
                                      </p:tavLst>
                                    </p:anim>
                                    <p:anim calcmode="lin" valueType="num">
                                      <p:cBhvr>
                                        <p:cTn id="14" dur="500" fill="hold"/>
                                        <p:tgtEl>
                                          <p:spTgt spid="1348613"/>
                                        </p:tgtEl>
                                        <p:attrNameLst>
                                          <p:attrName>ppt_h</p:attrName>
                                        </p:attrNameLst>
                                      </p:cBhvr>
                                      <p:tavLst>
                                        <p:tav tm="0">
                                          <p:val>
                                            <p:fltVal val="0"/>
                                          </p:val>
                                        </p:tav>
                                        <p:tav tm="100000">
                                          <p:val>
                                            <p:strVal val="#ppt_h"/>
                                          </p:val>
                                        </p:tav>
                                      </p:tavLst>
                                    </p:anim>
                                    <p:anim calcmode="lin" valueType="num">
                                      <p:cBhvr>
                                        <p:cTn id="15" dur="500" fill="hold"/>
                                        <p:tgtEl>
                                          <p:spTgt spid="1348613"/>
                                        </p:tgtEl>
                                        <p:attrNameLst>
                                          <p:attrName>style.rotation</p:attrName>
                                        </p:attrNameLst>
                                      </p:cBhvr>
                                      <p:tavLst>
                                        <p:tav tm="0">
                                          <p:val>
                                            <p:fltVal val="360"/>
                                          </p:val>
                                        </p:tav>
                                        <p:tav tm="100000">
                                          <p:val>
                                            <p:fltVal val="0"/>
                                          </p:val>
                                        </p:tav>
                                      </p:tavLst>
                                    </p:anim>
                                    <p:animEffect transition="in" filter="fade">
                                      <p:cBhvr>
                                        <p:cTn id="16" dur="500"/>
                                        <p:tgtEl>
                                          <p:spTgt spid="13486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348616"/>
                                        </p:tgtEl>
                                        <p:attrNameLst>
                                          <p:attrName>style.visibility</p:attrName>
                                        </p:attrNameLst>
                                      </p:cBhvr>
                                      <p:to>
                                        <p:strVal val="visible"/>
                                      </p:to>
                                    </p:set>
                                    <p:anim calcmode="lin" valueType="num">
                                      <p:cBhvr>
                                        <p:cTn id="21" dur="500" fill="hold"/>
                                        <p:tgtEl>
                                          <p:spTgt spid="1348616"/>
                                        </p:tgtEl>
                                        <p:attrNameLst>
                                          <p:attrName>ppt_w</p:attrName>
                                        </p:attrNameLst>
                                      </p:cBhvr>
                                      <p:tavLst>
                                        <p:tav tm="0">
                                          <p:val>
                                            <p:fltVal val="0"/>
                                          </p:val>
                                        </p:tav>
                                        <p:tav tm="100000">
                                          <p:val>
                                            <p:strVal val="#ppt_w"/>
                                          </p:val>
                                        </p:tav>
                                      </p:tavLst>
                                    </p:anim>
                                    <p:anim calcmode="lin" valueType="num">
                                      <p:cBhvr>
                                        <p:cTn id="22" dur="500" fill="hold"/>
                                        <p:tgtEl>
                                          <p:spTgt spid="1348616"/>
                                        </p:tgtEl>
                                        <p:attrNameLst>
                                          <p:attrName>ppt_h</p:attrName>
                                        </p:attrNameLst>
                                      </p:cBhvr>
                                      <p:tavLst>
                                        <p:tav tm="0">
                                          <p:val>
                                            <p:fltVal val="0"/>
                                          </p:val>
                                        </p:tav>
                                        <p:tav tm="100000">
                                          <p:val>
                                            <p:strVal val="#ppt_h"/>
                                          </p:val>
                                        </p:tav>
                                      </p:tavLst>
                                    </p:anim>
                                    <p:anim calcmode="lin" valueType="num">
                                      <p:cBhvr>
                                        <p:cTn id="23" dur="500" fill="hold"/>
                                        <p:tgtEl>
                                          <p:spTgt spid="1348616"/>
                                        </p:tgtEl>
                                        <p:attrNameLst>
                                          <p:attrName>style.rotation</p:attrName>
                                        </p:attrNameLst>
                                      </p:cBhvr>
                                      <p:tavLst>
                                        <p:tav tm="0">
                                          <p:val>
                                            <p:fltVal val="360"/>
                                          </p:val>
                                        </p:tav>
                                        <p:tav tm="100000">
                                          <p:val>
                                            <p:fltVal val="0"/>
                                          </p:val>
                                        </p:tav>
                                      </p:tavLst>
                                    </p:anim>
                                    <p:animEffect transition="in" filter="fade">
                                      <p:cBhvr>
                                        <p:cTn id="24" dur="500"/>
                                        <p:tgtEl>
                                          <p:spTgt spid="1348616"/>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1348614"/>
                                        </p:tgtEl>
                                        <p:attrNameLst>
                                          <p:attrName>style.visibility</p:attrName>
                                        </p:attrNameLst>
                                      </p:cBhvr>
                                      <p:to>
                                        <p:strVal val="visible"/>
                                      </p:to>
                                    </p:set>
                                    <p:anim calcmode="lin" valueType="num">
                                      <p:cBhvr>
                                        <p:cTn id="27" dur="500" fill="hold"/>
                                        <p:tgtEl>
                                          <p:spTgt spid="1348614"/>
                                        </p:tgtEl>
                                        <p:attrNameLst>
                                          <p:attrName>ppt_w</p:attrName>
                                        </p:attrNameLst>
                                      </p:cBhvr>
                                      <p:tavLst>
                                        <p:tav tm="0">
                                          <p:val>
                                            <p:fltVal val="0"/>
                                          </p:val>
                                        </p:tav>
                                        <p:tav tm="100000">
                                          <p:val>
                                            <p:strVal val="#ppt_w"/>
                                          </p:val>
                                        </p:tav>
                                      </p:tavLst>
                                    </p:anim>
                                    <p:anim calcmode="lin" valueType="num">
                                      <p:cBhvr>
                                        <p:cTn id="28" dur="500" fill="hold"/>
                                        <p:tgtEl>
                                          <p:spTgt spid="1348614"/>
                                        </p:tgtEl>
                                        <p:attrNameLst>
                                          <p:attrName>ppt_h</p:attrName>
                                        </p:attrNameLst>
                                      </p:cBhvr>
                                      <p:tavLst>
                                        <p:tav tm="0">
                                          <p:val>
                                            <p:fltVal val="0"/>
                                          </p:val>
                                        </p:tav>
                                        <p:tav tm="100000">
                                          <p:val>
                                            <p:strVal val="#ppt_h"/>
                                          </p:val>
                                        </p:tav>
                                      </p:tavLst>
                                    </p:anim>
                                    <p:anim calcmode="lin" valueType="num">
                                      <p:cBhvr>
                                        <p:cTn id="29" dur="500" fill="hold"/>
                                        <p:tgtEl>
                                          <p:spTgt spid="1348614"/>
                                        </p:tgtEl>
                                        <p:attrNameLst>
                                          <p:attrName>style.rotation</p:attrName>
                                        </p:attrNameLst>
                                      </p:cBhvr>
                                      <p:tavLst>
                                        <p:tav tm="0">
                                          <p:val>
                                            <p:fltVal val="360"/>
                                          </p:val>
                                        </p:tav>
                                        <p:tav tm="100000">
                                          <p:val>
                                            <p:fltVal val="0"/>
                                          </p:val>
                                        </p:tav>
                                      </p:tavLst>
                                    </p:anim>
                                    <p:animEffect transition="in" filter="fade">
                                      <p:cBhvr>
                                        <p:cTn id="30" dur="500"/>
                                        <p:tgtEl>
                                          <p:spTgt spid="13486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348617"/>
                                        </p:tgtEl>
                                        <p:attrNameLst>
                                          <p:attrName>style.visibility</p:attrName>
                                        </p:attrNameLst>
                                      </p:cBhvr>
                                      <p:to>
                                        <p:strVal val="visible"/>
                                      </p:to>
                                    </p:set>
                                    <p:anim calcmode="lin" valueType="num">
                                      <p:cBhvr>
                                        <p:cTn id="35" dur="500" fill="hold"/>
                                        <p:tgtEl>
                                          <p:spTgt spid="1348617"/>
                                        </p:tgtEl>
                                        <p:attrNameLst>
                                          <p:attrName>ppt_w</p:attrName>
                                        </p:attrNameLst>
                                      </p:cBhvr>
                                      <p:tavLst>
                                        <p:tav tm="0">
                                          <p:val>
                                            <p:fltVal val="0"/>
                                          </p:val>
                                        </p:tav>
                                        <p:tav tm="100000">
                                          <p:val>
                                            <p:strVal val="#ppt_w"/>
                                          </p:val>
                                        </p:tav>
                                      </p:tavLst>
                                    </p:anim>
                                    <p:anim calcmode="lin" valueType="num">
                                      <p:cBhvr>
                                        <p:cTn id="36" dur="500" fill="hold"/>
                                        <p:tgtEl>
                                          <p:spTgt spid="1348617"/>
                                        </p:tgtEl>
                                        <p:attrNameLst>
                                          <p:attrName>ppt_h</p:attrName>
                                        </p:attrNameLst>
                                      </p:cBhvr>
                                      <p:tavLst>
                                        <p:tav tm="0">
                                          <p:val>
                                            <p:fltVal val="0"/>
                                          </p:val>
                                        </p:tav>
                                        <p:tav tm="100000">
                                          <p:val>
                                            <p:strVal val="#ppt_h"/>
                                          </p:val>
                                        </p:tav>
                                      </p:tavLst>
                                    </p:anim>
                                    <p:anim calcmode="lin" valueType="num">
                                      <p:cBhvr>
                                        <p:cTn id="37" dur="500" fill="hold"/>
                                        <p:tgtEl>
                                          <p:spTgt spid="1348617"/>
                                        </p:tgtEl>
                                        <p:attrNameLst>
                                          <p:attrName>style.rotation</p:attrName>
                                        </p:attrNameLst>
                                      </p:cBhvr>
                                      <p:tavLst>
                                        <p:tav tm="0">
                                          <p:val>
                                            <p:fltVal val="360"/>
                                          </p:val>
                                        </p:tav>
                                        <p:tav tm="100000">
                                          <p:val>
                                            <p:fltVal val="0"/>
                                          </p:val>
                                        </p:tav>
                                      </p:tavLst>
                                    </p:anim>
                                    <p:animEffect transition="in" filter="fade">
                                      <p:cBhvr>
                                        <p:cTn id="38" dur="500"/>
                                        <p:tgtEl>
                                          <p:spTgt spid="1348617"/>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348612"/>
                                        </p:tgtEl>
                                        <p:attrNameLst>
                                          <p:attrName>style.visibility</p:attrName>
                                        </p:attrNameLst>
                                      </p:cBhvr>
                                      <p:to>
                                        <p:strVal val="visible"/>
                                      </p:to>
                                    </p:set>
                                    <p:anim calcmode="lin" valueType="num">
                                      <p:cBhvr>
                                        <p:cTn id="41" dur="500" fill="hold"/>
                                        <p:tgtEl>
                                          <p:spTgt spid="1348612"/>
                                        </p:tgtEl>
                                        <p:attrNameLst>
                                          <p:attrName>ppt_w</p:attrName>
                                        </p:attrNameLst>
                                      </p:cBhvr>
                                      <p:tavLst>
                                        <p:tav tm="0">
                                          <p:val>
                                            <p:fltVal val="0"/>
                                          </p:val>
                                        </p:tav>
                                        <p:tav tm="100000">
                                          <p:val>
                                            <p:strVal val="#ppt_w"/>
                                          </p:val>
                                        </p:tav>
                                      </p:tavLst>
                                    </p:anim>
                                    <p:anim calcmode="lin" valueType="num">
                                      <p:cBhvr>
                                        <p:cTn id="42" dur="500" fill="hold"/>
                                        <p:tgtEl>
                                          <p:spTgt spid="1348612"/>
                                        </p:tgtEl>
                                        <p:attrNameLst>
                                          <p:attrName>ppt_h</p:attrName>
                                        </p:attrNameLst>
                                      </p:cBhvr>
                                      <p:tavLst>
                                        <p:tav tm="0">
                                          <p:val>
                                            <p:fltVal val="0"/>
                                          </p:val>
                                        </p:tav>
                                        <p:tav tm="100000">
                                          <p:val>
                                            <p:strVal val="#ppt_h"/>
                                          </p:val>
                                        </p:tav>
                                      </p:tavLst>
                                    </p:anim>
                                    <p:anim calcmode="lin" valueType="num">
                                      <p:cBhvr>
                                        <p:cTn id="43" dur="500" fill="hold"/>
                                        <p:tgtEl>
                                          <p:spTgt spid="1348612"/>
                                        </p:tgtEl>
                                        <p:attrNameLst>
                                          <p:attrName>style.rotation</p:attrName>
                                        </p:attrNameLst>
                                      </p:cBhvr>
                                      <p:tavLst>
                                        <p:tav tm="0">
                                          <p:val>
                                            <p:fltVal val="360"/>
                                          </p:val>
                                        </p:tav>
                                        <p:tav tm="100000">
                                          <p:val>
                                            <p:fltVal val="0"/>
                                          </p:val>
                                        </p:tav>
                                      </p:tavLst>
                                    </p:anim>
                                    <p:animEffect transition="in" filter="fade">
                                      <p:cBhvr>
                                        <p:cTn id="44" dur="500"/>
                                        <p:tgtEl>
                                          <p:spTgt spid="13486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348618"/>
                                        </p:tgtEl>
                                        <p:attrNameLst>
                                          <p:attrName>style.visibility</p:attrName>
                                        </p:attrNameLst>
                                      </p:cBhvr>
                                      <p:to>
                                        <p:strVal val="visible"/>
                                      </p:to>
                                    </p:set>
                                    <p:anim calcmode="lin" valueType="num">
                                      <p:cBhvr>
                                        <p:cTn id="49" dur="500" fill="hold"/>
                                        <p:tgtEl>
                                          <p:spTgt spid="1348618"/>
                                        </p:tgtEl>
                                        <p:attrNameLst>
                                          <p:attrName>ppt_w</p:attrName>
                                        </p:attrNameLst>
                                      </p:cBhvr>
                                      <p:tavLst>
                                        <p:tav tm="0">
                                          <p:val>
                                            <p:fltVal val="0"/>
                                          </p:val>
                                        </p:tav>
                                        <p:tav tm="100000">
                                          <p:val>
                                            <p:strVal val="#ppt_w"/>
                                          </p:val>
                                        </p:tav>
                                      </p:tavLst>
                                    </p:anim>
                                    <p:anim calcmode="lin" valueType="num">
                                      <p:cBhvr>
                                        <p:cTn id="50" dur="500" fill="hold"/>
                                        <p:tgtEl>
                                          <p:spTgt spid="1348618"/>
                                        </p:tgtEl>
                                        <p:attrNameLst>
                                          <p:attrName>ppt_h</p:attrName>
                                        </p:attrNameLst>
                                      </p:cBhvr>
                                      <p:tavLst>
                                        <p:tav tm="0">
                                          <p:val>
                                            <p:fltVal val="0"/>
                                          </p:val>
                                        </p:tav>
                                        <p:tav tm="100000">
                                          <p:val>
                                            <p:strVal val="#ppt_h"/>
                                          </p:val>
                                        </p:tav>
                                      </p:tavLst>
                                    </p:anim>
                                    <p:anim calcmode="lin" valueType="num">
                                      <p:cBhvr>
                                        <p:cTn id="51" dur="500" fill="hold"/>
                                        <p:tgtEl>
                                          <p:spTgt spid="1348618"/>
                                        </p:tgtEl>
                                        <p:attrNameLst>
                                          <p:attrName>style.rotation</p:attrName>
                                        </p:attrNameLst>
                                      </p:cBhvr>
                                      <p:tavLst>
                                        <p:tav tm="0">
                                          <p:val>
                                            <p:fltVal val="360"/>
                                          </p:val>
                                        </p:tav>
                                        <p:tav tm="100000">
                                          <p:val>
                                            <p:fltVal val="0"/>
                                          </p:val>
                                        </p:tav>
                                      </p:tavLst>
                                    </p:anim>
                                    <p:animEffect transition="in" filter="fade">
                                      <p:cBhvr>
                                        <p:cTn id="52" dur="500"/>
                                        <p:tgtEl>
                                          <p:spTgt spid="134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1" grpId="0" build="p"/>
      <p:bldP spid="1348616" grpId="0"/>
      <p:bldP spid="1348617" grpId="0"/>
      <p:bldP spid="13486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0594" name="Picture 4" descr="IntrosDontApologiz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00" y="0"/>
            <a:ext cx="46355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8514" name="Rectangle 2"/>
          <p:cNvSpPr>
            <a:spLocks noGrp="1" noChangeArrowheads="1"/>
          </p:cNvSpPr>
          <p:nvPr>
            <p:ph type="ctrTitle"/>
          </p:nvPr>
        </p:nvSpPr>
        <p:spPr>
          <a:xfrm>
            <a:off x="3429000" y="0"/>
            <a:ext cx="5715000" cy="914400"/>
          </a:xfrm>
          <a:solidFill>
            <a:schemeClr val="accent6">
              <a:lumMod val="75000"/>
            </a:schemeClr>
          </a:solidFill>
        </p:spPr>
        <p:txBody>
          <a:bodyPr/>
          <a:lstStyle/>
          <a:p>
            <a:pPr eaLnBrk="1" hangingPunct="1">
              <a:defRPr/>
            </a:pPr>
            <a:r>
              <a:rPr lang="zh-CN" altLang="en-US" sz="6000" b="1">
                <a:solidFill>
                  <a:schemeClr val="bg1"/>
                </a:solidFill>
                <a:latin typeface="Arial" charset="0"/>
                <a:ea typeface="ＭＳ Ｐゴシック" charset="0"/>
                <a:cs typeface="ＭＳ Ｐゴシック" charset="0"/>
              </a:rPr>
              <a:t>不要道谦！</a:t>
            </a:r>
            <a:endParaRPr lang="en-US" sz="6000" b="1">
              <a:solidFill>
                <a:schemeClr val="bg1"/>
              </a:solidFill>
              <a:latin typeface="Arial" charset="0"/>
              <a:ea typeface="ＭＳ Ｐゴシック" charset="0"/>
              <a:cs typeface="ＭＳ Ｐゴシック" charset="0"/>
            </a:endParaRPr>
          </a:p>
        </p:txBody>
      </p:sp>
      <p:sp>
        <p:nvSpPr>
          <p:cNvPr id="110596" name="Rectangle 3"/>
          <p:cNvSpPr>
            <a:spLocks noGrp="1" noChangeArrowheads="1"/>
          </p:cNvSpPr>
          <p:nvPr>
            <p:ph type="subTitle" idx="1"/>
          </p:nvPr>
        </p:nvSpPr>
        <p:spPr>
          <a:xfrm>
            <a:off x="-76200" y="5791200"/>
            <a:ext cx="4648200" cy="1066800"/>
          </a:xfrm>
          <a:solidFill>
            <a:schemeClr val="bg1"/>
          </a:solidFill>
        </p:spPr>
        <p:txBody>
          <a:bodyPr/>
          <a:lstStyle/>
          <a:p>
            <a:pPr eaLnBrk="1" hangingPunct="1"/>
            <a:r>
              <a:rPr lang="en-US" altLang="ja-JP" sz="2400" b="1">
                <a:latin typeface="Arial" charset="0"/>
                <a:ea typeface="ＭＳ Ｐゴシック" charset="0"/>
                <a:cs typeface="ＭＳ Ｐゴシック" charset="0"/>
              </a:rPr>
              <a:t>“</a:t>
            </a:r>
            <a:r>
              <a:rPr lang="zh-CN" altLang="en-US" sz="2400" b="1">
                <a:latin typeface="Arial" charset="0"/>
                <a:ea typeface="ＭＳ Ｐゴシック" charset="0"/>
                <a:cs typeface="ＭＳ Ｐゴシック" charset="0"/>
              </a:rPr>
              <a:t>我为这讲道花费了许多时间，我希望您会喜欢它。</a:t>
            </a:r>
            <a:endParaRPr lang="en-US" sz="2400" b="1">
              <a:latin typeface="Arial" charset="0"/>
              <a:ea typeface="ＭＳ Ｐゴシック" charset="0"/>
              <a:cs typeface="ＭＳ Ｐゴシック" charset="0"/>
            </a:endParaRPr>
          </a:p>
        </p:txBody>
      </p:sp>
      <p:sp>
        <p:nvSpPr>
          <p:cNvPr id="1088517" name="Text Box 5"/>
          <p:cNvSpPr txBox="1">
            <a:spLocks noChangeArrowheads="1"/>
          </p:cNvSpPr>
          <p:nvPr/>
        </p:nvSpPr>
        <p:spPr bwMode="auto">
          <a:xfrm>
            <a:off x="5029200" y="2590800"/>
            <a:ext cx="38258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altLang="ja-JP">
                <a:solidFill>
                  <a:schemeClr val="bg1"/>
                </a:solidFill>
              </a:rPr>
              <a:t>“</a:t>
            </a:r>
            <a:r>
              <a:rPr lang="zh-CN" altLang="en-US">
                <a:solidFill>
                  <a:schemeClr val="bg1"/>
                </a:solidFill>
              </a:rPr>
              <a:t>我较晚准备讲议，</a:t>
            </a:r>
            <a:r>
              <a:rPr lang="en-US" altLang="zh-CN">
                <a:solidFill>
                  <a:schemeClr val="bg1"/>
                </a:solidFill>
              </a:rPr>
              <a:t> </a:t>
            </a:r>
            <a:r>
              <a:rPr lang="zh-CN" altLang="en-US">
                <a:solidFill>
                  <a:schemeClr val="bg1"/>
                </a:solidFill>
              </a:rPr>
              <a:t>所以这会不是很好的讲道。</a:t>
            </a:r>
            <a:r>
              <a:rPr lang="en-US" altLang="ja-JP">
                <a:solidFill>
                  <a:schemeClr val="bg1"/>
                </a:solidFill>
              </a:rPr>
              <a:t>"</a:t>
            </a:r>
          </a:p>
          <a:p>
            <a:pPr>
              <a:buFontTx/>
              <a:buChar char="•"/>
            </a:pPr>
            <a:endParaRPr lang="en-US">
              <a:solidFill>
                <a:schemeClr val="bg1"/>
              </a:solidFill>
            </a:endParaRPr>
          </a:p>
          <a:p>
            <a:pPr>
              <a:buFontTx/>
              <a:buChar char="•"/>
            </a:pPr>
            <a:r>
              <a:rPr lang="en-US" altLang="ja-JP">
                <a:solidFill>
                  <a:schemeClr val="bg1"/>
                </a:solidFill>
              </a:rPr>
              <a:t>“</a:t>
            </a:r>
            <a:r>
              <a:rPr lang="zh-CN" altLang="en-US">
                <a:solidFill>
                  <a:schemeClr val="bg1"/>
                </a:solidFill>
              </a:rPr>
              <a:t>对不起，</a:t>
            </a:r>
            <a:r>
              <a:rPr lang="en-US" altLang="zh-CN">
                <a:solidFill>
                  <a:schemeClr val="bg1"/>
                </a:solidFill>
              </a:rPr>
              <a:t> </a:t>
            </a:r>
            <a:r>
              <a:rPr lang="zh-CN" altLang="en-US">
                <a:solidFill>
                  <a:schemeClr val="bg1"/>
                </a:solidFill>
              </a:rPr>
              <a:t>我不会英语</a:t>
            </a:r>
            <a:r>
              <a:rPr lang="en-US" altLang="ja-JP">
                <a:solidFill>
                  <a:schemeClr val="bg1"/>
                </a:solidFill>
              </a:rPr>
              <a:t>…"</a:t>
            </a:r>
          </a:p>
          <a:p>
            <a:pPr>
              <a:buFontTx/>
              <a:buChar char="•"/>
            </a:pPr>
            <a:endParaRPr lang="en-US">
              <a:solidFill>
                <a:schemeClr val="bg1"/>
              </a:solidFill>
            </a:endParaRPr>
          </a:p>
          <a:p>
            <a:pPr>
              <a:buFontTx/>
              <a:buChar char="•"/>
            </a:pPr>
            <a:r>
              <a:rPr lang="en-US" altLang="ja-JP">
                <a:solidFill>
                  <a:schemeClr val="bg1"/>
                </a:solidFill>
              </a:rPr>
              <a:t>“</a:t>
            </a:r>
            <a:r>
              <a:rPr lang="zh-CN" altLang="en-US">
                <a:solidFill>
                  <a:schemeClr val="bg1"/>
                </a:solidFill>
              </a:rPr>
              <a:t>我的狗吃掉我的第一篇讲</a:t>
            </a:r>
            <a:r>
              <a:rPr lang="en-US">
                <a:solidFill>
                  <a:schemeClr val="bg1"/>
                </a:solidFill>
              </a:rPr>
              <a:t>稿</a:t>
            </a:r>
            <a:r>
              <a:rPr lang="zh-CN" altLang="en-US">
                <a:solidFill>
                  <a:schemeClr val="bg1"/>
                </a:solidFill>
              </a:rPr>
              <a:t>，</a:t>
            </a:r>
            <a:r>
              <a:rPr lang="en-US" altLang="zh-CN">
                <a:solidFill>
                  <a:schemeClr val="bg1"/>
                </a:solidFill>
              </a:rPr>
              <a:t> </a:t>
            </a:r>
            <a:r>
              <a:rPr lang="zh-CN" altLang="en-US">
                <a:solidFill>
                  <a:schemeClr val="bg1"/>
                </a:solidFill>
              </a:rPr>
              <a:t>所以我必须重作一次。。。</a:t>
            </a:r>
            <a:endParaRPr lang="en-US">
              <a:solidFill>
                <a:schemeClr val="bg1"/>
              </a:solidFill>
            </a:endParaRPr>
          </a:p>
        </p:txBody>
      </p:sp>
      <p:sp>
        <p:nvSpPr>
          <p:cNvPr id="1088518" name="Text Box 6"/>
          <p:cNvSpPr txBox="1">
            <a:spLocks noChangeArrowheads="1"/>
          </p:cNvSpPr>
          <p:nvPr/>
        </p:nvSpPr>
        <p:spPr bwMode="auto">
          <a:xfrm>
            <a:off x="4724400" y="1143000"/>
            <a:ext cx="441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b="1">
                <a:solidFill>
                  <a:schemeClr val="bg1"/>
                </a:solidFill>
              </a:rPr>
              <a:t>有哪些在讲道开始道谦的例子？</a:t>
            </a:r>
            <a:endParaRPr lang="en-US" sz="3200" b="1">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88514"/>
                                        </p:tgtEl>
                                        <p:attrNameLst>
                                          <p:attrName>style.visibility</p:attrName>
                                        </p:attrNameLst>
                                      </p:cBhvr>
                                      <p:to>
                                        <p:strVal val="visible"/>
                                      </p:to>
                                    </p:set>
                                    <p:animEffect transition="in" filter="circle(in)">
                                      <p:cBhvr>
                                        <p:cTn id="7" dur="2000"/>
                                        <p:tgtEl>
                                          <p:spTgt spid="1088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88518"/>
                                        </p:tgtEl>
                                        <p:attrNameLst>
                                          <p:attrName>style.visibility</p:attrName>
                                        </p:attrNameLst>
                                      </p:cBhvr>
                                      <p:to>
                                        <p:strVal val="visible"/>
                                      </p:to>
                                    </p:set>
                                    <p:anim calcmode="lin" valueType="num">
                                      <p:cBhvr>
                                        <p:cTn id="12" dur="500" fill="hold"/>
                                        <p:tgtEl>
                                          <p:spTgt spid="1088518"/>
                                        </p:tgtEl>
                                        <p:attrNameLst>
                                          <p:attrName>ppt_w</p:attrName>
                                        </p:attrNameLst>
                                      </p:cBhvr>
                                      <p:tavLst>
                                        <p:tav tm="0">
                                          <p:val>
                                            <p:fltVal val="0"/>
                                          </p:val>
                                        </p:tav>
                                        <p:tav tm="100000">
                                          <p:val>
                                            <p:strVal val="#ppt_w"/>
                                          </p:val>
                                        </p:tav>
                                      </p:tavLst>
                                    </p:anim>
                                    <p:anim calcmode="lin" valueType="num">
                                      <p:cBhvr>
                                        <p:cTn id="13" dur="500" fill="hold"/>
                                        <p:tgtEl>
                                          <p:spTgt spid="1088518"/>
                                        </p:tgtEl>
                                        <p:attrNameLst>
                                          <p:attrName>ppt_h</p:attrName>
                                        </p:attrNameLst>
                                      </p:cBhvr>
                                      <p:tavLst>
                                        <p:tav tm="0">
                                          <p:val>
                                            <p:fltVal val="0"/>
                                          </p:val>
                                        </p:tav>
                                        <p:tav tm="100000">
                                          <p:val>
                                            <p:strVal val="#ppt_h"/>
                                          </p:val>
                                        </p:tav>
                                      </p:tavLst>
                                    </p:anim>
                                    <p:anim calcmode="lin" valueType="num">
                                      <p:cBhvr>
                                        <p:cTn id="14" dur="500" fill="hold"/>
                                        <p:tgtEl>
                                          <p:spTgt spid="1088518"/>
                                        </p:tgtEl>
                                        <p:attrNameLst>
                                          <p:attrName>style.rotation</p:attrName>
                                        </p:attrNameLst>
                                      </p:cBhvr>
                                      <p:tavLst>
                                        <p:tav tm="0">
                                          <p:val>
                                            <p:fltVal val="360"/>
                                          </p:val>
                                        </p:tav>
                                        <p:tav tm="100000">
                                          <p:val>
                                            <p:fltVal val="0"/>
                                          </p:val>
                                        </p:tav>
                                      </p:tavLst>
                                    </p:anim>
                                    <p:animEffect transition="in" filter="fade">
                                      <p:cBhvr>
                                        <p:cTn id="15" dur="500"/>
                                        <p:tgtEl>
                                          <p:spTgt spid="10885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088517">
                                            <p:txEl>
                                              <p:pRg st="0" end="0"/>
                                            </p:txEl>
                                          </p:spTgt>
                                        </p:tgtEl>
                                        <p:attrNameLst>
                                          <p:attrName>style.visibility</p:attrName>
                                        </p:attrNameLst>
                                      </p:cBhvr>
                                      <p:to>
                                        <p:strVal val="visible"/>
                                      </p:to>
                                    </p:set>
                                    <p:anim calcmode="lin" valueType="num">
                                      <p:cBhvr>
                                        <p:cTn id="20" dur="500" fill="hold"/>
                                        <p:tgtEl>
                                          <p:spTgt spid="108851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088517">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1088517">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108851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088517">
                                            <p:txEl>
                                              <p:pRg st="2" end="2"/>
                                            </p:txEl>
                                          </p:spTgt>
                                        </p:tgtEl>
                                        <p:attrNameLst>
                                          <p:attrName>style.visibility</p:attrName>
                                        </p:attrNameLst>
                                      </p:cBhvr>
                                      <p:to>
                                        <p:strVal val="visible"/>
                                      </p:to>
                                    </p:set>
                                    <p:anim calcmode="lin" valueType="num">
                                      <p:cBhvr>
                                        <p:cTn id="28" dur="500" fill="hold"/>
                                        <p:tgtEl>
                                          <p:spTgt spid="108851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88517">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088517">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108851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088517">
                                            <p:txEl>
                                              <p:pRg st="4" end="4"/>
                                            </p:txEl>
                                          </p:spTgt>
                                        </p:tgtEl>
                                        <p:attrNameLst>
                                          <p:attrName>style.visibility</p:attrName>
                                        </p:attrNameLst>
                                      </p:cBhvr>
                                      <p:to>
                                        <p:strVal val="visible"/>
                                      </p:to>
                                    </p:set>
                                    <p:anim calcmode="lin" valueType="num">
                                      <p:cBhvr>
                                        <p:cTn id="36" dur="500" fill="hold"/>
                                        <p:tgtEl>
                                          <p:spTgt spid="1088517">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088517">
                                            <p:txEl>
                                              <p:pRg st="4" end="4"/>
                                            </p:txEl>
                                          </p:spTgt>
                                        </p:tgtEl>
                                        <p:attrNameLst>
                                          <p:attrName>ppt_h</p:attrName>
                                        </p:attrNameLst>
                                      </p:cBhvr>
                                      <p:tavLst>
                                        <p:tav tm="0">
                                          <p:val>
                                            <p:fltVal val="0"/>
                                          </p:val>
                                        </p:tav>
                                        <p:tav tm="100000">
                                          <p:val>
                                            <p:strVal val="#ppt_h"/>
                                          </p:val>
                                        </p:tav>
                                      </p:tavLst>
                                    </p:anim>
                                    <p:anim calcmode="lin" valueType="num">
                                      <p:cBhvr>
                                        <p:cTn id="38" dur="500" fill="hold"/>
                                        <p:tgtEl>
                                          <p:spTgt spid="1088517">
                                            <p:txEl>
                                              <p:pRg st="4" end="4"/>
                                            </p:txEl>
                                          </p:spTgt>
                                        </p:tgtEl>
                                        <p:attrNameLst>
                                          <p:attrName>style.rotation</p:attrName>
                                        </p:attrNameLst>
                                      </p:cBhvr>
                                      <p:tavLst>
                                        <p:tav tm="0">
                                          <p:val>
                                            <p:fltVal val="360"/>
                                          </p:val>
                                        </p:tav>
                                        <p:tav tm="100000">
                                          <p:val>
                                            <p:fltVal val="0"/>
                                          </p:val>
                                        </p:tav>
                                      </p:tavLst>
                                    </p:anim>
                                    <p:animEffect transition="in" filter="fade">
                                      <p:cBhvr>
                                        <p:cTn id="39" dur="500"/>
                                        <p:tgtEl>
                                          <p:spTgt spid="10885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4" grpId="0" animBg="1"/>
      <p:bldP spid="1088517" grpId="0" build="p"/>
      <p:bldP spid="10885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7539"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zh-CN" altLang="en-US" sz="5400">
                <a:solidFill>
                  <a:schemeClr val="bg1"/>
                </a:solidFill>
                <a:latin typeface="Arial" charset="0"/>
                <a:ea typeface="ＭＳ Ｐゴシック" charset="0"/>
                <a:cs typeface="ＭＳ Ｐゴシック" charset="0"/>
              </a:rPr>
              <a:t>开场白</a:t>
            </a:r>
            <a:endParaRPr lang="en-US" sz="5400">
              <a:solidFill>
                <a:schemeClr val="bg1"/>
              </a:solidFill>
              <a:latin typeface="Arial" charset="0"/>
              <a:ea typeface="ＭＳ Ｐゴシック" charset="0"/>
              <a:cs typeface="ＭＳ Ｐゴシック" charset="0"/>
            </a:endParaRPr>
          </a:p>
        </p:txBody>
      </p:sp>
      <p:sp>
        <p:nvSpPr>
          <p:cNvPr id="1217541" name="Rectangle 5"/>
          <p:cNvSpPr>
            <a:spLocks noChangeArrowheads="1"/>
          </p:cNvSpPr>
          <p:nvPr/>
        </p:nvSpPr>
        <p:spPr bwMode="auto">
          <a:xfrm rot="-5400000">
            <a:off x="5117306" y="2786856"/>
            <a:ext cx="6742113" cy="10064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zh-CN" altLang="en-US" sz="6000" b="1">
                <a:solidFill>
                  <a:schemeClr val="bg1"/>
                </a:solidFill>
              </a:rPr>
              <a:t>结论</a:t>
            </a:r>
            <a:endParaRPr lang="en-US" sz="6000" b="1">
              <a:solidFill>
                <a:schemeClr val="bg1"/>
              </a:solidFill>
            </a:endParaRPr>
          </a:p>
        </p:txBody>
      </p:sp>
      <p:sp>
        <p:nvSpPr>
          <p:cNvPr id="1217542" name="Rectangle 6"/>
          <p:cNvSpPr>
            <a:spLocks noChangeArrowheads="1"/>
          </p:cNvSpPr>
          <p:nvPr/>
        </p:nvSpPr>
        <p:spPr bwMode="auto">
          <a:xfrm>
            <a:off x="533400" y="5638800"/>
            <a:ext cx="8610600" cy="1219200"/>
          </a:xfrm>
          <a:prstGeom prst="rect">
            <a:avLst/>
          </a:prstGeom>
          <a:no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a:solidFill>
                  <a:schemeClr val="bg1"/>
                </a:solidFill>
              </a:rPr>
              <a:t>缩略语Acronyms </a:t>
            </a:r>
            <a:r>
              <a:rPr lang="zh-CN" altLang="en-US" sz="3600" b="1">
                <a:solidFill>
                  <a:schemeClr val="bg1"/>
                </a:solidFill>
              </a:rPr>
              <a:t>如</a:t>
            </a:r>
            <a:r>
              <a:rPr lang="en-US" altLang="zh-CN" sz="3600" b="1">
                <a:solidFill>
                  <a:schemeClr val="bg1"/>
                </a:solidFill>
              </a:rPr>
              <a:t> GRIP PAT </a:t>
            </a:r>
            <a:r>
              <a:rPr lang="zh-CN" altLang="en-US" sz="3600" b="1">
                <a:solidFill>
                  <a:schemeClr val="bg1"/>
                </a:solidFill>
              </a:rPr>
              <a:t>和</a:t>
            </a:r>
            <a:r>
              <a:rPr lang="en-US" altLang="zh-CN" sz="3600" b="1">
                <a:solidFill>
                  <a:schemeClr val="bg1"/>
                </a:solidFill>
              </a:rPr>
              <a:t> STAIN</a:t>
            </a:r>
            <a:r>
              <a:rPr lang="zh-CN" altLang="en-US" sz="3600" b="1">
                <a:solidFill>
                  <a:schemeClr val="bg1"/>
                </a:solidFill>
              </a:rPr>
              <a:t>可帮助传道记得要包括那些要点。</a:t>
            </a:r>
            <a:endParaRPr lang="en-US" sz="3200" b="1">
              <a:solidFill>
                <a:schemeClr val="bg1"/>
              </a:solidFill>
            </a:endParaRPr>
          </a:p>
        </p:txBody>
      </p:sp>
      <p:sp>
        <p:nvSpPr>
          <p:cNvPr id="1217546" name="Rectangle 10"/>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chemeClr val="bg1"/>
                </a:solidFill>
              </a:rPr>
              <a:t>GRIP PAT</a:t>
            </a:r>
            <a:endParaRPr lang="en-US" sz="3200" b="1">
              <a:solidFill>
                <a:schemeClr val="bg1"/>
              </a:solidFill>
            </a:endParaRPr>
          </a:p>
        </p:txBody>
      </p:sp>
      <p:sp>
        <p:nvSpPr>
          <p:cNvPr id="1217547" name="Rectangle 11"/>
          <p:cNvSpPr>
            <a:spLocks noChangeArrowheads="1"/>
          </p:cNvSpPr>
          <p:nvPr/>
        </p:nvSpPr>
        <p:spPr bwMode="auto">
          <a:xfrm>
            <a:off x="1447800" y="1295400"/>
            <a:ext cx="2667000" cy="4495800"/>
          </a:xfrm>
          <a:prstGeom prst="rect">
            <a:avLst/>
          </a:prstGeom>
          <a:noFill/>
          <a:ln>
            <a:noFill/>
          </a:ln>
          <a:effectLst>
            <a:outerShdw blurRad="63500" dist="35921" dir="2700000" algn="ctr" rotWithShape="0">
              <a:schemeClr val="tx2">
                <a:alpha val="74998"/>
              </a:schemeClr>
            </a:outerShdw>
          </a:effectLst>
          <a:extLst/>
        </p:spPr>
        <p:txBody>
          <a:bodyPr/>
          <a:lstStyle/>
          <a:p>
            <a:pPr eaLnBrk="1" hangingPunct="1">
              <a:spcBef>
                <a:spcPct val="20000"/>
              </a:spcBef>
              <a:defRPr/>
            </a:pPr>
            <a:r>
              <a:rPr lang="en-US" sz="3600" b="1" i="1">
                <a:solidFill>
                  <a:schemeClr val="bg1"/>
                </a:solidFill>
              </a:rPr>
              <a:t>G</a:t>
            </a:r>
            <a:br>
              <a:rPr lang="en-US" sz="3600" b="1" i="1">
                <a:solidFill>
                  <a:schemeClr val="bg1"/>
                </a:solidFill>
              </a:rPr>
            </a:br>
            <a:r>
              <a:rPr lang="en-US" sz="3600" b="1" i="1">
                <a:solidFill>
                  <a:schemeClr val="bg1"/>
                </a:solidFill>
              </a:rPr>
              <a:t>R</a:t>
            </a:r>
            <a:br>
              <a:rPr lang="en-US" sz="3600" b="1" i="1">
                <a:solidFill>
                  <a:schemeClr val="bg1"/>
                </a:solidFill>
              </a:rPr>
            </a:br>
            <a:r>
              <a:rPr lang="en-US" sz="3600" b="1" i="1">
                <a:solidFill>
                  <a:schemeClr val="bg1"/>
                </a:solidFill>
              </a:rPr>
              <a:t>I</a:t>
            </a:r>
            <a:br>
              <a:rPr lang="en-US" sz="3600" b="1" i="1">
                <a:solidFill>
                  <a:schemeClr val="bg1"/>
                </a:solidFill>
              </a:rPr>
            </a:br>
            <a:r>
              <a:rPr lang="en-US" sz="3600" b="1" i="1">
                <a:solidFill>
                  <a:schemeClr val="bg1"/>
                </a:solidFill>
              </a:rPr>
              <a:t>P</a:t>
            </a:r>
            <a:br>
              <a:rPr lang="en-US" sz="3600" b="1" i="1">
                <a:solidFill>
                  <a:schemeClr val="bg1"/>
                </a:solidFill>
              </a:rPr>
            </a:br>
            <a:r>
              <a:rPr lang="en-US" sz="3600" b="1" i="1">
                <a:solidFill>
                  <a:schemeClr val="bg1"/>
                </a:solidFill>
              </a:rPr>
              <a:t/>
            </a:r>
            <a:br>
              <a:rPr lang="en-US" sz="3600" b="1" i="1">
                <a:solidFill>
                  <a:schemeClr val="bg1"/>
                </a:solidFill>
              </a:rPr>
            </a:br>
            <a:r>
              <a:rPr lang="en-US" sz="3600" b="1" i="1">
                <a:solidFill>
                  <a:schemeClr val="bg1"/>
                </a:solidFill>
              </a:rPr>
              <a:t>P</a:t>
            </a:r>
            <a:br>
              <a:rPr lang="en-US" sz="3600" b="1" i="1">
                <a:solidFill>
                  <a:schemeClr val="bg1"/>
                </a:solidFill>
              </a:rPr>
            </a:br>
            <a:r>
              <a:rPr lang="en-US" sz="3600" b="1" i="1">
                <a:solidFill>
                  <a:schemeClr val="bg1"/>
                </a:solidFill>
              </a:rPr>
              <a:t>A</a:t>
            </a:r>
            <a:br>
              <a:rPr lang="en-US" sz="3600" b="1" i="1">
                <a:solidFill>
                  <a:schemeClr val="bg1"/>
                </a:solidFill>
              </a:rPr>
            </a:br>
            <a:r>
              <a:rPr lang="en-US" sz="3600" b="1" i="1">
                <a:solidFill>
                  <a:schemeClr val="bg1"/>
                </a:solidFill>
              </a:rPr>
              <a:t>T</a:t>
            </a:r>
            <a:endParaRPr lang="en-US" sz="3200" b="1">
              <a:solidFill>
                <a:schemeClr val="bg1"/>
              </a:solidFill>
            </a:endParaRPr>
          </a:p>
        </p:txBody>
      </p:sp>
      <p:sp>
        <p:nvSpPr>
          <p:cNvPr id="1217548" name="Rectangle 12"/>
          <p:cNvSpPr>
            <a:spLocks noChangeArrowheads="1"/>
          </p:cNvSpPr>
          <p:nvPr/>
        </p:nvSpPr>
        <p:spPr bwMode="auto">
          <a:xfrm>
            <a:off x="5791200" y="381000"/>
            <a:ext cx="2971800" cy="609600"/>
          </a:xfrm>
          <a:prstGeom prst="rect">
            <a:avLst/>
          </a:prstGeom>
          <a:solidFill>
            <a:srgbClr val="FF0000"/>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217549" name="Rectangle 13"/>
          <p:cNvSpPr>
            <a:spLocks noChangeArrowheads="1"/>
          </p:cNvSpPr>
          <p:nvPr/>
        </p:nvSpPr>
        <p:spPr bwMode="auto">
          <a:xfrm>
            <a:off x="7315200" y="1295400"/>
            <a:ext cx="609600" cy="4495800"/>
          </a:xfrm>
          <a:prstGeom prst="rect">
            <a:avLst/>
          </a:prstGeom>
          <a:no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chemeClr val="bg1"/>
                </a:solidFill>
              </a:rPr>
              <a:t>S</a:t>
            </a:r>
            <a:br>
              <a:rPr lang="en-US" sz="3600" b="1" i="1">
                <a:solidFill>
                  <a:schemeClr val="bg1"/>
                </a:solidFill>
              </a:rPr>
            </a:br>
            <a:r>
              <a:rPr lang="en-US" sz="3600" b="1" i="1">
                <a:solidFill>
                  <a:schemeClr val="bg1"/>
                </a:solidFill>
              </a:rPr>
              <a:t>T</a:t>
            </a:r>
            <a:br>
              <a:rPr lang="en-US" sz="3600" b="1" i="1">
                <a:solidFill>
                  <a:schemeClr val="bg1"/>
                </a:solidFill>
              </a:rPr>
            </a:br>
            <a:r>
              <a:rPr lang="en-US" sz="3600" b="1" i="1">
                <a:solidFill>
                  <a:schemeClr val="bg1"/>
                </a:solidFill>
              </a:rPr>
              <a:t>A</a:t>
            </a:r>
            <a:br>
              <a:rPr lang="en-US" sz="3600" b="1" i="1">
                <a:solidFill>
                  <a:schemeClr val="bg1"/>
                </a:solidFill>
              </a:rPr>
            </a:br>
            <a:r>
              <a:rPr lang="en-US" sz="3600" b="1" i="1">
                <a:solidFill>
                  <a:schemeClr val="bg1"/>
                </a:solidFill>
              </a:rPr>
              <a:t>I</a:t>
            </a:r>
            <a:br>
              <a:rPr lang="en-US" sz="3600" b="1" i="1">
                <a:solidFill>
                  <a:schemeClr val="bg1"/>
                </a:solidFill>
              </a:rPr>
            </a:br>
            <a:r>
              <a:rPr lang="en-US" sz="3600" b="1" i="1">
                <a:solidFill>
                  <a:schemeClr val="bg1"/>
                </a:solidFill>
              </a:rPr>
              <a:t>N</a:t>
            </a:r>
            <a:br>
              <a:rPr lang="en-US" sz="3600" b="1" i="1">
                <a:solidFill>
                  <a:schemeClr val="bg1"/>
                </a:solidFill>
              </a:rPr>
            </a:br>
            <a:endParaRPr lang="en-US" sz="3200" b="1">
              <a:solidFill>
                <a:schemeClr val="bg1"/>
              </a:solidFill>
            </a:endParaRPr>
          </a:p>
        </p:txBody>
      </p:sp>
      <p:sp>
        <p:nvSpPr>
          <p:cNvPr id="1217550" name="Text Box 14"/>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74</a:t>
            </a:r>
            <a:endParaRPr lang="en-US" smtClean="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17547"/>
                                        </p:tgtEl>
                                        <p:attrNameLst>
                                          <p:attrName>style.visibility</p:attrName>
                                        </p:attrNameLst>
                                      </p:cBhvr>
                                      <p:to>
                                        <p:strVal val="visible"/>
                                      </p:to>
                                    </p:set>
                                    <p:animEffect transition="in" filter="wipe(up)">
                                      <p:cBhvr>
                                        <p:cTn id="14" dur="3000"/>
                                        <p:tgtEl>
                                          <p:spTgt spid="12175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17548"/>
                                        </p:tgtEl>
                                        <p:attrNameLst>
                                          <p:attrName>style.visibility</p:attrName>
                                        </p:attrNameLst>
                                      </p:cBhvr>
                                      <p:to>
                                        <p:strVal val="visible"/>
                                      </p:to>
                                    </p:set>
                                    <p:anim calcmode="lin" valueType="num">
                                      <p:cBhvr>
                                        <p:cTn id="19" dur="1000" fill="hold"/>
                                        <p:tgtEl>
                                          <p:spTgt spid="1217548"/>
                                        </p:tgtEl>
                                        <p:attrNameLst>
                                          <p:attrName>ppt_w</p:attrName>
                                        </p:attrNameLst>
                                      </p:cBhvr>
                                      <p:tavLst>
                                        <p:tav tm="0">
                                          <p:val>
                                            <p:strVal val="#ppt_w*0.70"/>
                                          </p:val>
                                        </p:tav>
                                        <p:tav tm="100000">
                                          <p:val>
                                            <p:strVal val="#ppt_w"/>
                                          </p:val>
                                        </p:tav>
                                      </p:tavLst>
                                    </p:anim>
                                    <p:anim calcmode="lin" valueType="num">
                                      <p:cBhvr>
                                        <p:cTn id="20" dur="1000" fill="hold"/>
                                        <p:tgtEl>
                                          <p:spTgt spid="1217548"/>
                                        </p:tgtEl>
                                        <p:attrNameLst>
                                          <p:attrName>ppt_h</p:attrName>
                                        </p:attrNameLst>
                                      </p:cBhvr>
                                      <p:tavLst>
                                        <p:tav tm="0">
                                          <p:val>
                                            <p:strVal val="#ppt_h"/>
                                          </p:val>
                                        </p:tav>
                                        <p:tav tm="100000">
                                          <p:val>
                                            <p:strVal val="#ppt_h"/>
                                          </p:val>
                                        </p:tav>
                                      </p:tavLst>
                                    </p:anim>
                                    <p:animEffect transition="in" filter="fade">
                                      <p:cBhvr>
                                        <p:cTn id="21" dur="1000"/>
                                        <p:tgtEl>
                                          <p:spTgt spid="12175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17549"/>
                                        </p:tgtEl>
                                        <p:attrNameLst>
                                          <p:attrName>style.visibility</p:attrName>
                                        </p:attrNameLst>
                                      </p:cBhvr>
                                      <p:to>
                                        <p:strVal val="visible"/>
                                      </p:to>
                                    </p:set>
                                    <p:animEffect transition="in" filter="wipe(up)">
                                      <p:cBhvr>
                                        <p:cTn id="26" dur="3000"/>
                                        <p:tgtEl>
                                          <p:spTgt spid="1217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P spid="1217547" grpId="0"/>
      <p:bldP spid="1217548" grpId="0" animBg="1"/>
      <p:bldP spid="12175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1"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2438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1635"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zh-CN" altLang="en-US" sz="5400">
                <a:solidFill>
                  <a:schemeClr val="bg1"/>
                </a:solidFill>
                <a:latin typeface="Arial" charset="0"/>
                <a:ea typeface="ＭＳ Ｐゴシック" charset="0"/>
                <a:cs typeface="ＭＳ Ｐゴシック" charset="0"/>
              </a:rPr>
              <a:t>开场白</a:t>
            </a:r>
            <a:endParaRPr lang="en-US" sz="5400">
              <a:solidFill>
                <a:schemeClr val="bg1"/>
              </a:solidFill>
              <a:latin typeface="Arial" charset="0"/>
              <a:ea typeface="ＭＳ Ｐゴシック" charset="0"/>
              <a:cs typeface="ＭＳ Ｐゴシック" charset="0"/>
            </a:endParaRPr>
          </a:p>
        </p:txBody>
      </p:sp>
      <p:sp>
        <p:nvSpPr>
          <p:cNvPr id="1221638" name="Rectangle 6"/>
          <p:cNvSpPr>
            <a:spLocks noChangeArrowheads="1"/>
          </p:cNvSpPr>
          <p:nvPr/>
        </p:nvSpPr>
        <p:spPr bwMode="auto">
          <a:xfrm>
            <a:off x="533400" y="304800"/>
            <a:ext cx="3200400" cy="609600"/>
          </a:xfrm>
          <a:prstGeom prst="rect">
            <a:avLst/>
          </a:prstGeom>
          <a:solidFill>
            <a:schemeClr val="tx1"/>
          </a:solidFill>
          <a:ln>
            <a:noFill/>
          </a:ln>
          <a:effectLst>
            <a:outerShdw blurRad="63500" dist="35921" dir="2700000" algn="ctr" rotWithShape="0">
              <a:schemeClr val="tx2">
                <a:alpha val="74998"/>
              </a:schemeClr>
            </a:outerShdw>
          </a:effectLst>
          <a:ex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221639" name="Rectangle 7"/>
          <p:cNvSpPr>
            <a:spLocks noChangeArrowheads="1"/>
          </p:cNvSpPr>
          <p:nvPr/>
        </p:nvSpPr>
        <p:spPr bwMode="auto">
          <a:xfrm>
            <a:off x="1447800" y="762000"/>
            <a:ext cx="7696200" cy="1222375"/>
          </a:xfrm>
          <a:prstGeom prst="rect">
            <a:avLst/>
          </a:prstGeom>
          <a:noFill/>
          <a:ln>
            <a:noFill/>
          </a:ln>
          <a:effectLst/>
          <a:extLst/>
        </p:spPr>
        <p:txBody>
          <a:bodyPr/>
          <a:lstStyle/>
          <a:p>
            <a:pPr eaLnBrk="1" hangingPunct="1">
              <a:spcBef>
                <a:spcPct val="20000"/>
              </a:spcBef>
              <a:defRPr/>
            </a:pPr>
            <a:r>
              <a:rPr lang="en-US" sz="3600" b="1" i="1">
                <a:solidFill>
                  <a:srgbClr val="FFFF00"/>
                </a:solidFill>
                <a:effectLst>
                  <a:outerShdw blurRad="38100" dist="38100" dir="2700000" algn="tl">
                    <a:srgbClr val="FFFFFF"/>
                  </a:outerShdw>
                </a:effectLst>
              </a:rPr>
              <a:t>G</a:t>
            </a:r>
            <a:r>
              <a:rPr lang="en-US" sz="3600" b="1" i="1">
                <a:solidFill>
                  <a:schemeClr val="bg1"/>
                </a:solidFill>
                <a:effectLst>
                  <a:outerShdw blurRad="38100" dist="38100" dir="2700000" algn="tl">
                    <a:srgbClr val="808080"/>
                  </a:outerShdw>
                </a:effectLst>
              </a:rPr>
              <a:t>et Attention on the Subject</a:t>
            </a:r>
          </a:p>
          <a:p>
            <a:pPr eaLnBrk="1" hangingPunct="1">
              <a:spcBef>
                <a:spcPct val="20000"/>
              </a:spcBef>
              <a:defRPr/>
            </a:pPr>
            <a:r>
              <a:rPr lang="zh-CN" altLang="en-US" sz="3600" b="1" i="1">
                <a:solidFill>
                  <a:schemeClr val="bg1"/>
                </a:solidFill>
                <a:effectLst>
                  <a:outerShdw blurRad="38100" dist="38100" dir="2700000" algn="tl">
                    <a:srgbClr val="808080"/>
                  </a:outerShdw>
                </a:effectLst>
              </a:rPr>
              <a:t>－</a:t>
            </a:r>
            <a:r>
              <a:rPr lang="en-US" altLang="zh-CN" sz="3600" b="1" i="1">
                <a:solidFill>
                  <a:schemeClr val="bg1"/>
                </a:solidFill>
                <a:effectLst>
                  <a:outerShdw blurRad="38100" dist="38100" dir="2700000" algn="tl">
                    <a:srgbClr val="808080"/>
                  </a:outerShdw>
                </a:effectLst>
              </a:rPr>
              <a:t> </a:t>
            </a:r>
            <a:r>
              <a:rPr lang="zh-CN" altLang="en-US" sz="4000" b="1" i="1">
                <a:solidFill>
                  <a:schemeClr val="bg1"/>
                </a:solidFill>
                <a:effectLst>
                  <a:outerShdw blurRad="38100" dist="38100" dir="2700000" algn="tl">
                    <a:srgbClr val="808080"/>
                  </a:outerShdw>
                </a:effectLst>
              </a:rPr>
              <a:t>关注主题</a:t>
            </a:r>
            <a:endParaRPr lang="en-US" altLang="ja-JP" sz="3600" b="1" i="1">
              <a:solidFill>
                <a:schemeClr val="bg1"/>
              </a:solidFill>
              <a:effectLst>
                <a:outerShdw blurRad="38100" dist="38100" dir="2700000" algn="tl">
                  <a:srgbClr val="808080"/>
                </a:outerShdw>
              </a:effectLst>
            </a:endParaRPr>
          </a:p>
          <a:p>
            <a:pPr eaLnBrk="1" hangingPunct="1">
              <a:spcBef>
                <a:spcPct val="20000"/>
              </a:spcBef>
              <a:defRPr/>
            </a:pPr>
            <a:endParaRPr lang="en-US" sz="3200" b="1">
              <a:solidFill>
                <a:schemeClr val="bg1"/>
              </a:solidFill>
              <a:effectLst>
                <a:outerShdw blurRad="38100" dist="38100" dir="2700000" algn="tl">
                  <a:srgbClr val="808080"/>
                </a:outerShdw>
              </a:effectLst>
            </a:endParaRPr>
          </a:p>
        </p:txBody>
      </p:sp>
      <p:sp>
        <p:nvSpPr>
          <p:cNvPr id="1221644" name="Text Box 12"/>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rPr>
              <a:t>74</a:t>
            </a:r>
            <a:endParaRPr lang="en-US" smtClean="0">
              <a:solidFill>
                <a:schemeClr val="bg1"/>
              </a:solidFill>
            </a:endParaRPr>
          </a:p>
        </p:txBody>
      </p:sp>
      <p:pic>
        <p:nvPicPr>
          <p:cNvPr id="114694" name="Picture 1" descr="ears to hea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555875" y="2060575"/>
            <a:ext cx="45624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1639">
                                            <p:txEl>
                                              <p:pRg st="0" end="0"/>
                                            </p:txEl>
                                          </p:spTgt>
                                        </p:tgtEl>
                                        <p:attrNameLst>
                                          <p:attrName>style.visibility</p:attrName>
                                        </p:attrNameLst>
                                      </p:cBhvr>
                                      <p:to>
                                        <p:strVal val="visible"/>
                                      </p:to>
                                    </p:set>
                                    <p:animEffect transition="in" filter="wipe(up)">
                                      <p:cBhvr>
                                        <p:cTn id="7" dur="3000"/>
                                        <p:tgtEl>
                                          <p:spTgt spid="12216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21639">
                                            <p:txEl>
                                              <p:pRg st="1" end="1"/>
                                            </p:txEl>
                                          </p:spTgt>
                                        </p:tgtEl>
                                        <p:attrNameLst>
                                          <p:attrName>style.visibility</p:attrName>
                                        </p:attrNameLst>
                                      </p:cBhvr>
                                      <p:to>
                                        <p:strVal val="visible"/>
                                      </p:to>
                                    </p:set>
                                    <p:animEffect transition="in" filter="wipe(up)">
                                      <p:cBhvr>
                                        <p:cTn id="12" dur="3000"/>
                                        <p:tgtEl>
                                          <p:spTgt spid="12216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txBox="1">
            <a:spLocks noChangeArrowheads="1"/>
          </p:cNvSpPr>
          <p:nvPr/>
        </p:nvSpPr>
        <p:spPr bwMode="auto">
          <a:xfrm>
            <a:off x="0" y="6858000"/>
            <a:ext cx="3454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b="1">
                <a:solidFill>
                  <a:srgbClr val="000090"/>
                </a:solidFill>
              </a:rPr>
              <a:t>Emotional Involvement</a:t>
            </a:r>
          </a:p>
        </p:txBody>
      </p:sp>
      <p:sp>
        <p:nvSpPr>
          <p:cNvPr id="116738" name="Rectangle 3"/>
          <p:cNvSpPr txBox="1">
            <a:spLocks noChangeArrowheads="1"/>
          </p:cNvSpPr>
          <p:nvPr/>
        </p:nvSpPr>
        <p:spPr bwMode="auto">
          <a:xfrm>
            <a:off x="3348038" y="6851650"/>
            <a:ext cx="273685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b="1">
                <a:solidFill>
                  <a:srgbClr val="000090"/>
                </a:solidFill>
              </a:rPr>
              <a:t>Note Taking</a:t>
            </a:r>
          </a:p>
        </p:txBody>
      </p:sp>
      <p:sp>
        <p:nvSpPr>
          <p:cNvPr id="116739" name="Rectangle 3"/>
          <p:cNvSpPr txBox="1">
            <a:spLocks noChangeArrowheads="1"/>
          </p:cNvSpPr>
          <p:nvPr/>
        </p:nvSpPr>
        <p:spPr bwMode="auto">
          <a:xfrm>
            <a:off x="6084888" y="6851650"/>
            <a:ext cx="3059112"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b="1">
                <a:solidFill>
                  <a:srgbClr val="000090"/>
                </a:solidFill>
              </a:rPr>
              <a:t>Attentive Expression</a:t>
            </a:r>
          </a:p>
        </p:txBody>
      </p:sp>
      <p:pic>
        <p:nvPicPr>
          <p:cNvPr id="116740" name="Picture 4" descr="DeliveryAudienceInvolvem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2944">
            <a:off x="76200" y="152400"/>
            <a:ext cx="89154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12"/>
          <p:cNvSpPr>
            <a:spLocks noChangeArrowheads="1"/>
          </p:cNvSpPr>
          <p:nvPr/>
        </p:nvSpPr>
        <p:spPr bwMode="auto">
          <a:xfrm>
            <a:off x="-612775" y="5589588"/>
            <a:ext cx="10153650" cy="71913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16742" name="Rectangle 2"/>
          <p:cNvSpPr>
            <a:spLocks noGrp="1" noChangeArrowheads="1"/>
          </p:cNvSpPr>
          <p:nvPr>
            <p:ph type="ctrTitle"/>
          </p:nvPr>
        </p:nvSpPr>
        <p:spPr>
          <a:xfrm>
            <a:off x="0" y="0"/>
            <a:ext cx="9144000" cy="1524000"/>
          </a:xfrm>
          <a:solidFill>
            <a:schemeClr val="accent2"/>
          </a:solidFill>
        </p:spPr>
        <p:txBody>
          <a:bodyPr/>
          <a:lstStyle/>
          <a:p>
            <a:pPr eaLnBrk="1" hangingPunct="1"/>
            <a:r>
              <a:rPr lang="zh-CN" altLang="en-US" sz="4800" b="1">
                <a:solidFill>
                  <a:schemeClr val="bg1"/>
                </a:solidFill>
                <a:latin typeface="Desdemona" charset="0"/>
                <a:ea typeface="ＭＳ Ｐゴシック" charset="0"/>
                <a:cs typeface="ＭＳ Ｐゴシック" charset="0"/>
              </a:rPr>
              <a:t>会众参与的线索</a:t>
            </a:r>
            <a:endParaRPr lang="en-US" sz="6000" b="1">
              <a:solidFill>
                <a:schemeClr val="bg1"/>
              </a:solidFill>
              <a:latin typeface="Arial" charset="0"/>
              <a:ea typeface="ＭＳ Ｐゴシック" charset="0"/>
              <a:cs typeface="ＭＳ Ｐゴシック" charset="0"/>
            </a:endParaRPr>
          </a:p>
        </p:txBody>
      </p:sp>
      <p:sp>
        <p:nvSpPr>
          <p:cNvPr id="116743" name="Rectangle 8"/>
          <p:cNvSpPr>
            <a:spLocks noChangeArrowheads="1"/>
          </p:cNvSpPr>
          <p:nvPr/>
        </p:nvSpPr>
        <p:spPr bwMode="auto">
          <a:xfrm>
            <a:off x="6116638" y="573246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t>细心聆听的表情</a:t>
            </a:r>
            <a:endParaRPr lang="en-GB" altLang="zh-CN" b="1"/>
          </a:p>
        </p:txBody>
      </p:sp>
      <p:sp>
        <p:nvSpPr>
          <p:cNvPr id="116744" name="Rectangle 9"/>
          <p:cNvSpPr>
            <a:spLocks noChangeArrowheads="1"/>
          </p:cNvSpPr>
          <p:nvPr/>
        </p:nvSpPr>
        <p:spPr bwMode="auto">
          <a:xfrm>
            <a:off x="3373438" y="5737225"/>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t>写笔记</a:t>
            </a:r>
            <a:endParaRPr lang="en-US" b="1"/>
          </a:p>
        </p:txBody>
      </p:sp>
      <p:sp>
        <p:nvSpPr>
          <p:cNvPr id="116745" name="Rectangle 7"/>
          <p:cNvSpPr>
            <a:spLocks noChangeArrowheads="1"/>
          </p:cNvSpPr>
          <p:nvPr/>
        </p:nvSpPr>
        <p:spPr bwMode="auto">
          <a:xfrm>
            <a:off x="304800" y="574198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latin typeface="Desdemona" charset="0"/>
              </a:rPr>
              <a:t>情感的参与</a:t>
            </a:r>
            <a:endParaRPr lang="en-US"/>
          </a:p>
        </p:txBody>
      </p:sp>
      <p:sp>
        <p:nvSpPr>
          <p:cNvPr id="116746" name="Rectangle 3"/>
          <p:cNvSpPr>
            <a:spLocks noGrp="1" noChangeArrowheads="1"/>
          </p:cNvSpPr>
          <p:nvPr>
            <p:ph type="subTitle" idx="1"/>
          </p:nvPr>
        </p:nvSpPr>
        <p:spPr>
          <a:xfrm>
            <a:off x="0" y="6248400"/>
            <a:ext cx="9144000" cy="609600"/>
          </a:xfrm>
          <a:solidFill>
            <a:srgbClr val="000000"/>
          </a:solidFill>
        </p:spPr>
        <p:txBody>
          <a:bodyPr/>
          <a:lstStyle/>
          <a:p>
            <a:pPr eaLnBrk="1" hangingPunct="1"/>
            <a:r>
              <a:rPr lang="en-US" sz="2400" b="1" i="1">
                <a:solidFill>
                  <a:schemeClr val="accent1"/>
                </a:solidFill>
                <a:latin typeface="Arial" charset="0"/>
                <a:ea typeface="ＭＳ Ｐゴシック" charset="0"/>
                <a:cs typeface="ＭＳ Ｐゴシック" charset="0"/>
              </a:rPr>
              <a:t>Ken Davis, Secrets to Dynamic Communication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28600" y="304800"/>
            <a:ext cx="8740775" cy="6096000"/>
            <a:chOff x="228600" y="304800"/>
            <a:chExt cx="8740775" cy="6096000"/>
          </a:xfrm>
        </p:grpSpPr>
        <p:pic>
          <p:nvPicPr>
            <p:cNvPr id="118788" name="Picture 2" descr="DeliveryAudienceInvolvem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87407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Rectangle 3"/>
            <p:cNvSpPr txBox="1">
              <a:spLocks noChangeArrowheads="1"/>
            </p:cNvSpPr>
            <p:nvPr/>
          </p:nvSpPr>
          <p:spPr bwMode="auto">
            <a:xfrm>
              <a:off x="914400" y="5638800"/>
              <a:ext cx="2819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b="1">
                  <a:solidFill>
                    <a:srgbClr val="000090"/>
                  </a:solidFill>
                </a:rPr>
                <a:t>有声打鼾</a:t>
              </a:r>
            </a:p>
          </p:txBody>
        </p:sp>
        <p:sp>
          <p:nvSpPr>
            <p:cNvPr id="118790" name="Rectangle 3"/>
            <p:cNvSpPr txBox="1">
              <a:spLocks noChangeArrowheads="1"/>
            </p:cNvSpPr>
            <p:nvPr/>
          </p:nvSpPr>
          <p:spPr bwMode="auto">
            <a:xfrm>
              <a:off x="3657600" y="5562600"/>
              <a:ext cx="250825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b="1">
                  <a:solidFill>
                    <a:srgbClr val="000090"/>
                  </a:solidFill>
                </a:rPr>
                <a:t>桌牌游戏</a:t>
              </a:r>
            </a:p>
          </p:txBody>
        </p:sp>
        <p:sp>
          <p:nvSpPr>
            <p:cNvPr id="118791" name="Rectangle 3"/>
            <p:cNvSpPr txBox="1">
              <a:spLocks noChangeArrowheads="1"/>
            </p:cNvSpPr>
            <p:nvPr/>
          </p:nvSpPr>
          <p:spPr bwMode="auto">
            <a:xfrm>
              <a:off x="6084888" y="5638800"/>
              <a:ext cx="2525712"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b="1">
                  <a:solidFill>
                    <a:srgbClr val="000090"/>
                  </a:solidFill>
                </a:rPr>
                <a:t>茫然</a:t>
              </a:r>
              <a:r>
                <a:rPr lang="zh-CN" altLang="en-US" b="1">
                  <a:solidFill>
                    <a:srgbClr val="000090"/>
                  </a:solidFill>
                </a:rPr>
                <a:t>的表情</a:t>
              </a:r>
              <a:endParaRPr lang="en-US" b="1">
                <a:solidFill>
                  <a:srgbClr val="000090"/>
                </a:solidFill>
              </a:endParaRPr>
            </a:p>
          </p:txBody>
        </p:sp>
      </p:grpSp>
      <p:sp>
        <p:nvSpPr>
          <p:cNvPr id="118786" name="Rectangle 4"/>
          <p:cNvSpPr>
            <a:spLocks noGrp="1" noChangeArrowheads="1"/>
          </p:cNvSpPr>
          <p:nvPr>
            <p:ph type="subTitle" idx="1"/>
          </p:nvPr>
        </p:nvSpPr>
        <p:spPr>
          <a:xfrm>
            <a:off x="0" y="6248400"/>
            <a:ext cx="9144000" cy="609600"/>
          </a:xfrm>
          <a:solidFill>
            <a:srgbClr val="000000"/>
          </a:solidFill>
        </p:spPr>
        <p:txBody>
          <a:bodyPr/>
          <a:lstStyle/>
          <a:p>
            <a:pPr eaLnBrk="1" hangingPunct="1"/>
            <a:r>
              <a:rPr lang="en-US" sz="2400" b="1" i="1">
                <a:solidFill>
                  <a:schemeClr val="accent1"/>
                </a:solidFill>
                <a:latin typeface="Arial" charset="0"/>
                <a:ea typeface="ＭＳ Ｐゴシック" charset="0"/>
                <a:cs typeface="ＭＳ Ｐゴシック" charset="0"/>
              </a:rPr>
              <a:t>Ken Davis, Secrets to Dynamic Communication</a:t>
            </a:r>
          </a:p>
        </p:txBody>
      </p:sp>
      <p:sp>
        <p:nvSpPr>
          <p:cNvPr id="118787" name="Rectangle 3"/>
          <p:cNvSpPr>
            <a:spLocks noGrp="1" noChangeArrowheads="1"/>
          </p:cNvSpPr>
          <p:nvPr>
            <p:ph type="ctrTitle"/>
          </p:nvPr>
        </p:nvSpPr>
        <p:spPr>
          <a:xfrm>
            <a:off x="0" y="0"/>
            <a:ext cx="9144000" cy="1447800"/>
          </a:xfrm>
          <a:solidFill>
            <a:schemeClr val="accent2"/>
          </a:solidFill>
        </p:spPr>
        <p:txBody>
          <a:bodyPr/>
          <a:lstStyle/>
          <a:p>
            <a:pPr eaLnBrk="1" hangingPunct="1"/>
            <a:r>
              <a:rPr lang="zh-CN" altLang="en-US" sz="5400" b="1">
                <a:solidFill>
                  <a:schemeClr val="bg1"/>
                </a:solidFill>
                <a:latin typeface="Desdemona" charset="0"/>
                <a:ea typeface="ＭＳ Ｐゴシック" charset="0"/>
                <a:cs typeface="ＭＳ Ｐゴシック" charset="0"/>
              </a:rPr>
              <a:t>会众参与的线索</a:t>
            </a:r>
            <a:endParaRPr lang="en-US" sz="6000" b="1">
              <a:solidFill>
                <a:schemeClr val="bg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rble Top">
  <a:themeElements>
    <a:clrScheme name="Marble Top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fontScheme name="Marble Top">
      <a:majorFont>
        <a:latin typeface="Copperplate Gothic Light"/>
        <a:ea typeface="MS Pゴシック"/>
        <a:cs typeface="MS Pゴシック"/>
      </a:majorFont>
      <a:minorFont>
        <a:latin typeface="Copperplate Gothic Light"/>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Marble Top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eaf Veins">
  <a:themeElements>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fontScheme name="Leaf Veins">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clrMap bg1="dk2" tx1="lt1" bg2="dk1" tx2="lt2" accent1="accent1" accent2="accent2" accent3="accent3" accent4="accent4" accent5="accent5" accent6="accent6" hlink="hlink" folHlink="folHlink"/>
    </a:extraClrScheme>
    <a:extraClrScheme>
      <a:clrScheme name="Leaf Veins 2">
        <a:dk1>
          <a:srgbClr val="2D2015"/>
        </a:dk1>
        <a:lt1>
          <a:srgbClr val="FFDB96"/>
        </a:lt1>
        <a:dk2>
          <a:srgbClr val="609060"/>
        </a:dk2>
        <a:lt2>
          <a:srgbClr val="FFDB96"/>
        </a:lt2>
        <a:accent1>
          <a:srgbClr val="8C7B70"/>
        </a:accent1>
        <a:accent2>
          <a:srgbClr val="8F5F2F"/>
        </a:accent2>
        <a:accent3>
          <a:srgbClr val="B6C6B6"/>
        </a:accent3>
        <a:accent4>
          <a:srgbClr val="DABB7F"/>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2004:Templates:Presentations:Designs:Bar Code</Template>
  <TotalTime>6176</TotalTime>
  <Words>1424</Words>
  <Application>Microsoft Macintosh PowerPoint</Application>
  <PresentationFormat>On-screen Show (4:3)</PresentationFormat>
  <Paragraphs>327</Paragraphs>
  <Slides>39</Slides>
  <Notes>39</Notes>
  <HiddenSlides>0</HiddenSlides>
  <MMClips>0</MMClips>
  <ScaleCrop>false</ScaleCrop>
  <HeadingPairs>
    <vt:vector size="4" baseType="variant">
      <vt:variant>
        <vt:lpstr>Theme</vt:lpstr>
      </vt:variant>
      <vt:variant>
        <vt:i4>9</vt:i4>
      </vt:variant>
      <vt:variant>
        <vt:lpstr>Slide Titles</vt:lpstr>
      </vt:variant>
      <vt:variant>
        <vt:i4>39</vt:i4>
      </vt:variant>
    </vt:vector>
  </HeadingPairs>
  <TitlesOfParts>
    <vt:vector size="48" baseType="lpstr">
      <vt:lpstr>Blank Presentation</vt:lpstr>
      <vt:lpstr>Textured</vt:lpstr>
      <vt:lpstr>Marble Top</vt:lpstr>
      <vt:lpstr>Leaf Veins</vt:lpstr>
      <vt:lpstr>Default Design</vt:lpstr>
      <vt:lpstr>Bar Code</vt:lpstr>
      <vt:lpstr>1_Blank Presentation</vt:lpstr>
      <vt:lpstr>Warp</vt:lpstr>
      <vt:lpstr>Fossil</vt:lpstr>
      <vt:lpstr>开场白</vt:lpstr>
      <vt:lpstr>如何开始 你的讲道</vt:lpstr>
      <vt:lpstr>两分钟的警告</vt:lpstr>
      <vt:lpstr>有三种传道人</vt:lpstr>
      <vt:lpstr>不要道谦！</vt:lpstr>
      <vt:lpstr>开场白</vt:lpstr>
      <vt:lpstr>开场白</vt:lpstr>
      <vt:lpstr>会众参与的线索</vt:lpstr>
      <vt:lpstr>会众参与的线索</vt:lpstr>
      <vt:lpstr>提早获得他们的注意力！</vt:lpstr>
      <vt:lpstr> 遥控器的症状 The Remote Syndrome </vt:lpstr>
      <vt:lpstr>他们其实在想什么？</vt:lpstr>
      <vt:lpstr>“每个人不是在等待复活吗？"</vt:lpstr>
      <vt:lpstr>“如果你想在不使用武器的情况下摧毁一个社会，你将如何做到？”</vt:lpstr>
      <vt:lpstr>“起初，这个提议 (proposition) 似乎是矛盾(contradictory)的"</vt:lpstr>
      <vt:lpstr>你如何获取别人的注意力？</vt:lpstr>
      <vt:lpstr>开场白</vt:lpstr>
      <vt:lpstr>你其实没有很多时间 提出他们的需要</vt:lpstr>
      <vt:lpstr>PowerPoint Presentation</vt:lpstr>
      <vt:lpstr>分享相关的背景</vt:lpstr>
      <vt:lpstr>开场白</vt:lpstr>
      <vt:lpstr>开场白</vt:lpstr>
      <vt:lpstr>预先概述你的信息</vt:lpstr>
      <vt:lpstr>开场白</vt:lpstr>
      <vt:lpstr>转换类型</vt:lpstr>
      <vt:lpstr>结论</vt:lpstr>
      <vt:lpstr>为什么好的结论是如此的重要呢？</vt:lpstr>
      <vt:lpstr>结论需要被记得的</vt:lpstr>
      <vt:lpstr>开场白</vt:lpstr>
      <vt:lpstr>结论成份</vt:lpstr>
      <vt:lpstr>一句关于明晰古老的谚语</vt:lpstr>
      <vt:lpstr>结论成份</vt:lpstr>
      <vt:lpstr>包括不同的结论</vt:lpstr>
      <vt:lpstr>结论成份</vt:lpstr>
      <vt:lpstr>Don't Announce It</vt:lpstr>
      <vt:lpstr>开场白</vt:lpstr>
      <vt:lpstr>检讨结论</vt:lpstr>
      <vt:lpstr>Black</vt:lpstr>
      <vt:lpstr>讲道链接地址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207</cp:revision>
  <dcterms:created xsi:type="dcterms:W3CDTF">2013-03-11T08:40:10Z</dcterms:created>
  <dcterms:modified xsi:type="dcterms:W3CDTF">2016-11-04T07:17:03Z</dcterms:modified>
</cp:coreProperties>
</file>