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18" r:id="rId2"/>
    <p:sldMasterId id="2147483710" r:id="rId3"/>
    <p:sldMasterId id="2147483690" r:id="rId4"/>
    <p:sldMasterId id="2147483649" r:id="rId5"/>
    <p:sldMasterId id="2147483772" r:id="rId6"/>
    <p:sldMasterId id="2147483831" r:id="rId7"/>
    <p:sldMasterId id="2147483833" r:id="rId8"/>
    <p:sldMasterId id="2147483953" r:id="rId9"/>
    <p:sldMasterId id="2147484135" r:id="rId10"/>
    <p:sldMasterId id="2147484147" r:id="rId11"/>
    <p:sldMasterId id="2147485023" r:id="rId12"/>
  </p:sldMasterIdLst>
  <p:notesMasterIdLst>
    <p:notesMasterId r:id="rId42"/>
  </p:notesMasterIdLst>
  <p:sldIdLst>
    <p:sldId id="269" r:id="rId13"/>
    <p:sldId id="327" r:id="rId14"/>
    <p:sldId id="263" r:id="rId15"/>
    <p:sldId id="329" r:id="rId16"/>
    <p:sldId id="342" r:id="rId17"/>
    <p:sldId id="343" r:id="rId18"/>
    <p:sldId id="328" r:id="rId19"/>
    <p:sldId id="320" r:id="rId20"/>
    <p:sldId id="324" r:id="rId21"/>
    <p:sldId id="323" r:id="rId22"/>
    <p:sldId id="325" r:id="rId23"/>
    <p:sldId id="256" r:id="rId24"/>
    <p:sldId id="337" r:id="rId25"/>
    <p:sldId id="338" r:id="rId26"/>
    <p:sldId id="344" r:id="rId27"/>
    <p:sldId id="345" r:id="rId28"/>
    <p:sldId id="346" r:id="rId29"/>
    <p:sldId id="331" r:id="rId30"/>
    <p:sldId id="332" r:id="rId31"/>
    <p:sldId id="309" r:id="rId32"/>
    <p:sldId id="336" r:id="rId33"/>
    <p:sldId id="326" r:id="rId34"/>
    <p:sldId id="333" r:id="rId35"/>
    <p:sldId id="334" r:id="rId36"/>
    <p:sldId id="335" r:id="rId37"/>
    <p:sldId id="295" r:id="rId38"/>
    <p:sldId id="339" r:id="rId39"/>
    <p:sldId id="305" r:id="rId40"/>
    <p:sldId id="341" r:id="rId4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8080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p:restoredTop sz="94658"/>
  </p:normalViewPr>
  <p:slideViewPr>
    <p:cSldViewPr>
      <p:cViewPr varScale="1">
        <p:scale>
          <a:sx n="120" d="100"/>
          <a:sy n="120" d="100"/>
        </p:scale>
        <p:origin x="7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06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01D533EF-2D9E-CB49-A3EC-284EEEF02D7F}" type="slidenum">
              <a:rPr lang="en-US"/>
              <a:pPr>
                <a:defRPr/>
              </a:pPr>
              <a:t>‹#›</a:t>
            </a:fld>
            <a:endParaRPr lang="en-US"/>
          </a:p>
        </p:txBody>
      </p:sp>
    </p:spTree>
    <p:extLst>
      <p:ext uri="{BB962C8B-B14F-4D97-AF65-F5344CB8AC3E}">
        <p14:creationId xmlns:p14="http://schemas.microsoft.com/office/powerpoint/2010/main" val="3114994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C9DF8B-20AC-1446-9900-AFAEE758DEEA}" type="slidenum">
              <a:rPr lang="en-US" sz="1200"/>
              <a:pPr/>
              <a:t>1</a:t>
            </a:fld>
            <a:endParaRPr lang="en-US" sz="1200"/>
          </a:p>
        </p:txBody>
      </p:sp>
      <p:sp>
        <p:nvSpPr>
          <p:cNvPr id="108546" name="Rectangle 2"/>
          <p:cNvSpPr>
            <a:spLocks noGrp="1" noRot="1" noChangeAspect="1" noChangeArrowheads="1"/>
          </p:cNvSpPr>
          <p:nvPr>
            <p:ph type="sldImg"/>
          </p:nvPr>
        </p:nvSpPr>
        <p:spPr>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5EE7E1-0D54-7847-B5C2-74F0E26B57BE}" type="slidenum">
              <a:rPr lang="en-US" sz="1200"/>
              <a:pPr/>
              <a:t>11</a:t>
            </a:fld>
            <a:endParaRPr lang="en-US" sz="1200"/>
          </a:p>
        </p:txBody>
      </p:sp>
      <p:sp>
        <p:nvSpPr>
          <p:cNvPr id="123906" name="Rectangle 2"/>
          <p:cNvSpPr>
            <a:spLocks noGrp="1" noRot="1" noChangeAspect="1" noChangeArrowheads="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210849B-C3BB-5F4C-AC39-44CECD805E14}" type="slidenum">
              <a:rPr lang="en-US" sz="1200"/>
              <a:pPr/>
              <a:t>12</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93AF90-CE64-2842-9CFC-C3F41BA0D991}" type="slidenum">
              <a:rPr lang="en-US" sz="1200">
                <a:solidFill>
                  <a:srgbClr val="000000"/>
                </a:solidFill>
              </a:rPr>
              <a:pPr/>
              <a:t>13</a:t>
            </a:fld>
            <a:endParaRPr lang="en-US" sz="1200">
              <a:solidFill>
                <a:srgbClr val="000000"/>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125FCE-0A88-F54C-A883-5511ECD7C2AC}" type="slidenum">
              <a:rPr lang="en-US" sz="1200">
                <a:solidFill>
                  <a:srgbClr val="000000"/>
                </a:solidFill>
              </a:rPr>
              <a:pPr/>
              <a:t>14</a:t>
            </a:fld>
            <a:endParaRPr lang="en-US" sz="1200">
              <a:solidFill>
                <a:srgbClr val="000000"/>
              </a:solidFill>
            </a:endParaRPr>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Jesus ended his teaching on restoring Christians in sin by commanding that unrepentant believers be treated like a pagan or tax collector—but how this?  What does it mean?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DCDD5-EC1F-7B64-D5D3-3E06FC9DFC75}"/>
            </a:ext>
          </a:extLst>
        </p:cNvPr>
        <p:cNvGrpSpPr/>
        <p:nvPr/>
      </p:nvGrpSpPr>
      <p:grpSpPr>
        <a:xfrm>
          <a:off x="0" y="0"/>
          <a:ext cx="0" cy="0"/>
          <a:chOff x="0" y="0"/>
          <a:chExt cx="0" cy="0"/>
        </a:xfrm>
      </p:grpSpPr>
      <p:sp>
        <p:nvSpPr>
          <p:cNvPr id="132097" name="Rectangle 7">
            <a:extLst>
              <a:ext uri="{FF2B5EF4-FFF2-40B4-BE49-F238E27FC236}">
                <a16:creationId xmlns:a16="http://schemas.microsoft.com/office/drawing/2014/main" id="{5E135CE7-4981-3448-5EF0-36D6025C67D2}"/>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0BE6D6-30D8-E842-A395-8B01D9E1A78E}" type="slidenum">
              <a:rPr lang="en-US" sz="1200">
                <a:solidFill>
                  <a:srgbClr val="000000"/>
                </a:solidFill>
              </a:rPr>
              <a:pPr/>
              <a:t>15</a:t>
            </a:fld>
            <a:endParaRPr lang="en-US" sz="1200">
              <a:solidFill>
                <a:srgbClr val="000000"/>
              </a:solidFill>
            </a:endParaRPr>
          </a:p>
        </p:txBody>
      </p:sp>
      <p:sp>
        <p:nvSpPr>
          <p:cNvPr id="132098" name="Rectangle 2">
            <a:extLst>
              <a:ext uri="{FF2B5EF4-FFF2-40B4-BE49-F238E27FC236}">
                <a16:creationId xmlns:a16="http://schemas.microsoft.com/office/drawing/2014/main" id="{A27DEB74-5CCB-9824-B892-B7C37F86E13E}"/>
              </a:ext>
            </a:extLst>
          </p:cNvPr>
          <p:cNvSpPr>
            <a:spLocks noGrp="1" noRot="1" noChangeAspect="1" noChangeArrowheads="1"/>
          </p:cNvSpPr>
          <p:nvPr>
            <p:ph type="sldImg"/>
          </p:nvPr>
        </p:nvSpPr>
        <p:spPr>
          <a:solidFill>
            <a:srgbClr val="FFFFFF"/>
          </a:solidFill>
          <a:ln/>
        </p:spPr>
      </p:sp>
      <p:sp>
        <p:nvSpPr>
          <p:cNvPr id="132099" name="Rectangle 3">
            <a:extLst>
              <a:ext uri="{FF2B5EF4-FFF2-40B4-BE49-F238E27FC236}">
                <a16:creationId xmlns:a16="http://schemas.microsoft.com/office/drawing/2014/main" id="{FA8105DC-1D4A-A4CA-13B5-2E515412D015}"/>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Apply restoring relationships in at least three areas…</a:t>
            </a:r>
          </a:p>
        </p:txBody>
      </p:sp>
    </p:spTree>
    <p:extLst>
      <p:ext uri="{BB962C8B-B14F-4D97-AF65-F5344CB8AC3E}">
        <p14:creationId xmlns:p14="http://schemas.microsoft.com/office/powerpoint/2010/main" val="839035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9B222-B90A-C29F-99B4-5B478C57C336}"/>
            </a:ext>
          </a:extLst>
        </p:cNvPr>
        <p:cNvGrpSpPr/>
        <p:nvPr/>
      </p:nvGrpSpPr>
      <p:grpSpPr>
        <a:xfrm>
          <a:off x="0" y="0"/>
          <a:ext cx="0" cy="0"/>
          <a:chOff x="0" y="0"/>
          <a:chExt cx="0" cy="0"/>
        </a:xfrm>
      </p:grpSpPr>
      <p:sp>
        <p:nvSpPr>
          <p:cNvPr id="132097" name="Rectangle 7">
            <a:extLst>
              <a:ext uri="{FF2B5EF4-FFF2-40B4-BE49-F238E27FC236}">
                <a16:creationId xmlns:a16="http://schemas.microsoft.com/office/drawing/2014/main" id="{64855AFD-DC55-EDD1-8EDB-E34B8CC022F6}"/>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0BE6D6-30D8-E842-A395-8B01D9E1A78E}" type="slidenum">
              <a:rPr lang="en-US" sz="1200">
                <a:solidFill>
                  <a:srgbClr val="000000"/>
                </a:solidFill>
              </a:rPr>
              <a:pPr/>
              <a:t>16</a:t>
            </a:fld>
            <a:endParaRPr lang="en-US" sz="1200">
              <a:solidFill>
                <a:srgbClr val="000000"/>
              </a:solidFill>
            </a:endParaRPr>
          </a:p>
        </p:txBody>
      </p:sp>
      <p:sp>
        <p:nvSpPr>
          <p:cNvPr id="132098" name="Rectangle 2">
            <a:extLst>
              <a:ext uri="{FF2B5EF4-FFF2-40B4-BE49-F238E27FC236}">
                <a16:creationId xmlns:a16="http://schemas.microsoft.com/office/drawing/2014/main" id="{9576A224-7784-A6A1-E886-2A21145D4363}"/>
              </a:ext>
            </a:extLst>
          </p:cNvPr>
          <p:cNvSpPr>
            <a:spLocks noGrp="1" noRot="1" noChangeAspect="1" noChangeArrowheads="1"/>
          </p:cNvSpPr>
          <p:nvPr>
            <p:ph type="sldImg"/>
          </p:nvPr>
        </p:nvSpPr>
        <p:spPr>
          <a:solidFill>
            <a:srgbClr val="FFFFFF"/>
          </a:solidFill>
          <a:ln/>
        </p:spPr>
      </p:sp>
      <p:sp>
        <p:nvSpPr>
          <p:cNvPr id="132099" name="Rectangle 3">
            <a:extLst>
              <a:ext uri="{FF2B5EF4-FFF2-40B4-BE49-F238E27FC236}">
                <a16:creationId xmlns:a16="http://schemas.microsoft.com/office/drawing/2014/main" id="{44387049-2AD6-0FD6-F99F-3D949A15FD13}"/>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Apply restoring relationships in at least three areas…</a:t>
            </a:r>
          </a:p>
        </p:txBody>
      </p:sp>
    </p:spTree>
    <p:extLst>
      <p:ext uri="{BB962C8B-B14F-4D97-AF65-F5344CB8AC3E}">
        <p14:creationId xmlns:p14="http://schemas.microsoft.com/office/powerpoint/2010/main" val="131434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572D0-CC88-B954-5AC7-2CDE87C786E2}"/>
            </a:ext>
          </a:extLst>
        </p:cNvPr>
        <p:cNvGrpSpPr/>
        <p:nvPr/>
      </p:nvGrpSpPr>
      <p:grpSpPr>
        <a:xfrm>
          <a:off x="0" y="0"/>
          <a:ext cx="0" cy="0"/>
          <a:chOff x="0" y="0"/>
          <a:chExt cx="0" cy="0"/>
        </a:xfrm>
      </p:grpSpPr>
      <p:sp>
        <p:nvSpPr>
          <p:cNvPr id="132097" name="Rectangle 7">
            <a:extLst>
              <a:ext uri="{FF2B5EF4-FFF2-40B4-BE49-F238E27FC236}">
                <a16:creationId xmlns:a16="http://schemas.microsoft.com/office/drawing/2014/main" id="{84CD72B5-9E55-BDF4-D6E6-DDA167DF0B4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0BE6D6-30D8-E842-A395-8B01D9E1A78E}" type="slidenum">
              <a:rPr lang="en-US" sz="1200">
                <a:solidFill>
                  <a:srgbClr val="000000"/>
                </a:solidFill>
              </a:rPr>
              <a:pPr/>
              <a:t>17</a:t>
            </a:fld>
            <a:endParaRPr lang="en-US" sz="1200">
              <a:solidFill>
                <a:srgbClr val="000000"/>
              </a:solidFill>
            </a:endParaRPr>
          </a:p>
        </p:txBody>
      </p:sp>
      <p:sp>
        <p:nvSpPr>
          <p:cNvPr id="132098" name="Rectangle 2">
            <a:extLst>
              <a:ext uri="{FF2B5EF4-FFF2-40B4-BE49-F238E27FC236}">
                <a16:creationId xmlns:a16="http://schemas.microsoft.com/office/drawing/2014/main" id="{2631C950-24DA-8769-61FB-63B677849630}"/>
              </a:ext>
            </a:extLst>
          </p:cNvPr>
          <p:cNvSpPr>
            <a:spLocks noGrp="1" noRot="1" noChangeAspect="1" noChangeArrowheads="1"/>
          </p:cNvSpPr>
          <p:nvPr>
            <p:ph type="sldImg"/>
          </p:nvPr>
        </p:nvSpPr>
        <p:spPr>
          <a:solidFill>
            <a:srgbClr val="FFFFFF"/>
          </a:solidFill>
          <a:ln/>
        </p:spPr>
      </p:sp>
      <p:sp>
        <p:nvSpPr>
          <p:cNvPr id="132099" name="Rectangle 3">
            <a:extLst>
              <a:ext uri="{FF2B5EF4-FFF2-40B4-BE49-F238E27FC236}">
                <a16:creationId xmlns:a16="http://schemas.microsoft.com/office/drawing/2014/main" id="{15EC5197-43A5-732D-E5DC-FC94AFCA61CD}"/>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Apply restoring relationships in at least three areas…</a:t>
            </a:r>
          </a:p>
        </p:txBody>
      </p:sp>
    </p:spTree>
    <p:extLst>
      <p:ext uri="{BB962C8B-B14F-4D97-AF65-F5344CB8AC3E}">
        <p14:creationId xmlns:p14="http://schemas.microsoft.com/office/powerpoint/2010/main" val="2187015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1ACB22-B822-D24D-8F87-5C4DFFD9A88E}" type="slidenum">
              <a:rPr lang="en-US" sz="1200">
                <a:solidFill>
                  <a:srgbClr val="000000"/>
                </a:solidFill>
              </a:rPr>
              <a:pPr/>
              <a:t>18</a:t>
            </a:fld>
            <a:endParaRPr lang="en-US" sz="1200">
              <a:solidFill>
                <a:srgbClr val="000000"/>
              </a:solidFill>
            </a:endParaRPr>
          </a:p>
        </p:txBody>
      </p:sp>
      <p:sp>
        <p:nvSpPr>
          <p:cNvPr id="134146" name="Rectangle 2"/>
          <p:cNvSpPr>
            <a:spLocks noGrp="1" noRot="1" noChangeAspect="1" noChangeArrowheads="1"/>
          </p:cNvSpPr>
          <p:nvPr>
            <p:ph type="sldImg"/>
          </p:nvPr>
        </p:nvSpPr>
        <p:spPr>
          <a:solidFill>
            <a:srgbClr val="FFFFFF"/>
          </a:solidFill>
          <a:ln/>
        </p:spPr>
      </p:sp>
      <p:sp>
        <p:nvSpPr>
          <p:cNvPr id="1341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Sometimes we can show what to do by also telling first what NOT to do…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BB936E7-CA3A-1748-A8A6-55A070A8B9B0}" type="slidenum">
              <a:rPr lang="en-US" sz="1200">
                <a:solidFill>
                  <a:srgbClr val="000000"/>
                </a:solidFill>
              </a:rPr>
              <a:pPr/>
              <a:t>19</a:t>
            </a:fld>
            <a:endParaRPr lang="en-US" sz="1200">
              <a:solidFill>
                <a:srgbClr val="000000"/>
              </a:solidFill>
            </a:endParaRPr>
          </a:p>
        </p:txBody>
      </p:sp>
      <p:sp>
        <p:nvSpPr>
          <p:cNvPr id="136194" name="Rectangle 2"/>
          <p:cNvSpPr>
            <a:spLocks noGrp="1" noRot="1" noChangeAspect="1" noChangeArrowheads="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ADE443-5CA8-AF44-B142-F7FF735617C9}" type="slidenum">
              <a:rPr lang="en-US" sz="1200"/>
              <a:pPr/>
              <a:t>20</a:t>
            </a:fld>
            <a:endParaRPr lang="en-US" sz="1200"/>
          </a:p>
        </p:txBody>
      </p:sp>
      <p:sp>
        <p:nvSpPr>
          <p:cNvPr id="138242" name="Rectangle 2"/>
          <p:cNvSpPr>
            <a:spLocks noGrp="1" noRot="1" noChangeAspect="1" noChangeArrowheads="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99BCE94-5CCE-614F-8BF6-87A696ED7D3A}" type="slidenum">
              <a:rPr lang="en-US" sz="1200"/>
              <a:pPr/>
              <a:t>3</a:t>
            </a:fld>
            <a:endParaRPr lang="en-US" sz="1200"/>
          </a:p>
        </p:txBody>
      </p:sp>
      <p:sp>
        <p:nvSpPr>
          <p:cNvPr id="111618" name="Rectangle 2"/>
          <p:cNvSpPr>
            <a:spLocks noGrp="1" noRot="1" noChangeAspect="1" noChangeArrowheads="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5A69FEF-7F06-514E-856D-A9607B83ABAF}" type="slidenum">
              <a:rPr lang="en-US" sz="1200">
                <a:solidFill>
                  <a:srgbClr val="000000"/>
                </a:solidFill>
              </a:rPr>
              <a:pPr/>
              <a:t>21</a:t>
            </a:fld>
            <a:endParaRPr lang="en-US" sz="1200">
              <a:solidFill>
                <a:srgbClr val="000000"/>
              </a:solidFill>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2C8BB4E-CF15-284C-B751-E4A5FD50D785}" type="slidenum">
              <a:rPr lang="en-US" sz="1200"/>
              <a:pPr/>
              <a:t>22</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8B12790-3B7B-0847-AEC2-10C811E21DED}" type="slidenum">
              <a:rPr lang="en-US" sz="1200"/>
              <a:pPr/>
              <a:t>23</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Monkeys put their hands in hollowed out logs to grab the tinsel ball inside.  However, their clenched hands over the tinsel becomes too large to withdraw from the log.  Since they are unwilling to let go of the tinsel, hunters easily club them to death.  This illustration has been used to show the perils of wealth--but all it teaches us is how stupid monkeys are!  It helps very little to illustrate the point of greed so the sermon time taken is better invested in sharing how a human has gotten trapped due to greed.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64DDFAE-B322-574B-BECC-3A2FA096E496}" type="slidenum">
              <a:rPr lang="en-US" sz="1200"/>
              <a:pPr/>
              <a:t>24</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Instead of restoring nets, share about a genuine reconciliation between people.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C48285-8661-914F-9A5A-3CFD816D2362}" type="slidenum">
              <a:rPr lang="en-US" sz="1200"/>
              <a:pPr/>
              <a:t>25</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Instead of the monkey and tinsel story, to illustrate greed, share about a person who gave up ministry simply for better pay.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42B044-076A-BE44-B10F-5E5E6AED0DBB}" type="slidenum">
              <a:rPr lang="en-US" sz="1200"/>
              <a:pPr/>
              <a:t>26</a:t>
            </a:fld>
            <a:endParaRPr 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AC7F69-78C6-E64C-A98B-F387A7BBB861}" type="slidenum">
              <a:rPr lang="en-US" sz="1200"/>
              <a:pPr/>
              <a:t>28</a:t>
            </a:fld>
            <a:endParaRPr lang="en-US" sz="1200"/>
          </a:p>
        </p:txBody>
      </p:sp>
      <p:sp>
        <p:nvSpPr>
          <p:cNvPr id="153602" name="Rectangle 2"/>
          <p:cNvSpPr>
            <a:spLocks noGrp="1" noRot="1" noChangeAspect="1" noChangeArrowheads="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29</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rPr>
              <a:t>The explanation for free!</a:t>
            </a:r>
          </a:p>
          <a:p>
            <a:pPr eaLnBrk="1" hangingPunct="1"/>
            <a:r>
              <a:rPr lang="en-US" dirty="0">
                <a:latin typeface="Arial" charset="0"/>
              </a:rPr>
              <a:t>Preaching/Homiletics link address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28C83A-4311-7444-9EA9-7D7C0C6D68AA}" type="slidenum">
              <a:rPr lang="en-US" sz="1200">
                <a:solidFill>
                  <a:srgbClr val="000000"/>
                </a:solidFill>
              </a:rPr>
              <a:pPr/>
              <a:t>4</a:t>
            </a:fld>
            <a:endParaRPr lang="en-US" sz="1200">
              <a:solidFill>
                <a:srgbClr val="000000"/>
              </a:solidFill>
            </a:endParaRPr>
          </a:p>
        </p:txBody>
      </p:sp>
      <p:sp>
        <p:nvSpPr>
          <p:cNvPr id="113666" name="Rectangle 2"/>
          <p:cNvSpPr>
            <a:spLocks noGrp="1" noRot="1" noChangeAspect="1" noChangeArrowheads="1"/>
          </p:cNvSpPr>
          <p:nvPr>
            <p:ph type="sldImg"/>
          </p:nvPr>
        </p:nvSpPr>
        <p:spPr>
          <a:xfrm>
            <a:off x="1150938" y="692150"/>
            <a:ext cx="4556125" cy="3416300"/>
          </a:xfrm>
          <a:solidFill>
            <a:srgbClr val="FFFFFF"/>
          </a:solidFill>
          <a:ln/>
        </p:spPr>
      </p:sp>
      <p:sp>
        <p:nvSpPr>
          <p:cNvPr id="113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en-US" sz="240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17411-44EF-4AD1-9E4F-A4142FB89259}"/>
            </a:ext>
          </a:extLst>
        </p:cNvPr>
        <p:cNvGrpSpPr/>
        <p:nvPr/>
      </p:nvGrpSpPr>
      <p:grpSpPr>
        <a:xfrm>
          <a:off x="0" y="0"/>
          <a:ext cx="0" cy="0"/>
          <a:chOff x="0" y="0"/>
          <a:chExt cx="0" cy="0"/>
        </a:xfrm>
      </p:grpSpPr>
      <p:sp>
        <p:nvSpPr>
          <p:cNvPr id="113665" name="Rectangle 7">
            <a:extLst>
              <a:ext uri="{FF2B5EF4-FFF2-40B4-BE49-F238E27FC236}">
                <a16:creationId xmlns:a16="http://schemas.microsoft.com/office/drawing/2014/main" id="{17DE3F95-F676-6CE3-A2A9-34D41ED8CF2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28C83A-4311-7444-9EA9-7D7C0C6D68AA}" type="slidenum">
              <a:rPr lang="en-US" sz="1200">
                <a:solidFill>
                  <a:srgbClr val="000000"/>
                </a:solidFill>
              </a:rPr>
              <a:pPr/>
              <a:t>5</a:t>
            </a:fld>
            <a:endParaRPr lang="en-US" sz="1200">
              <a:solidFill>
                <a:srgbClr val="000000"/>
              </a:solidFill>
            </a:endParaRPr>
          </a:p>
        </p:txBody>
      </p:sp>
      <p:sp>
        <p:nvSpPr>
          <p:cNvPr id="113666" name="Rectangle 2">
            <a:extLst>
              <a:ext uri="{FF2B5EF4-FFF2-40B4-BE49-F238E27FC236}">
                <a16:creationId xmlns:a16="http://schemas.microsoft.com/office/drawing/2014/main" id="{80BF9041-B96E-14D6-2F7C-22D3A071FF9A}"/>
              </a:ext>
            </a:extLst>
          </p:cNvPr>
          <p:cNvSpPr>
            <a:spLocks noGrp="1" noRot="1" noChangeAspect="1" noChangeArrowheads="1"/>
          </p:cNvSpPr>
          <p:nvPr>
            <p:ph type="sldImg"/>
          </p:nvPr>
        </p:nvSpPr>
        <p:spPr>
          <a:xfrm>
            <a:off x="1150938" y="692150"/>
            <a:ext cx="4556125" cy="3416300"/>
          </a:xfrm>
          <a:solidFill>
            <a:srgbClr val="FFFFFF"/>
          </a:solidFill>
          <a:ln/>
        </p:spPr>
      </p:sp>
      <p:sp>
        <p:nvSpPr>
          <p:cNvPr id="113667" name="Rectangle 3">
            <a:extLst>
              <a:ext uri="{FF2B5EF4-FFF2-40B4-BE49-F238E27FC236}">
                <a16:creationId xmlns:a16="http://schemas.microsoft.com/office/drawing/2014/main" id="{A92EBD51-068F-B6AE-5CA3-082FB85A6BF3}"/>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spcBef>
                <a:spcPct val="0"/>
              </a:spcBef>
            </a:pPr>
            <a:endParaRPr lang="en-US" sz="2400">
              <a:ea typeface="ＭＳ Ｐゴシック" charset="0"/>
              <a:cs typeface="ＭＳ Ｐゴシック" charset="0"/>
            </a:endParaRPr>
          </a:p>
        </p:txBody>
      </p:sp>
    </p:spTree>
    <p:extLst>
      <p:ext uri="{BB962C8B-B14F-4D97-AF65-F5344CB8AC3E}">
        <p14:creationId xmlns:p14="http://schemas.microsoft.com/office/powerpoint/2010/main" val="98942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BBF73-F203-F898-6869-7D35BFB862C4}"/>
            </a:ext>
          </a:extLst>
        </p:cNvPr>
        <p:cNvGrpSpPr/>
        <p:nvPr/>
      </p:nvGrpSpPr>
      <p:grpSpPr>
        <a:xfrm>
          <a:off x="0" y="0"/>
          <a:ext cx="0" cy="0"/>
          <a:chOff x="0" y="0"/>
          <a:chExt cx="0" cy="0"/>
        </a:xfrm>
      </p:grpSpPr>
      <p:sp>
        <p:nvSpPr>
          <p:cNvPr id="113665" name="Rectangle 7">
            <a:extLst>
              <a:ext uri="{FF2B5EF4-FFF2-40B4-BE49-F238E27FC236}">
                <a16:creationId xmlns:a16="http://schemas.microsoft.com/office/drawing/2014/main" id="{12CFBA18-F850-9973-697B-14D19DF07AC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28C83A-4311-7444-9EA9-7D7C0C6D68AA}" type="slidenum">
              <a:rPr lang="en-US" sz="1200">
                <a:solidFill>
                  <a:srgbClr val="000000"/>
                </a:solidFill>
              </a:rPr>
              <a:pPr/>
              <a:t>6</a:t>
            </a:fld>
            <a:endParaRPr lang="en-US" sz="1200">
              <a:solidFill>
                <a:srgbClr val="000000"/>
              </a:solidFill>
            </a:endParaRPr>
          </a:p>
        </p:txBody>
      </p:sp>
      <p:sp>
        <p:nvSpPr>
          <p:cNvPr id="113666" name="Rectangle 2">
            <a:extLst>
              <a:ext uri="{FF2B5EF4-FFF2-40B4-BE49-F238E27FC236}">
                <a16:creationId xmlns:a16="http://schemas.microsoft.com/office/drawing/2014/main" id="{A570B157-2582-E365-0A8A-61679C3EC69F}"/>
              </a:ext>
            </a:extLst>
          </p:cNvPr>
          <p:cNvSpPr>
            <a:spLocks noGrp="1" noRot="1" noChangeAspect="1" noChangeArrowheads="1"/>
          </p:cNvSpPr>
          <p:nvPr>
            <p:ph type="sldImg"/>
          </p:nvPr>
        </p:nvSpPr>
        <p:spPr>
          <a:xfrm>
            <a:off x="1150938" y="692150"/>
            <a:ext cx="4556125" cy="3416300"/>
          </a:xfrm>
          <a:solidFill>
            <a:srgbClr val="FFFFFF"/>
          </a:solidFill>
          <a:ln/>
        </p:spPr>
      </p:sp>
      <p:sp>
        <p:nvSpPr>
          <p:cNvPr id="113667" name="Rectangle 3">
            <a:extLst>
              <a:ext uri="{FF2B5EF4-FFF2-40B4-BE49-F238E27FC236}">
                <a16:creationId xmlns:a16="http://schemas.microsoft.com/office/drawing/2014/main" id="{F6D07D4A-CA2D-3568-FE30-A4A9BDCD133D}"/>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spcBef>
                <a:spcPct val="0"/>
              </a:spcBef>
            </a:pPr>
            <a:endParaRPr lang="en-US" sz="2400">
              <a:ea typeface="ＭＳ Ｐゴシック" charset="0"/>
              <a:cs typeface="ＭＳ Ｐゴシック" charset="0"/>
            </a:endParaRPr>
          </a:p>
        </p:txBody>
      </p:sp>
    </p:spTree>
    <p:extLst>
      <p:ext uri="{BB962C8B-B14F-4D97-AF65-F5344CB8AC3E}">
        <p14:creationId xmlns:p14="http://schemas.microsoft.com/office/powerpoint/2010/main" val="21527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99C5CD-1E5B-2043-9523-43BF9FE5A01F}" type="slidenum">
              <a:rPr lang="en-US" sz="1200"/>
              <a:pPr/>
              <a:t>7</a:t>
            </a:fld>
            <a:endParaRPr lang="en-US" sz="1200"/>
          </a:p>
        </p:txBody>
      </p:sp>
      <p:sp>
        <p:nvSpPr>
          <p:cNvPr id="115714" name="Rectangle 2"/>
          <p:cNvSpPr>
            <a:spLocks noGrp="1" noRot="1" noChangeAspect="1" noChangeArrowheads="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9270988-EE2C-2A40-9834-06FA68B42966}" type="slidenum">
              <a:rPr lang="en-US" sz="1200"/>
              <a:pPr/>
              <a:t>8</a:t>
            </a:fld>
            <a:endParaRPr 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31DAFB-1A34-A246-88F1-08AAD113C137}" type="slidenum">
              <a:rPr lang="en-US" sz="1200"/>
              <a:pPr/>
              <a:t>9</a:t>
            </a:fld>
            <a:endParaRPr lang="en-US" sz="1200"/>
          </a:p>
        </p:txBody>
      </p:sp>
      <p:sp>
        <p:nvSpPr>
          <p:cNvPr id="119810" name="Rectangle 2"/>
          <p:cNvSpPr>
            <a:spLocks noGrp="1" noRot="1" noChangeAspect="1" noChangeArrowheads="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A3C7C3-2CFC-B24E-B6AC-46D414EF0625}" type="slidenum">
              <a:rPr lang="en-US" sz="1200"/>
              <a:pPr/>
              <a:t>10</a:t>
            </a:fld>
            <a:endParaRPr lang="en-US"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4306B-55A2-D64E-B164-87D46256CCF6}" type="slidenum">
              <a:rPr lang="en-US"/>
              <a:pPr>
                <a:defRPr/>
              </a:pPr>
              <a:t>‹#›</a:t>
            </a:fld>
            <a:endParaRPr lang="en-US"/>
          </a:p>
        </p:txBody>
      </p:sp>
    </p:spTree>
    <p:extLst>
      <p:ext uri="{BB962C8B-B14F-4D97-AF65-F5344CB8AC3E}">
        <p14:creationId xmlns:p14="http://schemas.microsoft.com/office/powerpoint/2010/main" val="70742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4E2C93-197E-A444-A126-69F95620C84C}" type="slidenum">
              <a:rPr lang="en-US"/>
              <a:pPr>
                <a:defRPr/>
              </a:pPr>
              <a:t>‹#›</a:t>
            </a:fld>
            <a:endParaRPr lang="en-US"/>
          </a:p>
        </p:txBody>
      </p:sp>
    </p:spTree>
    <p:extLst>
      <p:ext uri="{BB962C8B-B14F-4D97-AF65-F5344CB8AC3E}">
        <p14:creationId xmlns:p14="http://schemas.microsoft.com/office/powerpoint/2010/main" val="3057542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1DA8B6-65B1-6D4F-B1C3-8EFF7894839B}" type="slidenum">
              <a:rPr lang="en-US"/>
              <a:pPr>
                <a:defRPr/>
              </a:pPr>
              <a:t>‹#›</a:t>
            </a:fld>
            <a:endParaRPr lang="en-US"/>
          </a:p>
        </p:txBody>
      </p:sp>
    </p:spTree>
    <p:extLst>
      <p:ext uri="{BB962C8B-B14F-4D97-AF65-F5344CB8AC3E}">
        <p14:creationId xmlns:p14="http://schemas.microsoft.com/office/powerpoint/2010/main" val="159387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9538"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1089539"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8FFCCFA-73CD-4A44-90F8-7AB8C874F17A}" type="slidenum">
              <a:rPr lang="en-US"/>
              <a:pPr>
                <a:defRPr/>
              </a:pPr>
              <a:t>‹#›</a:t>
            </a:fld>
            <a:endParaRPr lang="en-US"/>
          </a:p>
        </p:txBody>
      </p:sp>
    </p:spTree>
    <p:extLst>
      <p:ext uri="{BB962C8B-B14F-4D97-AF65-F5344CB8AC3E}">
        <p14:creationId xmlns:p14="http://schemas.microsoft.com/office/powerpoint/2010/main" val="4142836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4B5791-8D43-E749-A41F-1C8E9ACFABAE}" type="slidenum">
              <a:rPr lang="en-US"/>
              <a:pPr>
                <a:defRPr/>
              </a:pPr>
              <a:t>‹#›</a:t>
            </a:fld>
            <a:endParaRPr lang="en-US"/>
          </a:p>
        </p:txBody>
      </p:sp>
    </p:spTree>
    <p:extLst>
      <p:ext uri="{BB962C8B-B14F-4D97-AF65-F5344CB8AC3E}">
        <p14:creationId xmlns:p14="http://schemas.microsoft.com/office/powerpoint/2010/main" val="1626688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0CB4B1-7019-634D-8989-14F3360E3776}" type="slidenum">
              <a:rPr lang="en-US"/>
              <a:pPr>
                <a:defRPr/>
              </a:pPr>
              <a:t>‹#›</a:t>
            </a:fld>
            <a:endParaRPr lang="en-US"/>
          </a:p>
        </p:txBody>
      </p:sp>
    </p:spTree>
    <p:extLst>
      <p:ext uri="{BB962C8B-B14F-4D97-AF65-F5344CB8AC3E}">
        <p14:creationId xmlns:p14="http://schemas.microsoft.com/office/powerpoint/2010/main" val="2323850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0CF777-5C65-754E-9553-1A64F703F211}" type="slidenum">
              <a:rPr lang="en-US"/>
              <a:pPr>
                <a:defRPr/>
              </a:pPr>
              <a:t>‹#›</a:t>
            </a:fld>
            <a:endParaRPr lang="en-US"/>
          </a:p>
        </p:txBody>
      </p:sp>
    </p:spTree>
    <p:extLst>
      <p:ext uri="{BB962C8B-B14F-4D97-AF65-F5344CB8AC3E}">
        <p14:creationId xmlns:p14="http://schemas.microsoft.com/office/powerpoint/2010/main" val="2720848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0A138-08F7-3744-943B-B74AC5BCE2D9}" type="slidenum">
              <a:rPr lang="en-US"/>
              <a:pPr>
                <a:defRPr/>
              </a:pPr>
              <a:t>‹#›</a:t>
            </a:fld>
            <a:endParaRPr lang="en-US"/>
          </a:p>
        </p:txBody>
      </p:sp>
    </p:spTree>
    <p:extLst>
      <p:ext uri="{BB962C8B-B14F-4D97-AF65-F5344CB8AC3E}">
        <p14:creationId xmlns:p14="http://schemas.microsoft.com/office/powerpoint/2010/main" val="4098486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5346EE-567A-FB4B-BFF3-EA5F2A3C5B18}" type="slidenum">
              <a:rPr lang="en-US"/>
              <a:pPr>
                <a:defRPr/>
              </a:pPr>
              <a:t>‹#›</a:t>
            </a:fld>
            <a:endParaRPr lang="en-US"/>
          </a:p>
        </p:txBody>
      </p:sp>
    </p:spTree>
    <p:extLst>
      <p:ext uri="{BB962C8B-B14F-4D97-AF65-F5344CB8AC3E}">
        <p14:creationId xmlns:p14="http://schemas.microsoft.com/office/powerpoint/2010/main" val="90628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4F004C-B72C-5642-9307-8AC56F294473}" type="slidenum">
              <a:rPr lang="en-US"/>
              <a:pPr>
                <a:defRPr/>
              </a:pPr>
              <a:t>‹#›</a:t>
            </a:fld>
            <a:endParaRPr lang="en-US"/>
          </a:p>
        </p:txBody>
      </p:sp>
    </p:spTree>
    <p:extLst>
      <p:ext uri="{BB962C8B-B14F-4D97-AF65-F5344CB8AC3E}">
        <p14:creationId xmlns:p14="http://schemas.microsoft.com/office/powerpoint/2010/main" val="352991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8D8CC9-D0E5-A547-80A2-AAB80BB8CD11}" type="slidenum">
              <a:rPr lang="en-US"/>
              <a:pPr>
                <a:defRPr/>
              </a:pPr>
              <a:t>‹#›</a:t>
            </a:fld>
            <a:endParaRPr lang="en-US"/>
          </a:p>
        </p:txBody>
      </p:sp>
    </p:spTree>
    <p:extLst>
      <p:ext uri="{BB962C8B-B14F-4D97-AF65-F5344CB8AC3E}">
        <p14:creationId xmlns:p14="http://schemas.microsoft.com/office/powerpoint/2010/main" val="61517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CCF6DC-0649-DA48-8F50-C0D98ED178AA}" type="slidenum">
              <a:rPr lang="en-US"/>
              <a:pPr>
                <a:defRPr/>
              </a:pPr>
              <a:t>‹#›</a:t>
            </a:fld>
            <a:endParaRPr lang="en-US"/>
          </a:p>
        </p:txBody>
      </p:sp>
    </p:spTree>
    <p:extLst>
      <p:ext uri="{BB962C8B-B14F-4D97-AF65-F5344CB8AC3E}">
        <p14:creationId xmlns:p14="http://schemas.microsoft.com/office/powerpoint/2010/main" val="2067624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7F7E65-49DC-9245-83F2-26ABDE3692D3}" type="slidenum">
              <a:rPr lang="en-US"/>
              <a:pPr>
                <a:defRPr/>
              </a:pPr>
              <a:t>‹#›</a:t>
            </a:fld>
            <a:endParaRPr lang="en-US"/>
          </a:p>
        </p:txBody>
      </p:sp>
    </p:spTree>
    <p:extLst>
      <p:ext uri="{BB962C8B-B14F-4D97-AF65-F5344CB8AC3E}">
        <p14:creationId xmlns:p14="http://schemas.microsoft.com/office/powerpoint/2010/main" val="2632676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182EDD-3743-BB4B-BFA6-193C3C030344}" type="slidenum">
              <a:rPr lang="en-US"/>
              <a:pPr>
                <a:defRPr/>
              </a:pPr>
              <a:t>‹#›</a:t>
            </a:fld>
            <a:endParaRPr lang="en-US"/>
          </a:p>
        </p:txBody>
      </p:sp>
    </p:spTree>
    <p:extLst>
      <p:ext uri="{BB962C8B-B14F-4D97-AF65-F5344CB8AC3E}">
        <p14:creationId xmlns:p14="http://schemas.microsoft.com/office/powerpoint/2010/main" val="793148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66A0EF-F443-F541-9D18-FF250A69CB83}" type="slidenum">
              <a:rPr lang="en-US"/>
              <a:pPr>
                <a:defRPr/>
              </a:pPr>
              <a:t>‹#›</a:t>
            </a:fld>
            <a:endParaRPr lang="en-US"/>
          </a:p>
        </p:txBody>
      </p:sp>
    </p:spTree>
    <p:extLst>
      <p:ext uri="{BB962C8B-B14F-4D97-AF65-F5344CB8AC3E}">
        <p14:creationId xmlns:p14="http://schemas.microsoft.com/office/powerpoint/2010/main" val="1664307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614403" name="Rectangle 3"/>
          <p:cNvSpPr>
            <a:spLocks noGrp="1" noChangeArrowheads="1"/>
          </p:cNvSpPr>
          <p:nvPr>
            <p:ph type="subTitle" idx="1"/>
          </p:nvPr>
        </p:nvSpPr>
        <p:spPr>
          <a:xfrm>
            <a:off x="2543175" y="3733800"/>
            <a:ext cx="4056063" cy="2286000"/>
          </a:xfrm>
        </p:spPr>
        <p:txBody>
          <a:bodyPr/>
          <a:lstStyle>
            <a:lvl1pPr marL="0" indent="0" algn="ctr">
              <a:buFont typeface="Monotype Sort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C9F863-9095-9F48-BB48-507186C3A70E}" type="slidenum">
              <a:rPr lang="en-US"/>
              <a:pPr>
                <a:defRPr/>
              </a:pPr>
              <a:t>‹#›</a:t>
            </a:fld>
            <a:endParaRPr lang="en-US"/>
          </a:p>
        </p:txBody>
      </p:sp>
    </p:spTree>
    <p:extLst>
      <p:ext uri="{BB962C8B-B14F-4D97-AF65-F5344CB8AC3E}">
        <p14:creationId xmlns:p14="http://schemas.microsoft.com/office/powerpoint/2010/main" val="868095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523EE9-51A0-8D41-8627-83D27A9BB5C7}" type="slidenum">
              <a:rPr lang="en-US"/>
              <a:pPr>
                <a:defRPr/>
              </a:pPr>
              <a:t>‹#›</a:t>
            </a:fld>
            <a:endParaRPr lang="en-US"/>
          </a:p>
        </p:txBody>
      </p:sp>
    </p:spTree>
    <p:extLst>
      <p:ext uri="{BB962C8B-B14F-4D97-AF65-F5344CB8AC3E}">
        <p14:creationId xmlns:p14="http://schemas.microsoft.com/office/powerpoint/2010/main" val="35487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417627-CC06-1649-B2C7-C3CA040FE107}" type="slidenum">
              <a:rPr lang="en-US"/>
              <a:pPr>
                <a:defRPr/>
              </a:pPr>
              <a:t>‹#›</a:t>
            </a:fld>
            <a:endParaRPr lang="en-US"/>
          </a:p>
        </p:txBody>
      </p:sp>
    </p:spTree>
    <p:extLst>
      <p:ext uri="{BB962C8B-B14F-4D97-AF65-F5344CB8AC3E}">
        <p14:creationId xmlns:p14="http://schemas.microsoft.com/office/powerpoint/2010/main" val="171674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4ADF7F-4CB5-0E42-A810-B87A5E5887E8}" type="slidenum">
              <a:rPr lang="en-US"/>
              <a:pPr>
                <a:defRPr/>
              </a:pPr>
              <a:t>‹#›</a:t>
            </a:fld>
            <a:endParaRPr lang="en-US"/>
          </a:p>
        </p:txBody>
      </p:sp>
    </p:spTree>
    <p:extLst>
      <p:ext uri="{BB962C8B-B14F-4D97-AF65-F5344CB8AC3E}">
        <p14:creationId xmlns:p14="http://schemas.microsoft.com/office/powerpoint/2010/main" val="2280142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07117C3-C83C-A446-8EAF-1EEA775AE5EA}" type="slidenum">
              <a:rPr lang="en-US"/>
              <a:pPr>
                <a:defRPr/>
              </a:pPr>
              <a:t>‹#›</a:t>
            </a:fld>
            <a:endParaRPr lang="en-US"/>
          </a:p>
        </p:txBody>
      </p:sp>
    </p:spTree>
    <p:extLst>
      <p:ext uri="{BB962C8B-B14F-4D97-AF65-F5344CB8AC3E}">
        <p14:creationId xmlns:p14="http://schemas.microsoft.com/office/powerpoint/2010/main" val="3836915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5400A94-6BD0-1749-BE57-57767D2985FF}" type="slidenum">
              <a:rPr lang="en-US"/>
              <a:pPr>
                <a:defRPr/>
              </a:pPr>
              <a:t>‹#›</a:t>
            </a:fld>
            <a:endParaRPr lang="en-US"/>
          </a:p>
        </p:txBody>
      </p:sp>
    </p:spTree>
    <p:extLst>
      <p:ext uri="{BB962C8B-B14F-4D97-AF65-F5344CB8AC3E}">
        <p14:creationId xmlns:p14="http://schemas.microsoft.com/office/powerpoint/2010/main" val="1733065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AFA136-3749-A24E-AC31-B69746477C26}" type="slidenum">
              <a:rPr lang="en-US"/>
              <a:pPr>
                <a:defRPr/>
              </a:pPr>
              <a:t>‹#›</a:t>
            </a:fld>
            <a:endParaRPr lang="en-US"/>
          </a:p>
        </p:txBody>
      </p:sp>
    </p:spTree>
    <p:extLst>
      <p:ext uri="{BB962C8B-B14F-4D97-AF65-F5344CB8AC3E}">
        <p14:creationId xmlns:p14="http://schemas.microsoft.com/office/powerpoint/2010/main" val="193320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2BBB28-47C3-7C48-BBA8-F80FF8CB1B24}" type="slidenum">
              <a:rPr lang="en-US"/>
              <a:pPr>
                <a:defRPr/>
              </a:pPr>
              <a:t>‹#›</a:t>
            </a:fld>
            <a:endParaRPr lang="en-US"/>
          </a:p>
        </p:txBody>
      </p:sp>
    </p:spTree>
    <p:extLst>
      <p:ext uri="{BB962C8B-B14F-4D97-AF65-F5344CB8AC3E}">
        <p14:creationId xmlns:p14="http://schemas.microsoft.com/office/powerpoint/2010/main" val="928699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E739CA-DD47-394A-BF1E-6BB024744F81}" type="slidenum">
              <a:rPr lang="en-US"/>
              <a:pPr>
                <a:defRPr/>
              </a:pPr>
              <a:t>‹#›</a:t>
            </a:fld>
            <a:endParaRPr lang="en-US"/>
          </a:p>
        </p:txBody>
      </p:sp>
    </p:spTree>
    <p:extLst>
      <p:ext uri="{BB962C8B-B14F-4D97-AF65-F5344CB8AC3E}">
        <p14:creationId xmlns:p14="http://schemas.microsoft.com/office/powerpoint/2010/main" val="2092446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E2FD03-2E65-6240-BE02-AC9D1C1BD1E4}" type="slidenum">
              <a:rPr lang="en-US"/>
              <a:pPr>
                <a:defRPr/>
              </a:pPr>
              <a:t>‹#›</a:t>
            </a:fld>
            <a:endParaRPr lang="en-US"/>
          </a:p>
        </p:txBody>
      </p:sp>
    </p:spTree>
    <p:extLst>
      <p:ext uri="{BB962C8B-B14F-4D97-AF65-F5344CB8AC3E}">
        <p14:creationId xmlns:p14="http://schemas.microsoft.com/office/powerpoint/2010/main" val="3658304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F6CD73-ED01-4444-9579-E5C3A89DCE49}" type="slidenum">
              <a:rPr lang="en-US"/>
              <a:pPr>
                <a:defRPr/>
              </a:pPr>
              <a:t>‹#›</a:t>
            </a:fld>
            <a:endParaRPr lang="en-US"/>
          </a:p>
        </p:txBody>
      </p:sp>
    </p:spTree>
    <p:extLst>
      <p:ext uri="{BB962C8B-B14F-4D97-AF65-F5344CB8AC3E}">
        <p14:creationId xmlns:p14="http://schemas.microsoft.com/office/powerpoint/2010/main" val="274152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9C480-1312-2444-B0ED-A413C107943F}" type="slidenum">
              <a:rPr lang="en-US"/>
              <a:pPr>
                <a:defRPr/>
              </a:pPr>
              <a:t>‹#›</a:t>
            </a:fld>
            <a:endParaRPr lang="en-US"/>
          </a:p>
        </p:txBody>
      </p:sp>
    </p:spTree>
    <p:extLst>
      <p:ext uri="{BB962C8B-B14F-4D97-AF65-F5344CB8AC3E}">
        <p14:creationId xmlns:p14="http://schemas.microsoft.com/office/powerpoint/2010/main" val="2116705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2057400" y="2438400"/>
            <a:ext cx="6400800" cy="1447800"/>
          </a:xfrm>
        </p:spPr>
        <p:txBody>
          <a:bodyPr/>
          <a:lstStyle>
            <a:lvl1pPr algn="r">
              <a:defRPr/>
            </a:lvl1pPr>
          </a:lstStyle>
          <a:p>
            <a:r>
              <a:rPr lang="en-US"/>
              <a:t>Click to edit Master title style</a:t>
            </a:r>
          </a:p>
        </p:txBody>
      </p:sp>
      <p:sp>
        <p:nvSpPr>
          <p:cNvPr id="108547" name="Rectangle 3"/>
          <p:cNvSpPr>
            <a:spLocks noGrp="1" noChangeArrowheads="1"/>
          </p:cNvSpPr>
          <p:nvPr>
            <p:ph type="subTitle" idx="1"/>
          </p:nvPr>
        </p:nvSpPr>
        <p:spPr>
          <a:xfrm>
            <a:off x="2895600" y="4191000"/>
            <a:ext cx="5562600" cy="1600200"/>
          </a:xfrm>
        </p:spPr>
        <p:txBody>
          <a:bodyPr/>
          <a:lstStyle>
            <a:lvl1pPr marL="0" indent="0" algn="r">
              <a:buFont typeface="Tahoma" charset="-5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6512D7-DC4D-9C4C-A23D-82B3A65F2310}" type="slidenum">
              <a:rPr lang="en-US"/>
              <a:pPr>
                <a:defRPr/>
              </a:pPr>
              <a:t>‹#›</a:t>
            </a:fld>
            <a:endParaRPr lang="en-US"/>
          </a:p>
        </p:txBody>
      </p:sp>
    </p:spTree>
    <p:extLst>
      <p:ext uri="{BB962C8B-B14F-4D97-AF65-F5344CB8AC3E}">
        <p14:creationId xmlns:p14="http://schemas.microsoft.com/office/powerpoint/2010/main" val="3136985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25A287-F8D3-094A-803F-5DA85C34BA63}" type="slidenum">
              <a:rPr lang="en-US"/>
              <a:pPr>
                <a:defRPr/>
              </a:pPr>
              <a:t>‹#›</a:t>
            </a:fld>
            <a:endParaRPr lang="en-US"/>
          </a:p>
        </p:txBody>
      </p:sp>
    </p:spTree>
    <p:extLst>
      <p:ext uri="{BB962C8B-B14F-4D97-AF65-F5344CB8AC3E}">
        <p14:creationId xmlns:p14="http://schemas.microsoft.com/office/powerpoint/2010/main" val="3971995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8740A-124B-9140-9EA8-4406673972F1}" type="slidenum">
              <a:rPr lang="en-US"/>
              <a:pPr>
                <a:defRPr/>
              </a:pPr>
              <a:t>‹#›</a:t>
            </a:fld>
            <a:endParaRPr lang="en-US"/>
          </a:p>
        </p:txBody>
      </p:sp>
    </p:spTree>
    <p:extLst>
      <p:ext uri="{BB962C8B-B14F-4D97-AF65-F5344CB8AC3E}">
        <p14:creationId xmlns:p14="http://schemas.microsoft.com/office/powerpoint/2010/main" val="1120852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1A80A1-07DE-8842-ABB4-D743FC112AA9}" type="slidenum">
              <a:rPr lang="en-US"/>
              <a:pPr>
                <a:defRPr/>
              </a:pPr>
              <a:t>‹#›</a:t>
            </a:fld>
            <a:endParaRPr lang="en-US"/>
          </a:p>
        </p:txBody>
      </p:sp>
    </p:spTree>
    <p:extLst>
      <p:ext uri="{BB962C8B-B14F-4D97-AF65-F5344CB8AC3E}">
        <p14:creationId xmlns:p14="http://schemas.microsoft.com/office/powerpoint/2010/main" val="4012810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6A4B15-F1F6-6746-9515-900DDDC44EC0}" type="slidenum">
              <a:rPr lang="en-US"/>
              <a:pPr>
                <a:defRPr/>
              </a:pPr>
              <a:t>‹#›</a:t>
            </a:fld>
            <a:endParaRPr lang="en-US"/>
          </a:p>
        </p:txBody>
      </p:sp>
    </p:spTree>
    <p:extLst>
      <p:ext uri="{BB962C8B-B14F-4D97-AF65-F5344CB8AC3E}">
        <p14:creationId xmlns:p14="http://schemas.microsoft.com/office/powerpoint/2010/main" val="3704227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197D4-53A4-2949-9990-E564CC2CD870}" type="slidenum">
              <a:rPr lang="en-US"/>
              <a:pPr>
                <a:defRPr/>
              </a:pPr>
              <a:t>‹#›</a:t>
            </a:fld>
            <a:endParaRPr lang="en-US"/>
          </a:p>
        </p:txBody>
      </p:sp>
    </p:spTree>
    <p:extLst>
      <p:ext uri="{BB962C8B-B14F-4D97-AF65-F5344CB8AC3E}">
        <p14:creationId xmlns:p14="http://schemas.microsoft.com/office/powerpoint/2010/main" val="581680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D9153D-D795-CE4A-AB9D-8B68443BD7DC}" type="slidenum">
              <a:rPr lang="en-US"/>
              <a:pPr>
                <a:defRPr/>
              </a:pPr>
              <a:t>‹#›</a:t>
            </a:fld>
            <a:endParaRPr lang="en-US"/>
          </a:p>
        </p:txBody>
      </p:sp>
    </p:spTree>
    <p:extLst>
      <p:ext uri="{BB962C8B-B14F-4D97-AF65-F5344CB8AC3E}">
        <p14:creationId xmlns:p14="http://schemas.microsoft.com/office/powerpoint/2010/main" val="2456828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2F895E8-45A0-B346-88E0-A52A5F0E18BF}" type="slidenum">
              <a:rPr lang="en-US"/>
              <a:pPr>
                <a:defRPr/>
              </a:pPr>
              <a:t>‹#›</a:t>
            </a:fld>
            <a:endParaRPr lang="en-US"/>
          </a:p>
        </p:txBody>
      </p:sp>
    </p:spTree>
    <p:extLst>
      <p:ext uri="{BB962C8B-B14F-4D97-AF65-F5344CB8AC3E}">
        <p14:creationId xmlns:p14="http://schemas.microsoft.com/office/powerpoint/2010/main" val="516815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4E1F8E-A7A0-5248-AFD1-CA819B622AF6}" type="slidenum">
              <a:rPr lang="en-US"/>
              <a:pPr>
                <a:defRPr/>
              </a:pPr>
              <a:t>‹#›</a:t>
            </a:fld>
            <a:endParaRPr lang="en-US"/>
          </a:p>
        </p:txBody>
      </p:sp>
    </p:spTree>
    <p:extLst>
      <p:ext uri="{BB962C8B-B14F-4D97-AF65-F5344CB8AC3E}">
        <p14:creationId xmlns:p14="http://schemas.microsoft.com/office/powerpoint/2010/main" val="308606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C4396D-F289-974B-86C0-EA68B9FED1B5}" type="slidenum">
              <a:rPr lang="en-US"/>
              <a:pPr>
                <a:defRPr/>
              </a:pPr>
              <a:t>‹#›</a:t>
            </a:fld>
            <a:endParaRPr lang="en-US"/>
          </a:p>
        </p:txBody>
      </p:sp>
    </p:spTree>
    <p:extLst>
      <p:ext uri="{BB962C8B-B14F-4D97-AF65-F5344CB8AC3E}">
        <p14:creationId xmlns:p14="http://schemas.microsoft.com/office/powerpoint/2010/main" val="144719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9B9768-306C-864C-9723-6A9028584A56}" type="slidenum">
              <a:rPr lang="en-US"/>
              <a:pPr>
                <a:defRPr/>
              </a:pPr>
              <a:t>‹#›</a:t>
            </a:fld>
            <a:endParaRPr lang="en-US"/>
          </a:p>
        </p:txBody>
      </p:sp>
    </p:spTree>
    <p:extLst>
      <p:ext uri="{BB962C8B-B14F-4D97-AF65-F5344CB8AC3E}">
        <p14:creationId xmlns:p14="http://schemas.microsoft.com/office/powerpoint/2010/main" val="40417078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249E49-DE13-724C-B5BA-32296BA29654}" type="slidenum">
              <a:rPr lang="en-US"/>
              <a:pPr>
                <a:defRPr/>
              </a:pPr>
              <a:t>‹#›</a:t>
            </a:fld>
            <a:endParaRPr lang="en-US"/>
          </a:p>
        </p:txBody>
      </p:sp>
    </p:spTree>
    <p:extLst>
      <p:ext uri="{BB962C8B-B14F-4D97-AF65-F5344CB8AC3E}">
        <p14:creationId xmlns:p14="http://schemas.microsoft.com/office/powerpoint/2010/main" val="3140848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23C7A0-3FA1-044F-BD3F-0409CA835274}" type="slidenum">
              <a:rPr lang="en-US"/>
              <a:pPr>
                <a:defRPr/>
              </a:pPr>
              <a:t>‹#›</a:t>
            </a:fld>
            <a:endParaRPr lang="en-US"/>
          </a:p>
        </p:txBody>
      </p:sp>
    </p:spTree>
    <p:extLst>
      <p:ext uri="{BB962C8B-B14F-4D97-AF65-F5344CB8AC3E}">
        <p14:creationId xmlns:p14="http://schemas.microsoft.com/office/powerpoint/2010/main" val="422131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BE557B-B227-614D-A995-A91470915A88}" type="slidenum">
              <a:rPr lang="en-US"/>
              <a:pPr>
                <a:defRPr/>
              </a:pPr>
              <a:t>‹#›</a:t>
            </a:fld>
            <a:endParaRPr lang="en-US"/>
          </a:p>
        </p:txBody>
      </p:sp>
    </p:spTree>
    <p:extLst>
      <p:ext uri="{BB962C8B-B14F-4D97-AF65-F5344CB8AC3E}">
        <p14:creationId xmlns:p14="http://schemas.microsoft.com/office/powerpoint/2010/main" val="1501372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DB4359-F180-E942-97AA-D636DA3332D1}" type="slidenum">
              <a:rPr lang="en-US"/>
              <a:pPr>
                <a:defRPr/>
              </a:pPr>
              <a:t>‹#›</a:t>
            </a:fld>
            <a:endParaRPr lang="en-US"/>
          </a:p>
        </p:txBody>
      </p:sp>
    </p:spTree>
    <p:extLst>
      <p:ext uri="{BB962C8B-B14F-4D97-AF65-F5344CB8AC3E}">
        <p14:creationId xmlns:p14="http://schemas.microsoft.com/office/powerpoint/2010/main" val="4100092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C1B8BA-AC7A-1048-BE25-99A1B1A483CA}" type="slidenum">
              <a:rPr lang="en-US"/>
              <a:pPr>
                <a:defRPr/>
              </a:pPr>
              <a:t>‹#›</a:t>
            </a:fld>
            <a:endParaRPr lang="en-US"/>
          </a:p>
        </p:txBody>
      </p:sp>
    </p:spTree>
    <p:extLst>
      <p:ext uri="{BB962C8B-B14F-4D97-AF65-F5344CB8AC3E}">
        <p14:creationId xmlns:p14="http://schemas.microsoft.com/office/powerpoint/2010/main" val="4011571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448EB5-78E8-B443-9769-9E4D53232EEF}" type="slidenum">
              <a:rPr lang="en-US"/>
              <a:pPr>
                <a:defRPr/>
              </a:pPr>
              <a:t>‹#›</a:t>
            </a:fld>
            <a:endParaRPr lang="en-US"/>
          </a:p>
        </p:txBody>
      </p:sp>
    </p:spTree>
    <p:extLst>
      <p:ext uri="{BB962C8B-B14F-4D97-AF65-F5344CB8AC3E}">
        <p14:creationId xmlns:p14="http://schemas.microsoft.com/office/powerpoint/2010/main" val="348091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ED6F2D-3ECA-E14C-AFF4-5BD88D154632}" type="slidenum">
              <a:rPr lang="en-US"/>
              <a:pPr>
                <a:defRPr/>
              </a:pPr>
              <a:t>‹#›</a:t>
            </a:fld>
            <a:endParaRPr lang="en-US"/>
          </a:p>
        </p:txBody>
      </p:sp>
    </p:spTree>
    <p:extLst>
      <p:ext uri="{BB962C8B-B14F-4D97-AF65-F5344CB8AC3E}">
        <p14:creationId xmlns:p14="http://schemas.microsoft.com/office/powerpoint/2010/main" val="15046580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26B497-6103-2641-8D2A-20F8916A8E8E}" type="slidenum">
              <a:rPr lang="en-US"/>
              <a:pPr>
                <a:defRPr/>
              </a:pPr>
              <a:t>‹#›</a:t>
            </a:fld>
            <a:endParaRPr lang="en-US"/>
          </a:p>
        </p:txBody>
      </p:sp>
    </p:spTree>
    <p:extLst>
      <p:ext uri="{BB962C8B-B14F-4D97-AF65-F5344CB8AC3E}">
        <p14:creationId xmlns:p14="http://schemas.microsoft.com/office/powerpoint/2010/main" val="4136993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F29E7EF-AA60-DD47-A8A8-1F2CC45C270C}" type="slidenum">
              <a:rPr lang="en-US"/>
              <a:pPr>
                <a:defRPr/>
              </a:pPr>
              <a:t>‹#›</a:t>
            </a:fld>
            <a:endParaRPr lang="en-US"/>
          </a:p>
        </p:txBody>
      </p:sp>
    </p:spTree>
    <p:extLst>
      <p:ext uri="{BB962C8B-B14F-4D97-AF65-F5344CB8AC3E}">
        <p14:creationId xmlns:p14="http://schemas.microsoft.com/office/powerpoint/2010/main" val="624281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9BC85D-65FC-9D4D-9BC5-34EC778A7E28}" type="slidenum">
              <a:rPr lang="en-US"/>
              <a:pPr>
                <a:defRPr/>
              </a:pPr>
              <a:t>‹#›</a:t>
            </a:fld>
            <a:endParaRPr lang="en-US"/>
          </a:p>
        </p:txBody>
      </p:sp>
    </p:spTree>
    <p:extLst>
      <p:ext uri="{BB962C8B-B14F-4D97-AF65-F5344CB8AC3E}">
        <p14:creationId xmlns:p14="http://schemas.microsoft.com/office/powerpoint/2010/main" val="721795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556B64-0527-684E-A014-FEF197A9C992}" type="slidenum">
              <a:rPr lang="en-US"/>
              <a:pPr>
                <a:defRPr/>
              </a:pPr>
              <a:t>‹#›</a:t>
            </a:fld>
            <a:endParaRPr lang="en-US"/>
          </a:p>
        </p:txBody>
      </p:sp>
    </p:spTree>
    <p:extLst>
      <p:ext uri="{BB962C8B-B14F-4D97-AF65-F5344CB8AC3E}">
        <p14:creationId xmlns:p14="http://schemas.microsoft.com/office/powerpoint/2010/main" val="23279943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3BDB9C-5ABA-B846-B0CA-5CDA329F41A7}" type="slidenum">
              <a:rPr lang="en-US"/>
              <a:pPr>
                <a:defRPr/>
              </a:pPr>
              <a:t>‹#›</a:t>
            </a:fld>
            <a:endParaRPr lang="en-US"/>
          </a:p>
        </p:txBody>
      </p:sp>
    </p:spTree>
    <p:extLst>
      <p:ext uri="{BB962C8B-B14F-4D97-AF65-F5344CB8AC3E}">
        <p14:creationId xmlns:p14="http://schemas.microsoft.com/office/powerpoint/2010/main" val="4107360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28C14F-6509-BE4F-A979-FDBC9A9B0ACA}" type="slidenum">
              <a:rPr lang="en-US"/>
              <a:pPr>
                <a:defRPr/>
              </a:pPr>
              <a:t>‹#›</a:t>
            </a:fld>
            <a:endParaRPr lang="en-US"/>
          </a:p>
        </p:txBody>
      </p:sp>
    </p:spTree>
    <p:extLst>
      <p:ext uri="{BB962C8B-B14F-4D97-AF65-F5344CB8AC3E}">
        <p14:creationId xmlns:p14="http://schemas.microsoft.com/office/powerpoint/2010/main" val="36594277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33243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3A7473F-BAF6-7947-BA21-F4D05A058A67}" type="slidenum">
              <a:rPr lang="en-US"/>
              <a:pPr>
                <a:defRPr/>
              </a:pPr>
              <a:t>‹#›</a:t>
            </a:fld>
            <a:endParaRPr lang="en-US"/>
          </a:p>
        </p:txBody>
      </p:sp>
    </p:spTree>
    <p:extLst>
      <p:ext uri="{BB962C8B-B14F-4D97-AF65-F5344CB8AC3E}">
        <p14:creationId xmlns:p14="http://schemas.microsoft.com/office/powerpoint/2010/main" val="666646443"/>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B12FA1-A45C-FB48-A015-B7A1CD3C5216}" type="slidenum">
              <a:rPr lang="en-GB"/>
              <a:pPr>
                <a:defRPr/>
              </a:pPr>
              <a:t>‹#›</a:t>
            </a:fld>
            <a:endParaRPr lang="en-GB"/>
          </a:p>
        </p:txBody>
      </p:sp>
    </p:spTree>
    <p:extLst>
      <p:ext uri="{BB962C8B-B14F-4D97-AF65-F5344CB8AC3E}">
        <p14:creationId xmlns:p14="http://schemas.microsoft.com/office/powerpoint/2010/main" val="1325133878"/>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0D1F4C-7CF4-E14A-8754-32DCF0DB08C3}" type="slidenum">
              <a:rPr lang="en-GB"/>
              <a:pPr>
                <a:defRPr/>
              </a:pPr>
              <a:t>‹#›</a:t>
            </a:fld>
            <a:endParaRPr lang="en-GB"/>
          </a:p>
        </p:txBody>
      </p:sp>
    </p:spTree>
    <p:extLst>
      <p:ext uri="{BB962C8B-B14F-4D97-AF65-F5344CB8AC3E}">
        <p14:creationId xmlns:p14="http://schemas.microsoft.com/office/powerpoint/2010/main" val="3831303080"/>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0C070F-1E2E-C245-9A97-64603A1E8E55}" type="slidenum">
              <a:rPr lang="en-US"/>
              <a:pPr>
                <a:defRPr/>
              </a:pPr>
              <a:t>‹#›</a:t>
            </a:fld>
            <a:endParaRPr lang="en-US"/>
          </a:p>
        </p:txBody>
      </p:sp>
    </p:spTree>
    <p:extLst>
      <p:ext uri="{BB962C8B-B14F-4D97-AF65-F5344CB8AC3E}">
        <p14:creationId xmlns:p14="http://schemas.microsoft.com/office/powerpoint/2010/main" val="3266913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CB5F40-D6F1-AE49-AD3E-F17F20CF4939}" type="slidenum">
              <a:rPr lang="en-US"/>
              <a:pPr>
                <a:defRPr/>
              </a:pPr>
              <a:t>‹#›</a:t>
            </a:fld>
            <a:endParaRPr lang="en-US"/>
          </a:p>
        </p:txBody>
      </p:sp>
    </p:spTree>
    <p:extLst>
      <p:ext uri="{BB962C8B-B14F-4D97-AF65-F5344CB8AC3E}">
        <p14:creationId xmlns:p14="http://schemas.microsoft.com/office/powerpoint/2010/main" val="624823978"/>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CCA3CF-7B29-254A-9E42-33514EA172EE}" type="slidenum">
              <a:rPr lang="en-US"/>
              <a:pPr>
                <a:defRPr/>
              </a:pPr>
              <a:t>‹#›</a:t>
            </a:fld>
            <a:endParaRPr lang="en-US"/>
          </a:p>
        </p:txBody>
      </p:sp>
    </p:spTree>
    <p:extLst>
      <p:ext uri="{BB962C8B-B14F-4D97-AF65-F5344CB8AC3E}">
        <p14:creationId xmlns:p14="http://schemas.microsoft.com/office/powerpoint/2010/main" val="2778844025"/>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3FD1A1-DF82-6E40-A75E-F9E57FB2BAD0}" type="slidenum">
              <a:rPr lang="en-US"/>
              <a:pPr>
                <a:defRPr/>
              </a:pPr>
              <a:t>‹#›</a:t>
            </a:fld>
            <a:endParaRPr lang="en-US"/>
          </a:p>
        </p:txBody>
      </p:sp>
    </p:spTree>
    <p:extLst>
      <p:ext uri="{BB962C8B-B14F-4D97-AF65-F5344CB8AC3E}">
        <p14:creationId xmlns:p14="http://schemas.microsoft.com/office/powerpoint/2010/main" val="2929713297"/>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71E07B-0479-CE40-B817-25098645B435}" type="slidenum">
              <a:rPr lang="en-US"/>
              <a:pPr>
                <a:defRPr/>
              </a:pPr>
              <a:t>‹#›</a:t>
            </a:fld>
            <a:endParaRPr lang="en-US"/>
          </a:p>
        </p:txBody>
      </p:sp>
    </p:spTree>
    <p:extLst>
      <p:ext uri="{BB962C8B-B14F-4D97-AF65-F5344CB8AC3E}">
        <p14:creationId xmlns:p14="http://schemas.microsoft.com/office/powerpoint/2010/main" val="2155873034"/>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D85946-1268-5541-B1DE-224ECA82B959}" type="slidenum">
              <a:rPr lang="en-US"/>
              <a:pPr>
                <a:defRPr/>
              </a:pPr>
              <a:t>‹#›</a:t>
            </a:fld>
            <a:endParaRPr lang="en-US"/>
          </a:p>
        </p:txBody>
      </p:sp>
    </p:spTree>
    <p:extLst>
      <p:ext uri="{BB962C8B-B14F-4D97-AF65-F5344CB8AC3E}">
        <p14:creationId xmlns:p14="http://schemas.microsoft.com/office/powerpoint/2010/main" val="3474191956"/>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9775F8-BC61-6240-B056-45DBD9185815}" type="slidenum">
              <a:rPr lang="en-US"/>
              <a:pPr>
                <a:defRPr/>
              </a:pPr>
              <a:t>‹#›</a:t>
            </a:fld>
            <a:endParaRPr lang="en-US"/>
          </a:p>
        </p:txBody>
      </p:sp>
    </p:spTree>
    <p:extLst>
      <p:ext uri="{BB962C8B-B14F-4D97-AF65-F5344CB8AC3E}">
        <p14:creationId xmlns:p14="http://schemas.microsoft.com/office/powerpoint/2010/main" val="3097037451"/>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EA7B13-3F71-0A4A-B0FC-6C4163ADF5B8}" type="slidenum">
              <a:rPr lang="en-US"/>
              <a:pPr>
                <a:defRPr/>
              </a:pPr>
              <a:t>‹#›</a:t>
            </a:fld>
            <a:endParaRPr lang="en-US"/>
          </a:p>
        </p:txBody>
      </p:sp>
    </p:spTree>
    <p:extLst>
      <p:ext uri="{BB962C8B-B14F-4D97-AF65-F5344CB8AC3E}">
        <p14:creationId xmlns:p14="http://schemas.microsoft.com/office/powerpoint/2010/main" val="4116991674"/>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9B83B0-ECDD-2047-967E-4FDE78AA9687}" type="slidenum">
              <a:rPr lang="en-US"/>
              <a:pPr>
                <a:defRPr/>
              </a:pPr>
              <a:t>‹#›</a:t>
            </a:fld>
            <a:endParaRPr lang="en-US"/>
          </a:p>
        </p:txBody>
      </p:sp>
    </p:spTree>
    <p:extLst>
      <p:ext uri="{BB962C8B-B14F-4D97-AF65-F5344CB8AC3E}">
        <p14:creationId xmlns:p14="http://schemas.microsoft.com/office/powerpoint/2010/main" val="594349689"/>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952AE3-4C1D-E043-A9A3-9B8F36E8E4F8}" type="slidenum">
              <a:rPr lang="en-US"/>
              <a:pPr>
                <a:defRPr/>
              </a:pPr>
              <a:t>‹#›</a:t>
            </a:fld>
            <a:endParaRPr lang="en-US"/>
          </a:p>
        </p:txBody>
      </p:sp>
    </p:spTree>
    <p:extLst>
      <p:ext uri="{BB962C8B-B14F-4D97-AF65-F5344CB8AC3E}">
        <p14:creationId xmlns:p14="http://schemas.microsoft.com/office/powerpoint/2010/main" val="544500186"/>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B2D7AD-F61E-0146-BED9-7D4E8A671553}" type="slidenum">
              <a:rPr lang="en-US"/>
              <a:pPr>
                <a:defRPr/>
              </a:pPr>
              <a:t>‹#›</a:t>
            </a:fld>
            <a:endParaRPr lang="en-US"/>
          </a:p>
        </p:txBody>
      </p:sp>
    </p:spTree>
    <p:extLst>
      <p:ext uri="{BB962C8B-B14F-4D97-AF65-F5344CB8AC3E}">
        <p14:creationId xmlns:p14="http://schemas.microsoft.com/office/powerpoint/2010/main" val="270167912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004D5F-E938-CD4B-AC9E-F0C6BB517571}" type="slidenum">
              <a:rPr lang="en-US"/>
              <a:pPr>
                <a:defRPr/>
              </a:pPr>
              <a:t>‹#›</a:t>
            </a:fld>
            <a:endParaRPr lang="en-US"/>
          </a:p>
        </p:txBody>
      </p:sp>
    </p:spTree>
    <p:extLst>
      <p:ext uri="{BB962C8B-B14F-4D97-AF65-F5344CB8AC3E}">
        <p14:creationId xmlns:p14="http://schemas.microsoft.com/office/powerpoint/2010/main" val="4317742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249FCB-3AEE-7144-A382-8637D1B97919}" type="slidenum">
              <a:rPr lang="en-US"/>
              <a:pPr>
                <a:defRPr/>
              </a:pPr>
              <a:t>‹#›</a:t>
            </a:fld>
            <a:endParaRPr lang="en-US"/>
          </a:p>
        </p:txBody>
      </p:sp>
    </p:spTree>
    <p:extLst>
      <p:ext uri="{BB962C8B-B14F-4D97-AF65-F5344CB8AC3E}">
        <p14:creationId xmlns:p14="http://schemas.microsoft.com/office/powerpoint/2010/main" val="2625751563"/>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3F349316-F14A-7B4F-A31D-25980F67CB43}" type="slidenum">
              <a:rPr lang="en-US"/>
              <a:pPr>
                <a:defRPr/>
              </a:pPr>
              <a:t>‹#›</a:t>
            </a:fld>
            <a:endParaRPr lang="en-US"/>
          </a:p>
        </p:txBody>
      </p:sp>
    </p:spTree>
    <p:extLst>
      <p:ext uri="{BB962C8B-B14F-4D97-AF65-F5344CB8AC3E}">
        <p14:creationId xmlns:p14="http://schemas.microsoft.com/office/powerpoint/2010/main" val="1282441910"/>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3476C0F-EC52-AE44-BECD-F6D63CE48FD2}" type="slidenum">
              <a:rPr lang="en-US"/>
              <a:pPr>
                <a:defRPr/>
              </a:pPr>
              <a:t>‹#›</a:t>
            </a:fld>
            <a:endParaRPr lang="en-US"/>
          </a:p>
        </p:txBody>
      </p:sp>
    </p:spTree>
    <p:extLst>
      <p:ext uri="{BB962C8B-B14F-4D97-AF65-F5344CB8AC3E}">
        <p14:creationId xmlns:p14="http://schemas.microsoft.com/office/powerpoint/2010/main" val="2269719992"/>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1D4B945-3CF6-8443-A1F9-1DBE96A87FE6}" type="slidenum">
              <a:rPr lang="en-US"/>
              <a:pPr>
                <a:defRPr/>
              </a:pPr>
              <a:t>‹#›</a:t>
            </a:fld>
            <a:endParaRPr lang="en-US"/>
          </a:p>
        </p:txBody>
      </p:sp>
    </p:spTree>
    <p:extLst>
      <p:ext uri="{BB962C8B-B14F-4D97-AF65-F5344CB8AC3E}">
        <p14:creationId xmlns:p14="http://schemas.microsoft.com/office/powerpoint/2010/main" val="798414933"/>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B4BAA40-F029-E14B-B8AB-6C13C35F3B1C}" type="slidenum">
              <a:rPr lang="en-US"/>
              <a:pPr>
                <a:defRPr/>
              </a:pPr>
              <a:t>‹#›</a:t>
            </a:fld>
            <a:endParaRPr lang="en-US"/>
          </a:p>
        </p:txBody>
      </p:sp>
    </p:spTree>
    <p:extLst>
      <p:ext uri="{BB962C8B-B14F-4D97-AF65-F5344CB8AC3E}">
        <p14:creationId xmlns:p14="http://schemas.microsoft.com/office/powerpoint/2010/main" val="2856375223"/>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901EA3B0-9D98-0844-8ECC-2BEFBD53B87C}" type="slidenum">
              <a:rPr lang="en-US"/>
              <a:pPr>
                <a:defRPr/>
              </a:pPr>
              <a:t>‹#›</a:t>
            </a:fld>
            <a:endParaRPr lang="en-US"/>
          </a:p>
        </p:txBody>
      </p:sp>
    </p:spTree>
    <p:extLst>
      <p:ext uri="{BB962C8B-B14F-4D97-AF65-F5344CB8AC3E}">
        <p14:creationId xmlns:p14="http://schemas.microsoft.com/office/powerpoint/2010/main" val="2451863957"/>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6BD7FD9-AFAC-264B-A539-FAEC3B4237F6}" type="slidenum">
              <a:rPr lang="en-US"/>
              <a:pPr>
                <a:defRPr/>
              </a:pPr>
              <a:t>‹#›</a:t>
            </a:fld>
            <a:endParaRPr lang="en-US"/>
          </a:p>
        </p:txBody>
      </p:sp>
    </p:spTree>
    <p:extLst>
      <p:ext uri="{BB962C8B-B14F-4D97-AF65-F5344CB8AC3E}">
        <p14:creationId xmlns:p14="http://schemas.microsoft.com/office/powerpoint/2010/main" val="3521745479"/>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40A8AF60-9FCC-6648-ACCF-66C16CC99165}" type="slidenum">
              <a:rPr lang="en-US"/>
              <a:pPr>
                <a:defRPr/>
              </a:pPr>
              <a:t>‹#›</a:t>
            </a:fld>
            <a:endParaRPr lang="en-US"/>
          </a:p>
        </p:txBody>
      </p:sp>
    </p:spTree>
    <p:extLst>
      <p:ext uri="{BB962C8B-B14F-4D97-AF65-F5344CB8AC3E}">
        <p14:creationId xmlns:p14="http://schemas.microsoft.com/office/powerpoint/2010/main" val="1602208550"/>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E522007-5FA2-6C40-9BB1-622FFCD4BD6C}" type="slidenum">
              <a:rPr lang="en-US"/>
              <a:pPr>
                <a:defRPr/>
              </a:pPr>
              <a:t>‹#›</a:t>
            </a:fld>
            <a:endParaRPr lang="en-US"/>
          </a:p>
        </p:txBody>
      </p:sp>
    </p:spTree>
    <p:extLst>
      <p:ext uri="{BB962C8B-B14F-4D97-AF65-F5344CB8AC3E}">
        <p14:creationId xmlns:p14="http://schemas.microsoft.com/office/powerpoint/2010/main" val="4213936691"/>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CB6F07-9D22-5D47-A035-1D6EF420C1DA}" type="slidenum">
              <a:rPr lang="en-US"/>
              <a:pPr>
                <a:defRPr/>
              </a:pPr>
              <a:t>‹#›</a:t>
            </a:fld>
            <a:endParaRPr lang="en-US"/>
          </a:p>
        </p:txBody>
      </p:sp>
    </p:spTree>
    <p:extLst>
      <p:ext uri="{BB962C8B-B14F-4D97-AF65-F5344CB8AC3E}">
        <p14:creationId xmlns:p14="http://schemas.microsoft.com/office/powerpoint/2010/main" val="35253159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6FC817-3B69-1E48-9434-963548FFCCA4}" type="slidenum">
              <a:rPr lang="en-US"/>
              <a:pPr>
                <a:defRPr/>
              </a:pPr>
              <a:t>‹#›</a:t>
            </a:fld>
            <a:endParaRPr lang="en-US"/>
          </a:p>
        </p:txBody>
      </p:sp>
    </p:spTree>
    <p:extLst>
      <p:ext uri="{BB962C8B-B14F-4D97-AF65-F5344CB8AC3E}">
        <p14:creationId xmlns:p14="http://schemas.microsoft.com/office/powerpoint/2010/main" val="41439812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9443709-55F6-CE4C-9479-C6E8AC37A06A}" type="slidenum">
              <a:rPr lang="en-US"/>
              <a:pPr>
                <a:defRPr/>
              </a:pPr>
              <a:t>‹#›</a:t>
            </a:fld>
            <a:endParaRPr lang="en-US"/>
          </a:p>
        </p:txBody>
      </p:sp>
    </p:spTree>
    <p:extLst>
      <p:ext uri="{BB962C8B-B14F-4D97-AF65-F5344CB8AC3E}">
        <p14:creationId xmlns:p14="http://schemas.microsoft.com/office/powerpoint/2010/main" val="553560829"/>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E786E70-B42F-524B-8094-668E122E2BD0}" type="slidenum">
              <a:rPr lang="en-US"/>
              <a:pPr>
                <a:defRPr/>
              </a:pPr>
              <a:t>‹#›</a:t>
            </a:fld>
            <a:endParaRPr lang="en-US"/>
          </a:p>
        </p:txBody>
      </p:sp>
    </p:spTree>
    <p:extLst>
      <p:ext uri="{BB962C8B-B14F-4D97-AF65-F5344CB8AC3E}">
        <p14:creationId xmlns:p14="http://schemas.microsoft.com/office/powerpoint/2010/main" val="1485061860"/>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2485619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32585225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31365476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19363947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14911895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11476442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808659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287727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FF2D1F-F782-1A43-89CD-B30E6A546EB1}" type="slidenum">
              <a:rPr lang="en-US"/>
              <a:pPr>
                <a:defRPr/>
              </a:pPr>
              <a:t>‹#›</a:t>
            </a:fld>
            <a:endParaRPr lang="en-US"/>
          </a:p>
        </p:txBody>
      </p:sp>
    </p:spTree>
    <p:extLst>
      <p:ext uri="{BB962C8B-B14F-4D97-AF65-F5344CB8AC3E}">
        <p14:creationId xmlns:p14="http://schemas.microsoft.com/office/powerpoint/2010/main" val="23736683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2799467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35730038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353761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0.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5.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11.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7.jpe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6.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2.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57.xml"/><Relationship Id="rId5" Type="http://schemas.openxmlformats.org/officeDocument/2006/relationships/image" Target="../media/image7.jpeg"/><Relationship Id="rId4"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C4D9FB94-0408-7A42-BDAE-D0982748FF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31" r:id="rId1"/>
    <p:sldLayoutId id="2147484932" r:id="rId2"/>
    <p:sldLayoutId id="2147484933" r:id="rId3"/>
    <p:sldLayoutId id="2147484934" r:id="rId4"/>
    <p:sldLayoutId id="2147484935" r:id="rId5"/>
    <p:sldLayoutId id="2147484936" r:id="rId6"/>
    <p:sldLayoutId id="2147484937" r:id="rId7"/>
    <p:sldLayoutId id="2147484938" r:id="rId8"/>
    <p:sldLayoutId id="2147484939" r:id="rId9"/>
    <p:sldLayoutId id="2147484940" r:id="rId10"/>
    <p:sldLayoutId id="21474849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rgbClr val="FFFFFF"/>
                </a:solidFill>
              </a:defRPr>
            </a:lvl1pPr>
          </a:lstStyle>
          <a:p>
            <a:pPr>
              <a:defRPr/>
            </a:pPr>
            <a:fld id="{7B0B72D6-80CE-5143-9DAE-3025510CA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3"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24"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mn-lt"/>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mn-lt"/>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2C54B568-F36F-0445-811B-455F4606746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11" r:id="rId1"/>
    <p:sldLayoutId id="2147485000" r:id="rId2"/>
    <p:sldLayoutId id="2147485001" r:id="rId3"/>
    <p:sldLayoutId id="2147485002" r:id="rId4"/>
    <p:sldLayoutId id="2147485003" r:id="rId5"/>
    <p:sldLayoutId id="2147485004" r:id="rId6"/>
    <p:sldLayoutId id="2147485005" r:id="rId7"/>
    <p:sldLayoutId id="2147485006" r:id="rId8"/>
    <p:sldLayoutId id="2147485007" r:id="rId9"/>
    <p:sldLayoutId id="2147485008" r:id="rId10"/>
    <p:sldLayoutId id="2147485009"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ea typeface="MS PGothic" charset="0"/>
                <a:cs typeface="MS PGothic" charset="0"/>
              </a:rPr>
              <a:pPr/>
              <a:t>‹#›</a:t>
            </a:fld>
            <a:endParaRPr lang="en-US">
              <a:ea typeface="MS PGothic" charset="0"/>
              <a:cs typeface="MS PGothic" charset="0"/>
            </a:endParaRPr>
          </a:p>
        </p:txBody>
      </p:sp>
    </p:spTree>
    <p:extLst>
      <p:ext uri="{BB962C8B-B14F-4D97-AF65-F5344CB8AC3E}">
        <p14:creationId xmlns:p14="http://schemas.microsoft.com/office/powerpoint/2010/main" val="1394983410"/>
      </p:ext>
    </p:extLst>
  </p:cSld>
  <p:clrMap bg1="lt1" tx1="dk1" bg2="lt2" tx2="dk2" accent1="accent1" accent2="accent2" accent3="accent3" accent4="accent4" accent5="accent5" accent6="accent6" hlink="hlink" folHlink="folHlink"/>
  <p:sldLayoutIdLst>
    <p:sldLayoutId id="2147485024" r:id="rId1"/>
    <p:sldLayoutId id="2147485025" r:id="rId2"/>
    <p:sldLayoutId id="2147485026" r:id="rId3"/>
    <p:sldLayoutId id="2147485027" r:id="rId4"/>
    <p:sldLayoutId id="2147485028" r:id="rId5"/>
    <p:sldLayoutId id="2147485029" r:id="rId6"/>
    <p:sldLayoutId id="2147485030" r:id="rId7"/>
    <p:sldLayoutId id="2147485031" r:id="rId8"/>
    <p:sldLayoutId id="2147485032" r:id="rId9"/>
    <p:sldLayoutId id="2147485033" r:id="rId10"/>
    <p:sldLayoutId id="2147485034"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8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88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88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FB0F5D09-115B-374C-88BC-F0509FA2A54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10"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2pPr>
      <a:lvl3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3pPr>
      <a:lvl4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4pPr>
      <a:lvl5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3379"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3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613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613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D83414FA-C102-9143-B7DD-2C8DAEC1382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5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107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107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0E872B10-3654-EF48-8B6B-D4A45316663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Tahoma"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ahoma"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ahoma" charset="0"/>
        <a:buChar char="•"/>
        <a:defRPr sz="2000">
          <a:solidFill>
            <a:schemeClr val="tx1"/>
          </a:solidFill>
          <a:latin typeface="+mn-lt"/>
          <a:ea typeface="+mn-ea"/>
        </a:defRPr>
      </a:lvl5pPr>
      <a:lvl6pPr marL="2514600" indent="-228600" algn="l" rtl="0" fontAlgn="base">
        <a:spcBef>
          <a:spcPct val="20000"/>
        </a:spcBef>
        <a:spcAft>
          <a:spcPct val="0"/>
        </a:spcAft>
        <a:buFont typeface="Tahoma" charset="-52"/>
        <a:buChar char="•"/>
        <a:defRPr sz="2000">
          <a:solidFill>
            <a:schemeClr val="tx1"/>
          </a:solidFill>
          <a:latin typeface="+mn-lt"/>
          <a:ea typeface="+mn-ea"/>
        </a:defRPr>
      </a:lvl6pPr>
      <a:lvl7pPr marL="2971800" indent="-228600" algn="l" rtl="0" fontAlgn="base">
        <a:spcBef>
          <a:spcPct val="20000"/>
        </a:spcBef>
        <a:spcAft>
          <a:spcPct val="0"/>
        </a:spcAft>
        <a:buFont typeface="Tahoma" charset="-52"/>
        <a:buChar char="•"/>
        <a:defRPr sz="2000">
          <a:solidFill>
            <a:schemeClr val="tx1"/>
          </a:solidFill>
          <a:latin typeface="+mn-lt"/>
          <a:ea typeface="+mn-ea"/>
        </a:defRPr>
      </a:lvl7pPr>
      <a:lvl8pPr marL="3429000" indent="-228600" algn="l" rtl="0" fontAlgn="base">
        <a:spcBef>
          <a:spcPct val="20000"/>
        </a:spcBef>
        <a:spcAft>
          <a:spcPct val="0"/>
        </a:spcAft>
        <a:buFont typeface="Tahoma" charset="-52"/>
        <a:buChar char="•"/>
        <a:defRPr sz="2000">
          <a:solidFill>
            <a:schemeClr val="tx1"/>
          </a:solidFill>
          <a:latin typeface="+mn-lt"/>
          <a:ea typeface="+mn-ea"/>
        </a:defRPr>
      </a:lvl8pPr>
      <a:lvl9pPr marL="3886200" indent="-228600" algn="l" rtl="0" fontAlgn="base">
        <a:spcBef>
          <a:spcPct val="20000"/>
        </a:spcBef>
        <a:spcAft>
          <a:spcPct val="0"/>
        </a:spcAft>
        <a:buFont typeface="Tahoma" charset="-5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B87E0-11B1-2540-AD15-E28C6CBD34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6350" y="6350"/>
            <a:ext cx="9118600" cy="6832600"/>
            <a:chOff x="4" y="4"/>
            <a:chExt cx="5744" cy="4304"/>
          </a:xfrm>
        </p:grpSpPr>
        <p:sp>
          <p:nvSpPr>
            <p:cNvPr id="62469"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62470" name="Group 4"/>
            <p:cNvGrpSpPr>
              <a:grpSpLocks/>
            </p:cNvGrpSpPr>
            <p:nvPr/>
          </p:nvGrpSpPr>
          <p:grpSpPr bwMode="auto">
            <a:xfrm>
              <a:off x="288" y="225"/>
              <a:ext cx="5185" cy="3895"/>
              <a:chOff x="288" y="225"/>
              <a:chExt cx="5185" cy="3895"/>
            </a:xfrm>
          </p:grpSpPr>
          <p:sp>
            <p:nvSpPr>
              <p:cNvPr id="62471"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62472" name="Group 6"/>
              <p:cNvGrpSpPr>
                <a:grpSpLocks/>
              </p:cNvGrpSpPr>
              <p:nvPr/>
            </p:nvGrpSpPr>
            <p:grpSpPr bwMode="auto">
              <a:xfrm>
                <a:off x="288" y="231"/>
                <a:ext cx="86" cy="3889"/>
                <a:chOff x="288" y="231"/>
                <a:chExt cx="86" cy="3889"/>
              </a:xfrm>
            </p:grpSpPr>
            <p:sp>
              <p:nvSpPr>
                <p:cNvPr id="62478"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62479"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62473" name="Group 9"/>
              <p:cNvGrpSpPr>
                <a:grpSpLocks/>
              </p:cNvGrpSpPr>
              <p:nvPr/>
            </p:nvGrpSpPr>
            <p:grpSpPr bwMode="auto">
              <a:xfrm>
                <a:off x="5386" y="225"/>
                <a:ext cx="87" cy="3886"/>
                <a:chOff x="5386" y="225"/>
                <a:chExt cx="87" cy="3886"/>
              </a:xfrm>
            </p:grpSpPr>
            <p:sp>
              <p:nvSpPr>
                <p:cNvPr id="62476"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62477"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62474"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62475"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128718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28718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985"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2"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mn-lt"/>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mn-lt"/>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459A2351-7EF0-0E4E-BC27-EB8CD334B3D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86"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55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mn-cs"/>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mn-cs"/>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5AB1AB97-C98D-604A-B456-469491DC43C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87"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mn-cs"/>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mn-cs"/>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D59BB721-DC03-A640-A241-FDABA4481C1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88"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0.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9.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8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ctrTitle"/>
          </p:nvPr>
        </p:nvSpPr>
        <p:spPr>
          <a:xfrm>
            <a:off x="609600" y="3505200"/>
            <a:ext cx="8153400" cy="1143000"/>
          </a:xfrm>
          <a:noFill/>
        </p:spPr>
        <p:txBody>
          <a:bodyPr/>
          <a:lstStyle/>
          <a:p>
            <a:pPr eaLnBrk="1" hangingPunct="1"/>
            <a:r>
              <a:rPr lang="zh-CN" altLang="en-US" sz="5400">
                <a:solidFill>
                  <a:schemeClr val="bg1"/>
                </a:solidFill>
                <a:latin typeface="Arial" charset="0"/>
                <a:ea typeface="ＭＳ Ｐゴシック" charset="0"/>
                <a:cs typeface="ＭＳ Ｐゴシック" charset="0"/>
              </a:rPr>
              <a:t>应用经文</a:t>
            </a:r>
            <a:endParaRPr lang="en-US" sz="5400">
              <a:solidFill>
                <a:schemeClr val="bg1"/>
              </a:solidFill>
              <a:latin typeface="Arial" charset="0"/>
              <a:ea typeface="ＭＳ Ｐゴシック" charset="0"/>
              <a:cs typeface="ＭＳ Ｐゴシック" charset="0"/>
            </a:endParaRPr>
          </a:p>
        </p:txBody>
      </p:sp>
      <p:sp>
        <p:nvSpPr>
          <p:cNvPr id="107522" name="Rectangle 3"/>
          <p:cNvSpPr>
            <a:spLocks noGrp="1" noChangeArrowheads="1"/>
          </p:cNvSpPr>
          <p:nvPr>
            <p:ph type="subTitle" idx="1"/>
          </p:nvPr>
        </p:nvSpPr>
        <p:spPr>
          <a:xfrm>
            <a:off x="0" y="4648200"/>
            <a:ext cx="9144000" cy="1752600"/>
          </a:xfrm>
        </p:spPr>
        <p:txBody>
          <a:bodyPr/>
          <a:lstStyle/>
          <a:p>
            <a:pPr eaLnBrk="1" hangingPunct="1"/>
            <a:r>
              <a:rPr lang="en-US" sz="4400" b="1">
                <a:solidFill>
                  <a:schemeClr val="bg1"/>
                </a:solidFill>
                <a:latin typeface="Arial" charset="0"/>
                <a:ea typeface="ＭＳ Ｐゴシック" charset="0"/>
                <a:cs typeface="ＭＳ Ｐゴシック" charset="0"/>
              </a:rPr>
              <a:t>神的话语显示在现实生活中</a:t>
            </a:r>
            <a:endParaRPr lang="en-US" sz="4000" b="1">
              <a:solidFill>
                <a:schemeClr val="bg1"/>
              </a:solidFill>
              <a:latin typeface="Arial" charset="0"/>
              <a:ea typeface="ＭＳ Ｐゴシック" charset="0"/>
              <a:cs typeface="ＭＳ Ｐゴシック" charset="0"/>
            </a:endParaRPr>
          </a:p>
        </p:txBody>
      </p:sp>
      <p:pic>
        <p:nvPicPr>
          <p:cNvPr id="107523" name="Picture 4" descr="Rob_Crowd_Jan_2004_J"/>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3600" y="0"/>
            <a:ext cx="45720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ctrTitle"/>
          </p:nvPr>
        </p:nvSpPr>
        <p:spPr>
          <a:xfrm>
            <a:off x="609600" y="381000"/>
            <a:ext cx="7772400" cy="1905000"/>
          </a:xfrm>
          <a:solidFill>
            <a:schemeClr val="bg2"/>
          </a:solidFill>
        </p:spPr>
        <p:txBody>
          <a:bodyPr/>
          <a:lstStyle/>
          <a:p>
            <a:pPr>
              <a:defRPr/>
            </a:pPr>
            <a:r>
              <a:rPr lang="en-US" sz="5400">
                <a:latin typeface="Times New Roman" charset="0"/>
                <a:ea typeface="ＭＳ Ｐゴシック" charset="0"/>
                <a:cs typeface="ＭＳ Ｐゴシック" charset="0"/>
              </a:rPr>
              <a:t>		</a:t>
            </a:r>
            <a:r>
              <a:rPr lang="zh-CN" altLang="en-US" sz="5400">
                <a:solidFill>
                  <a:schemeClr val="tx1"/>
                </a:solidFill>
                <a:latin typeface="Arial" charset="0"/>
                <a:ea typeface="ＭＳ Ｐゴシック" charset="0"/>
                <a:cs typeface="Arial" charset="0"/>
              </a:rPr>
              <a:t>在生活的领域里</a:t>
            </a:r>
            <a:br>
              <a:rPr lang="en-GB" altLang="zh-CN" sz="5400">
                <a:solidFill>
                  <a:schemeClr val="tx1"/>
                </a:solidFill>
                <a:latin typeface="Arial" charset="0"/>
                <a:ea typeface="ＭＳ Ｐゴシック" charset="0"/>
                <a:cs typeface="Arial" charset="0"/>
              </a:rPr>
            </a:br>
            <a:r>
              <a:rPr lang="zh-CN" altLang="en-US" sz="5400">
                <a:solidFill>
                  <a:schemeClr val="tx1"/>
                </a:solidFill>
                <a:latin typeface="Arial" charset="0"/>
                <a:ea typeface="ＭＳ Ｐゴシック" charset="0"/>
                <a:cs typeface="Arial" charset="0"/>
              </a:rPr>
              <a:t>应用圣经</a:t>
            </a:r>
            <a:r>
              <a:rPr lang="en-US" altLang="ja-JP" sz="5400">
                <a:solidFill>
                  <a:schemeClr val="tx1"/>
                </a:solidFill>
                <a:latin typeface="Arial" charset="0"/>
                <a:ea typeface="ＭＳ Ｐゴシック" charset="0"/>
                <a:cs typeface="Arial" charset="0"/>
              </a:rPr>
              <a:t> </a:t>
            </a:r>
            <a:endParaRPr lang="en-US" sz="5400">
              <a:solidFill>
                <a:schemeClr val="tx1"/>
              </a:solidFill>
              <a:latin typeface="Arial" charset="0"/>
              <a:ea typeface="ＭＳ Ｐゴシック" charset="0"/>
              <a:cs typeface="Arial" charset="0"/>
            </a:endParaRPr>
          </a:p>
        </p:txBody>
      </p:sp>
      <p:sp>
        <p:nvSpPr>
          <p:cNvPr id="1090563" name="Rectangle 3"/>
          <p:cNvSpPr>
            <a:spLocks noGrp="1" noChangeArrowheads="1"/>
          </p:cNvSpPr>
          <p:nvPr>
            <p:ph type="subTitle" idx="1"/>
          </p:nvPr>
        </p:nvSpPr>
        <p:spPr>
          <a:xfrm>
            <a:off x="685800" y="1447800"/>
            <a:ext cx="7772400" cy="4724400"/>
          </a:xfrm>
          <a:effectLst/>
        </p:spPr>
        <p:txBody>
          <a:bodyPr/>
          <a:lstStyle/>
          <a:p>
            <a:pPr marL="609600" indent="-609600" algn="l">
              <a:buFont typeface="Arial" charset="0"/>
              <a:buAutoNum type="alphaUcPeriod"/>
              <a:defRPr/>
            </a:pPr>
            <a:r>
              <a:rPr lang="zh-CN" altLang="en-US" sz="4000" b="1">
                <a:latin typeface="Arial" charset="0"/>
                <a:ea typeface="ＭＳ Ｐゴシック" charset="0"/>
                <a:cs typeface="Arial" charset="0"/>
              </a:rPr>
              <a:t>你与神的关系</a:t>
            </a:r>
            <a:endParaRPr lang="en-US" altLang="ja-JP" sz="4000" b="1">
              <a:latin typeface="Arial" charset="0"/>
              <a:ea typeface="ＭＳ Ｐゴシック" charset="0"/>
              <a:cs typeface="Arial" charset="0"/>
            </a:endParaRPr>
          </a:p>
          <a:p>
            <a:pPr marL="609600" indent="-609600" algn="l">
              <a:buFont typeface="Arial" charset="0"/>
              <a:buAutoNum type="alphaUcPeriod"/>
              <a:defRPr/>
            </a:pPr>
            <a:r>
              <a:rPr lang="zh-CN" altLang="en-US" sz="4000" b="1">
                <a:latin typeface="Arial" charset="0"/>
                <a:ea typeface="ＭＳ Ｐゴシック" charset="0"/>
                <a:cs typeface="Arial" charset="0"/>
              </a:rPr>
              <a:t>你与你自己的关系</a:t>
            </a:r>
            <a:endParaRPr lang="en-US" altLang="ja-JP" sz="4000" b="1">
              <a:latin typeface="Arial" charset="0"/>
              <a:ea typeface="ＭＳ Ｐゴシック" charset="0"/>
              <a:cs typeface="Arial" charset="0"/>
            </a:endParaRPr>
          </a:p>
          <a:p>
            <a:pPr marL="609600" indent="-609600" algn="l">
              <a:buFont typeface="Arial" charset="0"/>
              <a:buAutoNum type="alphaUcPeriod"/>
              <a:defRPr/>
            </a:pPr>
            <a:r>
              <a:rPr lang="zh-CN" altLang="en-US" sz="4000" b="1">
                <a:latin typeface="Arial" charset="0"/>
                <a:ea typeface="ＭＳ Ｐゴシック" charset="0"/>
                <a:cs typeface="Arial" charset="0"/>
              </a:rPr>
              <a:t>你与他人的关系</a:t>
            </a:r>
            <a:endParaRPr lang="en-US" altLang="ja-JP" sz="4000" b="1">
              <a:latin typeface="Arial" charset="0"/>
              <a:ea typeface="ＭＳ Ｐゴシック" charset="0"/>
              <a:cs typeface="Arial" charset="0"/>
            </a:endParaRPr>
          </a:p>
          <a:p>
            <a:pPr marL="609600" indent="-609600" algn="l">
              <a:buFont typeface="Arial" charset="0"/>
              <a:buAutoNum type="alphaUcPeriod"/>
              <a:defRPr/>
            </a:pPr>
            <a:r>
              <a:rPr lang="zh-CN" altLang="en-US" sz="4000" b="1">
                <a:latin typeface="Arial" charset="0"/>
                <a:ea typeface="ＭＳ Ｐゴシック" charset="0"/>
                <a:cs typeface="Arial" charset="0"/>
              </a:rPr>
              <a:t>你与敌人的关系</a:t>
            </a:r>
            <a:endParaRPr lang="en-US" sz="4000" b="1">
              <a:latin typeface="Arial" charset="0"/>
              <a:ea typeface="ＭＳ Ｐゴシック" charset="0"/>
              <a:cs typeface="Arial" charset="0"/>
            </a:endParaRPr>
          </a:p>
        </p:txBody>
      </p:sp>
      <p:sp>
        <p:nvSpPr>
          <p:cNvPr id="120835" name="Text Box 4"/>
          <p:cNvSpPr txBox="1">
            <a:spLocks noChangeArrowheads="1"/>
          </p:cNvSpPr>
          <p:nvPr/>
        </p:nvSpPr>
        <p:spPr bwMode="auto">
          <a:xfrm>
            <a:off x="8458200" y="76200"/>
            <a:ext cx="609600" cy="457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90563">
                                            <p:txEl>
                                              <p:pRg st="0" end="0"/>
                                            </p:txEl>
                                          </p:spTgt>
                                        </p:tgtEl>
                                        <p:attrNameLst>
                                          <p:attrName>style.visibility</p:attrName>
                                        </p:attrNameLst>
                                      </p:cBhvr>
                                      <p:to>
                                        <p:strVal val="visible"/>
                                      </p:to>
                                    </p:set>
                                    <p:animEffect transition="in" filter="barn(inHorizontal)">
                                      <p:cBhvr>
                                        <p:cTn id="7" dur="500"/>
                                        <p:tgtEl>
                                          <p:spTgt spid="1090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90563">
                                            <p:txEl>
                                              <p:pRg st="1" end="1"/>
                                            </p:txEl>
                                          </p:spTgt>
                                        </p:tgtEl>
                                        <p:attrNameLst>
                                          <p:attrName>style.visibility</p:attrName>
                                        </p:attrNameLst>
                                      </p:cBhvr>
                                      <p:to>
                                        <p:strVal val="visible"/>
                                      </p:to>
                                    </p:set>
                                    <p:animEffect transition="in" filter="barn(inHorizontal)">
                                      <p:cBhvr>
                                        <p:cTn id="12" dur="500"/>
                                        <p:tgtEl>
                                          <p:spTgt spid="1090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90563">
                                            <p:txEl>
                                              <p:pRg st="2" end="2"/>
                                            </p:txEl>
                                          </p:spTgt>
                                        </p:tgtEl>
                                        <p:attrNameLst>
                                          <p:attrName>style.visibility</p:attrName>
                                        </p:attrNameLst>
                                      </p:cBhvr>
                                      <p:to>
                                        <p:strVal val="visible"/>
                                      </p:to>
                                    </p:set>
                                    <p:animEffect transition="in" filter="barn(inHorizontal)">
                                      <p:cBhvr>
                                        <p:cTn id="17" dur="500"/>
                                        <p:tgtEl>
                                          <p:spTgt spid="1090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90563">
                                            <p:txEl>
                                              <p:pRg st="3" end="3"/>
                                            </p:txEl>
                                          </p:spTgt>
                                        </p:tgtEl>
                                        <p:attrNameLst>
                                          <p:attrName>style.visibility</p:attrName>
                                        </p:attrNameLst>
                                      </p:cBhvr>
                                      <p:to>
                                        <p:strVal val="visible"/>
                                      </p:to>
                                    </p:set>
                                    <p:animEffect transition="in" filter="barn(inHorizontal)">
                                      <p:cBhvr>
                                        <p:cTn id="22" dur="500"/>
                                        <p:tgtEl>
                                          <p:spTgt spid="1090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0307" name="Text Box 3"/>
          <p:cNvSpPr txBox="1">
            <a:spLocks noChangeArrowheads="1"/>
          </p:cNvSpPr>
          <p:nvPr/>
        </p:nvSpPr>
        <p:spPr bwMode="auto">
          <a:xfrm>
            <a:off x="914400" y="228600"/>
            <a:ext cx="8229600" cy="5632450"/>
          </a:xfrm>
          <a:prstGeom prst="rect">
            <a:avLst/>
          </a:prstGeom>
          <a:noFill/>
          <a:ln w="9525">
            <a:noFill/>
            <a:miter lim="800000"/>
            <a:headEnd/>
            <a:tailEnd/>
          </a:ln>
          <a:effectLst/>
        </p:spPr>
        <p:txBody>
          <a:bodyPr>
            <a:spAutoFit/>
          </a:bodyPr>
          <a:lstStyle>
            <a:lvl1pPr marL="803275" indent="-8032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lphaUcPeriod"/>
              <a:defRPr/>
            </a:pPr>
            <a:r>
              <a:rPr lang="zh-CN" altLang="en-US" sz="4000" b="1" dirty="0">
                <a:solidFill>
                  <a:schemeClr val="bg1"/>
                </a:solidFill>
                <a:effectLst>
                  <a:outerShdw blurRad="50800" dist="88900" dir="2700000" algn="tl" rotWithShape="0">
                    <a:srgbClr val="000000"/>
                  </a:outerShdw>
                </a:effectLst>
                <a:cs typeface="Arial" charset="0"/>
              </a:rPr>
              <a:t>祈求有个谦</a:t>
            </a:r>
            <a:r>
              <a:rPr lang="en-US" sz="4000" b="1" dirty="0">
                <a:solidFill>
                  <a:schemeClr val="bg1"/>
                </a:solidFill>
                <a:effectLst>
                  <a:outerShdw blurRad="50800" dist="88900" dir="2700000" algn="tl" rotWithShape="0">
                    <a:srgbClr val="000000"/>
                  </a:outerShdw>
                </a:effectLst>
                <a:cs typeface="Arial" charset="0"/>
              </a:rPr>
              <a:t>卑</a:t>
            </a:r>
            <a:r>
              <a:rPr lang="zh-CN" altLang="en-US" sz="4000" b="1" dirty="0">
                <a:solidFill>
                  <a:schemeClr val="bg1"/>
                </a:solidFill>
                <a:effectLst>
                  <a:outerShdw blurRad="50800" dist="88900" dir="2700000" algn="tl" rotWithShape="0">
                    <a:srgbClr val="000000"/>
                  </a:outerShdw>
                </a:effectLst>
                <a:cs typeface="Arial" charset="0"/>
              </a:rPr>
              <a:t>的灵</a:t>
            </a:r>
            <a:endParaRPr lang="en-US" altLang="ja-JP" sz="4000" b="1" dirty="0">
              <a:solidFill>
                <a:schemeClr val="bg1"/>
              </a:solidFill>
              <a:effectLst>
                <a:outerShdw blurRad="50800" dist="88900" dir="2700000" algn="tl" rotWithShape="0">
                  <a:srgbClr val="000000"/>
                </a:outerShdw>
              </a:effectLst>
              <a:cs typeface="Arial" charset="0"/>
            </a:endParaRPr>
          </a:p>
          <a:p>
            <a:pPr eaLnBrk="1" hangingPunct="1">
              <a:spcBef>
                <a:spcPct val="50000"/>
              </a:spcBef>
              <a:buFont typeface="Arial" charset="0"/>
              <a:buAutoNum type="alphaUcPeriod"/>
              <a:defRPr/>
            </a:pPr>
            <a:r>
              <a:rPr lang="en-US" sz="4000" b="1" dirty="0">
                <a:solidFill>
                  <a:schemeClr val="bg1"/>
                </a:solidFill>
                <a:effectLst>
                  <a:outerShdw blurRad="50800" dist="88900" dir="2700000" algn="tl" rotWithShape="0">
                    <a:srgbClr val="000000"/>
                  </a:outerShdw>
                </a:effectLst>
                <a:cs typeface="Arial" charset="0"/>
              </a:rPr>
              <a:t>按照 1 </a:t>
            </a:r>
            <a:r>
              <a:rPr lang="zh-CN" altLang="en-US" sz="4000" b="1" dirty="0">
                <a:solidFill>
                  <a:schemeClr val="bg1"/>
                </a:solidFill>
                <a:effectLst>
                  <a:outerShdw blurRad="50800" dist="88900" dir="2700000" algn="tl" rotWithShape="0">
                    <a:srgbClr val="000000"/>
                  </a:outerShdw>
                </a:effectLst>
                <a:cs typeface="Arial" charset="0"/>
              </a:rPr>
              <a:t>到</a:t>
            </a:r>
            <a:r>
              <a:rPr lang="en-US" altLang="zh-CN" sz="4000" b="1" dirty="0">
                <a:solidFill>
                  <a:schemeClr val="bg1"/>
                </a:solidFill>
                <a:effectLst>
                  <a:outerShdw blurRad="50800" dist="88900" dir="2700000" algn="tl" rotWithShape="0">
                    <a:srgbClr val="000000"/>
                  </a:outerShdw>
                </a:effectLst>
                <a:cs typeface="Arial" charset="0"/>
              </a:rPr>
              <a:t> </a:t>
            </a:r>
            <a:r>
              <a:rPr lang="en-GB" altLang="zh-CN" sz="4000" b="1" dirty="0">
                <a:solidFill>
                  <a:schemeClr val="bg1"/>
                </a:solidFill>
                <a:effectLst>
                  <a:outerShdw blurRad="50800" dist="88900" dir="2700000" algn="tl" rotWithShape="0">
                    <a:srgbClr val="000000"/>
                  </a:outerShdw>
                </a:effectLst>
                <a:cs typeface="Arial" charset="0"/>
              </a:rPr>
              <a:t>6 </a:t>
            </a:r>
            <a:r>
              <a:rPr lang="zh-CN" altLang="en-US" sz="4000" b="1" dirty="0">
                <a:solidFill>
                  <a:schemeClr val="bg1"/>
                </a:solidFill>
                <a:effectLst>
                  <a:outerShdw blurRad="50800" dist="88900" dir="2700000" algn="tl" rotWithShape="0">
                    <a:srgbClr val="000000"/>
                  </a:outerShdw>
                </a:effectLst>
                <a:cs typeface="Arial" charset="0"/>
              </a:rPr>
              <a:t>的</a:t>
            </a:r>
            <a:r>
              <a:rPr lang="en-US" sz="4000" b="1" dirty="0">
                <a:solidFill>
                  <a:schemeClr val="bg1"/>
                </a:solidFill>
                <a:effectLst>
                  <a:outerShdw blurRad="50800" dist="88900" dir="2700000" algn="tl" rotWithShape="0">
                    <a:srgbClr val="000000"/>
                  </a:outerShdw>
                </a:effectLst>
                <a:cs typeface="Arial" charset="0"/>
              </a:rPr>
              <a:t>步骤</a:t>
            </a:r>
            <a:r>
              <a:rPr lang="en-US" altLang="ja-JP" sz="4000" b="1" dirty="0">
                <a:solidFill>
                  <a:schemeClr val="bg1"/>
                </a:solidFill>
                <a:effectLst>
                  <a:outerShdw blurRad="50800" dist="88900" dir="2700000" algn="tl" rotWithShape="0">
                    <a:srgbClr val="000000"/>
                  </a:outerShdw>
                </a:effectLst>
                <a:cs typeface="Arial" charset="0"/>
              </a:rPr>
              <a:t> (27-28</a:t>
            </a:r>
            <a:r>
              <a:rPr lang="zh-CN" altLang="en-US" sz="4000" b="1" dirty="0">
                <a:solidFill>
                  <a:schemeClr val="bg1"/>
                </a:solidFill>
                <a:effectLst>
                  <a:outerShdw blurRad="50800" dist="88900" dir="2700000" algn="tl" rotWithShape="0">
                    <a:srgbClr val="000000"/>
                  </a:outerShdw>
                </a:effectLst>
                <a:cs typeface="Arial" charset="0"/>
              </a:rPr>
              <a:t>页</a:t>
            </a:r>
            <a:r>
              <a:rPr lang="en-US" altLang="ja-JP" sz="4000" b="1" dirty="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r>
              <a:rPr lang="en-US" sz="4000" b="1" u="sng" dirty="0">
                <a:solidFill>
                  <a:schemeClr val="bg1"/>
                </a:solidFill>
                <a:effectLst>
                  <a:outerShdw blurRad="50800" dist="88900" dir="2700000" algn="tl" rotWithShape="0">
                    <a:srgbClr val="000000"/>
                  </a:outerShdw>
                </a:effectLst>
                <a:cs typeface="Arial" charset="0"/>
              </a:rPr>
              <a:t>在你的生活中</a:t>
            </a:r>
            <a:r>
              <a:rPr lang="en-US" sz="4000" b="1" dirty="0">
                <a:solidFill>
                  <a:schemeClr val="bg1"/>
                </a:solidFill>
                <a:effectLst>
                  <a:outerShdw blurRad="50800" dist="88900" dir="2700000" algn="tl" rotWithShape="0">
                    <a:srgbClr val="000000"/>
                  </a:outerShdw>
                </a:effectLst>
                <a:cs typeface="Arial" charset="0"/>
              </a:rPr>
              <a:t>的关系</a:t>
            </a:r>
            <a:r>
              <a:rPr lang="zh-CN" altLang="en-US" sz="4000" b="1" dirty="0">
                <a:solidFill>
                  <a:schemeClr val="bg1"/>
                </a:solidFill>
                <a:effectLst>
                  <a:outerShdw blurRad="50800" dist="88900" dir="2700000" algn="tl" rotWithShape="0">
                    <a:srgbClr val="000000"/>
                  </a:outerShdw>
                </a:effectLst>
                <a:cs typeface="Arial" charset="0"/>
              </a:rPr>
              <a:t>里</a:t>
            </a:r>
            <a:r>
              <a:rPr lang="en-US" sz="4000" b="1" dirty="0">
                <a:solidFill>
                  <a:schemeClr val="bg1"/>
                </a:solidFill>
                <a:effectLst>
                  <a:outerShdw blurRad="50800" dist="88900" dir="2700000" algn="tl" rotWithShape="0">
                    <a:srgbClr val="000000"/>
                  </a:outerShdw>
                </a:effectLst>
                <a:cs typeface="Arial" charset="0"/>
              </a:rPr>
              <a:t>参阅</a:t>
            </a:r>
            <a:r>
              <a:rPr lang="zh-CN" altLang="en-US" sz="4000" b="1" dirty="0">
                <a:solidFill>
                  <a:srgbClr val="FFFFFF"/>
                </a:solidFill>
                <a:effectLst>
                  <a:outerShdw blurRad="50800" dist="88900" dir="2700000" algn="tl" rotWithShape="0">
                    <a:srgbClr val="000000"/>
                  </a:outerShdw>
                </a:effectLst>
                <a:cs typeface="Arial" charset="0"/>
              </a:rPr>
              <a:t>讲道的概念</a:t>
            </a:r>
            <a:r>
              <a:rPr lang="en-US" altLang="ja-JP" sz="4000" b="1" dirty="0">
                <a:solidFill>
                  <a:schemeClr val="bg1"/>
                </a:solidFill>
                <a:effectLst>
                  <a:outerShdw blurRad="50800" dist="88900" dir="2700000" algn="tl" rotWithShape="0">
                    <a:srgbClr val="000000"/>
                  </a:outerShdw>
                </a:effectLst>
                <a:cs typeface="Arial" charset="0"/>
              </a:rPr>
              <a:t>CPS (71</a:t>
            </a:r>
            <a:r>
              <a:rPr lang="zh-CN" altLang="en-US" sz="4000" b="1" dirty="0">
                <a:solidFill>
                  <a:schemeClr val="bg1"/>
                </a:solidFill>
                <a:effectLst>
                  <a:outerShdw blurRad="50800" dist="88900" dir="2700000" algn="tl" rotWithShape="0">
                    <a:srgbClr val="000000"/>
                  </a:outerShdw>
                </a:effectLst>
                <a:cs typeface="Arial" charset="0"/>
              </a:rPr>
              <a:t>页</a:t>
            </a:r>
            <a:r>
              <a:rPr lang="en-US" altLang="ja-JP" sz="4000" b="1" dirty="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r>
              <a:rPr lang="zh-CN" altLang="en-US" sz="4000" b="1" u="sng" dirty="0">
                <a:solidFill>
                  <a:schemeClr val="bg1"/>
                </a:solidFill>
                <a:effectLst>
                  <a:outerShdw blurRad="50800" dist="88900" dir="2700000" algn="tl" rotWithShape="0">
                    <a:srgbClr val="000000"/>
                  </a:outerShdw>
                </a:effectLst>
                <a:cs typeface="Arial" charset="0"/>
              </a:rPr>
              <a:t>在他人的生活中</a:t>
            </a:r>
            <a:r>
              <a:rPr lang="zh-CN" altLang="en-US" sz="4000" b="1" dirty="0">
                <a:solidFill>
                  <a:schemeClr val="bg1"/>
                </a:solidFill>
                <a:effectLst>
                  <a:outerShdw blurRad="50800" dist="88900" dir="2700000" algn="tl" rotWithShape="0">
                    <a:srgbClr val="000000"/>
                  </a:outerShdw>
                </a:effectLst>
                <a:cs typeface="Arial" charset="0"/>
              </a:rPr>
              <a:t>里</a:t>
            </a:r>
            <a:r>
              <a:rPr lang="en-US" sz="4000" b="1" dirty="0">
                <a:solidFill>
                  <a:schemeClr val="bg1"/>
                </a:solidFill>
                <a:effectLst>
                  <a:outerShdw blurRad="50800" dist="88900" dir="2700000" algn="tl" rotWithShape="0">
                    <a:srgbClr val="000000"/>
                  </a:outerShdw>
                </a:effectLst>
                <a:cs typeface="Arial" charset="0"/>
              </a:rPr>
              <a:t>参阅</a:t>
            </a:r>
            <a:r>
              <a:rPr lang="zh-CN" altLang="en-US" sz="4000" b="1" dirty="0">
                <a:solidFill>
                  <a:srgbClr val="FFFFFF"/>
                </a:solidFill>
                <a:effectLst>
                  <a:outerShdw blurRad="50800" dist="88900" dir="2700000" algn="tl" rotWithShape="0">
                    <a:srgbClr val="000000"/>
                  </a:outerShdw>
                </a:effectLst>
                <a:cs typeface="Arial" charset="0"/>
              </a:rPr>
              <a:t>讲道的概念</a:t>
            </a:r>
            <a:r>
              <a:rPr lang="en-US" altLang="ja-JP" sz="4000" b="1" dirty="0">
                <a:solidFill>
                  <a:schemeClr val="bg1"/>
                </a:solidFill>
                <a:effectLst>
                  <a:outerShdw blurRad="50800" dist="88900" dir="2700000" algn="tl" rotWithShape="0">
                    <a:srgbClr val="000000"/>
                  </a:outerShdw>
                </a:effectLst>
                <a:cs typeface="Arial" charset="0"/>
              </a:rPr>
              <a:t>CPS (71</a:t>
            </a:r>
            <a:r>
              <a:rPr lang="zh-CN" altLang="en-US" sz="4000" b="1" dirty="0">
                <a:solidFill>
                  <a:schemeClr val="bg1"/>
                </a:solidFill>
                <a:effectLst>
                  <a:outerShdw blurRad="50800" dist="88900" dir="2700000" algn="tl" rotWithShape="0">
                    <a:srgbClr val="000000"/>
                  </a:outerShdw>
                </a:effectLst>
                <a:cs typeface="Arial" charset="0"/>
              </a:rPr>
              <a:t>页</a:t>
            </a:r>
            <a:r>
              <a:rPr lang="en-US" altLang="ja-JP" sz="4000" b="1" dirty="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r>
              <a:rPr lang="zh-CN" altLang="en-US" sz="4000" b="1" dirty="0">
                <a:solidFill>
                  <a:schemeClr val="bg1"/>
                </a:solidFill>
                <a:effectLst>
                  <a:outerShdw blurRad="50800" dist="88900" dir="2700000" algn="tl" rotWithShape="0">
                    <a:srgbClr val="000000"/>
                  </a:outerShdw>
                </a:effectLst>
                <a:cs typeface="Arial" charset="0"/>
              </a:rPr>
              <a:t>赶紧应用</a:t>
            </a:r>
            <a:endParaRPr lang="en-US" sz="4000" b="1" dirty="0">
              <a:solidFill>
                <a:schemeClr val="bg1"/>
              </a:solidFill>
              <a:effectLst>
                <a:outerShdw blurRad="50800" dist="88900" dir="2700000" algn="tl" rotWithShape="0">
                  <a:srgbClr val="000000"/>
                </a:outerShdw>
              </a:effectLst>
              <a:cs typeface="Arial" charset="0"/>
            </a:endParaRPr>
          </a:p>
        </p:txBody>
      </p:sp>
      <p:sp>
        <p:nvSpPr>
          <p:cNvPr id="122883"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70</a:t>
            </a:r>
          </a:p>
        </p:txBody>
      </p:sp>
      <p:sp>
        <p:nvSpPr>
          <p:cNvPr id="122884" name="Rectangle 5"/>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zh-CN" altLang="en-US" b="1">
                <a:solidFill>
                  <a:srgbClr val="FF0000"/>
                </a:solidFill>
                <a:latin typeface="Arial" charset="0"/>
                <a:ea typeface="ＭＳ Ｐゴシック" charset="0"/>
                <a:cs typeface="Arial" charset="0"/>
              </a:rPr>
              <a:t>应用经文</a:t>
            </a:r>
            <a:endParaRPr lang="en-US" b="1">
              <a:solidFill>
                <a:srgbClr val="FF0000"/>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50307">
                                            <p:txEl>
                                              <p:pRg st="0" end="0"/>
                                            </p:txEl>
                                          </p:spTgt>
                                        </p:tgtEl>
                                        <p:attrNameLst>
                                          <p:attrName>style.visibility</p:attrName>
                                        </p:attrNameLst>
                                      </p:cBhvr>
                                      <p:to>
                                        <p:strVal val="visible"/>
                                      </p:to>
                                    </p:set>
                                    <p:animEffect transition="in" filter="checkerboard(across)">
                                      <p:cBhvr>
                                        <p:cTn id="7" dur="500"/>
                                        <p:tgtEl>
                                          <p:spTgt spid="1250307">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50307">
                                            <p:txEl>
                                              <p:pRg st="1" end="1"/>
                                            </p:txEl>
                                          </p:spTgt>
                                        </p:tgtEl>
                                        <p:attrNameLst>
                                          <p:attrName>style.visibility</p:attrName>
                                        </p:attrNameLst>
                                      </p:cBhvr>
                                      <p:to>
                                        <p:strVal val="visible"/>
                                      </p:to>
                                    </p:set>
                                    <p:animEffect transition="in" filter="checkerboard(across)">
                                      <p:cBhvr>
                                        <p:cTn id="11" dur="500"/>
                                        <p:tgtEl>
                                          <p:spTgt spid="1250307">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50307">
                                            <p:txEl>
                                              <p:pRg st="2" end="2"/>
                                            </p:txEl>
                                          </p:spTgt>
                                        </p:tgtEl>
                                        <p:attrNameLst>
                                          <p:attrName>style.visibility</p:attrName>
                                        </p:attrNameLst>
                                      </p:cBhvr>
                                      <p:to>
                                        <p:strVal val="visible"/>
                                      </p:to>
                                    </p:set>
                                    <p:animEffect transition="in" filter="checkerboard(across)">
                                      <p:cBhvr>
                                        <p:cTn id="15" dur="500"/>
                                        <p:tgtEl>
                                          <p:spTgt spid="1250307">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250307">
                                            <p:txEl>
                                              <p:pRg st="3" end="3"/>
                                            </p:txEl>
                                          </p:spTgt>
                                        </p:tgtEl>
                                        <p:attrNameLst>
                                          <p:attrName>style.visibility</p:attrName>
                                        </p:attrNameLst>
                                      </p:cBhvr>
                                      <p:to>
                                        <p:strVal val="visible"/>
                                      </p:to>
                                    </p:set>
                                    <p:animEffect transition="in" filter="checkerboard(across)">
                                      <p:cBhvr>
                                        <p:cTn id="19" dur="500"/>
                                        <p:tgtEl>
                                          <p:spTgt spid="1250307">
                                            <p:txEl>
                                              <p:pRg st="3" end="3"/>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250307">
                                            <p:txEl>
                                              <p:pRg st="4" end="4"/>
                                            </p:txEl>
                                          </p:spTgt>
                                        </p:tgtEl>
                                        <p:attrNameLst>
                                          <p:attrName>style.visibility</p:attrName>
                                        </p:attrNameLst>
                                      </p:cBhvr>
                                      <p:to>
                                        <p:strVal val="visible"/>
                                      </p:to>
                                    </p:set>
                                    <p:animEffect transition="in" filter="checkerboard(across)">
                                      <p:cBhvr>
                                        <p:cTn id="23" dur="500"/>
                                        <p:tgtEl>
                                          <p:spTgt spid="1250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4572000" cy="2873375"/>
            <a:chOff x="1" y="0"/>
            <a:chExt cx="4572000" cy="2872695"/>
          </a:xfrm>
        </p:grpSpPr>
        <p:pic>
          <p:nvPicPr>
            <p:cNvPr id="124940" name="Picture 8" descr="Men 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 y="0"/>
              <a:ext cx="4572000" cy="2872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78" name="Rectangle 3"/>
            <p:cNvSpPr txBox="1">
              <a:spLocks noChangeArrowheads="1"/>
            </p:cNvSpPr>
            <p:nvPr/>
          </p:nvSpPr>
          <p:spPr bwMode="auto">
            <a:xfrm>
              <a:off x="609601" y="0"/>
              <a:ext cx="3733800" cy="68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defRPr/>
              </a:pPr>
              <a:r>
                <a:rPr lang="zh-CN" altLang="en-US" sz="4400" b="1" i="1" dirty="0">
                  <a:effectLst>
                    <a:glow rad="139700">
                      <a:schemeClr val="bg1"/>
                    </a:glow>
                  </a:effectLst>
                </a:rPr>
                <a:t>弟兄们</a:t>
              </a:r>
              <a:endParaRPr lang="en-US" altLang="ja-JP" sz="4400" b="1" i="1" dirty="0">
                <a:effectLst>
                  <a:glow rad="139700">
                    <a:schemeClr val="bg1"/>
                  </a:glow>
                </a:effectLst>
              </a:endParaRPr>
            </a:p>
            <a:p>
              <a:pPr algn="ctr" eaLnBrk="1" hangingPunct="1">
                <a:spcBef>
                  <a:spcPct val="20000"/>
                </a:spcBef>
                <a:defRPr/>
              </a:pPr>
              <a:endParaRPr lang="en-US" sz="4400" b="1" i="1" dirty="0">
                <a:effectLst>
                  <a:glow rad="139700">
                    <a:schemeClr val="bg1"/>
                  </a:glow>
                </a:effectLst>
              </a:endParaRPr>
            </a:p>
          </p:txBody>
        </p:sp>
      </p:grpSp>
      <p:grpSp>
        <p:nvGrpSpPr>
          <p:cNvPr id="3" name="Group 14"/>
          <p:cNvGrpSpPr>
            <a:grpSpLocks/>
          </p:cNvGrpSpPr>
          <p:nvPr/>
        </p:nvGrpSpPr>
        <p:grpSpPr bwMode="auto">
          <a:xfrm>
            <a:off x="4572000" y="0"/>
            <a:ext cx="4572000" cy="3429000"/>
            <a:chOff x="4572000" y="0"/>
            <a:chExt cx="4572000" cy="3429000"/>
          </a:xfrm>
        </p:grpSpPr>
        <p:pic>
          <p:nvPicPr>
            <p:cNvPr id="124938" name="Picture 9" descr="4womensmall_group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39" name="Rectangle 3"/>
            <p:cNvSpPr txBox="1">
              <a:spLocks noChangeArrowheads="1"/>
            </p:cNvSpPr>
            <p:nvPr/>
          </p:nvSpPr>
          <p:spPr bwMode="auto">
            <a:xfrm>
              <a:off x="4572000" y="1752600"/>
              <a:ext cx="3429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zh-CN" altLang="en-US" sz="4400" b="1" i="1"/>
                <a:t>姐妹们</a:t>
              </a:r>
              <a:endParaRPr lang="en-US" sz="4400" b="1" i="1"/>
            </a:p>
          </p:txBody>
        </p:sp>
      </p:grpSp>
      <p:pic>
        <p:nvPicPr>
          <p:cNvPr id="12" name="Picture 11" descr="Teens.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3441700"/>
            <a:ext cx="457200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subTitle" idx="1"/>
          </p:nvPr>
        </p:nvSpPr>
        <p:spPr>
          <a:xfrm>
            <a:off x="1371600" y="6172200"/>
            <a:ext cx="3200400" cy="609600"/>
          </a:xfrm>
        </p:spPr>
        <p:txBody>
          <a:bodyPr/>
          <a:lstStyle/>
          <a:p>
            <a:pPr eaLnBrk="1" hangingPunct="1">
              <a:defRPr/>
            </a:pPr>
            <a:r>
              <a:rPr lang="zh-CN" altLang="en-US" sz="4400" b="1" i="1" dirty="0">
                <a:effectLst>
                  <a:glow rad="139700">
                    <a:schemeClr val="bg1"/>
                  </a:glow>
                </a:effectLst>
                <a:latin typeface="Arial" charset="0"/>
                <a:ea typeface="ＭＳ Ｐゴシック" charset="0"/>
                <a:cs typeface="ＭＳ Ｐゴシック" charset="0"/>
              </a:rPr>
              <a:t>学生们</a:t>
            </a:r>
            <a:endParaRPr lang="en-US" sz="4400" b="1" i="1" dirty="0">
              <a:effectLst>
                <a:glow rad="139700">
                  <a:schemeClr val="bg1"/>
                </a:glow>
              </a:effectLst>
              <a:latin typeface="Arial" charset="0"/>
              <a:ea typeface="ＭＳ Ｐゴシック" charset="0"/>
              <a:cs typeface="ＭＳ Ｐゴシック" charset="0"/>
            </a:endParaRPr>
          </a:p>
        </p:txBody>
      </p:sp>
      <p:sp>
        <p:nvSpPr>
          <p:cNvPr id="124933" name="Text Box 4"/>
          <p:cNvSpPr txBox="1">
            <a:spLocks noChangeArrowheads="1"/>
          </p:cNvSpPr>
          <p:nvPr/>
        </p:nvSpPr>
        <p:spPr bwMode="auto">
          <a:xfrm>
            <a:off x="8518525" y="39688"/>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72</a:t>
            </a:r>
            <a:endParaRPr lang="en-US"/>
          </a:p>
        </p:txBody>
      </p:sp>
      <p:grpSp>
        <p:nvGrpSpPr>
          <p:cNvPr id="4" name="Group 15"/>
          <p:cNvGrpSpPr>
            <a:grpSpLocks/>
          </p:cNvGrpSpPr>
          <p:nvPr/>
        </p:nvGrpSpPr>
        <p:grpSpPr bwMode="auto">
          <a:xfrm>
            <a:off x="4572000" y="3405188"/>
            <a:ext cx="4572000" cy="3452812"/>
            <a:chOff x="4572000" y="3405287"/>
            <a:chExt cx="4572000" cy="3452713"/>
          </a:xfrm>
        </p:grpSpPr>
        <p:pic>
          <p:nvPicPr>
            <p:cNvPr id="124936" name="Picture 10" descr="2476004-Children_of_Pedyari-India.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0" y="3405287"/>
              <a:ext cx="4572000" cy="345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37" name="Rectangle 3"/>
            <p:cNvSpPr txBox="1">
              <a:spLocks noChangeArrowheads="1"/>
            </p:cNvSpPr>
            <p:nvPr/>
          </p:nvSpPr>
          <p:spPr bwMode="auto">
            <a:xfrm>
              <a:off x="4800600" y="3886285"/>
              <a:ext cx="3200400" cy="609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zh-CN" altLang="en-US" sz="4400" b="1" i="1"/>
                <a:t>孩子们</a:t>
              </a:r>
              <a:endParaRPr lang="en-US" sz="4400" b="1" i="1"/>
            </a:p>
          </p:txBody>
        </p:sp>
      </p:grpSp>
      <p:sp>
        <p:nvSpPr>
          <p:cNvPr id="2050" name="Rectangle 2"/>
          <p:cNvSpPr>
            <a:spLocks noGrp="1" noChangeArrowheads="1"/>
          </p:cNvSpPr>
          <p:nvPr>
            <p:ph type="ctrTitle"/>
          </p:nvPr>
        </p:nvSpPr>
        <p:spPr>
          <a:xfrm>
            <a:off x="0" y="2667000"/>
            <a:ext cx="9144000" cy="838200"/>
          </a:xfrm>
          <a:solidFill>
            <a:srgbClr val="FF0000"/>
          </a:solidFill>
          <a:effectLst>
            <a:prstShdw prst="shdw17" dist="17961" dir="13500000">
              <a:schemeClr val="tx2">
                <a:alpha val="74998"/>
              </a:schemeClr>
            </a:prstShdw>
          </a:effectLst>
        </p:spPr>
        <p:txBody>
          <a:bodyPr/>
          <a:lstStyle/>
          <a:p>
            <a:pPr eaLnBrk="1" hangingPunct="1">
              <a:defRPr/>
            </a:pPr>
            <a:r>
              <a:rPr lang="zh-CN" altLang="en-US" sz="4000" b="1">
                <a:solidFill>
                  <a:schemeClr val="bg1"/>
                </a:solidFill>
                <a:effectLst>
                  <a:outerShdw blurRad="38100" dist="38100" dir="2700000" algn="tl">
                    <a:srgbClr val="000000"/>
                  </a:outerShdw>
                </a:effectLst>
                <a:latin typeface="Arial" charset="0"/>
                <a:ea typeface="ＭＳ Ｐゴシック" charset="0"/>
                <a:cs typeface="ＭＳ Ｐゴシック" charset="0"/>
              </a:rPr>
              <a:t>应用在不同的群体里</a:t>
            </a:r>
            <a:endParaRPr lang="en-US" sz="4000" b="1">
              <a:solidFill>
                <a:schemeClr val="bg1"/>
              </a:solidFill>
              <a:effectLst>
                <a:outerShdw blurRad="38100" dist="38100" dir="2700000" algn="tl">
                  <a:srgbClr val="000000"/>
                </a:outerShdw>
              </a:effectLst>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51">
                                            <p:txEl>
                                              <p:pRg st="0" end="0"/>
                                            </p:txEl>
                                          </p:spTgt>
                                        </p:tgtEl>
                                        <p:attrNameLst>
                                          <p:attrName>style.visibility</p:attrName>
                                        </p:attrNameLst>
                                      </p:cBhvr>
                                      <p:to>
                                        <p:strVal val="visible"/>
                                      </p:to>
                                    </p:set>
                                    <p:animEffect transition="in" filter="fade">
                                      <p:cBhvr>
                                        <p:cTn id="20" dur="2000"/>
                                        <p:tgtEl>
                                          <p:spTgt spid="205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1" descr="reconci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38" y="6350"/>
            <a:ext cx="9136062"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5" name="Rectangle 2"/>
          <p:cNvSpPr>
            <a:spLocks noGrp="1" noChangeArrowheads="1"/>
          </p:cNvSpPr>
          <p:nvPr>
            <p:ph type="ctrTitle"/>
          </p:nvPr>
        </p:nvSpPr>
        <p:spPr>
          <a:xfrm>
            <a:off x="0" y="304800"/>
            <a:ext cx="6019800" cy="1862138"/>
          </a:xfrm>
        </p:spPr>
        <p:txBody>
          <a:bodyPr/>
          <a:lstStyle/>
          <a:p>
            <a:pPr eaLnBrk="1" hangingPunct="1">
              <a:defRPr/>
            </a:pPr>
            <a:r>
              <a:rPr lang="zh-CN" altLang="en-US">
                <a:latin typeface="Arial" charset="0"/>
                <a:ea typeface="ＭＳ Ｐゴシック" charset="0"/>
                <a:cs typeface="ＭＳ Ｐゴシック" charset="0"/>
              </a:rPr>
              <a:t>如何恢复人与人的关系</a:t>
            </a:r>
            <a:endParaRPr lang="en-US">
              <a:latin typeface="Arial" charset="0"/>
              <a:ea typeface="ＭＳ Ｐゴシック" charset="0"/>
              <a:cs typeface="ＭＳ Ｐゴシック" charset="0"/>
            </a:endParaRPr>
          </a:p>
        </p:txBody>
      </p:sp>
      <p:sp>
        <p:nvSpPr>
          <p:cNvPr id="126979" name="Rectangle 3"/>
          <p:cNvSpPr>
            <a:spLocks noGrp="1" noChangeArrowheads="1"/>
          </p:cNvSpPr>
          <p:nvPr>
            <p:ph type="subTitle" idx="1"/>
          </p:nvPr>
        </p:nvSpPr>
        <p:spPr>
          <a:xfrm>
            <a:off x="1258888" y="6858000"/>
            <a:ext cx="6400800" cy="1752600"/>
          </a:xfrm>
        </p:spPr>
        <p:txBody>
          <a:bodyPr/>
          <a:lstStyle/>
          <a:p>
            <a:pPr eaLnBrk="1" hangingPunct="1"/>
            <a:r>
              <a:rPr lang="en-US" sz="4400">
                <a:latin typeface="Arial" charset="0"/>
                <a:ea typeface="ＭＳ Ｐゴシック" charset="0"/>
                <a:cs typeface="ＭＳ Ｐゴシック" charset="0"/>
              </a:rPr>
              <a:t>10 December 2006</a:t>
            </a:r>
          </a:p>
          <a:p>
            <a:pPr eaLnBrk="1" hangingPunct="1"/>
            <a:r>
              <a:rPr lang="en-US" sz="4400">
                <a:latin typeface="Arial" charset="0"/>
                <a:ea typeface="ＭＳ Ｐゴシック" charset="0"/>
                <a:cs typeface="ＭＳ Ｐゴシック" charset="0"/>
              </a:rPr>
              <a:t>6 March 2011</a:t>
            </a:r>
          </a:p>
        </p:txBody>
      </p:sp>
      <p:sp>
        <p:nvSpPr>
          <p:cNvPr id="126980"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pic>
        <p:nvPicPr>
          <p:cNvPr id="126981" name="Picture 5" descr="oth-tic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62600" y="457200"/>
            <a:ext cx="148272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611188" y="4941888"/>
            <a:ext cx="7772400" cy="1800225"/>
          </a:xfrm>
          <a:prstGeom prst="rect">
            <a:avLst/>
          </a:prstGeom>
          <a:noFill/>
          <a:ln>
            <a:noFill/>
          </a:ln>
          <a:effectLst>
            <a:outerShdw blurRad="50800" dist="38100" dir="2700000">
              <a:srgbClr val="000000">
                <a:alpha val="43000"/>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zh-CN" altLang="en-US" sz="4400" b="1" i="1">
                <a:solidFill>
                  <a:srgbClr val="FFFFFF"/>
                </a:solidFill>
              </a:rPr>
              <a:t>马太福音</a:t>
            </a:r>
            <a:r>
              <a:rPr lang="en-US" altLang="ja-JP" sz="4400" b="1" i="1">
                <a:solidFill>
                  <a:srgbClr val="FFFFFF"/>
                </a:solidFill>
              </a:rPr>
              <a:t> 18:15-20</a:t>
            </a:r>
            <a:endParaRPr lang="en-US" sz="4400" b="1">
              <a:solidFill>
                <a:srgbClr val="FFFFFF"/>
              </a:solidFill>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zh-CN" altLang="en-US" sz="3600">
                <a:latin typeface="Helvetica" charset="0"/>
                <a:ea typeface="ＭＳ Ｐゴシック" charset="0"/>
                <a:cs typeface="ＭＳ Ｐゴシック" charset="0"/>
              </a:rPr>
              <a:t>马太福音</a:t>
            </a:r>
            <a:r>
              <a:rPr kumimoji="0" lang="en-US" altLang="ja-JP" sz="3600">
                <a:latin typeface="Helvetica" charset="0"/>
                <a:ea typeface="ＭＳ Ｐゴシック" charset="0"/>
                <a:cs typeface="ＭＳ Ｐゴシック" charset="0"/>
              </a:rPr>
              <a:t> 18:15-20</a:t>
            </a:r>
            <a:endParaRPr kumimoji="0" lang="en-US">
              <a:latin typeface="Helvetica" charset="0"/>
              <a:ea typeface="ＭＳ Ｐゴシック" charset="0"/>
              <a:cs typeface="ＭＳ Ｐゴシック" charset="0"/>
            </a:endParaRPr>
          </a:p>
        </p:txBody>
      </p:sp>
      <p:sp>
        <p:nvSpPr>
          <p:cNvPr id="1068074" name="AutoShape 1066"/>
          <p:cNvSpPr>
            <a:spLocks noChangeArrowheads="1"/>
          </p:cNvSpPr>
          <p:nvPr/>
        </p:nvSpPr>
        <p:spPr bwMode="auto">
          <a:xfrm>
            <a:off x="0" y="838200"/>
            <a:ext cx="7451725" cy="5759450"/>
          </a:xfrm>
          <a:prstGeom prst="rightArrowCallout">
            <a:avLst>
              <a:gd name="adj1" fmla="val 25000"/>
              <a:gd name="adj2" fmla="val 23782"/>
              <a:gd name="adj3" fmla="val 30225"/>
              <a:gd name="adj4" fmla="val 74181"/>
            </a:avLst>
          </a:prstGeom>
          <a:solidFill>
            <a:srgbClr val="000000"/>
          </a:solidFill>
          <a:ln w="9525">
            <a:solidFill>
              <a:schemeClr val="tx1"/>
            </a:solidFill>
            <a:miter lim="800000"/>
            <a:headEnd/>
            <a:tailEnd/>
          </a:ln>
        </p:spPr>
        <p:txBody>
          <a:bodyPr wrap="none" anchor="ctr"/>
          <a:lstStyle/>
          <a:p>
            <a:endParaRPr lang="en-US">
              <a:solidFill>
                <a:srgbClr val="BBE0E3"/>
              </a:solidFill>
            </a:endParaRPr>
          </a:p>
        </p:txBody>
      </p:sp>
      <p:sp>
        <p:nvSpPr>
          <p:cNvPr id="1068071" name="Rectangle 1063"/>
          <p:cNvSpPr>
            <a:spLocks noChangeArrowheads="1"/>
          </p:cNvSpPr>
          <p:nvPr/>
        </p:nvSpPr>
        <p:spPr bwMode="auto">
          <a:xfrm>
            <a:off x="36513" y="838200"/>
            <a:ext cx="5543550" cy="6335713"/>
          </a:xfrm>
          <a:prstGeom prst="rect">
            <a:avLst/>
          </a:prstGeom>
          <a:noFill/>
          <a:ln>
            <a:noFill/>
          </a:ln>
          <a:effectLst>
            <a:outerShdw blurRad="63500" dist="155023" dir="12899521" algn="ctr" rotWithShape="0">
              <a:srgbClr val="07070B">
                <a:alpha val="74998"/>
              </a:srgbClr>
            </a:outerShdw>
          </a:effectLst>
        </p:spPr>
        <p:txBody>
          <a:bodyPr/>
          <a:lstStyle/>
          <a:p>
            <a:pPr eaLnBrk="1" hangingPunct="1">
              <a:defRPr/>
            </a:pPr>
            <a:r>
              <a:rPr lang="en-US" sz="2200"/>
              <a:t>倘 若 你 的 弟 兄 得 罪 你 ， 你 就 去 ， 趁 着 </a:t>
            </a:r>
            <a:r>
              <a:rPr lang="en-US" sz="2200">
                <a:solidFill>
                  <a:srgbClr val="FFFF00"/>
                </a:solidFill>
              </a:rPr>
              <a:t>只 有 他 和 你 </a:t>
            </a:r>
            <a:r>
              <a:rPr lang="en-US" sz="2200"/>
              <a:t>在 一 处 的 时 候 ， 指 出 他 的 错 来 。 他 若 听 你 ， 你 便 得 了 你 的 弟 兄 ；</a:t>
            </a:r>
            <a:r>
              <a:rPr lang="en-US" altLang="ja-JP" sz="2200" b="1"/>
              <a:t> </a:t>
            </a:r>
            <a:r>
              <a:rPr lang="en-US" sz="2200" b="1"/>
              <a:t>他</a:t>
            </a:r>
            <a:r>
              <a:rPr lang="en-US" altLang="ja-JP" sz="2200" b="1"/>
              <a:t> </a:t>
            </a:r>
            <a:r>
              <a:rPr lang="en-US" sz="2200" b="1"/>
              <a:t>若</a:t>
            </a:r>
            <a:r>
              <a:rPr lang="en-US" altLang="ja-JP" sz="2200" b="1"/>
              <a:t> </a:t>
            </a:r>
            <a:r>
              <a:rPr lang="en-US" sz="2200" b="1"/>
              <a:t>不</a:t>
            </a:r>
            <a:r>
              <a:rPr lang="en-US" altLang="ja-JP" sz="2200" b="1"/>
              <a:t> </a:t>
            </a:r>
            <a:r>
              <a:rPr lang="en-US" sz="2200" b="1"/>
              <a:t>听</a:t>
            </a:r>
            <a:r>
              <a:rPr lang="en-US" altLang="ja-JP" sz="2200" b="1"/>
              <a:t> </a:t>
            </a:r>
            <a:r>
              <a:rPr lang="en-US" sz="2200" b="1">
                <a:solidFill>
                  <a:srgbClr val="FFFF00"/>
                </a:solidFill>
              </a:rPr>
              <a:t>，</a:t>
            </a:r>
            <a:r>
              <a:rPr lang="en-US" altLang="ja-JP" sz="2200" b="1">
                <a:solidFill>
                  <a:srgbClr val="FFFF00"/>
                </a:solidFill>
              </a:rPr>
              <a:t> </a:t>
            </a:r>
            <a:r>
              <a:rPr lang="en-US" sz="2200" b="1">
                <a:solidFill>
                  <a:srgbClr val="FFFF00"/>
                </a:solidFill>
              </a:rPr>
              <a:t>你</a:t>
            </a:r>
            <a:r>
              <a:rPr lang="en-US" altLang="ja-JP" sz="2200" b="1">
                <a:solidFill>
                  <a:srgbClr val="FFFF00"/>
                </a:solidFill>
              </a:rPr>
              <a:t> </a:t>
            </a:r>
            <a:r>
              <a:rPr lang="en-US" sz="2200" b="1">
                <a:solidFill>
                  <a:srgbClr val="FFFF00"/>
                </a:solidFill>
              </a:rPr>
              <a:t>就</a:t>
            </a:r>
            <a:r>
              <a:rPr lang="en-US" altLang="ja-JP" sz="2200" b="1">
                <a:solidFill>
                  <a:srgbClr val="FFFF00"/>
                </a:solidFill>
              </a:rPr>
              <a:t> </a:t>
            </a:r>
            <a:r>
              <a:rPr lang="en-US" sz="2200" b="1">
                <a:solidFill>
                  <a:srgbClr val="FFFF00"/>
                </a:solidFill>
              </a:rPr>
              <a:t>另</a:t>
            </a:r>
            <a:r>
              <a:rPr lang="en-US" altLang="ja-JP" sz="2200" b="1">
                <a:solidFill>
                  <a:srgbClr val="FFFF00"/>
                </a:solidFill>
              </a:rPr>
              <a:t> </a:t>
            </a:r>
            <a:r>
              <a:rPr lang="en-US" sz="2200" b="1">
                <a:solidFill>
                  <a:srgbClr val="FFFF00"/>
                </a:solidFill>
              </a:rPr>
              <a:t>外</a:t>
            </a:r>
            <a:r>
              <a:rPr lang="en-US" altLang="ja-JP" sz="2200" b="1">
                <a:solidFill>
                  <a:srgbClr val="FFFF00"/>
                </a:solidFill>
              </a:rPr>
              <a:t> </a:t>
            </a:r>
            <a:r>
              <a:rPr lang="en-US" sz="2200" b="1">
                <a:solidFill>
                  <a:srgbClr val="FFFF00"/>
                </a:solidFill>
              </a:rPr>
              <a:t>带</a:t>
            </a:r>
            <a:r>
              <a:rPr lang="en-US" altLang="ja-JP" sz="2200" b="1">
                <a:solidFill>
                  <a:srgbClr val="FFFF00"/>
                </a:solidFill>
              </a:rPr>
              <a:t> </a:t>
            </a:r>
            <a:r>
              <a:rPr lang="en-US" sz="2200" b="1">
                <a:solidFill>
                  <a:srgbClr val="FFFF00"/>
                </a:solidFill>
              </a:rPr>
              <a:t>一</a:t>
            </a:r>
            <a:r>
              <a:rPr lang="en-US" altLang="ja-JP" sz="2200" b="1">
                <a:solidFill>
                  <a:srgbClr val="FFFF00"/>
                </a:solidFill>
              </a:rPr>
              <a:t> </a:t>
            </a:r>
            <a:r>
              <a:rPr lang="en-US" sz="2200" b="1">
                <a:solidFill>
                  <a:srgbClr val="FFFF00"/>
                </a:solidFill>
              </a:rPr>
              <a:t>两</a:t>
            </a:r>
            <a:r>
              <a:rPr lang="en-US" altLang="ja-JP" sz="2200" b="1">
                <a:solidFill>
                  <a:srgbClr val="FFFF00"/>
                </a:solidFill>
              </a:rPr>
              <a:t> </a:t>
            </a:r>
            <a:r>
              <a:rPr lang="en-US" sz="2200" b="1">
                <a:solidFill>
                  <a:srgbClr val="FFFF00"/>
                </a:solidFill>
              </a:rPr>
              <a:t>个</a:t>
            </a:r>
            <a:r>
              <a:rPr lang="en-US" altLang="ja-JP" sz="2200" b="1">
                <a:solidFill>
                  <a:srgbClr val="FFFF00"/>
                </a:solidFill>
              </a:rPr>
              <a:t> </a:t>
            </a:r>
            <a:r>
              <a:rPr lang="en-US" sz="2200" b="1">
                <a:solidFill>
                  <a:srgbClr val="FFFF00"/>
                </a:solidFill>
              </a:rPr>
              <a:t>人</a:t>
            </a:r>
            <a:r>
              <a:rPr lang="en-US" altLang="ja-JP" sz="2200" b="1">
                <a:solidFill>
                  <a:srgbClr val="FFFF00"/>
                </a:solidFill>
              </a:rPr>
              <a:t> </a:t>
            </a:r>
            <a:r>
              <a:rPr lang="en-US" sz="2200" b="1"/>
              <a:t>同</a:t>
            </a:r>
            <a:r>
              <a:rPr lang="en-US" altLang="ja-JP" sz="2200" b="1"/>
              <a:t> </a:t>
            </a:r>
            <a:r>
              <a:rPr lang="en-US" sz="2200" b="1"/>
              <a:t>去</a:t>
            </a:r>
            <a:r>
              <a:rPr lang="en-US" altLang="ja-JP" sz="2200" b="1"/>
              <a:t> </a:t>
            </a:r>
            <a:r>
              <a:rPr lang="en-US" sz="2200" b="1"/>
              <a:t>，</a:t>
            </a:r>
            <a:r>
              <a:rPr lang="en-US" altLang="ja-JP" sz="2200" b="1"/>
              <a:t> </a:t>
            </a:r>
            <a:r>
              <a:rPr lang="en-US" sz="2200" b="1"/>
              <a:t>要</a:t>
            </a:r>
            <a:r>
              <a:rPr lang="en-US" altLang="ja-JP" sz="2200" b="1"/>
              <a:t> </a:t>
            </a:r>
            <a:r>
              <a:rPr lang="en-US" sz="2200" b="1"/>
              <a:t>凭</a:t>
            </a:r>
            <a:r>
              <a:rPr lang="en-US" altLang="ja-JP" sz="2200" b="1"/>
              <a:t> </a:t>
            </a:r>
            <a:r>
              <a:rPr lang="en-US" sz="2200" b="1"/>
              <a:t>两</a:t>
            </a:r>
            <a:r>
              <a:rPr lang="en-US" altLang="ja-JP" sz="2200" b="1"/>
              <a:t> </a:t>
            </a:r>
            <a:r>
              <a:rPr lang="en-US" sz="2200" b="1"/>
              <a:t>三</a:t>
            </a:r>
            <a:r>
              <a:rPr lang="en-US" altLang="ja-JP" sz="2200" b="1"/>
              <a:t> </a:t>
            </a:r>
            <a:r>
              <a:rPr lang="en-US" sz="2200" b="1"/>
              <a:t>个</a:t>
            </a:r>
            <a:r>
              <a:rPr lang="en-US" altLang="ja-JP" sz="2200" b="1"/>
              <a:t> </a:t>
            </a:r>
            <a:r>
              <a:rPr lang="en-US" sz="2200" b="1"/>
              <a:t>人</a:t>
            </a:r>
            <a:r>
              <a:rPr lang="en-US" altLang="ja-JP" sz="2200" b="1"/>
              <a:t> </a:t>
            </a:r>
            <a:r>
              <a:rPr lang="en-US" sz="2200" b="1"/>
              <a:t>的</a:t>
            </a:r>
            <a:r>
              <a:rPr lang="en-US" altLang="ja-JP" sz="2200" b="1"/>
              <a:t> </a:t>
            </a:r>
            <a:r>
              <a:rPr lang="en-US" sz="2200" b="1"/>
              <a:t>口</a:t>
            </a:r>
            <a:r>
              <a:rPr lang="en-US" altLang="ja-JP" sz="2200" b="1"/>
              <a:t> </a:t>
            </a:r>
            <a:r>
              <a:rPr lang="en-US" sz="2200" b="1"/>
              <a:t>作</a:t>
            </a:r>
            <a:r>
              <a:rPr lang="en-US" altLang="ja-JP" sz="2200" b="1"/>
              <a:t> </a:t>
            </a:r>
            <a:r>
              <a:rPr lang="en-US" sz="2200" b="1"/>
              <a:t>见</a:t>
            </a:r>
            <a:r>
              <a:rPr lang="en-US" altLang="ja-JP" sz="2200" b="1"/>
              <a:t> </a:t>
            </a:r>
            <a:r>
              <a:rPr lang="en-US" sz="2200" b="1"/>
              <a:t>证</a:t>
            </a:r>
            <a:r>
              <a:rPr lang="en-US" altLang="ja-JP" sz="2200" b="1"/>
              <a:t> </a:t>
            </a:r>
            <a:r>
              <a:rPr lang="en-US" sz="2200" b="1"/>
              <a:t>，</a:t>
            </a:r>
            <a:r>
              <a:rPr lang="en-US" altLang="ja-JP" sz="2200" b="1"/>
              <a:t> </a:t>
            </a:r>
            <a:r>
              <a:rPr lang="en-US" sz="2200" b="1"/>
              <a:t>句</a:t>
            </a:r>
            <a:r>
              <a:rPr lang="en-US" altLang="ja-JP" sz="2200" b="1"/>
              <a:t> </a:t>
            </a:r>
            <a:r>
              <a:rPr lang="en-US" sz="2200" b="1"/>
              <a:t>句</a:t>
            </a:r>
            <a:r>
              <a:rPr lang="en-US" altLang="ja-JP" sz="2200" b="1"/>
              <a:t> </a:t>
            </a:r>
            <a:r>
              <a:rPr lang="en-US" sz="2200" b="1"/>
              <a:t>都</a:t>
            </a:r>
            <a:r>
              <a:rPr lang="en-US" altLang="ja-JP" sz="2200" b="1"/>
              <a:t> </a:t>
            </a:r>
            <a:r>
              <a:rPr lang="en-US" sz="2200" b="1"/>
              <a:t>可</a:t>
            </a:r>
            <a:r>
              <a:rPr lang="en-US" altLang="ja-JP" sz="2200" b="1"/>
              <a:t> </a:t>
            </a:r>
            <a:r>
              <a:rPr lang="en-US" sz="2200" b="1"/>
              <a:t>定</a:t>
            </a:r>
            <a:r>
              <a:rPr lang="en-US" altLang="ja-JP" sz="2200" b="1"/>
              <a:t> </a:t>
            </a:r>
            <a:r>
              <a:rPr lang="en-US" sz="2200" b="1"/>
              <a:t>准</a:t>
            </a:r>
            <a:r>
              <a:rPr lang="en-US" altLang="ja-JP" sz="2200" b="1"/>
              <a:t> </a:t>
            </a:r>
            <a:r>
              <a:rPr lang="en-US" sz="2200" b="1"/>
              <a:t>。</a:t>
            </a:r>
            <a:r>
              <a:rPr lang="en-US" altLang="ja-JP" sz="2200" b="1"/>
              <a:t> </a:t>
            </a:r>
            <a:r>
              <a:rPr lang="en-US" sz="2200" b="1"/>
              <a:t>若</a:t>
            </a:r>
            <a:r>
              <a:rPr lang="en-US" altLang="ja-JP" sz="2200" b="1"/>
              <a:t> </a:t>
            </a:r>
            <a:r>
              <a:rPr lang="en-US" sz="2200" b="1"/>
              <a:t>是</a:t>
            </a:r>
            <a:r>
              <a:rPr lang="en-US" altLang="ja-JP" sz="2200" b="1"/>
              <a:t> </a:t>
            </a:r>
            <a:r>
              <a:rPr lang="en-US" sz="2200" b="1"/>
              <a:t>不</a:t>
            </a:r>
            <a:r>
              <a:rPr lang="en-US" altLang="ja-JP" sz="2200" b="1"/>
              <a:t> </a:t>
            </a:r>
            <a:r>
              <a:rPr lang="en-US" sz="2200" b="1"/>
              <a:t>听</a:t>
            </a:r>
            <a:r>
              <a:rPr lang="en-US" altLang="ja-JP" sz="2200" b="1"/>
              <a:t> </a:t>
            </a:r>
            <a:r>
              <a:rPr lang="en-US" sz="2200" b="1"/>
              <a:t>他</a:t>
            </a:r>
            <a:r>
              <a:rPr lang="en-US" altLang="ja-JP" sz="2200" b="1"/>
              <a:t> </a:t>
            </a:r>
            <a:r>
              <a:rPr lang="en-US" sz="2200" b="1"/>
              <a:t>们</a:t>
            </a:r>
            <a:r>
              <a:rPr lang="en-US" altLang="ja-JP" sz="2200" b="1"/>
              <a:t> </a:t>
            </a:r>
            <a:r>
              <a:rPr lang="en-US" sz="2200" b="1"/>
              <a:t>，</a:t>
            </a:r>
            <a:r>
              <a:rPr lang="en-US" altLang="ja-JP" sz="2200" b="1"/>
              <a:t> </a:t>
            </a:r>
            <a:r>
              <a:rPr lang="en-US" sz="2200" b="1"/>
              <a:t>就</a:t>
            </a:r>
            <a:r>
              <a:rPr lang="en-US" altLang="ja-JP" sz="2200" b="1"/>
              <a:t> </a:t>
            </a:r>
            <a:r>
              <a:rPr lang="en-US" sz="2200" b="1">
                <a:solidFill>
                  <a:srgbClr val="FFFF00"/>
                </a:solidFill>
              </a:rPr>
              <a:t>告</a:t>
            </a:r>
            <a:r>
              <a:rPr lang="en-US" altLang="ja-JP" sz="2200" b="1">
                <a:solidFill>
                  <a:srgbClr val="FFFF00"/>
                </a:solidFill>
              </a:rPr>
              <a:t> </a:t>
            </a:r>
            <a:r>
              <a:rPr lang="en-US" sz="2200" b="1">
                <a:solidFill>
                  <a:srgbClr val="FFFF00"/>
                </a:solidFill>
              </a:rPr>
              <a:t>诉</a:t>
            </a:r>
            <a:r>
              <a:rPr lang="en-US" altLang="ja-JP" sz="2200" b="1">
                <a:solidFill>
                  <a:srgbClr val="FFFF00"/>
                </a:solidFill>
              </a:rPr>
              <a:t> </a:t>
            </a:r>
            <a:r>
              <a:rPr lang="en-US" sz="2200" b="1">
                <a:solidFill>
                  <a:srgbClr val="FFFF00"/>
                </a:solidFill>
              </a:rPr>
              <a:t>教</a:t>
            </a:r>
            <a:r>
              <a:rPr lang="en-US" altLang="ja-JP" sz="2200" b="1">
                <a:solidFill>
                  <a:srgbClr val="FFFF00"/>
                </a:solidFill>
              </a:rPr>
              <a:t> </a:t>
            </a:r>
            <a:r>
              <a:rPr lang="en-US" sz="2200" b="1">
                <a:solidFill>
                  <a:srgbClr val="FFFF00"/>
                </a:solidFill>
              </a:rPr>
              <a:t>会</a:t>
            </a:r>
            <a:r>
              <a:rPr lang="en-US" altLang="ja-JP" sz="2200" b="1">
                <a:solidFill>
                  <a:srgbClr val="FFFF00"/>
                </a:solidFill>
              </a:rPr>
              <a:t> </a:t>
            </a:r>
            <a:r>
              <a:rPr lang="en-US" sz="2200" b="1"/>
              <a:t>；</a:t>
            </a:r>
            <a:r>
              <a:rPr lang="en-US" altLang="ja-JP" sz="2200" b="1"/>
              <a:t> </a:t>
            </a:r>
            <a:r>
              <a:rPr lang="en-US" sz="2200" b="1"/>
              <a:t>若</a:t>
            </a:r>
            <a:r>
              <a:rPr lang="en-US" altLang="ja-JP" sz="2200" b="1"/>
              <a:t> </a:t>
            </a:r>
            <a:r>
              <a:rPr lang="en-US" sz="2200" b="1"/>
              <a:t>是</a:t>
            </a:r>
            <a:r>
              <a:rPr lang="en-US" altLang="ja-JP" sz="2200" b="1"/>
              <a:t> </a:t>
            </a:r>
            <a:r>
              <a:rPr lang="en-US" sz="2200" b="1"/>
              <a:t>不</a:t>
            </a:r>
            <a:r>
              <a:rPr lang="en-US" altLang="ja-JP" sz="2200" b="1"/>
              <a:t> </a:t>
            </a:r>
            <a:r>
              <a:rPr lang="en-US" sz="2200" b="1"/>
              <a:t>听</a:t>
            </a:r>
            <a:r>
              <a:rPr lang="en-US" altLang="ja-JP" sz="2200" b="1"/>
              <a:t> </a:t>
            </a:r>
            <a:r>
              <a:rPr lang="en-US" sz="2200" b="1"/>
              <a:t>教</a:t>
            </a:r>
            <a:r>
              <a:rPr lang="en-US" altLang="ja-JP" sz="2200" b="1"/>
              <a:t> </a:t>
            </a:r>
            <a:r>
              <a:rPr lang="en-US" sz="2200" b="1"/>
              <a:t>会</a:t>
            </a:r>
            <a:r>
              <a:rPr lang="en-US" altLang="ja-JP" sz="2200" b="1"/>
              <a:t> </a:t>
            </a:r>
            <a:r>
              <a:rPr lang="en-US" sz="2200" b="1"/>
              <a:t>，</a:t>
            </a:r>
            <a:r>
              <a:rPr lang="en-US" altLang="ja-JP" sz="2200" b="1"/>
              <a:t> </a:t>
            </a:r>
            <a:r>
              <a:rPr lang="en-US" sz="2200" b="1"/>
              <a:t>就</a:t>
            </a:r>
            <a:r>
              <a:rPr lang="en-US" altLang="ja-JP" sz="2200" b="1"/>
              <a:t> </a:t>
            </a:r>
            <a:r>
              <a:rPr lang="en-US" sz="2200" b="1">
                <a:solidFill>
                  <a:srgbClr val="FFFF00"/>
                </a:solidFill>
              </a:rPr>
              <a:t>看</a:t>
            </a:r>
            <a:r>
              <a:rPr lang="en-US" altLang="ja-JP" sz="2200" b="1">
                <a:solidFill>
                  <a:srgbClr val="FFFF00"/>
                </a:solidFill>
              </a:rPr>
              <a:t> </a:t>
            </a:r>
            <a:r>
              <a:rPr lang="en-US" sz="2200" b="1">
                <a:solidFill>
                  <a:srgbClr val="FFFF00"/>
                </a:solidFill>
              </a:rPr>
              <a:t>他</a:t>
            </a:r>
            <a:r>
              <a:rPr lang="en-US" altLang="ja-JP" sz="2200" b="1">
                <a:solidFill>
                  <a:srgbClr val="FFFF00"/>
                </a:solidFill>
              </a:rPr>
              <a:t> </a:t>
            </a:r>
            <a:r>
              <a:rPr lang="en-US" sz="2200" b="1">
                <a:solidFill>
                  <a:srgbClr val="FFFF00"/>
                </a:solidFill>
              </a:rPr>
              <a:t>像</a:t>
            </a:r>
            <a:r>
              <a:rPr lang="en-US" altLang="ja-JP" sz="2200" b="1">
                <a:solidFill>
                  <a:srgbClr val="FFFF00"/>
                </a:solidFill>
              </a:rPr>
              <a:t> </a:t>
            </a:r>
            <a:r>
              <a:rPr lang="en-US" sz="2200" b="1">
                <a:solidFill>
                  <a:srgbClr val="FFFF00"/>
                </a:solidFill>
              </a:rPr>
              <a:t>外</a:t>
            </a:r>
            <a:r>
              <a:rPr lang="en-US" altLang="ja-JP" sz="2200" b="1">
                <a:solidFill>
                  <a:srgbClr val="FFFF00"/>
                </a:solidFill>
              </a:rPr>
              <a:t> </a:t>
            </a:r>
            <a:r>
              <a:rPr lang="en-US" sz="2200" b="1">
                <a:solidFill>
                  <a:srgbClr val="FFFF00"/>
                </a:solidFill>
              </a:rPr>
              <a:t>邦</a:t>
            </a:r>
            <a:r>
              <a:rPr lang="en-US" altLang="ja-JP" sz="2200" b="1">
                <a:solidFill>
                  <a:srgbClr val="FFFF00"/>
                </a:solidFill>
              </a:rPr>
              <a:t> </a:t>
            </a:r>
            <a:r>
              <a:rPr lang="en-US" sz="2200" b="1">
                <a:solidFill>
                  <a:srgbClr val="FFFF00"/>
                </a:solidFill>
              </a:rPr>
              <a:t>人</a:t>
            </a:r>
            <a:r>
              <a:rPr lang="en-US" altLang="ja-JP" sz="2200" b="1">
                <a:solidFill>
                  <a:srgbClr val="FFFF00"/>
                </a:solidFill>
              </a:rPr>
              <a:t> </a:t>
            </a:r>
            <a:r>
              <a:rPr lang="en-US" sz="2200" b="1">
                <a:solidFill>
                  <a:srgbClr val="FFFF00"/>
                </a:solidFill>
              </a:rPr>
              <a:t>和</a:t>
            </a:r>
            <a:r>
              <a:rPr lang="en-US" altLang="ja-JP" sz="2200" b="1">
                <a:solidFill>
                  <a:srgbClr val="FFFF00"/>
                </a:solidFill>
              </a:rPr>
              <a:t> </a:t>
            </a:r>
            <a:r>
              <a:rPr lang="en-US" sz="2200" b="1">
                <a:solidFill>
                  <a:srgbClr val="FFFF00"/>
                </a:solidFill>
              </a:rPr>
              <a:t>税</a:t>
            </a:r>
            <a:r>
              <a:rPr lang="en-US" altLang="ja-JP" sz="2200" b="1">
                <a:solidFill>
                  <a:srgbClr val="FFFF00"/>
                </a:solidFill>
              </a:rPr>
              <a:t> </a:t>
            </a:r>
            <a:r>
              <a:rPr lang="en-US" sz="2200" b="1">
                <a:solidFill>
                  <a:srgbClr val="FFFF00"/>
                </a:solidFill>
              </a:rPr>
              <a:t>吏</a:t>
            </a:r>
            <a:r>
              <a:rPr lang="en-US" altLang="ja-JP" sz="2200" b="1">
                <a:solidFill>
                  <a:srgbClr val="FFFF00"/>
                </a:solidFill>
              </a:rPr>
              <a:t> </a:t>
            </a:r>
            <a:r>
              <a:rPr lang="en-US" sz="2200" b="1">
                <a:solidFill>
                  <a:srgbClr val="FFFF00"/>
                </a:solidFill>
              </a:rPr>
              <a:t>一</a:t>
            </a:r>
            <a:r>
              <a:rPr lang="en-US" altLang="ja-JP" sz="2200" b="1">
                <a:solidFill>
                  <a:srgbClr val="FFFF00"/>
                </a:solidFill>
              </a:rPr>
              <a:t> </a:t>
            </a:r>
            <a:r>
              <a:rPr lang="en-US" sz="2200" b="1">
                <a:solidFill>
                  <a:srgbClr val="FFFF00"/>
                </a:solidFill>
              </a:rPr>
              <a:t>样</a:t>
            </a:r>
            <a:r>
              <a:rPr lang="en-US" altLang="ja-JP" sz="2200" b="1">
                <a:solidFill>
                  <a:srgbClr val="FFFF00"/>
                </a:solidFill>
              </a:rPr>
              <a:t> </a:t>
            </a:r>
            <a:r>
              <a:rPr lang="en-US" sz="2200" b="1"/>
              <a:t>。我</a:t>
            </a:r>
            <a:r>
              <a:rPr lang="en-US" altLang="ja-JP" sz="2200" b="1"/>
              <a:t> </a:t>
            </a:r>
            <a:r>
              <a:rPr lang="en-US" sz="2200" b="1"/>
              <a:t>实</a:t>
            </a:r>
            <a:r>
              <a:rPr lang="en-US" altLang="ja-JP" sz="2200" b="1"/>
              <a:t> </a:t>
            </a:r>
            <a:r>
              <a:rPr lang="en-US" sz="2200" b="1"/>
              <a:t>在</a:t>
            </a:r>
            <a:r>
              <a:rPr lang="en-US" altLang="ja-JP" sz="2200" b="1"/>
              <a:t> </a:t>
            </a:r>
            <a:r>
              <a:rPr lang="en-US" sz="2200" b="1"/>
              <a:t>告</a:t>
            </a:r>
            <a:r>
              <a:rPr lang="en-US" altLang="ja-JP" sz="2200" b="1"/>
              <a:t> </a:t>
            </a:r>
            <a:r>
              <a:rPr lang="en-US" sz="2200" b="1"/>
              <a:t>诉</a:t>
            </a:r>
            <a:r>
              <a:rPr lang="en-US" altLang="ja-JP" sz="2200" b="1"/>
              <a:t> </a:t>
            </a:r>
            <a:r>
              <a:rPr lang="en-US" sz="2200" b="1"/>
              <a:t>你</a:t>
            </a:r>
            <a:r>
              <a:rPr lang="en-US" altLang="ja-JP" sz="2200" b="1"/>
              <a:t> </a:t>
            </a:r>
            <a:r>
              <a:rPr lang="en-US" sz="2200" b="1"/>
              <a:t>们</a:t>
            </a:r>
            <a:r>
              <a:rPr lang="en-US" altLang="ja-JP" sz="2200" b="1"/>
              <a:t> </a:t>
            </a:r>
            <a:r>
              <a:rPr lang="en-US" sz="2200" b="1"/>
              <a:t>，</a:t>
            </a:r>
            <a:r>
              <a:rPr lang="en-US" altLang="ja-JP" sz="2200" b="1"/>
              <a:t> </a:t>
            </a:r>
            <a:r>
              <a:rPr lang="en-US" sz="2200" b="1"/>
              <a:t>凡</a:t>
            </a:r>
            <a:r>
              <a:rPr lang="en-US" altLang="ja-JP" sz="2200" b="1"/>
              <a:t> </a:t>
            </a:r>
            <a:r>
              <a:rPr lang="en-US" sz="2200" b="1"/>
              <a:t>你</a:t>
            </a:r>
            <a:r>
              <a:rPr lang="en-US" altLang="ja-JP" sz="2200" b="1"/>
              <a:t> </a:t>
            </a:r>
            <a:r>
              <a:rPr lang="en-US" sz="2200" b="1"/>
              <a:t>们</a:t>
            </a:r>
            <a:r>
              <a:rPr lang="en-US" altLang="ja-JP" sz="2200" b="1"/>
              <a:t> </a:t>
            </a:r>
            <a:r>
              <a:rPr lang="en-US" sz="2200" b="1"/>
              <a:t>在</a:t>
            </a:r>
            <a:r>
              <a:rPr lang="en-US" altLang="ja-JP" sz="2200" b="1"/>
              <a:t> </a:t>
            </a:r>
            <a:r>
              <a:rPr lang="en-US" sz="2200" b="1"/>
              <a:t>地</a:t>
            </a:r>
            <a:r>
              <a:rPr lang="en-US" altLang="ja-JP" sz="2200" b="1"/>
              <a:t> </a:t>
            </a:r>
            <a:r>
              <a:rPr lang="en-US" sz="2200" b="1"/>
              <a:t>上</a:t>
            </a:r>
            <a:r>
              <a:rPr lang="en-US" altLang="ja-JP" sz="2200" b="1"/>
              <a:t> </a:t>
            </a:r>
            <a:r>
              <a:rPr lang="en-US" sz="2200" b="1"/>
              <a:t>所</a:t>
            </a:r>
            <a:r>
              <a:rPr lang="en-US" altLang="ja-JP" sz="2200" b="1"/>
              <a:t> </a:t>
            </a:r>
            <a:r>
              <a:rPr lang="en-US" sz="2200" b="1"/>
              <a:t>捆</a:t>
            </a:r>
            <a:r>
              <a:rPr lang="en-US" altLang="ja-JP" sz="2200" b="1"/>
              <a:t> </a:t>
            </a:r>
            <a:r>
              <a:rPr lang="en-US" sz="2200" b="1"/>
              <a:t>绑</a:t>
            </a:r>
            <a:r>
              <a:rPr lang="en-US" altLang="ja-JP" sz="2200" b="1"/>
              <a:t> </a:t>
            </a:r>
            <a:r>
              <a:rPr lang="en-US" sz="2200" b="1"/>
              <a:t>的</a:t>
            </a:r>
            <a:r>
              <a:rPr lang="en-US" altLang="ja-JP" sz="2200" b="1"/>
              <a:t> </a:t>
            </a:r>
            <a:r>
              <a:rPr lang="en-US" sz="2200" b="1"/>
              <a:t>，</a:t>
            </a:r>
            <a:r>
              <a:rPr lang="en-US" altLang="ja-JP" sz="2200" b="1"/>
              <a:t> </a:t>
            </a:r>
            <a:r>
              <a:rPr lang="en-US" sz="2200" b="1"/>
              <a:t>在</a:t>
            </a:r>
            <a:r>
              <a:rPr lang="en-US" altLang="ja-JP" sz="2200" b="1"/>
              <a:t> </a:t>
            </a:r>
            <a:r>
              <a:rPr lang="en-US" sz="2200" b="1"/>
              <a:t>天</a:t>
            </a:r>
            <a:r>
              <a:rPr lang="en-US" altLang="ja-JP" sz="2200" b="1"/>
              <a:t> </a:t>
            </a:r>
            <a:r>
              <a:rPr lang="en-US" sz="2200" b="1"/>
              <a:t>上</a:t>
            </a:r>
            <a:r>
              <a:rPr lang="en-US" altLang="ja-JP" sz="2200" b="1"/>
              <a:t> </a:t>
            </a:r>
            <a:r>
              <a:rPr lang="en-US" sz="2200" b="1"/>
              <a:t>也</a:t>
            </a:r>
            <a:r>
              <a:rPr lang="en-US" altLang="ja-JP" sz="2200" b="1"/>
              <a:t> </a:t>
            </a:r>
            <a:r>
              <a:rPr lang="en-US" sz="2200" b="1"/>
              <a:t>要</a:t>
            </a:r>
            <a:r>
              <a:rPr lang="en-US" altLang="ja-JP" sz="2200" b="1"/>
              <a:t> </a:t>
            </a:r>
            <a:r>
              <a:rPr lang="en-US" sz="2200" b="1"/>
              <a:t>捆</a:t>
            </a:r>
            <a:r>
              <a:rPr lang="en-US" altLang="ja-JP" sz="2200" b="1"/>
              <a:t> </a:t>
            </a:r>
            <a:r>
              <a:rPr lang="en-US" sz="2200" b="1"/>
              <a:t>绑</a:t>
            </a:r>
            <a:r>
              <a:rPr lang="en-US" altLang="ja-JP" sz="2200" b="1"/>
              <a:t> </a:t>
            </a:r>
            <a:r>
              <a:rPr lang="en-US" sz="2200" b="1"/>
              <a:t>；</a:t>
            </a:r>
            <a:r>
              <a:rPr lang="en-US" altLang="ja-JP" sz="2200" b="1"/>
              <a:t> </a:t>
            </a:r>
            <a:r>
              <a:rPr lang="en-US" sz="2200" b="1"/>
              <a:t>凡</a:t>
            </a:r>
            <a:r>
              <a:rPr lang="en-US" altLang="ja-JP" sz="2200" b="1"/>
              <a:t> </a:t>
            </a:r>
            <a:r>
              <a:rPr lang="en-US" sz="2200" b="1"/>
              <a:t>你</a:t>
            </a:r>
            <a:r>
              <a:rPr lang="en-US" altLang="ja-JP" sz="2200" b="1"/>
              <a:t> </a:t>
            </a:r>
            <a:r>
              <a:rPr lang="en-US" sz="2200" b="1"/>
              <a:t>们</a:t>
            </a:r>
            <a:r>
              <a:rPr lang="en-US" altLang="ja-JP" sz="2200" b="1"/>
              <a:t> </a:t>
            </a:r>
            <a:r>
              <a:rPr lang="en-US" sz="2200" b="1"/>
              <a:t>在</a:t>
            </a:r>
            <a:r>
              <a:rPr lang="en-US" altLang="ja-JP" sz="2200" b="1"/>
              <a:t> </a:t>
            </a:r>
            <a:r>
              <a:rPr lang="en-US" sz="2200" b="1"/>
              <a:t>地</a:t>
            </a:r>
            <a:r>
              <a:rPr lang="en-US" altLang="ja-JP" sz="2200" b="1"/>
              <a:t> </a:t>
            </a:r>
            <a:r>
              <a:rPr lang="en-US" sz="2200" b="1"/>
              <a:t>上</a:t>
            </a:r>
            <a:r>
              <a:rPr lang="en-US" altLang="ja-JP" sz="2200" b="1"/>
              <a:t> </a:t>
            </a:r>
            <a:r>
              <a:rPr lang="en-US" sz="2200" b="1"/>
              <a:t>所</a:t>
            </a:r>
            <a:r>
              <a:rPr lang="en-US" altLang="ja-JP" sz="2200" b="1"/>
              <a:t> </a:t>
            </a:r>
            <a:r>
              <a:rPr lang="en-US" sz="2200" b="1"/>
              <a:t>释</a:t>
            </a:r>
            <a:r>
              <a:rPr lang="en-US" altLang="ja-JP" sz="2200" b="1"/>
              <a:t> </a:t>
            </a:r>
            <a:r>
              <a:rPr lang="en-US" sz="2200" b="1"/>
              <a:t>放</a:t>
            </a:r>
            <a:r>
              <a:rPr lang="en-US" altLang="ja-JP" sz="2200" b="1"/>
              <a:t> </a:t>
            </a:r>
            <a:r>
              <a:rPr lang="en-US" sz="2200" b="1"/>
              <a:t>的</a:t>
            </a:r>
            <a:r>
              <a:rPr lang="en-US" altLang="ja-JP" sz="2200" b="1"/>
              <a:t> </a:t>
            </a:r>
            <a:r>
              <a:rPr lang="en-US" sz="2200" b="1"/>
              <a:t>，</a:t>
            </a:r>
            <a:r>
              <a:rPr lang="en-US" altLang="ja-JP" sz="2200" b="1"/>
              <a:t> </a:t>
            </a:r>
            <a:r>
              <a:rPr lang="en-US" sz="2200" b="1"/>
              <a:t>在</a:t>
            </a:r>
            <a:r>
              <a:rPr lang="en-US" altLang="ja-JP" sz="2200" b="1"/>
              <a:t> </a:t>
            </a:r>
            <a:r>
              <a:rPr lang="en-US" sz="2200" b="1"/>
              <a:t>天</a:t>
            </a:r>
            <a:r>
              <a:rPr lang="en-US" altLang="ja-JP" sz="2200" b="1"/>
              <a:t> </a:t>
            </a:r>
            <a:r>
              <a:rPr lang="en-US" sz="2200" b="1"/>
              <a:t>上</a:t>
            </a:r>
            <a:r>
              <a:rPr lang="en-US" altLang="ja-JP" sz="2200" b="1"/>
              <a:t> </a:t>
            </a:r>
            <a:r>
              <a:rPr lang="en-US" sz="2200" b="1"/>
              <a:t>也</a:t>
            </a:r>
            <a:r>
              <a:rPr lang="en-US" altLang="ja-JP" sz="2200" b="1"/>
              <a:t> </a:t>
            </a:r>
            <a:r>
              <a:rPr lang="en-US" sz="2200" b="1"/>
              <a:t>要</a:t>
            </a:r>
            <a:r>
              <a:rPr lang="en-US" altLang="ja-JP" sz="2200" b="1"/>
              <a:t> </a:t>
            </a:r>
            <a:r>
              <a:rPr lang="en-US" sz="2200" b="1"/>
              <a:t>释</a:t>
            </a:r>
            <a:r>
              <a:rPr lang="en-US" altLang="ja-JP" sz="2200" b="1"/>
              <a:t> </a:t>
            </a:r>
            <a:r>
              <a:rPr lang="en-US" sz="2200" b="1"/>
              <a:t>放</a:t>
            </a:r>
            <a:r>
              <a:rPr lang="en-US" altLang="ja-JP" sz="2200" b="1"/>
              <a:t> </a:t>
            </a:r>
            <a:r>
              <a:rPr lang="en-US" sz="2200" b="1"/>
              <a:t>。</a:t>
            </a:r>
            <a:r>
              <a:rPr lang="en-US" altLang="ja-JP" sz="2200" b="1"/>
              <a:t> </a:t>
            </a:r>
            <a:r>
              <a:rPr lang="en-US" sz="2200" b="1"/>
              <a:t>我</a:t>
            </a:r>
            <a:r>
              <a:rPr lang="en-US" altLang="ja-JP" sz="2200" b="1"/>
              <a:t> </a:t>
            </a:r>
            <a:r>
              <a:rPr lang="en-US" sz="2200" b="1"/>
              <a:t>又</a:t>
            </a:r>
            <a:r>
              <a:rPr lang="en-US" altLang="ja-JP" sz="2200" b="1"/>
              <a:t> </a:t>
            </a:r>
            <a:r>
              <a:rPr lang="en-US" sz="2200" b="1"/>
              <a:t>告</a:t>
            </a:r>
            <a:r>
              <a:rPr lang="en-US" altLang="ja-JP" sz="2200" b="1"/>
              <a:t> </a:t>
            </a:r>
            <a:r>
              <a:rPr lang="en-US" sz="2200" b="1"/>
              <a:t>诉</a:t>
            </a:r>
            <a:r>
              <a:rPr lang="en-US" altLang="ja-JP" sz="2200" b="1"/>
              <a:t> </a:t>
            </a:r>
            <a:r>
              <a:rPr lang="en-US" sz="2200" b="1"/>
              <a:t>你</a:t>
            </a:r>
            <a:r>
              <a:rPr lang="en-US" altLang="ja-JP" sz="2200" b="1"/>
              <a:t> </a:t>
            </a:r>
            <a:r>
              <a:rPr lang="en-US" sz="2200" b="1"/>
              <a:t>们</a:t>
            </a:r>
            <a:r>
              <a:rPr lang="en-US" altLang="ja-JP" sz="2200" b="1"/>
              <a:t> </a:t>
            </a:r>
            <a:r>
              <a:rPr lang="en-US" sz="2200" b="1"/>
              <a:t>，</a:t>
            </a:r>
            <a:r>
              <a:rPr lang="en-US" altLang="ja-JP" sz="2200" b="1"/>
              <a:t> </a:t>
            </a:r>
            <a:r>
              <a:rPr lang="en-US" sz="2200" b="1"/>
              <a:t>若</a:t>
            </a:r>
            <a:r>
              <a:rPr lang="en-US" altLang="ja-JP" sz="2200" b="1"/>
              <a:t> </a:t>
            </a:r>
            <a:r>
              <a:rPr lang="en-US" sz="2200" b="1"/>
              <a:t>是</a:t>
            </a:r>
            <a:r>
              <a:rPr lang="en-US" altLang="ja-JP" sz="2200" b="1"/>
              <a:t> </a:t>
            </a:r>
            <a:r>
              <a:rPr lang="en-US" sz="2200" b="1"/>
              <a:t>你</a:t>
            </a:r>
            <a:r>
              <a:rPr lang="en-US" altLang="ja-JP" sz="2200" b="1"/>
              <a:t> </a:t>
            </a:r>
            <a:r>
              <a:rPr lang="en-US" sz="2200" b="1"/>
              <a:t>们</a:t>
            </a:r>
            <a:r>
              <a:rPr lang="en-US" altLang="ja-JP" sz="2200" b="1"/>
              <a:t> </a:t>
            </a:r>
            <a:r>
              <a:rPr lang="en-US" sz="2200" b="1"/>
              <a:t>中</a:t>
            </a:r>
            <a:r>
              <a:rPr lang="en-US" altLang="ja-JP" sz="2200" b="1"/>
              <a:t> </a:t>
            </a:r>
            <a:r>
              <a:rPr lang="en-US" sz="2200" b="1"/>
              <a:t>间</a:t>
            </a:r>
            <a:r>
              <a:rPr lang="en-US" altLang="ja-JP" sz="2200" b="1"/>
              <a:t> </a:t>
            </a:r>
            <a:r>
              <a:rPr lang="en-US" sz="2200" b="1"/>
              <a:t>有</a:t>
            </a:r>
            <a:r>
              <a:rPr lang="en-US" altLang="ja-JP" sz="2200" b="1"/>
              <a:t> </a:t>
            </a:r>
            <a:r>
              <a:rPr lang="en-US" sz="2200" b="1"/>
              <a:t>两</a:t>
            </a:r>
            <a:r>
              <a:rPr lang="en-US" altLang="ja-JP" sz="2200" b="1"/>
              <a:t> </a:t>
            </a:r>
            <a:r>
              <a:rPr lang="en-US" sz="2200" b="1"/>
              <a:t>个</a:t>
            </a:r>
            <a:r>
              <a:rPr lang="en-US" altLang="ja-JP" sz="2200" b="1"/>
              <a:t> </a:t>
            </a:r>
            <a:r>
              <a:rPr lang="en-US" sz="2200" b="1"/>
              <a:t>人</a:t>
            </a:r>
            <a:r>
              <a:rPr lang="en-US" altLang="ja-JP" sz="2200" b="1"/>
              <a:t> </a:t>
            </a:r>
            <a:r>
              <a:rPr lang="en-US" sz="2200" b="1"/>
              <a:t>在</a:t>
            </a:r>
            <a:r>
              <a:rPr lang="en-US" altLang="ja-JP" sz="2200" b="1"/>
              <a:t> </a:t>
            </a:r>
            <a:r>
              <a:rPr lang="en-US" sz="2200" b="1"/>
              <a:t>地</a:t>
            </a:r>
            <a:r>
              <a:rPr lang="en-US" altLang="ja-JP" sz="2200" b="1"/>
              <a:t> </a:t>
            </a:r>
            <a:r>
              <a:rPr lang="en-US" sz="2200" b="1"/>
              <a:t>上</a:t>
            </a:r>
            <a:r>
              <a:rPr lang="en-US" altLang="ja-JP" sz="2200" b="1"/>
              <a:t> </a:t>
            </a:r>
            <a:r>
              <a:rPr lang="en-US" sz="2200" b="1"/>
              <a:t>同</a:t>
            </a:r>
            <a:r>
              <a:rPr lang="en-US" altLang="ja-JP" sz="2200" b="1"/>
              <a:t> </a:t>
            </a:r>
            <a:r>
              <a:rPr lang="en-US" sz="2200" b="1"/>
              <a:t>心</a:t>
            </a:r>
            <a:r>
              <a:rPr lang="en-US" altLang="ja-JP" sz="2200" b="1"/>
              <a:t> </a:t>
            </a:r>
            <a:r>
              <a:rPr lang="en-US" sz="2200" b="1"/>
              <a:t>合</a:t>
            </a:r>
            <a:r>
              <a:rPr lang="en-US" altLang="ja-JP" sz="2200" b="1"/>
              <a:t> </a:t>
            </a:r>
            <a:r>
              <a:rPr lang="en-US" sz="2200" b="1"/>
              <a:t>意</a:t>
            </a:r>
            <a:r>
              <a:rPr lang="en-US" altLang="ja-JP" sz="2200" b="1"/>
              <a:t> </a:t>
            </a:r>
            <a:r>
              <a:rPr lang="en-US" sz="2200" b="1"/>
              <a:t>的</a:t>
            </a:r>
            <a:r>
              <a:rPr lang="en-US" altLang="ja-JP" sz="2200" b="1"/>
              <a:t> </a:t>
            </a:r>
            <a:r>
              <a:rPr lang="en-US" sz="2200" b="1"/>
              <a:t>求</a:t>
            </a:r>
            <a:r>
              <a:rPr lang="en-US" altLang="ja-JP" sz="2200" b="1"/>
              <a:t> </a:t>
            </a:r>
            <a:r>
              <a:rPr lang="en-US" sz="2200" b="1"/>
              <a:t>甚</a:t>
            </a:r>
            <a:r>
              <a:rPr lang="en-US" altLang="ja-JP" sz="2200" b="1"/>
              <a:t> </a:t>
            </a:r>
            <a:r>
              <a:rPr lang="en-US" sz="2200" b="1"/>
              <a:t>麽</a:t>
            </a:r>
            <a:r>
              <a:rPr lang="en-US" altLang="ja-JP" sz="2200" b="1"/>
              <a:t> </a:t>
            </a:r>
            <a:r>
              <a:rPr lang="en-US" sz="2200" b="1"/>
              <a:t>事</a:t>
            </a:r>
            <a:r>
              <a:rPr lang="en-US" altLang="ja-JP" sz="2200" b="1"/>
              <a:t> </a:t>
            </a:r>
            <a:r>
              <a:rPr lang="en-US" sz="2200" b="1"/>
              <a:t>，</a:t>
            </a:r>
            <a:r>
              <a:rPr lang="en-US" altLang="ja-JP" sz="2200" b="1"/>
              <a:t> </a:t>
            </a:r>
            <a:r>
              <a:rPr lang="en-US" sz="2200" b="1"/>
              <a:t>我</a:t>
            </a:r>
            <a:r>
              <a:rPr lang="en-US" altLang="ja-JP" sz="2200" b="1"/>
              <a:t> </a:t>
            </a:r>
            <a:r>
              <a:rPr lang="en-US" sz="2200" b="1"/>
              <a:t>在</a:t>
            </a:r>
            <a:r>
              <a:rPr lang="en-US" altLang="ja-JP" sz="2200" b="1"/>
              <a:t> </a:t>
            </a:r>
            <a:r>
              <a:rPr lang="en-US" sz="2200" b="1"/>
              <a:t>天</a:t>
            </a:r>
            <a:r>
              <a:rPr lang="en-US" altLang="ja-JP" sz="2200" b="1"/>
              <a:t> </a:t>
            </a:r>
            <a:r>
              <a:rPr lang="en-US" sz="2200" b="1"/>
              <a:t>上</a:t>
            </a:r>
            <a:r>
              <a:rPr lang="en-US" altLang="ja-JP" sz="2200" b="1"/>
              <a:t> </a:t>
            </a:r>
            <a:r>
              <a:rPr lang="en-US" sz="2200" b="1"/>
              <a:t>的</a:t>
            </a:r>
            <a:r>
              <a:rPr lang="en-US" altLang="ja-JP" sz="2200" b="1"/>
              <a:t> </a:t>
            </a:r>
            <a:r>
              <a:rPr lang="en-US" sz="2200" b="1"/>
              <a:t>父</a:t>
            </a:r>
            <a:r>
              <a:rPr lang="en-US" altLang="ja-JP" sz="2200" b="1"/>
              <a:t> </a:t>
            </a:r>
            <a:r>
              <a:rPr lang="en-US" sz="2200" b="1"/>
              <a:t>必</a:t>
            </a:r>
            <a:r>
              <a:rPr lang="en-US" altLang="ja-JP" sz="2200" b="1"/>
              <a:t> </a:t>
            </a:r>
            <a:r>
              <a:rPr lang="en-US" sz="2200" b="1"/>
              <a:t>为</a:t>
            </a:r>
            <a:r>
              <a:rPr lang="en-US" altLang="ja-JP" sz="2200" b="1"/>
              <a:t> </a:t>
            </a:r>
            <a:r>
              <a:rPr lang="en-US" sz="2200" b="1"/>
              <a:t>他</a:t>
            </a:r>
            <a:r>
              <a:rPr lang="en-US" altLang="ja-JP" sz="2200" b="1"/>
              <a:t> </a:t>
            </a:r>
            <a:r>
              <a:rPr lang="en-US" sz="2200" b="1"/>
              <a:t>们</a:t>
            </a:r>
            <a:r>
              <a:rPr lang="en-US" altLang="ja-JP" sz="2200" b="1"/>
              <a:t> </a:t>
            </a:r>
            <a:r>
              <a:rPr lang="en-US" sz="2200" b="1"/>
              <a:t>成</a:t>
            </a:r>
            <a:r>
              <a:rPr lang="en-US" altLang="ja-JP" sz="2200" b="1"/>
              <a:t> </a:t>
            </a:r>
            <a:r>
              <a:rPr lang="en-US" sz="2200" b="1"/>
              <a:t>全</a:t>
            </a:r>
            <a:r>
              <a:rPr lang="en-US" altLang="ja-JP" sz="2200" b="1"/>
              <a:t> </a:t>
            </a:r>
            <a:r>
              <a:rPr lang="en-US" sz="2200" b="1"/>
              <a:t>。因</a:t>
            </a:r>
            <a:r>
              <a:rPr lang="en-US" altLang="ja-JP" sz="2200" b="1"/>
              <a:t> </a:t>
            </a:r>
            <a:r>
              <a:rPr lang="en-US" sz="2200" b="1"/>
              <a:t>为</a:t>
            </a:r>
            <a:r>
              <a:rPr lang="en-US" altLang="ja-JP" sz="2200" b="1"/>
              <a:t> </a:t>
            </a:r>
            <a:r>
              <a:rPr lang="en-US" sz="2200" b="1"/>
              <a:t>无</a:t>
            </a:r>
            <a:r>
              <a:rPr lang="en-US" altLang="ja-JP" sz="2200" b="1"/>
              <a:t> </a:t>
            </a:r>
            <a:r>
              <a:rPr lang="en-US" sz="2200" b="1"/>
              <a:t>论</a:t>
            </a:r>
            <a:r>
              <a:rPr lang="en-US" altLang="ja-JP" sz="2200" b="1"/>
              <a:t> </a:t>
            </a:r>
            <a:r>
              <a:rPr lang="en-US" sz="2200" b="1"/>
              <a:t>在</a:t>
            </a:r>
            <a:r>
              <a:rPr lang="en-US" altLang="ja-JP" sz="2200" b="1"/>
              <a:t> </a:t>
            </a:r>
            <a:r>
              <a:rPr lang="en-US" sz="2200" b="1"/>
              <a:t>那</a:t>
            </a:r>
            <a:r>
              <a:rPr lang="en-US" altLang="ja-JP" sz="2200" b="1"/>
              <a:t> </a:t>
            </a:r>
            <a:r>
              <a:rPr lang="en-US" sz="2200" b="1"/>
              <a:t>里</a:t>
            </a:r>
            <a:r>
              <a:rPr lang="en-US" altLang="ja-JP" sz="2200" b="1"/>
              <a:t> </a:t>
            </a:r>
            <a:r>
              <a:rPr lang="en-US" sz="2200" b="1"/>
              <a:t>，</a:t>
            </a:r>
            <a:r>
              <a:rPr lang="en-US" altLang="ja-JP" sz="2200" b="1"/>
              <a:t> </a:t>
            </a:r>
            <a:r>
              <a:rPr lang="en-US" sz="2200" b="1"/>
              <a:t>有</a:t>
            </a:r>
            <a:r>
              <a:rPr lang="en-US" altLang="ja-JP" sz="2200" b="1"/>
              <a:t> </a:t>
            </a:r>
            <a:r>
              <a:rPr lang="en-US" sz="2200" b="1"/>
              <a:t>两</a:t>
            </a:r>
            <a:r>
              <a:rPr lang="en-US" altLang="ja-JP" sz="2200" b="1"/>
              <a:t> </a:t>
            </a:r>
            <a:r>
              <a:rPr lang="en-US" sz="2200" b="1"/>
              <a:t>三</a:t>
            </a:r>
            <a:r>
              <a:rPr lang="en-US" altLang="ja-JP" sz="2200" b="1"/>
              <a:t> </a:t>
            </a:r>
            <a:r>
              <a:rPr lang="en-US" sz="2200" b="1"/>
              <a:t>个</a:t>
            </a:r>
            <a:r>
              <a:rPr lang="en-US" altLang="ja-JP" sz="2200" b="1"/>
              <a:t> </a:t>
            </a:r>
            <a:r>
              <a:rPr lang="en-US" sz="2200" b="1"/>
              <a:t>人</a:t>
            </a:r>
            <a:r>
              <a:rPr lang="en-US" altLang="ja-JP" sz="2200" b="1"/>
              <a:t> </a:t>
            </a:r>
            <a:r>
              <a:rPr lang="en-US" sz="2200" b="1"/>
              <a:t>奉</a:t>
            </a:r>
            <a:r>
              <a:rPr lang="en-US" altLang="ja-JP" sz="2200" b="1"/>
              <a:t> </a:t>
            </a:r>
            <a:r>
              <a:rPr lang="en-US" sz="2200" b="1"/>
              <a:t>我</a:t>
            </a:r>
            <a:r>
              <a:rPr lang="en-US" altLang="ja-JP" sz="2200" b="1"/>
              <a:t> </a:t>
            </a:r>
            <a:r>
              <a:rPr lang="en-US" sz="2200" b="1"/>
              <a:t>的</a:t>
            </a:r>
            <a:r>
              <a:rPr lang="en-US" altLang="ja-JP" sz="2200" b="1"/>
              <a:t> </a:t>
            </a:r>
            <a:r>
              <a:rPr lang="en-US" sz="2200" b="1"/>
              <a:t>名</a:t>
            </a:r>
            <a:r>
              <a:rPr lang="en-US" altLang="ja-JP" sz="2200" b="1"/>
              <a:t> </a:t>
            </a:r>
            <a:r>
              <a:rPr lang="en-US" sz="2200" b="1"/>
              <a:t>聚</a:t>
            </a:r>
            <a:r>
              <a:rPr lang="en-US" altLang="ja-JP" sz="2200" b="1"/>
              <a:t> </a:t>
            </a:r>
            <a:r>
              <a:rPr lang="en-US" sz="2200" b="1"/>
              <a:t>会</a:t>
            </a:r>
            <a:r>
              <a:rPr lang="en-US" altLang="ja-JP" sz="2200" b="1"/>
              <a:t> </a:t>
            </a:r>
            <a:r>
              <a:rPr lang="en-US" sz="2200" b="1"/>
              <a:t>，</a:t>
            </a:r>
            <a:r>
              <a:rPr lang="en-US" altLang="ja-JP" sz="2200" b="1"/>
              <a:t> </a:t>
            </a:r>
            <a:r>
              <a:rPr lang="en-US" sz="2200" b="1"/>
              <a:t>那</a:t>
            </a:r>
            <a:r>
              <a:rPr lang="en-US" altLang="ja-JP" sz="2200" b="1"/>
              <a:t> </a:t>
            </a:r>
            <a:r>
              <a:rPr lang="en-US" sz="2200" b="1"/>
              <a:t>里</a:t>
            </a:r>
            <a:r>
              <a:rPr lang="en-US" altLang="ja-JP" sz="2200" b="1"/>
              <a:t> </a:t>
            </a:r>
            <a:r>
              <a:rPr lang="en-US" sz="2200" b="1"/>
              <a:t>就</a:t>
            </a:r>
            <a:r>
              <a:rPr lang="en-US" altLang="ja-JP" sz="2200" b="1"/>
              <a:t> </a:t>
            </a:r>
            <a:r>
              <a:rPr lang="en-US" sz="2200" b="1"/>
              <a:t>有</a:t>
            </a:r>
            <a:r>
              <a:rPr lang="en-US" altLang="ja-JP" sz="2200" b="1"/>
              <a:t> </a:t>
            </a:r>
            <a:r>
              <a:rPr lang="en-US" sz="2200" b="1"/>
              <a:t>我</a:t>
            </a:r>
            <a:r>
              <a:rPr lang="en-US" altLang="ja-JP" sz="2200" b="1"/>
              <a:t> </a:t>
            </a:r>
            <a:r>
              <a:rPr lang="en-US" sz="2200" b="1"/>
              <a:t>在</a:t>
            </a:r>
            <a:r>
              <a:rPr lang="en-US" altLang="ja-JP" sz="2200" b="1"/>
              <a:t> </a:t>
            </a:r>
            <a:r>
              <a:rPr lang="en-US" sz="2200" b="1"/>
              <a:t>他</a:t>
            </a:r>
            <a:r>
              <a:rPr lang="en-US" altLang="ja-JP" sz="2200" b="1"/>
              <a:t> </a:t>
            </a:r>
            <a:r>
              <a:rPr lang="en-US" sz="2200" b="1"/>
              <a:t>们</a:t>
            </a:r>
            <a:r>
              <a:rPr lang="en-US" altLang="ja-JP" sz="2200" b="1"/>
              <a:t> </a:t>
            </a:r>
            <a:r>
              <a:rPr lang="en-US" sz="2200" b="1"/>
              <a:t>中</a:t>
            </a:r>
            <a:r>
              <a:rPr lang="en-US" altLang="ja-JP" sz="2200" b="1"/>
              <a:t> </a:t>
            </a:r>
            <a:r>
              <a:rPr lang="en-US" sz="2200" b="1"/>
              <a:t>间</a:t>
            </a:r>
            <a:r>
              <a:rPr lang="en-US" altLang="ja-JP" sz="2200" b="1"/>
              <a:t> </a:t>
            </a:r>
            <a:r>
              <a:rPr lang="en-US" sz="2200" b="1"/>
              <a:t>。</a:t>
            </a:r>
            <a:endParaRPr kumimoji="1" lang="en-US" sz="2200" b="1">
              <a:solidFill>
                <a:srgbClr val="FFFF00"/>
              </a:solidFill>
              <a:cs typeface="Arial" charset="0"/>
            </a:endParaRPr>
          </a:p>
        </p:txBody>
      </p:sp>
      <p:sp>
        <p:nvSpPr>
          <p:cNvPr id="1068075" name="AutoShape 1067"/>
          <p:cNvSpPr>
            <a:spLocks noChangeArrowheads="1"/>
          </p:cNvSpPr>
          <p:nvPr/>
        </p:nvSpPr>
        <p:spPr bwMode="auto">
          <a:xfrm>
            <a:off x="6443663" y="1562100"/>
            <a:ext cx="2700337" cy="3954463"/>
          </a:xfrm>
          <a:prstGeom prst="verticalScroll">
            <a:avLst>
              <a:gd name="adj" fmla="val 12500"/>
            </a:avLst>
          </a:prstGeom>
          <a:solidFill>
            <a:srgbClr val="000000"/>
          </a:solidFill>
          <a:ln w="9525">
            <a:solidFill>
              <a:schemeClr val="tx1"/>
            </a:solidFill>
            <a:round/>
            <a:headEnd/>
            <a:tailEnd/>
          </a:ln>
        </p:spPr>
        <p:txBody>
          <a:bodyPr wrap="none" anchor="ctr"/>
          <a:lstStyle/>
          <a:p>
            <a:endParaRPr lang="en-US">
              <a:solidFill>
                <a:srgbClr val="BBE0E3"/>
              </a:solidFill>
            </a:endParaRPr>
          </a:p>
        </p:txBody>
      </p:sp>
      <p:sp>
        <p:nvSpPr>
          <p:cNvPr id="1068072" name="Rectangle 1064"/>
          <p:cNvSpPr>
            <a:spLocks noChangeArrowheads="1"/>
          </p:cNvSpPr>
          <p:nvPr/>
        </p:nvSpPr>
        <p:spPr bwMode="auto">
          <a:xfrm>
            <a:off x="6732240" y="2019672"/>
            <a:ext cx="2183160" cy="2849488"/>
          </a:xfrm>
          <a:prstGeom prst="rect">
            <a:avLst/>
          </a:prstGeom>
          <a:noFill/>
          <a:ln>
            <a:noFill/>
          </a:ln>
          <a:effectLst/>
        </p:spPr>
        <p:txBody>
          <a:bodyPr anchor="ctr"/>
          <a:lstStyle/>
          <a:p>
            <a:pPr algn="ctr" eaLnBrk="1" hangingPunct="1">
              <a:defRPr/>
            </a:pPr>
            <a:r>
              <a:rPr lang="zh-CN" altLang="en-US" sz="3600" b="1" dirty="0">
                <a:solidFill>
                  <a:srgbClr val="FFFF00"/>
                </a:solidFill>
                <a:effectLst>
                  <a:glow rad="152400">
                    <a:srgbClr val="000000">
                      <a:alpha val="75000"/>
                    </a:srgbClr>
                  </a:glow>
                </a:effectLst>
                <a:latin typeface="Helvetica" charset="0"/>
                <a:ea typeface="ＭＳ Ｐゴシック" charset="-128"/>
                <a:cs typeface="ＭＳ Ｐゴシック" charset="-128"/>
              </a:rPr>
              <a:t>如何</a:t>
            </a:r>
            <a:endParaRPr lang="en-GB" altLang="zh-CN" sz="3600" b="1" dirty="0">
              <a:solidFill>
                <a:srgbClr val="FFFF00"/>
              </a:solidFill>
              <a:effectLst>
                <a:glow rad="152400">
                  <a:srgbClr val="000000">
                    <a:alpha val="75000"/>
                  </a:srgbClr>
                </a:glow>
              </a:effectLst>
              <a:latin typeface="Helvetica" charset="0"/>
              <a:ea typeface="ＭＳ Ｐゴシック" charset="-128"/>
              <a:cs typeface="ＭＳ Ｐゴシック" charset="-128"/>
            </a:endParaRPr>
          </a:p>
          <a:p>
            <a:pPr algn="ctr" eaLnBrk="1" hangingPunct="1">
              <a:defRPr/>
            </a:pPr>
            <a:r>
              <a:rPr lang="zh-CN" alt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t>恢复</a:t>
            </a:r>
            <a:b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br>
            <a:r>
              <a:rPr lang="en-US" sz="3600" b="1" dirty="0">
                <a:solidFill>
                  <a:srgbClr val="FFFFFF"/>
                </a:solidFill>
                <a:effectLst>
                  <a:glow rad="152400">
                    <a:srgbClr val="000000">
                      <a:alpha val="75000"/>
                    </a:srgbClr>
                  </a:glow>
                </a:effectLst>
                <a:latin typeface="Helvetica" charset="0"/>
                <a:ea typeface="ＭＳ Ｐゴシック" charset="-128"/>
                <a:cs typeface="ＭＳ Ｐゴシック" charset="-128"/>
              </a:rPr>
              <a:t>15-17</a:t>
            </a:r>
            <a:endParaRPr lang="en-US" sz="4400" b="1" dirty="0">
              <a:solidFill>
                <a:srgbClr val="FFFFFF"/>
              </a:solidFill>
              <a:effectLst>
                <a:glow rad="152400">
                  <a:srgbClr val="000000">
                    <a:alpha val="75000"/>
                  </a:srgbClr>
                </a:glow>
              </a:effectLst>
              <a:latin typeface="Helvetica" charset="0"/>
              <a:ea typeface="ＭＳ Ｐゴシック" charset="-128"/>
              <a:cs typeface="ＭＳ Ｐゴシック" charset="-128"/>
            </a:endParaRPr>
          </a:p>
        </p:txBody>
      </p:sp>
      <p:sp>
        <p:nvSpPr>
          <p:cNvPr id="129030" name="Oval 1"/>
          <p:cNvSpPr>
            <a:spLocks noChangeArrowheads="1"/>
          </p:cNvSpPr>
          <p:nvPr/>
        </p:nvSpPr>
        <p:spPr bwMode="auto">
          <a:xfrm rot="-443185">
            <a:off x="-114300" y="5054600"/>
            <a:ext cx="5473700" cy="1557338"/>
          </a:xfrm>
          <a:prstGeom prst="ellipse">
            <a:avLst/>
          </a:pr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11" name="Rectangle 1064"/>
          <p:cNvSpPr>
            <a:spLocks noChangeArrowheads="1"/>
          </p:cNvSpPr>
          <p:nvPr/>
        </p:nvSpPr>
        <p:spPr bwMode="auto">
          <a:xfrm>
            <a:off x="5004048" y="5705872"/>
            <a:ext cx="4139952" cy="1152128"/>
          </a:xfrm>
          <a:prstGeom prst="rect">
            <a:avLst/>
          </a:prstGeom>
          <a:noFill/>
          <a:ln>
            <a:noFill/>
          </a:ln>
          <a:effectLst/>
        </p:spPr>
        <p:txBody>
          <a:bodyPr anchor="ctr"/>
          <a:lstStyle/>
          <a:p>
            <a:pPr eaLnBrk="1" hangingPunct="1">
              <a:defRPr/>
            </a:pPr>
            <a:r>
              <a:rPr lang="zh-CN" altLang="en-US" sz="3200" b="1" i="1" dirty="0">
                <a:solidFill>
                  <a:srgbClr val="FFFF00"/>
                </a:solidFill>
                <a:effectLst>
                  <a:glow rad="482600">
                    <a:srgbClr val="000000">
                      <a:alpha val="93000"/>
                    </a:srgbClr>
                  </a:glow>
                </a:effectLst>
                <a:latin typeface="Helvetica" charset="0"/>
                <a:ea typeface="ＭＳ Ｐゴシック" charset="-128"/>
                <a:cs typeface="ＭＳ Ｐゴシック" charset="-128"/>
              </a:rPr>
              <a:t>应用这经文的意思</a:t>
            </a:r>
            <a:r>
              <a:rPr lang="en-US" sz="3200" b="1" i="1" dirty="0">
                <a:solidFill>
                  <a:srgbClr val="FFFF00"/>
                </a:solidFill>
                <a:effectLst>
                  <a:glow rad="482600">
                    <a:srgbClr val="000000">
                      <a:alpha val="93000"/>
                    </a:srgbClr>
                  </a:glow>
                </a:effectLst>
                <a:latin typeface="Helvetica" charset="0"/>
                <a:ea typeface="ＭＳ Ｐゴシック" charset="-128"/>
                <a:cs typeface="ＭＳ Ｐゴシック" charset="-128"/>
              </a:rPr>
              <a:t>…</a:t>
            </a:r>
            <a:endParaRPr lang="en-US" sz="4000" b="1" i="1" dirty="0">
              <a:solidFill>
                <a:srgbClr val="FFFF00"/>
              </a:solidFill>
              <a:effectLst>
                <a:glow rad="482600">
                  <a:srgbClr val="000000">
                    <a:alpha val="93000"/>
                  </a:srgbClr>
                </a:glow>
              </a:effectLst>
              <a:latin typeface="Helvetica" charset="0"/>
              <a:ea typeface="ＭＳ Ｐゴシック" charset="-128"/>
              <a:cs typeface="ＭＳ Ｐゴシック" charset="-128"/>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1068072">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4" grpId="0" animBg="1"/>
      <p:bldP spid="1068075" grpId="0" animBg="1"/>
      <p:bldP spid="1068072" grpId="0" build="p" autoUpdateAnimBg="0"/>
      <p:bldP spid="1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48B1A-30A9-494C-5B1C-2D5A16A18E32}"/>
            </a:ext>
          </a:extLst>
        </p:cNvPr>
        <p:cNvGrpSpPr/>
        <p:nvPr/>
      </p:nvGrpSpPr>
      <p:grpSpPr>
        <a:xfrm>
          <a:off x="0" y="0"/>
          <a:ext cx="0" cy="0"/>
          <a:chOff x="0" y="0"/>
          <a:chExt cx="0" cy="0"/>
        </a:xfrm>
      </p:grpSpPr>
      <p:sp>
        <p:nvSpPr>
          <p:cNvPr id="1154050" name="Rectangle 2">
            <a:extLst>
              <a:ext uri="{FF2B5EF4-FFF2-40B4-BE49-F238E27FC236}">
                <a16:creationId xmlns:a16="http://schemas.microsoft.com/office/drawing/2014/main" id="{D040EA44-5B41-DE29-8EB7-F37791904B61}"/>
              </a:ext>
            </a:extLst>
          </p:cNvPr>
          <p:cNvSpPr>
            <a:spLocks noGrp="1" noChangeArrowheads="1"/>
          </p:cNvSpPr>
          <p:nvPr>
            <p:ph type="title"/>
          </p:nvPr>
        </p:nvSpPr>
        <p:spPr>
          <a:xfrm>
            <a:off x="0" y="152400"/>
            <a:ext cx="9144000" cy="914400"/>
          </a:xfrm>
          <a:effectLst>
            <a:outerShdw blurRad="63500" dist="155023" dir="12899521" algn="ctr" rotWithShape="0">
              <a:srgbClr val="07070B">
                <a:alpha val="74998"/>
              </a:srgbClr>
            </a:outerShdw>
          </a:effectLst>
        </p:spPr>
        <p:txBody>
          <a:bodyPr/>
          <a:lstStyle/>
          <a:p>
            <a:pPr eaLnBrk="1" hangingPunct="1">
              <a:defRPr/>
            </a:pPr>
            <a:r>
              <a:rPr kumimoji="0" lang="zh-CN" altLang="en-US">
                <a:latin typeface="Helvetica" charset="0"/>
                <a:ea typeface="ＭＳ Ｐゴシック" charset="0"/>
                <a:cs typeface="ＭＳ Ｐゴシック" charset="0"/>
              </a:rPr>
              <a:t>神向你说什么？</a:t>
            </a:r>
            <a:endParaRPr kumimoji="0" lang="en-US" sz="3600">
              <a:latin typeface="Helvetica" charset="0"/>
              <a:ea typeface="ＭＳ Ｐゴシック" charset="0"/>
              <a:cs typeface="ＭＳ Ｐゴシック" charset="0"/>
            </a:endParaRPr>
          </a:p>
        </p:txBody>
      </p:sp>
      <p:sp>
        <p:nvSpPr>
          <p:cNvPr id="1154051" name="Text Box 3">
            <a:extLst>
              <a:ext uri="{FF2B5EF4-FFF2-40B4-BE49-F238E27FC236}">
                <a16:creationId xmlns:a16="http://schemas.microsoft.com/office/drawing/2014/main" id="{B3346E7A-EA77-1DDE-3DF6-152CE062B794}"/>
              </a:ext>
            </a:extLst>
          </p:cNvPr>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rgbClr val="FFFF00"/>
                </a:solidFill>
                <a:latin typeface="Arial Black" charset="0"/>
              </a:rPr>
              <a:t>S</a:t>
            </a:r>
            <a:endParaRPr lang="en-US" dirty="0">
              <a:solidFill>
                <a:srgbClr val="FFFF00"/>
              </a:solidFill>
            </a:endParaRPr>
          </a:p>
        </p:txBody>
      </p:sp>
      <p:sp>
        <p:nvSpPr>
          <p:cNvPr id="1154053" name="Text Box 5">
            <a:extLst>
              <a:ext uri="{FF2B5EF4-FFF2-40B4-BE49-F238E27FC236}">
                <a16:creationId xmlns:a16="http://schemas.microsoft.com/office/drawing/2014/main" id="{0934ECAB-A22D-543F-AA7D-230DC3359EE3}"/>
              </a:ext>
            </a:extLst>
          </p:cNvPr>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BBE0E3"/>
                </a:solidFill>
                <a:latin typeface="Arial Black" charset="0"/>
              </a:rPr>
              <a:t>M</a:t>
            </a:r>
            <a:endParaRPr lang="en-US">
              <a:solidFill>
                <a:srgbClr val="BBE0E3"/>
              </a:solidFill>
            </a:endParaRPr>
          </a:p>
        </p:txBody>
      </p:sp>
      <p:sp>
        <p:nvSpPr>
          <p:cNvPr id="1154055" name="Text Box 7">
            <a:extLst>
              <a:ext uri="{FF2B5EF4-FFF2-40B4-BE49-F238E27FC236}">
                <a16:creationId xmlns:a16="http://schemas.microsoft.com/office/drawing/2014/main" id="{52A8E845-BC18-786D-BF40-2CC53CBBA1C2}"/>
              </a:ext>
            </a:extLst>
          </p:cNvPr>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6" name="Text Box 8">
            <a:extLst>
              <a:ext uri="{FF2B5EF4-FFF2-40B4-BE49-F238E27FC236}">
                <a16:creationId xmlns:a16="http://schemas.microsoft.com/office/drawing/2014/main" id="{97B323ED-5E3C-F195-E954-A621572D999B}"/>
              </a:ext>
            </a:extLst>
          </p:cNvPr>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7" name="Text Box 9">
            <a:extLst>
              <a:ext uri="{FF2B5EF4-FFF2-40B4-BE49-F238E27FC236}">
                <a16:creationId xmlns:a16="http://schemas.microsoft.com/office/drawing/2014/main" id="{07A8596C-9DE2-A49D-C83F-5F619ADC10C9}"/>
              </a:ext>
            </a:extLst>
          </p:cNvPr>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8" name="Text Box 10">
            <a:extLst>
              <a:ext uri="{FF2B5EF4-FFF2-40B4-BE49-F238E27FC236}">
                <a16:creationId xmlns:a16="http://schemas.microsoft.com/office/drawing/2014/main" id="{BC237BCD-B62C-95FA-806F-53F749F31FF3}"/>
              </a:ext>
            </a:extLst>
          </p:cNvPr>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9" name="Text Box 11">
            <a:extLst>
              <a:ext uri="{FF2B5EF4-FFF2-40B4-BE49-F238E27FC236}">
                <a16:creationId xmlns:a16="http://schemas.microsoft.com/office/drawing/2014/main" id="{1F70CF6F-0124-5BED-1B3E-D597EFEF4457}"/>
              </a:ext>
            </a:extLst>
          </p:cNvPr>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0" name="Text Box 12">
            <a:extLst>
              <a:ext uri="{FF2B5EF4-FFF2-40B4-BE49-F238E27FC236}">
                <a16:creationId xmlns:a16="http://schemas.microsoft.com/office/drawing/2014/main" id="{B05C712B-D7E9-3FB8-261B-C564E0CC5313}"/>
              </a:ext>
            </a:extLst>
          </p:cNvPr>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1" name="Text Box 13">
            <a:extLst>
              <a:ext uri="{FF2B5EF4-FFF2-40B4-BE49-F238E27FC236}">
                <a16:creationId xmlns:a16="http://schemas.microsoft.com/office/drawing/2014/main" id="{E1EC8806-22AA-A986-4D60-2755F02D0201}"/>
              </a:ext>
            </a:extLst>
          </p:cNvPr>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2" name="Text Box 14">
            <a:extLst>
              <a:ext uri="{FF2B5EF4-FFF2-40B4-BE49-F238E27FC236}">
                <a16:creationId xmlns:a16="http://schemas.microsoft.com/office/drawing/2014/main" id="{B3FF8F2C-9B07-D865-E9FC-9EE545E4065D}"/>
              </a:ext>
            </a:extLst>
          </p:cNvPr>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3" name="Text Box 15">
            <a:extLst>
              <a:ext uri="{FF2B5EF4-FFF2-40B4-BE49-F238E27FC236}">
                <a16:creationId xmlns:a16="http://schemas.microsoft.com/office/drawing/2014/main" id="{FF614C4D-E309-8FDB-2898-BDAD99060E6E}"/>
              </a:ext>
            </a:extLst>
          </p:cNvPr>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4" name="Text Box 16">
            <a:extLst>
              <a:ext uri="{FF2B5EF4-FFF2-40B4-BE49-F238E27FC236}">
                <a16:creationId xmlns:a16="http://schemas.microsoft.com/office/drawing/2014/main" id="{4B63CEDA-A76D-DEA7-860B-6ACE42F3AE2D}"/>
              </a:ext>
            </a:extLst>
          </p:cNvPr>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5" name="Text Box 17">
            <a:extLst>
              <a:ext uri="{FF2B5EF4-FFF2-40B4-BE49-F238E27FC236}">
                <a16:creationId xmlns:a16="http://schemas.microsoft.com/office/drawing/2014/main" id="{1514C9E3-88D7-190E-44C8-12E662BDFCD2}"/>
              </a:ext>
            </a:extLst>
          </p:cNvPr>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6" name="Text Box 18">
            <a:extLst>
              <a:ext uri="{FF2B5EF4-FFF2-40B4-BE49-F238E27FC236}">
                <a16:creationId xmlns:a16="http://schemas.microsoft.com/office/drawing/2014/main" id="{0E3B97AC-16C6-CA6D-3745-94A56E07F9C1}"/>
              </a:ext>
            </a:extLst>
          </p:cNvPr>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7" name="Text Box 19">
            <a:extLst>
              <a:ext uri="{FF2B5EF4-FFF2-40B4-BE49-F238E27FC236}">
                <a16:creationId xmlns:a16="http://schemas.microsoft.com/office/drawing/2014/main" id="{3BC91BB1-2BC7-A08D-64ED-5E0DAFA54825}"/>
              </a:ext>
            </a:extLst>
          </p:cNvPr>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8" name="Text Box 20">
            <a:extLst>
              <a:ext uri="{FF2B5EF4-FFF2-40B4-BE49-F238E27FC236}">
                <a16:creationId xmlns:a16="http://schemas.microsoft.com/office/drawing/2014/main" id="{7C8D998B-5F01-A180-7FE3-5C654D9B88FF}"/>
              </a:ext>
            </a:extLst>
          </p:cNvPr>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9" name="Text Box 21">
            <a:extLst>
              <a:ext uri="{FF2B5EF4-FFF2-40B4-BE49-F238E27FC236}">
                <a16:creationId xmlns:a16="http://schemas.microsoft.com/office/drawing/2014/main" id="{B8D4C495-FA83-9A90-48CC-52F001FAC555}"/>
              </a:ext>
            </a:extLst>
          </p:cNvPr>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0" name="Text Box 22">
            <a:extLst>
              <a:ext uri="{FF2B5EF4-FFF2-40B4-BE49-F238E27FC236}">
                <a16:creationId xmlns:a16="http://schemas.microsoft.com/office/drawing/2014/main" id="{18F61250-E026-65E0-76CE-0ECDEA1DC86B}"/>
              </a:ext>
            </a:extLst>
          </p:cNvPr>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1" name="Text Box 23">
            <a:extLst>
              <a:ext uri="{FF2B5EF4-FFF2-40B4-BE49-F238E27FC236}">
                <a16:creationId xmlns:a16="http://schemas.microsoft.com/office/drawing/2014/main" id="{82BA376B-ABFC-6B3B-D636-E3A5950D0CEF}"/>
              </a:ext>
            </a:extLst>
          </p:cNvPr>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2" name="Text Box 24">
            <a:extLst>
              <a:ext uri="{FF2B5EF4-FFF2-40B4-BE49-F238E27FC236}">
                <a16:creationId xmlns:a16="http://schemas.microsoft.com/office/drawing/2014/main" id="{ED7E5BBD-6DC2-0839-F39E-301FFA8C4073}"/>
              </a:ext>
            </a:extLst>
          </p:cNvPr>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3" name="Text Box 25">
            <a:extLst>
              <a:ext uri="{FF2B5EF4-FFF2-40B4-BE49-F238E27FC236}">
                <a16:creationId xmlns:a16="http://schemas.microsoft.com/office/drawing/2014/main" id="{B6940B73-C3FA-0B75-39AE-B3A46568D29E}"/>
              </a:ext>
            </a:extLst>
          </p:cNvPr>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4" name="Text Box 26">
            <a:extLst>
              <a:ext uri="{FF2B5EF4-FFF2-40B4-BE49-F238E27FC236}">
                <a16:creationId xmlns:a16="http://schemas.microsoft.com/office/drawing/2014/main" id="{D9EC45A9-A4F4-86E2-54DF-A280AFE1A6E9}"/>
              </a:ext>
            </a:extLst>
          </p:cNvPr>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5" name="Text Box 27">
            <a:extLst>
              <a:ext uri="{FF2B5EF4-FFF2-40B4-BE49-F238E27FC236}">
                <a16:creationId xmlns:a16="http://schemas.microsoft.com/office/drawing/2014/main" id="{682C9669-10AB-A7D5-3F8F-1DDBEB7FE182}"/>
              </a:ext>
            </a:extLst>
          </p:cNvPr>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6" name="Text Box 28">
            <a:extLst>
              <a:ext uri="{FF2B5EF4-FFF2-40B4-BE49-F238E27FC236}">
                <a16:creationId xmlns:a16="http://schemas.microsoft.com/office/drawing/2014/main" id="{6283B107-E205-E459-4DA5-D45984AF3DBE}"/>
              </a:ext>
            </a:extLst>
          </p:cNvPr>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7" name="Text Box 29">
            <a:extLst>
              <a:ext uri="{FF2B5EF4-FFF2-40B4-BE49-F238E27FC236}">
                <a16:creationId xmlns:a16="http://schemas.microsoft.com/office/drawing/2014/main" id="{F328C4CF-A78A-E2C6-A86E-077D5EAFF0AC}"/>
              </a:ext>
            </a:extLst>
          </p:cNvPr>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8" name="Text Box 30">
            <a:extLst>
              <a:ext uri="{FF2B5EF4-FFF2-40B4-BE49-F238E27FC236}">
                <a16:creationId xmlns:a16="http://schemas.microsoft.com/office/drawing/2014/main" id="{D8EE02EB-91D9-BAD0-4444-BCC2AB93D183}"/>
              </a:ext>
            </a:extLst>
          </p:cNvPr>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9" name="Text Box 31">
            <a:extLst>
              <a:ext uri="{FF2B5EF4-FFF2-40B4-BE49-F238E27FC236}">
                <a16:creationId xmlns:a16="http://schemas.microsoft.com/office/drawing/2014/main" id="{E146DF92-16F5-86AC-6022-C608F657B938}"/>
              </a:ext>
            </a:extLst>
          </p:cNvPr>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80" name="Text Box 32">
            <a:extLst>
              <a:ext uri="{FF2B5EF4-FFF2-40B4-BE49-F238E27FC236}">
                <a16:creationId xmlns:a16="http://schemas.microsoft.com/office/drawing/2014/main" id="{004875BB-E23B-2EBD-DD7F-0E4D4ABA45F4}"/>
              </a:ext>
            </a:extLst>
          </p:cNvPr>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86" name="Oval 38">
            <a:extLst>
              <a:ext uri="{FF2B5EF4-FFF2-40B4-BE49-F238E27FC236}">
                <a16:creationId xmlns:a16="http://schemas.microsoft.com/office/drawing/2014/main" id="{A62A96AD-A944-3850-ADB2-A61627429553}"/>
              </a:ext>
            </a:extLst>
          </p:cNvPr>
          <p:cNvSpPr>
            <a:spLocks noChangeArrowheads="1"/>
          </p:cNvSpPr>
          <p:nvPr/>
        </p:nvSpPr>
        <p:spPr bwMode="auto">
          <a:xfrm rot="188795">
            <a:off x="457200" y="14287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endParaRPr>
          </a:p>
        </p:txBody>
      </p:sp>
      <p:sp>
        <p:nvSpPr>
          <p:cNvPr id="1154054" name="Text Box 6">
            <a:extLst>
              <a:ext uri="{FF2B5EF4-FFF2-40B4-BE49-F238E27FC236}">
                <a16:creationId xmlns:a16="http://schemas.microsoft.com/office/drawing/2014/main" id="{C6DA72B3-17CB-BCE1-66CB-2EF67D83C03B}"/>
              </a:ext>
            </a:extLst>
          </p:cNvPr>
          <p:cNvSpPr txBox="1">
            <a:spLocks noChangeArrowheads="1"/>
          </p:cNvSpPr>
          <p:nvPr/>
        </p:nvSpPr>
        <p:spPr bwMode="auto">
          <a:xfrm>
            <a:off x="3878263" y="1468438"/>
            <a:ext cx="4808537" cy="584200"/>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effectLst>
                  <a:outerShdw blurRad="38100" dist="38100" dir="2700000" algn="tl">
                    <a:srgbClr val="000000"/>
                  </a:outerShdw>
                </a:effectLst>
                <a:latin typeface="Arial Black" charset="0"/>
              </a:rPr>
              <a:t>a.  </a:t>
            </a:r>
            <a:r>
              <a:rPr lang="zh-CN" altLang="en-US" sz="3200" b="1">
                <a:solidFill>
                  <a:srgbClr val="FFFFFF"/>
                </a:solidFill>
                <a:effectLst>
                  <a:outerShdw blurRad="38100" dist="38100" dir="2700000" algn="tl">
                    <a:srgbClr val="000000"/>
                  </a:outerShdw>
                </a:effectLst>
                <a:latin typeface="Arial Black" charset="0"/>
              </a:rPr>
              <a:t>教会的群体</a:t>
            </a:r>
            <a:endParaRPr lang="en-US" sz="3200" b="1">
              <a:solidFill>
                <a:srgbClr val="FFFFFF"/>
              </a:solidFill>
              <a:effectLst>
                <a:outerShdw blurRad="38100" dist="38100" dir="2700000" algn="tl">
                  <a:srgbClr val="000000"/>
                </a:outerShdw>
              </a:effectLst>
              <a:latin typeface="Arial Black" charset="0"/>
            </a:endParaRPr>
          </a:p>
        </p:txBody>
      </p:sp>
    </p:spTree>
    <p:extLst>
      <p:ext uri="{BB962C8B-B14F-4D97-AF65-F5344CB8AC3E}">
        <p14:creationId xmlns:p14="http://schemas.microsoft.com/office/powerpoint/2010/main" val="3376956146"/>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F47FD-8AA2-3A53-67B5-2D6069608976}"/>
            </a:ext>
          </a:extLst>
        </p:cNvPr>
        <p:cNvGrpSpPr/>
        <p:nvPr/>
      </p:nvGrpSpPr>
      <p:grpSpPr>
        <a:xfrm>
          <a:off x="0" y="0"/>
          <a:ext cx="0" cy="0"/>
          <a:chOff x="0" y="0"/>
          <a:chExt cx="0" cy="0"/>
        </a:xfrm>
      </p:grpSpPr>
      <p:sp>
        <p:nvSpPr>
          <p:cNvPr id="1154050" name="Rectangle 2">
            <a:extLst>
              <a:ext uri="{FF2B5EF4-FFF2-40B4-BE49-F238E27FC236}">
                <a16:creationId xmlns:a16="http://schemas.microsoft.com/office/drawing/2014/main" id="{393D96A3-8578-AD37-AD50-C772C31718CB}"/>
              </a:ext>
            </a:extLst>
          </p:cNvPr>
          <p:cNvSpPr>
            <a:spLocks noGrp="1" noChangeArrowheads="1"/>
          </p:cNvSpPr>
          <p:nvPr>
            <p:ph type="title"/>
          </p:nvPr>
        </p:nvSpPr>
        <p:spPr>
          <a:xfrm>
            <a:off x="0" y="152400"/>
            <a:ext cx="9144000" cy="914400"/>
          </a:xfrm>
          <a:effectLst>
            <a:outerShdw blurRad="63500" dist="155023" dir="12899521" algn="ctr" rotWithShape="0">
              <a:srgbClr val="07070B">
                <a:alpha val="74998"/>
              </a:srgbClr>
            </a:outerShdw>
          </a:effectLst>
        </p:spPr>
        <p:txBody>
          <a:bodyPr/>
          <a:lstStyle/>
          <a:p>
            <a:pPr eaLnBrk="1" hangingPunct="1">
              <a:defRPr/>
            </a:pPr>
            <a:r>
              <a:rPr kumimoji="0" lang="zh-CN" altLang="en-US">
                <a:latin typeface="Helvetica" charset="0"/>
                <a:ea typeface="ＭＳ Ｐゴシック" charset="0"/>
                <a:cs typeface="ＭＳ Ｐゴシック" charset="0"/>
              </a:rPr>
              <a:t>神向你说什么？</a:t>
            </a:r>
            <a:endParaRPr kumimoji="0" lang="en-US" sz="3600">
              <a:latin typeface="Helvetica" charset="0"/>
              <a:ea typeface="ＭＳ Ｐゴシック" charset="0"/>
              <a:cs typeface="ＭＳ Ｐゴシック" charset="0"/>
            </a:endParaRPr>
          </a:p>
        </p:txBody>
      </p:sp>
      <p:sp>
        <p:nvSpPr>
          <p:cNvPr id="1154051" name="Text Box 3">
            <a:extLst>
              <a:ext uri="{FF2B5EF4-FFF2-40B4-BE49-F238E27FC236}">
                <a16:creationId xmlns:a16="http://schemas.microsoft.com/office/drawing/2014/main" id="{8B209113-B920-9E45-FFDD-8BE9F44ADCD0}"/>
              </a:ext>
            </a:extLst>
          </p:cNvPr>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1154053" name="Text Box 5">
            <a:extLst>
              <a:ext uri="{FF2B5EF4-FFF2-40B4-BE49-F238E27FC236}">
                <a16:creationId xmlns:a16="http://schemas.microsoft.com/office/drawing/2014/main" id="{0219421C-2D98-F778-410A-97369E8C0DA9}"/>
              </a:ext>
            </a:extLst>
          </p:cNvPr>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BBE0E3"/>
                </a:solidFill>
                <a:latin typeface="Arial Black" charset="0"/>
              </a:rPr>
              <a:t>M</a:t>
            </a:r>
            <a:endParaRPr lang="en-US">
              <a:solidFill>
                <a:srgbClr val="BBE0E3"/>
              </a:solidFill>
            </a:endParaRPr>
          </a:p>
        </p:txBody>
      </p:sp>
      <p:sp>
        <p:nvSpPr>
          <p:cNvPr id="1154055" name="Text Box 7">
            <a:extLst>
              <a:ext uri="{FF2B5EF4-FFF2-40B4-BE49-F238E27FC236}">
                <a16:creationId xmlns:a16="http://schemas.microsoft.com/office/drawing/2014/main" id="{0C4C1B5A-4A6B-A0C6-6691-354B7C594753}"/>
              </a:ext>
            </a:extLst>
          </p:cNvPr>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6" name="Text Box 8">
            <a:extLst>
              <a:ext uri="{FF2B5EF4-FFF2-40B4-BE49-F238E27FC236}">
                <a16:creationId xmlns:a16="http://schemas.microsoft.com/office/drawing/2014/main" id="{F39FE195-ED6A-BD27-5DB4-48C97CD72C97}"/>
              </a:ext>
            </a:extLst>
          </p:cNvPr>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7" name="Text Box 9">
            <a:extLst>
              <a:ext uri="{FF2B5EF4-FFF2-40B4-BE49-F238E27FC236}">
                <a16:creationId xmlns:a16="http://schemas.microsoft.com/office/drawing/2014/main" id="{3DA8CF50-B92C-F6D2-7570-5E8226CC9EBD}"/>
              </a:ext>
            </a:extLst>
          </p:cNvPr>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8" name="Text Box 10">
            <a:extLst>
              <a:ext uri="{FF2B5EF4-FFF2-40B4-BE49-F238E27FC236}">
                <a16:creationId xmlns:a16="http://schemas.microsoft.com/office/drawing/2014/main" id="{AA839B49-7456-0F4D-0A40-2BA2B3033178}"/>
              </a:ext>
            </a:extLst>
          </p:cNvPr>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9" name="Text Box 11">
            <a:extLst>
              <a:ext uri="{FF2B5EF4-FFF2-40B4-BE49-F238E27FC236}">
                <a16:creationId xmlns:a16="http://schemas.microsoft.com/office/drawing/2014/main" id="{029AB7BD-FC39-D516-A7CF-9577F37ED406}"/>
              </a:ext>
            </a:extLst>
          </p:cNvPr>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0" name="Text Box 12">
            <a:extLst>
              <a:ext uri="{FF2B5EF4-FFF2-40B4-BE49-F238E27FC236}">
                <a16:creationId xmlns:a16="http://schemas.microsoft.com/office/drawing/2014/main" id="{0294C025-D127-7181-13DB-EFF14A02370F}"/>
              </a:ext>
            </a:extLst>
          </p:cNvPr>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1" name="Text Box 13">
            <a:extLst>
              <a:ext uri="{FF2B5EF4-FFF2-40B4-BE49-F238E27FC236}">
                <a16:creationId xmlns:a16="http://schemas.microsoft.com/office/drawing/2014/main" id="{0B794405-D96C-02C2-1BCF-BBD7DA015B50}"/>
              </a:ext>
            </a:extLst>
          </p:cNvPr>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2" name="Text Box 14">
            <a:extLst>
              <a:ext uri="{FF2B5EF4-FFF2-40B4-BE49-F238E27FC236}">
                <a16:creationId xmlns:a16="http://schemas.microsoft.com/office/drawing/2014/main" id="{FAA7140D-F68C-79C4-25E1-BE1B7E3D65C5}"/>
              </a:ext>
            </a:extLst>
          </p:cNvPr>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3" name="Text Box 15">
            <a:extLst>
              <a:ext uri="{FF2B5EF4-FFF2-40B4-BE49-F238E27FC236}">
                <a16:creationId xmlns:a16="http://schemas.microsoft.com/office/drawing/2014/main" id="{CBFD4DED-C2E8-59EA-8DA8-353E50A300B2}"/>
              </a:ext>
            </a:extLst>
          </p:cNvPr>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4" name="Text Box 16">
            <a:extLst>
              <a:ext uri="{FF2B5EF4-FFF2-40B4-BE49-F238E27FC236}">
                <a16:creationId xmlns:a16="http://schemas.microsoft.com/office/drawing/2014/main" id="{A85A2183-DF0B-AB3C-31B5-7FF15D97AEC2}"/>
              </a:ext>
            </a:extLst>
          </p:cNvPr>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5" name="Text Box 17">
            <a:extLst>
              <a:ext uri="{FF2B5EF4-FFF2-40B4-BE49-F238E27FC236}">
                <a16:creationId xmlns:a16="http://schemas.microsoft.com/office/drawing/2014/main" id="{A54978A8-CDD6-A6D6-69F6-15D2FDF051E2}"/>
              </a:ext>
            </a:extLst>
          </p:cNvPr>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6" name="Text Box 18">
            <a:extLst>
              <a:ext uri="{FF2B5EF4-FFF2-40B4-BE49-F238E27FC236}">
                <a16:creationId xmlns:a16="http://schemas.microsoft.com/office/drawing/2014/main" id="{752B940C-4D74-F952-9A78-7577B9A8D55A}"/>
              </a:ext>
            </a:extLst>
          </p:cNvPr>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7" name="Text Box 19">
            <a:extLst>
              <a:ext uri="{FF2B5EF4-FFF2-40B4-BE49-F238E27FC236}">
                <a16:creationId xmlns:a16="http://schemas.microsoft.com/office/drawing/2014/main" id="{613BF1EC-C37E-DFA8-2152-486593D94033}"/>
              </a:ext>
            </a:extLst>
          </p:cNvPr>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8" name="Text Box 20">
            <a:extLst>
              <a:ext uri="{FF2B5EF4-FFF2-40B4-BE49-F238E27FC236}">
                <a16:creationId xmlns:a16="http://schemas.microsoft.com/office/drawing/2014/main" id="{D57F0EE6-5DFE-5474-EB71-72FA0B1965D7}"/>
              </a:ext>
            </a:extLst>
          </p:cNvPr>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9" name="Text Box 21">
            <a:extLst>
              <a:ext uri="{FF2B5EF4-FFF2-40B4-BE49-F238E27FC236}">
                <a16:creationId xmlns:a16="http://schemas.microsoft.com/office/drawing/2014/main" id="{4A2BFB1A-B85E-C6E4-643D-E7D825644C5B}"/>
              </a:ext>
            </a:extLst>
          </p:cNvPr>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0" name="Text Box 22">
            <a:extLst>
              <a:ext uri="{FF2B5EF4-FFF2-40B4-BE49-F238E27FC236}">
                <a16:creationId xmlns:a16="http://schemas.microsoft.com/office/drawing/2014/main" id="{C7B03A1D-829D-B060-B23C-13AAE2828CC2}"/>
              </a:ext>
            </a:extLst>
          </p:cNvPr>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1" name="Text Box 23">
            <a:extLst>
              <a:ext uri="{FF2B5EF4-FFF2-40B4-BE49-F238E27FC236}">
                <a16:creationId xmlns:a16="http://schemas.microsoft.com/office/drawing/2014/main" id="{3E89C390-4513-1936-6BAF-1AAD2FA26C83}"/>
              </a:ext>
            </a:extLst>
          </p:cNvPr>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2" name="Text Box 24">
            <a:extLst>
              <a:ext uri="{FF2B5EF4-FFF2-40B4-BE49-F238E27FC236}">
                <a16:creationId xmlns:a16="http://schemas.microsoft.com/office/drawing/2014/main" id="{DD7E1AEC-5607-1833-DA56-CFE15C941562}"/>
              </a:ext>
            </a:extLst>
          </p:cNvPr>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3" name="Text Box 25">
            <a:extLst>
              <a:ext uri="{FF2B5EF4-FFF2-40B4-BE49-F238E27FC236}">
                <a16:creationId xmlns:a16="http://schemas.microsoft.com/office/drawing/2014/main" id="{AA6453CD-3303-D605-5C62-2A28E1EC236A}"/>
              </a:ext>
            </a:extLst>
          </p:cNvPr>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4" name="Text Box 26">
            <a:extLst>
              <a:ext uri="{FF2B5EF4-FFF2-40B4-BE49-F238E27FC236}">
                <a16:creationId xmlns:a16="http://schemas.microsoft.com/office/drawing/2014/main" id="{3A67835A-2B17-4EE0-0E9C-040FA07E4BF5}"/>
              </a:ext>
            </a:extLst>
          </p:cNvPr>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5" name="Text Box 27">
            <a:extLst>
              <a:ext uri="{FF2B5EF4-FFF2-40B4-BE49-F238E27FC236}">
                <a16:creationId xmlns:a16="http://schemas.microsoft.com/office/drawing/2014/main" id="{14065746-3C55-4D36-B07A-D8F419913B86}"/>
              </a:ext>
            </a:extLst>
          </p:cNvPr>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6" name="Text Box 28">
            <a:extLst>
              <a:ext uri="{FF2B5EF4-FFF2-40B4-BE49-F238E27FC236}">
                <a16:creationId xmlns:a16="http://schemas.microsoft.com/office/drawing/2014/main" id="{2ECAD687-E469-330D-1B92-FEA6B6A2EDAB}"/>
              </a:ext>
            </a:extLst>
          </p:cNvPr>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7" name="Text Box 29">
            <a:extLst>
              <a:ext uri="{FF2B5EF4-FFF2-40B4-BE49-F238E27FC236}">
                <a16:creationId xmlns:a16="http://schemas.microsoft.com/office/drawing/2014/main" id="{511FAD84-4E1E-3EA5-AB54-32B5A4A4DA96}"/>
              </a:ext>
            </a:extLst>
          </p:cNvPr>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8" name="Text Box 30">
            <a:extLst>
              <a:ext uri="{FF2B5EF4-FFF2-40B4-BE49-F238E27FC236}">
                <a16:creationId xmlns:a16="http://schemas.microsoft.com/office/drawing/2014/main" id="{0D8A806B-026E-C25C-1495-6543FDA05D63}"/>
              </a:ext>
            </a:extLst>
          </p:cNvPr>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9" name="Text Box 31">
            <a:extLst>
              <a:ext uri="{FF2B5EF4-FFF2-40B4-BE49-F238E27FC236}">
                <a16:creationId xmlns:a16="http://schemas.microsoft.com/office/drawing/2014/main" id="{FA6726AD-C10F-1B5F-95F2-0B8EF01765B5}"/>
              </a:ext>
            </a:extLst>
          </p:cNvPr>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80" name="Text Box 32">
            <a:extLst>
              <a:ext uri="{FF2B5EF4-FFF2-40B4-BE49-F238E27FC236}">
                <a16:creationId xmlns:a16="http://schemas.microsoft.com/office/drawing/2014/main" id="{AFEE084D-C822-21DD-E00D-E39849BB3B88}"/>
              </a:ext>
            </a:extLst>
          </p:cNvPr>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86" name="Oval 38">
            <a:extLst>
              <a:ext uri="{FF2B5EF4-FFF2-40B4-BE49-F238E27FC236}">
                <a16:creationId xmlns:a16="http://schemas.microsoft.com/office/drawing/2014/main" id="{E46B013B-F510-B8DE-716A-EBDEF65DC177}"/>
              </a:ext>
            </a:extLst>
          </p:cNvPr>
          <p:cNvSpPr>
            <a:spLocks noChangeArrowheads="1"/>
          </p:cNvSpPr>
          <p:nvPr/>
        </p:nvSpPr>
        <p:spPr bwMode="auto">
          <a:xfrm rot="188795">
            <a:off x="457200" y="14287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endParaRPr>
          </a:p>
        </p:txBody>
      </p:sp>
      <p:sp>
        <p:nvSpPr>
          <p:cNvPr id="1154087" name="Text Box 39">
            <a:extLst>
              <a:ext uri="{FF2B5EF4-FFF2-40B4-BE49-F238E27FC236}">
                <a16:creationId xmlns:a16="http://schemas.microsoft.com/office/drawing/2014/main" id="{6B350214-795D-164F-D9BD-87E50C64D1D3}"/>
              </a:ext>
            </a:extLst>
          </p:cNvPr>
          <p:cNvSpPr txBox="1">
            <a:spLocks noChangeArrowheads="1"/>
          </p:cNvSpPr>
          <p:nvPr/>
        </p:nvSpPr>
        <p:spPr bwMode="auto">
          <a:xfrm>
            <a:off x="3878263" y="2916238"/>
            <a:ext cx="4808537" cy="584200"/>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effectLst>
                  <a:outerShdw blurRad="38100" dist="38100" dir="2700000" algn="tl">
                    <a:srgbClr val="000000"/>
                  </a:outerShdw>
                </a:effectLst>
                <a:latin typeface="Arial Black" charset="0"/>
              </a:rPr>
              <a:t>b.  </a:t>
            </a:r>
            <a:r>
              <a:rPr lang="zh-CN" altLang="en-US" sz="3200" b="1">
                <a:solidFill>
                  <a:srgbClr val="FFFFFF"/>
                </a:solidFill>
                <a:effectLst>
                  <a:outerShdw blurRad="38100" dist="38100" dir="2700000" algn="tl">
                    <a:srgbClr val="000000"/>
                  </a:outerShdw>
                </a:effectLst>
                <a:latin typeface="Arial Black" charset="0"/>
              </a:rPr>
              <a:t>你的生活</a:t>
            </a:r>
            <a:endParaRPr lang="en-US">
              <a:solidFill>
                <a:srgbClr val="BBE0E3"/>
              </a:solidFill>
              <a:effectLst>
                <a:outerShdw blurRad="38100" dist="38100" dir="2700000" algn="tl">
                  <a:srgbClr val="000000"/>
                </a:outerShdw>
              </a:effectLst>
            </a:endParaRPr>
          </a:p>
        </p:txBody>
      </p:sp>
      <p:sp>
        <p:nvSpPr>
          <p:cNvPr id="1154054" name="Text Box 6">
            <a:extLst>
              <a:ext uri="{FF2B5EF4-FFF2-40B4-BE49-F238E27FC236}">
                <a16:creationId xmlns:a16="http://schemas.microsoft.com/office/drawing/2014/main" id="{32E2FD55-6982-F0E8-63AD-D81DE2DF0F92}"/>
              </a:ext>
            </a:extLst>
          </p:cNvPr>
          <p:cNvSpPr txBox="1">
            <a:spLocks noChangeArrowheads="1"/>
          </p:cNvSpPr>
          <p:nvPr/>
        </p:nvSpPr>
        <p:spPr bwMode="auto">
          <a:xfrm>
            <a:off x="3878263" y="1468438"/>
            <a:ext cx="4808537" cy="584200"/>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effectLst>
                  <a:outerShdw blurRad="38100" dist="38100" dir="2700000" algn="tl">
                    <a:srgbClr val="000000"/>
                  </a:outerShdw>
                </a:effectLst>
                <a:latin typeface="Arial Black" charset="0"/>
              </a:rPr>
              <a:t>a.  </a:t>
            </a:r>
            <a:r>
              <a:rPr lang="zh-CN" altLang="en-US" sz="3200" b="1">
                <a:solidFill>
                  <a:srgbClr val="FFFFFF"/>
                </a:solidFill>
                <a:effectLst>
                  <a:outerShdw blurRad="38100" dist="38100" dir="2700000" algn="tl">
                    <a:srgbClr val="000000"/>
                  </a:outerShdw>
                </a:effectLst>
                <a:latin typeface="Arial Black" charset="0"/>
              </a:rPr>
              <a:t>教会的群体</a:t>
            </a:r>
            <a:endParaRPr lang="en-US" sz="3200" b="1">
              <a:solidFill>
                <a:srgbClr val="FFFFFF"/>
              </a:solidFill>
              <a:effectLst>
                <a:outerShdw blurRad="38100" dist="38100" dir="2700000" algn="tl">
                  <a:srgbClr val="000000"/>
                </a:outerShdw>
              </a:effectLst>
              <a:latin typeface="Arial Black" charset="0"/>
            </a:endParaRPr>
          </a:p>
        </p:txBody>
      </p:sp>
    </p:spTree>
    <p:extLst>
      <p:ext uri="{BB962C8B-B14F-4D97-AF65-F5344CB8AC3E}">
        <p14:creationId xmlns:p14="http://schemas.microsoft.com/office/powerpoint/2010/main" val="140059330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4054"/>
                                        </p:tgtEl>
                                        <p:attrNameLst>
                                          <p:attrName>style.visibility</p:attrName>
                                        </p:attrNameLst>
                                      </p:cBhvr>
                                      <p:to>
                                        <p:strVal val="visible"/>
                                      </p:to>
                                    </p:set>
                                  </p:childTnLst>
                                </p:cTn>
                              </p:par>
                              <p:par>
                                <p:cTn id="7" presetID="31" presetClass="entr" presetSubtype="0" fill="hold" grpId="0" nodeType="withEffect">
                                  <p:stCondLst>
                                    <p:cond delay="0"/>
                                  </p:stCondLst>
                                  <p:iterate type="lt">
                                    <p:tmPct val="5000"/>
                                  </p:iterate>
                                  <p:childTnLst>
                                    <p:set>
                                      <p:cBhvr>
                                        <p:cTn id="8" dur="1" fill="hold">
                                          <p:stCondLst>
                                            <p:cond delay="0"/>
                                          </p:stCondLst>
                                        </p:cTn>
                                        <p:tgtEl>
                                          <p:spTgt spid="1154086"/>
                                        </p:tgtEl>
                                        <p:attrNameLst>
                                          <p:attrName>style.visibility</p:attrName>
                                        </p:attrNameLst>
                                      </p:cBhvr>
                                      <p:to>
                                        <p:strVal val="visible"/>
                                      </p:to>
                                    </p:set>
                                    <p:anim calcmode="lin" valueType="num">
                                      <p:cBhvr>
                                        <p:cTn id="9" dur="1000" fill="hold"/>
                                        <p:tgtEl>
                                          <p:spTgt spid="1154086"/>
                                        </p:tgtEl>
                                        <p:attrNameLst>
                                          <p:attrName>ppt_w</p:attrName>
                                        </p:attrNameLst>
                                      </p:cBhvr>
                                      <p:tavLst>
                                        <p:tav tm="0">
                                          <p:val>
                                            <p:fltVal val="0"/>
                                          </p:val>
                                        </p:tav>
                                        <p:tav tm="100000">
                                          <p:val>
                                            <p:strVal val="#ppt_w"/>
                                          </p:val>
                                        </p:tav>
                                      </p:tavLst>
                                    </p:anim>
                                    <p:anim calcmode="lin" valueType="num">
                                      <p:cBhvr>
                                        <p:cTn id="10" dur="1000" fill="hold"/>
                                        <p:tgtEl>
                                          <p:spTgt spid="1154086"/>
                                        </p:tgtEl>
                                        <p:attrNameLst>
                                          <p:attrName>ppt_h</p:attrName>
                                        </p:attrNameLst>
                                      </p:cBhvr>
                                      <p:tavLst>
                                        <p:tav tm="0">
                                          <p:val>
                                            <p:fltVal val="0"/>
                                          </p:val>
                                        </p:tav>
                                        <p:tav tm="100000">
                                          <p:val>
                                            <p:strVal val="#ppt_h"/>
                                          </p:val>
                                        </p:tav>
                                      </p:tavLst>
                                    </p:anim>
                                    <p:anim calcmode="lin" valueType="num">
                                      <p:cBhvr>
                                        <p:cTn id="11" dur="1000" fill="hold"/>
                                        <p:tgtEl>
                                          <p:spTgt spid="1154086"/>
                                        </p:tgtEl>
                                        <p:attrNameLst>
                                          <p:attrName>style.rotation</p:attrName>
                                        </p:attrNameLst>
                                      </p:cBhvr>
                                      <p:tavLst>
                                        <p:tav tm="0">
                                          <p:val>
                                            <p:fltVal val="90"/>
                                          </p:val>
                                        </p:tav>
                                        <p:tav tm="100000">
                                          <p:val>
                                            <p:fltVal val="0"/>
                                          </p:val>
                                        </p:tav>
                                      </p:tavLst>
                                    </p:anim>
                                    <p:animEffect transition="in" filter="fade">
                                      <p:cBhvr>
                                        <p:cTn id="12" dur="1000"/>
                                        <p:tgtEl>
                                          <p:spTgt spid="11540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40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4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4051" grpId="0"/>
      <p:bldP spid="1154086" grpId="0" animBg="1"/>
      <p:bldP spid="1154087" grpId="0" animBg="1"/>
      <p:bldP spid="11540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1B1CA-7D17-3F8F-EC4B-72377F702AEC}"/>
            </a:ext>
          </a:extLst>
        </p:cNvPr>
        <p:cNvGrpSpPr/>
        <p:nvPr/>
      </p:nvGrpSpPr>
      <p:grpSpPr>
        <a:xfrm>
          <a:off x="0" y="0"/>
          <a:ext cx="0" cy="0"/>
          <a:chOff x="0" y="0"/>
          <a:chExt cx="0" cy="0"/>
        </a:xfrm>
      </p:grpSpPr>
      <p:sp>
        <p:nvSpPr>
          <p:cNvPr id="1154050" name="Rectangle 2">
            <a:extLst>
              <a:ext uri="{FF2B5EF4-FFF2-40B4-BE49-F238E27FC236}">
                <a16:creationId xmlns:a16="http://schemas.microsoft.com/office/drawing/2014/main" id="{6F78AFAE-7BA7-B47C-0A8F-A99AEF7C0369}"/>
              </a:ext>
            </a:extLst>
          </p:cNvPr>
          <p:cNvSpPr>
            <a:spLocks noGrp="1" noChangeArrowheads="1"/>
          </p:cNvSpPr>
          <p:nvPr>
            <p:ph type="title"/>
          </p:nvPr>
        </p:nvSpPr>
        <p:spPr>
          <a:xfrm>
            <a:off x="0" y="152400"/>
            <a:ext cx="9144000" cy="914400"/>
          </a:xfrm>
          <a:effectLst>
            <a:outerShdw blurRad="63500" dist="155023" dir="12899521" algn="ctr" rotWithShape="0">
              <a:srgbClr val="07070B">
                <a:alpha val="74998"/>
              </a:srgbClr>
            </a:outerShdw>
          </a:effectLst>
        </p:spPr>
        <p:txBody>
          <a:bodyPr/>
          <a:lstStyle/>
          <a:p>
            <a:pPr eaLnBrk="1" hangingPunct="1">
              <a:defRPr/>
            </a:pPr>
            <a:r>
              <a:rPr kumimoji="0" lang="zh-CN" altLang="en-US">
                <a:latin typeface="Helvetica" charset="0"/>
                <a:ea typeface="ＭＳ Ｐゴシック" charset="0"/>
                <a:cs typeface="ＭＳ Ｐゴシック" charset="0"/>
              </a:rPr>
              <a:t>神向你说什么？</a:t>
            </a:r>
            <a:endParaRPr kumimoji="0" lang="en-US" sz="3600">
              <a:latin typeface="Helvetica" charset="0"/>
              <a:ea typeface="ＭＳ Ｐゴシック" charset="0"/>
              <a:cs typeface="ＭＳ Ｐゴシック" charset="0"/>
            </a:endParaRPr>
          </a:p>
        </p:txBody>
      </p:sp>
      <p:sp>
        <p:nvSpPr>
          <p:cNvPr id="1154051" name="Text Box 3">
            <a:extLst>
              <a:ext uri="{FF2B5EF4-FFF2-40B4-BE49-F238E27FC236}">
                <a16:creationId xmlns:a16="http://schemas.microsoft.com/office/drawing/2014/main" id="{9471F43C-5FAE-2529-7F0A-A3F0D2A041A6}"/>
              </a:ext>
            </a:extLst>
          </p:cNvPr>
          <p:cNvSpPr txBox="1">
            <a:spLocks noChangeArrowheads="1"/>
          </p:cNvSpPr>
          <p:nvPr/>
        </p:nvSpPr>
        <p:spPr bwMode="auto">
          <a:xfrm>
            <a:off x="3276600" y="3581400"/>
            <a:ext cx="477838"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00"/>
                </a:solidFill>
                <a:latin typeface="Arial Black" charset="0"/>
              </a:rPr>
              <a:t>S</a:t>
            </a:r>
            <a:endParaRPr lang="en-US">
              <a:solidFill>
                <a:srgbClr val="FFFF00"/>
              </a:solidFill>
            </a:endParaRPr>
          </a:p>
        </p:txBody>
      </p:sp>
      <p:sp>
        <p:nvSpPr>
          <p:cNvPr id="1154053" name="Text Box 5">
            <a:extLst>
              <a:ext uri="{FF2B5EF4-FFF2-40B4-BE49-F238E27FC236}">
                <a16:creationId xmlns:a16="http://schemas.microsoft.com/office/drawing/2014/main" id="{697A3ED7-E984-AF64-3BC6-36C2AB507BE4}"/>
              </a:ext>
            </a:extLst>
          </p:cNvPr>
          <p:cNvSpPr txBox="1">
            <a:spLocks noChangeArrowheads="1"/>
          </p:cNvSpPr>
          <p:nvPr/>
        </p:nvSpPr>
        <p:spPr bwMode="auto">
          <a:xfrm>
            <a:off x="2057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BBE0E3"/>
                </a:solidFill>
                <a:latin typeface="Arial Black" charset="0"/>
              </a:rPr>
              <a:t>M</a:t>
            </a:r>
            <a:endParaRPr lang="en-US">
              <a:solidFill>
                <a:srgbClr val="BBE0E3"/>
              </a:solidFill>
            </a:endParaRPr>
          </a:p>
        </p:txBody>
      </p:sp>
      <p:sp>
        <p:nvSpPr>
          <p:cNvPr id="1154055" name="Text Box 7">
            <a:extLst>
              <a:ext uri="{FF2B5EF4-FFF2-40B4-BE49-F238E27FC236}">
                <a16:creationId xmlns:a16="http://schemas.microsoft.com/office/drawing/2014/main" id="{4109921D-2852-4702-4B3D-526FF6478348}"/>
              </a:ext>
            </a:extLst>
          </p:cNvPr>
          <p:cNvSpPr txBox="1">
            <a:spLocks noChangeArrowheads="1"/>
          </p:cNvSpPr>
          <p:nvPr/>
        </p:nvSpPr>
        <p:spPr bwMode="auto">
          <a:xfrm>
            <a:off x="2362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6" name="Text Box 8">
            <a:extLst>
              <a:ext uri="{FF2B5EF4-FFF2-40B4-BE49-F238E27FC236}">
                <a16:creationId xmlns:a16="http://schemas.microsoft.com/office/drawing/2014/main" id="{380F866D-AD58-F5D9-DE5A-042B46209FF9}"/>
              </a:ext>
            </a:extLst>
          </p:cNvPr>
          <p:cNvSpPr txBox="1">
            <a:spLocks noChangeArrowheads="1"/>
          </p:cNvSpPr>
          <p:nvPr/>
        </p:nvSpPr>
        <p:spPr bwMode="auto">
          <a:xfrm>
            <a:off x="3276600" y="4267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7" name="Text Box 9">
            <a:extLst>
              <a:ext uri="{FF2B5EF4-FFF2-40B4-BE49-F238E27FC236}">
                <a16:creationId xmlns:a16="http://schemas.microsoft.com/office/drawing/2014/main" id="{E9FF454D-A9C1-3F94-CACB-3CDE1780B427}"/>
              </a:ext>
            </a:extLst>
          </p:cNvPr>
          <p:cNvSpPr txBox="1">
            <a:spLocks noChangeArrowheads="1"/>
          </p:cNvSpPr>
          <p:nvPr/>
        </p:nvSpPr>
        <p:spPr bwMode="auto">
          <a:xfrm>
            <a:off x="4191000" y="4114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8" name="Text Box 10">
            <a:extLst>
              <a:ext uri="{FF2B5EF4-FFF2-40B4-BE49-F238E27FC236}">
                <a16:creationId xmlns:a16="http://schemas.microsoft.com/office/drawing/2014/main" id="{A9D3A1C5-FF31-871B-B358-2E648089B2E3}"/>
              </a:ext>
            </a:extLst>
          </p:cNvPr>
          <p:cNvSpPr txBox="1">
            <a:spLocks noChangeArrowheads="1"/>
          </p:cNvSpPr>
          <p:nvPr/>
        </p:nvSpPr>
        <p:spPr bwMode="auto">
          <a:xfrm>
            <a:off x="4800600" y="3276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59" name="Text Box 11">
            <a:extLst>
              <a:ext uri="{FF2B5EF4-FFF2-40B4-BE49-F238E27FC236}">
                <a16:creationId xmlns:a16="http://schemas.microsoft.com/office/drawing/2014/main" id="{406F10D9-3C68-60A1-DB81-5F224850B3AB}"/>
              </a:ext>
            </a:extLst>
          </p:cNvPr>
          <p:cNvSpPr txBox="1">
            <a:spLocks noChangeArrowheads="1"/>
          </p:cNvSpPr>
          <p:nvPr/>
        </p:nvSpPr>
        <p:spPr bwMode="auto">
          <a:xfrm>
            <a:off x="39624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0" name="Text Box 12">
            <a:extLst>
              <a:ext uri="{FF2B5EF4-FFF2-40B4-BE49-F238E27FC236}">
                <a16:creationId xmlns:a16="http://schemas.microsoft.com/office/drawing/2014/main" id="{4AD93523-821A-BAB8-E17A-41CAEEF5EA28}"/>
              </a:ext>
            </a:extLst>
          </p:cNvPr>
          <p:cNvSpPr txBox="1">
            <a:spLocks noChangeArrowheads="1"/>
          </p:cNvSpPr>
          <p:nvPr/>
        </p:nvSpPr>
        <p:spPr bwMode="auto">
          <a:xfrm>
            <a:off x="19050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1" name="Text Box 13">
            <a:extLst>
              <a:ext uri="{FF2B5EF4-FFF2-40B4-BE49-F238E27FC236}">
                <a16:creationId xmlns:a16="http://schemas.microsoft.com/office/drawing/2014/main" id="{8ACC83C1-D19D-FEF2-CF9E-5AB53DCF3D9F}"/>
              </a:ext>
            </a:extLst>
          </p:cNvPr>
          <p:cNvSpPr txBox="1">
            <a:spLocks noChangeArrowheads="1"/>
          </p:cNvSpPr>
          <p:nvPr/>
        </p:nvSpPr>
        <p:spPr bwMode="auto">
          <a:xfrm>
            <a:off x="838200"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2" name="Text Box 14">
            <a:extLst>
              <a:ext uri="{FF2B5EF4-FFF2-40B4-BE49-F238E27FC236}">
                <a16:creationId xmlns:a16="http://schemas.microsoft.com/office/drawing/2014/main" id="{1DE48305-6633-5B78-3103-F805867C9F82}"/>
              </a:ext>
            </a:extLst>
          </p:cNvPr>
          <p:cNvSpPr txBox="1">
            <a:spLocks noChangeArrowheads="1"/>
          </p:cNvSpPr>
          <p:nvPr/>
        </p:nvSpPr>
        <p:spPr bwMode="auto">
          <a:xfrm>
            <a:off x="1752600" y="3810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3" name="Text Box 15">
            <a:extLst>
              <a:ext uri="{FF2B5EF4-FFF2-40B4-BE49-F238E27FC236}">
                <a16:creationId xmlns:a16="http://schemas.microsoft.com/office/drawing/2014/main" id="{0E596ED9-9AD6-566A-A85A-6EC87F69CE3E}"/>
              </a:ext>
            </a:extLst>
          </p:cNvPr>
          <p:cNvSpPr txBox="1">
            <a:spLocks noChangeArrowheads="1"/>
          </p:cNvSpPr>
          <p:nvPr/>
        </p:nvSpPr>
        <p:spPr bwMode="auto">
          <a:xfrm>
            <a:off x="2784475" y="2514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4" name="Text Box 16">
            <a:extLst>
              <a:ext uri="{FF2B5EF4-FFF2-40B4-BE49-F238E27FC236}">
                <a16:creationId xmlns:a16="http://schemas.microsoft.com/office/drawing/2014/main" id="{1ED00818-FE74-59EE-9DDB-60B6EBDB5914}"/>
              </a:ext>
            </a:extLst>
          </p:cNvPr>
          <p:cNvSpPr txBox="1">
            <a:spLocks noChangeArrowheads="1"/>
          </p:cNvSpPr>
          <p:nvPr/>
        </p:nvSpPr>
        <p:spPr bwMode="auto">
          <a:xfrm>
            <a:off x="35814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5" name="Text Box 17">
            <a:extLst>
              <a:ext uri="{FF2B5EF4-FFF2-40B4-BE49-F238E27FC236}">
                <a16:creationId xmlns:a16="http://schemas.microsoft.com/office/drawing/2014/main" id="{5BDF9984-4168-0417-02E2-BAF6E955616C}"/>
              </a:ext>
            </a:extLst>
          </p:cNvPr>
          <p:cNvSpPr txBox="1">
            <a:spLocks noChangeArrowheads="1"/>
          </p:cNvSpPr>
          <p:nvPr/>
        </p:nvSpPr>
        <p:spPr bwMode="auto">
          <a:xfrm>
            <a:off x="2743200" y="1752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6" name="Text Box 18">
            <a:extLst>
              <a:ext uri="{FF2B5EF4-FFF2-40B4-BE49-F238E27FC236}">
                <a16:creationId xmlns:a16="http://schemas.microsoft.com/office/drawing/2014/main" id="{B2E36679-F189-30FD-587D-07D9ECCA4BB6}"/>
              </a:ext>
            </a:extLst>
          </p:cNvPr>
          <p:cNvSpPr txBox="1">
            <a:spLocks noChangeArrowheads="1"/>
          </p:cNvSpPr>
          <p:nvPr/>
        </p:nvSpPr>
        <p:spPr bwMode="auto">
          <a:xfrm>
            <a:off x="4724400" y="2743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7" name="Text Box 19">
            <a:extLst>
              <a:ext uri="{FF2B5EF4-FFF2-40B4-BE49-F238E27FC236}">
                <a16:creationId xmlns:a16="http://schemas.microsoft.com/office/drawing/2014/main" id="{1FD88E11-6502-1206-9788-2E210F0877CC}"/>
              </a:ext>
            </a:extLst>
          </p:cNvPr>
          <p:cNvSpPr txBox="1">
            <a:spLocks noChangeArrowheads="1"/>
          </p:cNvSpPr>
          <p:nvPr/>
        </p:nvSpPr>
        <p:spPr bwMode="auto">
          <a:xfrm>
            <a:off x="5029200" y="3962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8" name="Text Box 20">
            <a:extLst>
              <a:ext uri="{FF2B5EF4-FFF2-40B4-BE49-F238E27FC236}">
                <a16:creationId xmlns:a16="http://schemas.microsoft.com/office/drawing/2014/main" id="{0E12014D-FA20-B9BF-E1D8-92175ECF4AF1}"/>
              </a:ext>
            </a:extLst>
          </p:cNvPr>
          <p:cNvSpPr txBox="1">
            <a:spLocks noChangeArrowheads="1"/>
          </p:cNvSpPr>
          <p:nvPr/>
        </p:nvSpPr>
        <p:spPr bwMode="auto">
          <a:xfrm>
            <a:off x="5867400" y="3886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69" name="Text Box 21">
            <a:extLst>
              <a:ext uri="{FF2B5EF4-FFF2-40B4-BE49-F238E27FC236}">
                <a16:creationId xmlns:a16="http://schemas.microsoft.com/office/drawing/2014/main" id="{8A2765D2-270E-7F36-81A4-4459A353B176}"/>
              </a:ext>
            </a:extLst>
          </p:cNvPr>
          <p:cNvSpPr txBox="1">
            <a:spLocks noChangeArrowheads="1"/>
          </p:cNvSpPr>
          <p:nvPr/>
        </p:nvSpPr>
        <p:spPr bwMode="auto">
          <a:xfrm>
            <a:off x="67818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0" name="Text Box 22">
            <a:extLst>
              <a:ext uri="{FF2B5EF4-FFF2-40B4-BE49-F238E27FC236}">
                <a16:creationId xmlns:a16="http://schemas.microsoft.com/office/drawing/2014/main" id="{CC717FF3-D460-6C74-7ED5-2E2CF9BB5E85}"/>
              </a:ext>
            </a:extLst>
          </p:cNvPr>
          <p:cNvSpPr txBox="1">
            <a:spLocks noChangeArrowheads="1"/>
          </p:cNvSpPr>
          <p:nvPr/>
        </p:nvSpPr>
        <p:spPr bwMode="auto">
          <a:xfrm>
            <a:off x="7391400" y="28956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1" name="Text Box 23">
            <a:extLst>
              <a:ext uri="{FF2B5EF4-FFF2-40B4-BE49-F238E27FC236}">
                <a16:creationId xmlns:a16="http://schemas.microsoft.com/office/drawing/2014/main" id="{DCD5B979-7BBF-A732-29A3-A7C08C96DA47}"/>
              </a:ext>
            </a:extLst>
          </p:cNvPr>
          <p:cNvSpPr txBox="1">
            <a:spLocks noChangeArrowheads="1"/>
          </p:cNvSpPr>
          <p:nvPr/>
        </p:nvSpPr>
        <p:spPr bwMode="auto">
          <a:xfrm>
            <a:off x="6553200" y="2667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2" name="Text Box 24">
            <a:extLst>
              <a:ext uri="{FF2B5EF4-FFF2-40B4-BE49-F238E27FC236}">
                <a16:creationId xmlns:a16="http://schemas.microsoft.com/office/drawing/2014/main" id="{931ECB4F-9A4A-3B0E-1333-04D1780FD455}"/>
              </a:ext>
            </a:extLst>
          </p:cNvPr>
          <p:cNvSpPr txBox="1">
            <a:spLocks noChangeArrowheads="1"/>
          </p:cNvSpPr>
          <p:nvPr/>
        </p:nvSpPr>
        <p:spPr bwMode="auto">
          <a:xfrm>
            <a:off x="4648200" y="2057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3" name="Text Box 25">
            <a:extLst>
              <a:ext uri="{FF2B5EF4-FFF2-40B4-BE49-F238E27FC236}">
                <a16:creationId xmlns:a16="http://schemas.microsoft.com/office/drawing/2014/main" id="{1FCD40B7-8971-0A1E-769F-DBF10BC73B8C}"/>
              </a:ext>
            </a:extLst>
          </p:cNvPr>
          <p:cNvSpPr txBox="1">
            <a:spLocks noChangeArrowheads="1"/>
          </p:cNvSpPr>
          <p:nvPr/>
        </p:nvSpPr>
        <p:spPr bwMode="auto">
          <a:xfrm>
            <a:off x="5181600" y="2438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4" name="Text Box 26">
            <a:extLst>
              <a:ext uri="{FF2B5EF4-FFF2-40B4-BE49-F238E27FC236}">
                <a16:creationId xmlns:a16="http://schemas.microsoft.com/office/drawing/2014/main" id="{13D4768C-3C49-B31A-B0AE-AE9CC4517D33}"/>
              </a:ext>
            </a:extLst>
          </p:cNvPr>
          <p:cNvSpPr txBox="1">
            <a:spLocks noChangeArrowheads="1"/>
          </p:cNvSpPr>
          <p:nvPr/>
        </p:nvSpPr>
        <p:spPr bwMode="auto">
          <a:xfrm>
            <a:off x="5638800" y="3200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5" name="Text Box 27">
            <a:extLst>
              <a:ext uri="{FF2B5EF4-FFF2-40B4-BE49-F238E27FC236}">
                <a16:creationId xmlns:a16="http://schemas.microsoft.com/office/drawing/2014/main" id="{721DF562-344E-5E2C-D924-CBBC821F5B2D}"/>
              </a:ext>
            </a:extLst>
          </p:cNvPr>
          <p:cNvSpPr txBox="1">
            <a:spLocks noChangeArrowheads="1"/>
          </p:cNvSpPr>
          <p:nvPr/>
        </p:nvSpPr>
        <p:spPr bwMode="auto">
          <a:xfrm>
            <a:off x="6553200" y="30480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6" name="Text Box 28">
            <a:extLst>
              <a:ext uri="{FF2B5EF4-FFF2-40B4-BE49-F238E27FC236}">
                <a16:creationId xmlns:a16="http://schemas.microsoft.com/office/drawing/2014/main" id="{8B9C090D-F1F4-D514-6A8D-C351E7367428}"/>
              </a:ext>
            </a:extLst>
          </p:cNvPr>
          <p:cNvSpPr txBox="1">
            <a:spLocks noChangeArrowheads="1"/>
          </p:cNvSpPr>
          <p:nvPr/>
        </p:nvSpPr>
        <p:spPr bwMode="auto">
          <a:xfrm>
            <a:off x="62484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7" name="Text Box 29">
            <a:extLst>
              <a:ext uri="{FF2B5EF4-FFF2-40B4-BE49-F238E27FC236}">
                <a16:creationId xmlns:a16="http://schemas.microsoft.com/office/drawing/2014/main" id="{BE16812A-B5D0-B756-A571-DBC775AB9990}"/>
              </a:ext>
            </a:extLst>
          </p:cNvPr>
          <p:cNvSpPr txBox="1">
            <a:spLocks noChangeArrowheads="1"/>
          </p:cNvSpPr>
          <p:nvPr/>
        </p:nvSpPr>
        <p:spPr bwMode="auto">
          <a:xfrm>
            <a:off x="6324600" y="1981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8" name="Text Box 30">
            <a:extLst>
              <a:ext uri="{FF2B5EF4-FFF2-40B4-BE49-F238E27FC236}">
                <a16:creationId xmlns:a16="http://schemas.microsoft.com/office/drawing/2014/main" id="{33DE18CE-369D-FB16-7185-005329842508}"/>
              </a:ext>
            </a:extLst>
          </p:cNvPr>
          <p:cNvSpPr txBox="1">
            <a:spLocks noChangeArrowheads="1"/>
          </p:cNvSpPr>
          <p:nvPr/>
        </p:nvSpPr>
        <p:spPr bwMode="auto">
          <a:xfrm>
            <a:off x="3810000" y="47244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79" name="Text Box 31">
            <a:extLst>
              <a:ext uri="{FF2B5EF4-FFF2-40B4-BE49-F238E27FC236}">
                <a16:creationId xmlns:a16="http://schemas.microsoft.com/office/drawing/2014/main" id="{0E984DAE-B5F7-95CE-9F87-14FA3C68909E}"/>
              </a:ext>
            </a:extLst>
          </p:cNvPr>
          <p:cNvSpPr txBox="1">
            <a:spLocks noChangeArrowheads="1"/>
          </p:cNvSpPr>
          <p:nvPr/>
        </p:nvSpPr>
        <p:spPr bwMode="auto">
          <a:xfrm>
            <a:off x="2590800" y="46482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80" name="Text Box 32">
            <a:extLst>
              <a:ext uri="{FF2B5EF4-FFF2-40B4-BE49-F238E27FC236}">
                <a16:creationId xmlns:a16="http://schemas.microsoft.com/office/drawing/2014/main" id="{8AA9ABEE-A93B-B122-D128-62EE546366E4}"/>
              </a:ext>
            </a:extLst>
          </p:cNvPr>
          <p:cNvSpPr txBox="1">
            <a:spLocks noChangeArrowheads="1"/>
          </p:cNvSpPr>
          <p:nvPr/>
        </p:nvSpPr>
        <p:spPr bwMode="auto">
          <a:xfrm>
            <a:off x="914400" y="3733800"/>
            <a:ext cx="568325" cy="665163"/>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latin typeface="Arial Black" charset="0"/>
              </a:rPr>
              <a:t>M</a:t>
            </a:r>
            <a:endParaRPr lang="en-US">
              <a:solidFill>
                <a:srgbClr val="BBE0E3"/>
              </a:solidFill>
            </a:endParaRPr>
          </a:p>
        </p:txBody>
      </p:sp>
      <p:sp>
        <p:nvSpPr>
          <p:cNvPr id="1154082" name="Line 34">
            <a:extLst>
              <a:ext uri="{FF2B5EF4-FFF2-40B4-BE49-F238E27FC236}">
                <a16:creationId xmlns:a16="http://schemas.microsoft.com/office/drawing/2014/main" id="{9106AE1F-5129-085B-65F3-4C912B9BBC1B}"/>
              </a:ext>
            </a:extLst>
          </p:cNvPr>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endParaRPr>
          </a:p>
        </p:txBody>
      </p:sp>
      <p:sp>
        <p:nvSpPr>
          <p:cNvPr id="1154083" name="Oval 35">
            <a:extLst>
              <a:ext uri="{FF2B5EF4-FFF2-40B4-BE49-F238E27FC236}">
                <a16:creationId xmlns:a16="http://schemas.microsoft.com/office/drawing/2014/main" id="{85EE8479-85B2-93BD-806C-EE16DE3E686C}"/>
              </a:ext>
            </a:extLst>
          </p:cNvPr>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endParaRPr>
          </a:p>
        </p:txBody>
      </p:sp>
      <p:sp>
        <p:nvSpPr>
          <p:cNvPr id="1154084" name="Oval 36">
            <a:extLst>
              <a:ext uri="{FF2B5EF4-FFF2-40B4-BE49-F238E27FC236}">
                <a16:creationId xmlns:a16="http://schemas.microsoft.com/office/drawing/2014/main" id="{2B8F2DFC-FF2C-B772-B06C-33E23D2231EF}"/>
              </a:ext>
            </a:extLst>
          </p:cNvPr>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endParaRPr>
          </a:p>
        </p:txBody>
      </p:sp>
      <p:sp>
        <p:nvSpPr>
          <p:cNvPr id="1154085" name="Line 37">
            <a:extLst>
              <a:ext uri="{FF2B5EF4-FFF2-40B4-BE49-F238E27FC236}">
                <a16:creationId xmlns:a16="http://schemas.microsoft.com/office/drawing/2014/main" id="{2732F61A-F7D8-74B8-B3BC-02296C1C46B7}"/>
              </a:ext>
            </a:extLst>
          </p:cNvPr>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endParaRPr>
          </a:p>
        </p:txBody>
      </p:sp>
      <p:sp>
        <p:nvSpPr>
          <p:cNvPr id="1154086" name="Oval 38">
            <a:extLst>
              <a:ext uri="{FF2B5EF4-FFF2-40B4-BE49-F238E27FC236}">
                <a16:creationId xmlns:a16="http://schemas.microsoft.com/office/drawing/2014/main" id="{489424AB-8433-474F-D8E3-175FA5D8DCF0}"/>
              </a:ext>
            </a:extLst>
          </p:cNvPr>
          <p:cNvSpPr>
            <a:spLocks noChangeArrowheads="1"/>
          </p:cNvSpPr>
          <p:nvPr/>
        </p:nvSpPr>
        <p:spPr bwMode="auto">
          <a:xfrm rot="188795">
            <a:off x="457200" y="14287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lang="en-US">
              <a:solidFill>
                <a:srgbClr val="BBE0E3"/>
              </a:solidFill>
            </a:endParaRPr>
          </a:p>
        </p:txBody>
      </p:sp>
      <p:sp>
        <p:nvSpPr>
          <p:cNvPr id="1154087" name="Text Box 39">
            <a:extLst>
              <a:ext uri="{FF2B5EF4-FFF2-40B4-BE49-F238E27FC236}">
                <a16:creationId xmlns:a16="http://schemas.microsoft.com/office/drawing/2014/main" id="{D49A29AD-DD3D-E8BA-F40D-1A332793743D}"/>
              </a:ext>
            </a:extLst>
          </p:cNvPr>
          <p:cNvSpPr txBox="1">
            <a:spLocks noChangeArrowheads="1"/>
          </p:cNvSpPr>
          <p:nvPr/>
        </p:nvSpPr>
        <p:spPr bwMode="auto">
          <a:xfrm>
            <a:off x="3878263" y="2916238"/>
            <a:ext cx="4808537" cy="584200"/>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effectLst>
                  <a:outerShdw blurRad="38100" dist="38100" dir="2700000" algn="tl">
                    <a:srgbClr val="000000"/>
                  </a:outerShdw>
                </a:effectLst>
                <a:latin typeface="Arial Black" charset="0"/>
              </a:rPr>
              <a:t>b.  </a:t>
            </a:r>
            <a:r>
              <a:rPr lang="zh-CN" altLang="en-US" sz="3200" b="1">
                <a:solidFill>
                  <a:srgbClr val="FFFFFF"/>
                </a:solidFill>
                <a:effectLst>
                  <a:outerShdw blurRad="38100" dist="38100" dir="2700000" algn="tl">
                    <a:srgbClr val="000000"/>
                  </a:outerShdw>
                </a:effectLst>
                <a:latin typeface="Arial Black" charset="0"/>
              </a:rPr>
              <a:t>你的生活</a:t>
            </a:r>
            <a:endParaRPr lang="en-US">
              <a:solidFill>
                <a:srgbClr val="BBE0E3"/>
              </a:solidFill>
              <a:effectLst>
                <a:outerShdw blurRad="38100" dist="38100" dir="2700000" algn="tl">
                  <a:srgbClr val="000000"/>
                </a:outerShdw>
              </a:effectLst>
            </a:endParaRPr>
          </a:p>
        </p:txBody>
      </p:sp>
      <p:sp>
        <p:nvSpPr>
          <p:cNvPr id="1154088" name="Text Box 40">
            <a:extLst>
              <a:ext uri="{FF2B5EF4-FFF2-40B4-BE49-F238E27FC236}">
                <a16:creationId xmlns:a16="http://schemas.microsoft.com/office/drawing/2014/main" id="{C407B199-54A0-2329-B9E8-3B03A7AB1DB9}"/>
              </a:ext>
            </a:extLst>
          </p:cNvPr>
          <p:cNvSpPr txBox="1">
            <a:spLocks noChangeArrowheads="1"/>
          </p:cNvSpPr>
          <p:nvPr/>
        </p:nvSpPr>
        <p:spPr bwMode="auto">
          <a:xfrm>
            <a:off x="3878263" y="4364038"/>
            <a:ext cx="4808537" cy="584200"/>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effectLst>
                  <a:outerShdw blurRad="38100" dist="38100" dir="2700000" algn="tl">
                    <a:srgbClr val="000000"/>
                  </a:outerShdw>
                </a:effectLst>
                <a:latin typeface="Arial Black" charset="0"/>
              </a:rPr>
              <a:t>c.  </a:t>
            </a:r>
            <a:r>
              <a:rPr lang="zh-CN" altLang="en-US" sz="3200" b="1">
                <a:solidFill>
                  <a:srgbClr val="FFFFFF"/>
                </a:solidFill>
                <a:effectLst>
                  <a:outerShdw blurRad="38100" dist="38100" dir="2700000" algn="tl">
                    <a:srgbClr val="000000"/>
                  </a:outerShdw>
                </a:effectLst>
                <a:latin typeface="Arial Black" charset="0"/>
              </a:rPr>
              <a:t>帮助他人</a:t>
            </a:r>
            <a:endParaRPr lang="en-US" sz="3200" b="1">
              <a:solidFill>
                <a:srgbClr val="FFFFFF"/>
              </a:solidFill>
              <a:effectLst>
                <a:outerShdw blurRad="38100" dist="38100" dir="2700000" algn="tl">
                  <a:srgbClr val="000000"/>
                </a:outerShdw>
              </a:effectLst>
              <a:latin typeface="Arial Black" charset="0"/>
            </a:endParaRPr>
          </a:p>
        </p:txBody>
      </p:sp>
      <p:sp>
        <p:nvSpPr>
          <p:cNvPr id="1154054" name="Text Box 6">
            <a:extLst>
              <a:ext uri="{FF2B5EF4-FFF2-40B4-BE49-F238E27FC236}">
                <a16:creationId xmlns:a16="http://schemas.microsoft.com/office/drawing/2014/main" id="{2EC64D1C-602F-CEB4-4F1C-9F9D5416E91F}"/>
              </a:ext>
            </a:extLst>
          </p:cNvPr>
          <p:cNvSpPr txBox="1">
            <a:spLocks noChangeArrowheads="1"/>
          </p:cNvSpPr>
          <p:nvPr/>
        </p:nvSpPr>
        <p:spPr bwMode="auto">
          <a:xfrm>
            <a:off x="3878263" y="1468438"/>
            <a:ext cx="4808537" cy="584200"/>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a:solidFill>
                  <a:srgbClr val="FFFFFF"/>
                </a:solidFill>
                <a:effectLst>
                  <a:outerShdw blurRad="38100" dist="38100" dir="2700000" algn="tl">
                    <a:srgbClr val="000000"/>
                  </a:outerShdw>
                </a:effectLst>
                <a:latin typeface="Arial Black" charset="0"/>
              </a:rPr>
              <a:t>a.  </a:t>
            </a:r>
            <a:r>
              <a:rPr lang="zh-CN" altLang="en-US" sz="3200" b="1">
                <a:solidFill>
                  <a:srgbClr val="FFFFFF"/>
                </a:solidFill>
                <a:effectLst>
                  <a:outerShdw blurRad="38100" dist="38100" dir="2700000" algn="tl">
                    <a:srgbClr val="000000"/>
                  </a:outerShdw>
                </a:effectLst>
                <a:latin typeface="Arial Black" charset="0"/>
              </a:rPr>
              <a:t>教会的群体</a:t>
            </a:r>
            <a:endParaRPr lang="en-US" sz="3200" b="1">
              <a:solidFill>
                <a:srgbClr val="FFFFFF"/>
              </a:solidFill>
              <a:effectLst>
                <a:outerShdw blurRad="38100" dist="38100" dir="2700000" algn="tl">
                  <a:srgbClr val="000000"/>
                </a:outerShdw>
              </a:effectLst>
              <a:latin typeface="Arial Black" charset="0"/>
            </a:endParaRPr>
          </a:p>
        </p:txBody>
      </p:sp>
    </p:spTree>
    <p:extLst>
      <p:ext uri="{BB962C8B-B14F-4D97-AF65-F5344CB8AC3E}">
        <p14:creationId xmlns:p14="http://schemas.microsoft.com/office/powerpoint/2010/main" val="178532829"/>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cs typeface="ＭＳ Ｐゴシック" charset="0"/>
              </a:rPr>
              <a:t>Sins Worthy of Discipline</a:t>
            </a:r>
            <a:endParaRPr lang="en-US">
              <a:latin typeface="Arial" charset="0"/>
              <a:cs typeface="ＭＳ Ｐゴシック" charset="0"/>
            </a:endParaRPr>
          </a:p>
        </p:txBody>
      </p:sp>
      <p:sp>
        <p:nvSpPr>
          <p:cNvPr id="1131524" name="Rectangle 4"/>
          <p:cNvSpPr>
            <a:spLocks noChangeArrowheads="1"/>
          </p:cNvSpPr>
          <p:nvPr/>
        </p:nvSpPr>
        <p:spPr bwMode="auto">
          <a:xfrm>
            <a:off x="-152400" y="0"/>
            <a:ext cx="9372600"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algn="ctr" eaLnBrk="1" hangingPunct="1">
              <a:defRPr/>
            </a:pPr>
            <a:r>
              <a:rPr lang="zh-CN" altLang="en-US" sz="4000" b="1">
                <a:solidFill>
                  <a:srgbClr val="FFFFFF"/>
                </a:solidFill>
                <a:cs typeface="Arial" charset="0"/>
              </a:rPr>
              <a:t>采取不应当的管教</a:t>
            </a:r>
            <a:endParaRPr lang="en-US" sz="4400">
              <a:solidFill>
                <a:srgbClr val="FFFFFF"/>
              </a:solidFill>
              <a:cs typeface="Arial" charset="0"/>
            </a:endParaRPr>
          </a:p>
        </p:txBody>
      </p:sp>
      <p:pic>
        <p:nvPicPr>
          <p:cNvPr id="133123" name="Picture 1" descr="pointing-fing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5" y="1196975"/>
            <a:ext cx="9159875" cy="566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4"/>
          <p:cNvSpPr>
            <a:spLocks noChangeArrowheads="1"/>
          </p:cNvSpPr>
          <p:nvPr/>
        </p:nvSpPr>
        <p:spPr bwMode="auto">
          <a:xfrm rot="20671425">
            <a:off x="1516063" y="5114925"/>
            <a:ext cx="9372600" cy="1219200"/>
          </a:xfrm>
          <a:prstGeom prst="rect">
            <a:avLst/>
          </a:prstGeom>
          <a:solidFill>
            <a:srgbClr val="FF0000"/>
          </a:solidFill>
          <a:ln>
            <a:noFill/>
          </a:ln>
          <a:effectLst>
            <a:outerShdw blurRad="63500" dist="35921" dir="2700000" algn="ctr" rotWithShape="0">
              <a:schemeClr val="tx2">
                <a:alpha val="74998"/>
              </a:schemeClr>
            </a:outerShdw>
          </a:effectLst>
        </p:spPr>
        <p:txBody>
          <a:bodyPr anchor="ctr"/>
          <a:lstStyle/>
          <a:p>
            <a:pPr algn="ctr" eaLnBrk="1" hangingPunct="1">
              <a:defRPr/>
            </a:pPr>
            <a:r>
              <a:rPr lang="en-US" sz="5400">
                <a:solidFill>
                  <a:schemeClr val="bg1"/>
                </a:solidFill>
              </a:rPr>
              <a:t>逐出教会</a:t>
            </a:r>
            <a:r>
              <a:rPr lang="en-US" altLang="ja-JP" sz="5400">
                <a:solidFill>
                  <a:schemeClr val="bg1"/>
                </a:solidFill>
              </a:rPr>
              <a:t>!</a:t>
            </a:r>
            <a:endParaRPr lang="en-US" sz="6000">
              <a:solidFill>
                <a:schemeClr val="bg1"/>
              </a:solidFill>
              <a:effectLst>
                <a:outerShdw blurRad="38100" dist="38100" dir="2700000" algn="tl">
                  <a:srgbClr val="000000"/>
                </a:outerShdw>
              </a:effectLst>
              <a:cs typeface="Arial" charset="0"/>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cs typeface="ＭＳ Ｐゴシック" charset="0"/>
              </a:rPr>
              <a:t>Sins Worthy of Discipline</a:t>
            </a:r>
            <a:endParaRPr lang="en-US">
              <a:latin typeface="Arial" charset="0"/>
              <a:cs typeface="ＭＳ Ｐゴシック" charset="0"/>
            </a:endParaRPr>
          </a:p>
        </p:txBody>
      </p:sp>
      <p:sp>
        <p:nvSpPr>
          <p:cNvPr id="1131524" name="Rectangle 4"/>
          <p:cNvSpPr>
            <a:spLocks noChangeArrowheads="1"/>
          </p:cNvSpPr>
          <p:nvPr/>
        </p:nvSpPr>
        <p:spPr bwMode="auto">
          <a:xfrm>
            <a:off x="0" y="0"/>
            <a:ext cx="7451725"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algn="ctr" eaLnBrk="1" hangingPunct="1">
              <a:defRPr/>
            </a:pPr>
            <a:r>
              <a:rPr lang="zh-CN" altLang="en-US" sz="3600" b="1">
                <a:solidFill>
                  <a:srgbClr val="FFFFFF"/>
                </a:solidFill>
                <a:cs typeface="Arial" charset="0"/>
              </a:rPr>
              <a:t>如何管教像那些</a:t>
            </a:r>
            <a:r>
              <a:rPr lang="en-US" altLang="zh-CN" sz="3600" b="1">
                <a:solidFill>
                  <a:srgbClr val="FFFFFF"/>
                </a:solidFill>
                <a:cs typeface="Arial" charset="0"/>
              </a:rPr>
              <a:t> </a:t>
            </a:r>
            <a:r>
              <a:rPr lang="zh-CN" altLang="en-US" sz="3600" b="1">
                <a:solidFill>
                  <a:srgbClr val="FFFFFF"/>
                </a:solidFill>
                <a:cs typeface="Arial" charset="0"/>
              </a:rPr>
              <a:t>“外邦人或</a:t>
            </a:r>
            <a:r>
              <a:rPr lang="en-US" sz="4000">
                <a:solidFill>
                  <a:srgbClr val="FFFFFF"/>
                </a:solidFill>
              </a:rPr>
              <a:t>税吏</a:t>
            </a:r>
            <a:r>
              <a:rPr lang="zh-CN" altLang="en-US" sz="4000">
                <a:solidFill>
                  <a:srgbClr val="FFFFFF"/>
                </a:solidFill>
              </a:rPr>
              <a:t>”</a:t>
            </a:r>
            <a:endParaRPr lang="en-US" sz="4000">
              <a:solidFill>
                <a:srgbClr val="FFFFFF"/>
              </a:solidFill>
              <a:cs typeface="Arial" charset="0"/>
            </a:endParaRPr>
          </a:p>
        </p:txBody>
      </p:sp>
      <p:sp>
        <p:nvSpPr>
          <p:cNvPr id="1131526" name="Text Box 6"/>
          <p:cNvSpPr txBox="1">
            <a:spLocks noChangeArrowheads="1"/>
          </p:cNvSpPr>
          <p:nvPr/>
        </p:nvSpPr>
        <p:spPr bwMode="auto">
          <a:xfrm>
            <a:off x="88900" y="1665288"/>
            <a:ext cx="745490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zh-CN" altLang="en-US" sz="2800" b="1">
                <a:solidFill>
                  <a:srgbClr val="000000"/>
                </a:solidFill>
              </a:rPr>
              <a:t>别称他为基督徒</a:t>
            </a:r>
            <a:endParaRPr lang="en-GB" altLang="zh-CN" sz="2800" b="1">
              <a:solidFill>
                <a:srgbClr val="000000"/>
              </a:solidFill>
            </a:endParaRPr>
          </a:p>
          <a:p>
            <a:pPr>
              <a:buFontTx/>
              <a:buChar char="•"/>
            </a:pPr>
            <a:r>
              <a:rPr lang="zh-CN" altLang="en-US" sz="2800" b="1">
                <a:solidFill>
                  <a:srgbClr val="000000"/>
                </a:solidFill>
              </a:rPr>
              <a:t>向这人传福音</a:t>
            </a:r>
            <a:endParaRPr lang="en-US" altLang="ja-JP" sz="2800" b="1">
              <a:solidFill>
                <a:srgbClr val="000000"/>
              </a:solidFill>
            </a:endParaRPr>
          </a:p>
          <a:p>
            <a:pPr>
              <a:buFontTx/>
              <a:buChar char="•"/>
            </a:pPr>
            <a:r>
              <a:rPr lang="zh-CN" altLang="en-US" sz="2800" b="1">
                <a:solidFill>
                  <a:srgbClr val="000000"/>
                </a:solidFill>
              </a:rPr>
              <a:t>别让他领圣餐</a:t>
            </a:r>
            <a:endParaRPr lang="en-US" altLang="ja-JP" sz="2800" b="1">
              <a:solidFill>
                <a:srgbClr val="000000"/>
              </a:solidFill>
            </a:endParaRPr>
          </a:p>
          <a:p>
            <a:pPr>
              <a:buFontTx/>
              <a:buChar char="•"/>
            </a:pPr>
            <a:r>
              <a:rPr lang="en-US" sz="2800"/>
              <a:t>解除</a:t>
            </a:r>
            <a:r>
              <a:rPr lang="zh-CN" altLang="en-US" sz="2800" b="1">
                <a:solidFill>
                  <a:srgbClr val="000000"/>
                </a:solidFill>
              </a:rPr>
              <a:t>他在教会的姿格</a:t>
            </a:r>
            <a:endParaRPr lang="en-US" altLang="ja-JP" sz="2800" b="1">
              <a:solidFill>
                <a:srgbClr val="000000"/>
              </a:solidFill>
            </a:endParaRPr>
          </a:p>
          <a:p>
            <a:pPr>
              <a:buFontTx/>
              <a:buChar char="•"/>
            </a:pPr>
            <a:r>
              <a:rPr lang="en-US" sz="2800"/>
              <a:t>解除</a:t>
            </a:r>
            <a:r>
              <a:rPr lang="zh-CN" altLang="en-US" sz="2800" b="1">
                <a:solidFill>
                  <a:srgbClr val="000000"/>
                </a:solidFill>
              </a:rPr>
              <a:t>他在教会的资务</a:t>
            </a:r>
            <a:endParaRPr lang="en-US" sz="2800" b="1">
              <a:solidFill>
                <a:srgbClr val="000000"/>
              </a:solidFill>
            </a:endParaRPr>
          </a:p>
        </p:txBody>
      </p:sp>
      <p:sp>
        <p:nvSpPr>
          <p:cNvPr id="1131527" name="Text Box 7"/>
          <p:cNvSpPr txBox="1">
            <a:spLocks noChangeArrowheads="1"/>
          </p:cNvSpPr>
          <p:nvPr/>
        </p:nvSpPr>
        <p:spPr bwMode="auto">
          <a:xfrm>
            <a:off x="88900" y="4494213"/>
            <a:ext cx="77597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ja-JP" altLang="en-US" sz="2800" b="1">
                <a:solidFill>
                  <a:srgbClr val="000000"/>
                </a:solidFill>
              </a:rPr>
              <a:t>“</a:t>
            </a:r>
            <a:r>
              <a:rPr lang="zh-CN" altLang="en-US" sz="2800" b="1">
                <a:solidFill>
                  <a:srgbClr val="000000"/>
                </a:solidFill>
              </a:rPr>
              <a:t>要把这样的人交给撒但”</a:t>
            </a:r>
            <a:r>
              <a:rPr lang="en-US" altLang="ja-JP" sz="2800" b="1">
                <a:solidFill>
                  <a:srgbClr val="000000"/>
                </a:solidFill>
              </a:rPr>
              <a:t>(</a:t>
            </a:r>
            <a:r>
              <a:rPr lang="zh-CN" altLang="en-US" sz="2800" b="1">
                <a:solidFill>
                  <a:srgbClr val="000000"/>
                </a:solidFill>
              </a:rPr>
              <a:t>歌前</a:t>
            </a:r>
            <a:r>
              <a:rPr lang="en-US" altLang="ja-JP" sz="2800" b="1">
                <a:solidFill>
                  <a:srgbClr val="000000"/>
                </a:solidFill>
              </a:rPr>
              <a:t>5:5).</a:t>
            </a:r>
          </a:p>
          <a:p>
            <a:pPr>
              <a:buFontTx/>
              <a:buChar char="•"/>
            </a:pPr>
            <a:r>
              <a:rPr lang="zh-CN" altLang="en-US" sz="2800" b="1">
                <a:solidFill>
                  <a:srgbClr val="000000"/>
                </a:solidFill>
              </a:rPr>
              <a:t>不可与他吃饭</a:t>
            </a:r>
            <a:r>
              <a:rPr lang="en-US" altLang="ja-JP" sz="2800" b="1">
                <a:solidFill>
                  <a:srgbClr val="000000"/>
                </a:solidFill>
              </a:rPr>
              <a:t>(</a:t>
            </a:r>
            <a:r>
              <a:rPr lang="zh-CN" altLang="en-US" sz="2800" b="1">
                <a:solidFill>
                  <a:srgbClr val="000000"/>
                </a:solidFill>
              </a:rPr>
              <a:t>歌前</a:t>
            </a:r>
            <a:r>
              <a:rPr lang="en-US" altLang="ja-JP" sz="2800" b="1">
                <a:solidFill>
                  <a:srgbClr val="000000"/>
                </a:solidFill>
              </a:rPr>
              <a:t>5:11).</a:t>
            </a:r>
          </a:p>
          <a:p>
            <a:pPr>
              <a:buFontTx/>
              <a:buChar char="•"/>
            </a:pPr>
            <a:r>
              <a:rPr lang="en-US" sz="2800"/>
              <a:t>禁止</a:t>
            </a:r>
            <a:r>
              <a:rPr lang="zh-CN" altLang="en-US" sz="2800"/>
              <a:t>他参加教会？</a:t>
            </a:r>
            <a:endParaRPr lang="en-US" sz="2800" b="1">
              <a:solidFill>
                <a:srgbClr val="000000"/>
              </a:solidFill>
            </a:endParaRPr>
          </a:p>
        </p:txBody>
      </p:sp>
      <p:grpSp>
        <p:nvGrpSpPr>
          <p:cNvPr id="2" name="Group 12"/>
          <p:cNvGrpSpPr>
            <a:grpSpLocks/>
          </p:cNvGrpSpPr>
          <p:nvPr/>
        </p:nvGrpSpPr>
        <p:grpSpPr bwMode="auto">
          <a:xfrm>
            <a:off x="7189788" y="3771900"/>
            <a:ext cx="1314450" cy="2682875"/>
            <a:chOff x="4529" y="881"/>
            <a:chExt cx="828" cy="1690"/>
          </a:xfrm>
        </p:grpSpPr>
        <p:sp>
          <p:nvSpPr>
            <p:cNvPr id="135178"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35179"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000000"/>
                  </a:solidFill>
                </a:rPr>
                <a:t>最糟糕</a:t>
              </a:r>
              <a:endParaRPr lang="en-US" sz="3200" b="1">
                <a:solidFill>
                  <a:srgbClr val="000000"/>
                </a:solidFill>
              </a:endParaRPr>
            </a:p>
          </p:txBody>
        </p:sp>
      </p:grpSp>
      <p:pic>
        <p:nvPicPr>
          <p:cNvPr id="135174" name="Picture 11" descr="excommunicationpuzz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80288" y="0"/>
            <a:ext cx="1800225" cy="166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11"/>
          <p:cNvGrpSpPr>
            <a:grpSpLocks/>
          </p:cNvGrpSpPr>
          <p:nvPr/>
        </p:nvGrpSpPr>
        <p:grpSpPr bwMode="auto">
          <a:xfrm>
            <a:off x="7189788" y="1409700"/>
            <a:ext cx="1303337" cy="2682875"/>
            <a:chOff x="4529" y="888"/>
            <a:chExt cx="821" cy="1690"/>
          </a:xfrm>
        </p:grpSpPr>
        <p:sp>
          <p:nvSpPr>
            <p:cNvPr id="135176"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ndParaRPr>
            </a:p>
          </p:txBody>
        </p:sp>
        <p:sp>
          <p:nvSpPr>
            <p:cNvPr id="135177" name="Text Box 10"/>
            <p:cNvSpPr txBox="1">
              <a:spLocks noChangeArrowheads="1"/>
            </p:cNvSpPr>
            <p:nvPr/>
          </p:nvSpPr>
          <p:spPr bwMode="auto">
            <a:xfrm rot="-5400000">
              <a:off x="4323" y="1554"/>
              <a:ext cx="1690"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200" b="1">
                  <a:solidFill>
                    <a:srgbClr val="000000"/>
                  </a:solidFill>
                </a:rPr>
                <a:t>未信徒</a:t>
              </a:r>
              <a:endParaRPr lang="en-US" sz="3200" b="1">
                <a:solidFill>
                  <a:srgbClr val="000000"/>
                </a:solidFill>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0" end="0"/>
                                            </p:txEl>
                                          </p:spTgt>
                                        </p:tgtEl>
                                        <p:attrNameLst>
                                          <p:attrName>style.visibility</p:attrName>
                                        </p:attrNameLst>
                                      </p:cBhvr>
                                      <p:to>
                                        <p:strVal val="visible"/>
                                      </p:to>
                                    </p:set>
                                    <p:animEffect transition="in" filter="wipe(left)">
                                      <p:cBhvr>
                                        <p:cTn id="12" dur="500"/>
                                        <p:tgtEl>
                                          <p:spTgt spid="1131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1" end="1"/>
                                            </p:txEl>
                                          </p:spTgt>
                                        </p:tgtEl>
                                        <p:attrNameLst>
                                          <p:attrName>style.visibility</p:attrName>
                                        </p:attrNameLst>
                                      </p:cBhvr>
                                      <p:to>
                                        <p:strVal val="visible"/>
                                      </p:to>
                                    </p:set>
                                    <p:animEffect transition="in" filter="wipe(left)">
                                      <p:cBhvr>
                                        <p:cTn id="17" dur="500"/>
                                        <p:tgtEl>
                                          <p:spTgt spid="1131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2" end="2"/>
                                            </p:txEl>
                                          </p:spTgt>
                                        </p:tgtEl>
                                        <p:attrNameLst>
                                          <p:attrName>style.visibility</p:attrName>
                                        </p:attrNameLst>
                                      </p:cBhvr>
                                      <p:to>
                                        <p:strVal val="visible"/>
                                      </p:to>
                                    </p:set>
                                    <p:animEffect transition="in" filter="wipe(left)">
                                      <p:cBhvr>
                                        <p:cTn id="22" dur="500"/>
                                        <p:tgtEl>
                                          <p:spTgt spid="1131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3" end="3"/>
                                            </p:txEl>
                                          </p:spTgt>
                                        </p:tgtEl>
                                        <p:attrNameLst>
                                          <p:attrName>style.visibility</p:attrName>
                                        </p:attrNameLst>
                                      </p:cBhvr>
                                      <p:to>
                                        <p:strVal val="visible"/>
                                      </p:to>
                                    </p:set>
                                    <p:animEffect transition="in" filter="wipe(left)">
                                      <p:cBhvr>
                                        <p:cTn id="27" dur="500"/>
                                        <p:tgtEl>
                                          <p:spTgt spid="11315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1526">
                                            <p:txEl>
                                              <p:pRg st="4" end="4"/>
                                            </p:txEl>
                                          </p:spTgt>
                                        </p:tgtEl>
                                        <p:attrNameLst>
                                          <p:attrName>style.visibility</p:attrName>
                                        </p:attrNameLst>
                                      </p:cBhvr>
                                      <p:to>
                                        <p:strVal val="visible"/>
                                      </p:to>
                                    </p:set>
                                    <p:animEffect transition="in" filter="wipe(left)">
                                      <p:cBhvr>
                                        <p:cTn id="32" dur="500"/>
                                        <p:tgtEl>
                                          <p:spTgt spid="11315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ctrTitle"/>
          </p:nvPr>
        </p:nvSpPr>
        <p:spPr>
          <a:xfrm>
            <a:off x="685800" y="323850"/>
            <a:ext cx="7848600" cy="1581150"/>
          </a:xfrm>
        </p:spPr>
        <p:txBody>
          <a:bodyPr/>
          <a:lstStyle/>
          <a:p>
            <a:pPr eaLnBrk="1" hangingPunct="1"/>
            <a:r>
              <a:rPr lang="en-US" b="1">
                <a:solidFill>
                  <a:schemeClr val="bg1"/>
                </a:solidFill>
                <a:latin typeface="Arial" charset="0"/>
                <a:ea typeface="ＭＳ Ｐゴシック" charset="0"/>
                <a:cs typeface="ＭＳ Ｐゴシック" charset="0"/>
              </a:rPr>
              <a:t>为什么</a:t>
            </a:r>
            <a:r>
              <a:rPr lang="zh-CN" altLang="en-US" b="1">
                <a:solidFill>
                  <a:schemeClr val="bg1"/>
                </a:solidFill>
                <a:latin typeface="Arial" charset="0"/>
                <a:ea typeface="ＭＳ Ｐゴシック" charset="0"/>
                <a:cs typeface="ＭＳ Ｐゴシック" charset="0"/>
              </a:rPr>
              <a:t>有那么</a:t>
            </a:r>
            <a:r>
              <a:rPr lang="en-US" b="1">
                <a:solidFill>
                  <a:schemeClr val="bg1"/>
                </a:solidFill>
                <a:latin typeface="Arial" charset="0"/>
                <a:ea typeface="ＭＳ Ｐゴシック" charset="0"/>
                <a:cs typeface="ＭＳ Ｐゴシック" charset="0"/>
              </a:rPr>
              <a:t>多的</a:t>
            </a:r>
            <a:r>
              <a:rPr lang="zh-CN" altLang="en-US" b="1">
                <a:solidFill>
                  <a:schemeClr val="bg1"/>
                </a:solidFill>
                <a:latin typeface="Arial" charset="0"/>
                <a:ea typeface="ＭＳ Ｐゴシック" charset="0"/>
                <a:cs typeface="ＭＳ Ｐゴシック" charset="0"/>
              </a:rPr>
              <a:t>传道</a:t>
            </a:r>
            <a:r>
              <a:rPr lang="en-US" b="1">
                <a:solidFill>
                  <a:schemeClr val="bg1"/>
                </a:solidFill>
                <a:latin typeface="Arial" charset="0"/>
                <a:ea typeface="ＭＳ Ｐゴシック" charset="0"/>
                <a:cs typeface="ＭＳ Ｐゴシック" charset="0"/>
              </a:rPr>
              <a:t>无法</a:t>
            </a:r>
            <a:r>
              <a:rPr lang="zh-CN" altLang="en-US" b="1">
                <a:solidFill>
                  <a:schemeClr val="bg1"/>
                </a:solidFill>
                <a:latin typeface="Arial" charset="0"/>
                <a:ea typeface="ＭＳ Ｐゴシック" charset="0"/>
                <a:cs typeface="ＭＳ Ｐゴシック" charset="0"/>
              </a:rPr>
              <a:t>帮会众们应</a:t>
            </a:r>
            <a:r>
              <a:rPr lang="en-US" b="1">
                <a:solidFill>
                  <a:schemeClr val="bg1"/>
                </a:solidFill>
                <a:latin typeface="Arial" charset="0"/>
                <a:ea typeface="ＭＳ Ｐゴシック" charset="0"/>
                <a:cs typeface="ＭＳ Ｐゴシック" charset="0"/>
              </a:rPr>
              <a:t>用</a:t>
            </a:r>
            <a:r>
              <a:rPr lang="zh-CN" altLang="en-US" b="1">
                <a:solidFill>
                  <a:schemeClr val="bg1"/>
                </a:solidFill>
                <a:latin typeface="Arial" charset="0"/>
                <a:ea typeface="ＭＳ Ｐゴシック" charset="0"/>
                <a:cs typeface="ＭＳ Ｐゴシック" charset="0"/>
              </a:rPr>
              <a:t>经</a:t>
            </a:r>
            <a:r>
              <a:rPr lang="en-US" b="1">
                <a:solidFill>
                  <a:schemeClr val="bg1"/>
                </a:solidFill>
                <a:latin typeface="Arial" charset="0"/>
                <a:ea typeface="ＭＳ Ｐゴシック" charset="0"/>
                <a:cs typeface="ＭＳ Ｐゴシック" charset="0"/>
              </a:rPr>
              <a:t>文？</a:t>
            </a:r>
          </a:p>
        </p:txBody>
      </p:sp>
      <p:pic>
        <p:nvPicPr>
          <p:cNvPr id="109570" name="Picture 3" descr="worship-5.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46350" y="2379663"/>
            <a:ext cx="3778250" cy="409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ctrTitle"/>
          </p:nvPr>
        </p:nvSpPr>
        <p:spPr>
          <a:xfrm>
            <a:off x="1905000" y="1981200"/>
            <a:ext cx="5943600" cy="1143000"/>
          </a:xfrm>
        </p:spPr>
        <p:txBody>
          <a:bodyPr/>
          <a:lstStyle/>
          <a:p>
            <a:pPr eaLnBrk="1" hangingPunct="1">
              <a:defRPr/>
            </a:pPr>
            <a:r>
              <a:rPr lang="zh-CN" altLang="en-US" sz="7200" b="1">
                <a:latin typeface="Tahoma" charset="0"/>
                <a:ea typeface="ＭＳ Ｐゴシック" charset="0"/>
                <a:cs typeface="ＭＳ Ｐゴシック" charset="0"/>
              </a:rPr>
              <a:t>在应用时，</a:t>
            </a:r>
            <a:br>
              <a:rPr lang="en-GB" altLang="zh-CN" sz="7200" b="1">
                <a:latin typeface="Tahoma" charset="0"/>
                <a:ea typeface="ＭＳ Ｐゴシック" charset="0"/>
                <a:cs typeface="ＭＳ Ｐゴシック" charset="0"/>
              </a:rPr>
            </a:br>
            <a:r>
              <a:rPr lang="zh-CN" altLang="en-US" sz="7200" b="1">
                <a:latin typeface="Tahoma" charset="0"/>
                <a:ea typeface="ＭＳ Ｐゴシック" charset="0"/>
                <a:cs typeface="ＭＳ Ｐゴシック" charset="0"/>
              </a:rPr>
              <a:t>使用图解说明</a:t>
            </a:r>
            <a:endParaRPr lang="en-US" sz="5400">
              <a:latin typeface="Tahoma" charset="0"/>
              <a:ea typeface="ＭＳ Ｐゴシック" charset="0"/>
              <a:cs typeface="ＭＳ Ｐゴシック" charset="0"/>
            </a:endParaRPr>
          </a:p>
        </p:txBody>
      </p:sp>
      <p:sp>
        <p:nvSpPr>
          <p:cNvPr id="615427" name="Rectangle 3"/>
          <p:cNvSpPr>
            <a:spLocks noGrp="1" noChangeArrowheads="1"/>
          </p:cNvSpPr>
          <p:nvPr>
            <p:ph type="subTitle" idx="1"/>
          </p:nvPr>
        </p:nvSpPr>
        <p:spPr>
          <a:xfrm>
            <a:off x="2209800" y="4648200"/>
            <a:ext cx="5029200" cy="1219200"/>
          </a:xfrm>
        </p:spPr>
        <p:txBody>
          <a:bodyPr/>
          <a:lstStyle/>
          <a:p>
            <a:pPr eaLnBrk="1" hangingPunct="1">
              <a:buFont typeface="Monotype Sorts" charset="0"/>
              <a:buNone/>
              <a:defRPr/>
            </a:pPr>
            <a:r>
              <a:rPr lang="zh-CN" altLang="en-US" sz="4400" i="1">
                <a:latin typeface="Tahoma" charset="0"/>
                <a:ea typeface="ＭＳ Ｐゴシック" charset="0"/>
                <a:cs typeface="ＭＳ Ｐゴシック" charset="0"/>
              </a:rPr>
              <a:t>月亮好过反射</a:t>
            </a:r>
            <a:endParaRPr lang="en-US" sz="4400" i="1">
              <a:latin typeface="Tahoma" charset="0"/>
              <a:ea typeface="ＭＳ Ｐゴシック" charset="0"/>
              <a:cs typeface="ＭＳ Ｐゴシック" charset="0"/>
            </a:endParaRPr>
          </a:p>
        </p:txBody>
      </p:sp>
      <p:sp>
        <p:nvSpPr>
          <p:cNvPr id="137219"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72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4445000" cy="332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926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b="13741"/>
          <a:stretch>
            <a:fillRect/>
          </a:stretch>
        </p:blipFill>
        <p:spPr bwMode="auto">
          <a:xfrm>
            <a:off x="3886200" y="3987800"/>
            <a:ext cx="4445000" cy="287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9268"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b="1">
                <a:latin typeface="Arial" charset="0"/>
              </a:rPr>
              <a:t>Restore People in Sin</a:t>
            </a:r>
            <a:endParaRPr lang="en-US" sz="3600">
              <a:latin typeface="Arial" charset="0"/>
            </a:endParaRPr>
          </a:p>
        </p:txBody>
      </p:sp>
      <p:sp>
        <p:nvSpPr>
          <p:cNvPr id="139269" name="Rectangle 7"/>
          <p:cNvSpPr>
            <a:spLocks noChangeArrowheads="1"/>
          </p:cNvSpPr>
          <p:nvPr/>
        </p:nvSpPr>
        <p:spPr bwMode="auto">
          <a:xfrm>
            <a:off x="1752600" y="2286000"/>
            <a:ext cx="7391400" cy="2667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spcBef>
                <a:spcPct val="20000"/>
              </a:spcBef>
            </a:pPr>
            <a:r>
              <a:rPr lang="ja-JP" altLang="en-US" sz="3600" b="1">
                <a:solidFill>
                  <a:srgbClr val="FFFFFF"/>
                </a:solidFill>
                <a:cs typeface="Arial" charset="0"/>
              </a:rPr>
              <a:t>“</a:t>
            </a:r>
            <a:r>
              <a:rPr lang="en-US" sz="3600">
                <a:solidFill>
                  <a:srgbClr val="FFFFFF"/>
                </a:solidFill>
              </a:rPr>
              <a:t>弟</a:t>
            </a:r>
            <a:r>
              <a:rPr lang="en-US" altLang="ja-JP" sz="3600">
                <a:solidFill>
                  <a:srgbClr val="FFFFFF"/>
                </a:solidFill>
              </a:rPr>
              <a:t> </a:t>
            </a:r>
            <a:r>
              <a:rPr lang="en-US" sz="3600">
                <a:solidFill>
                  <a:srgbClr val="FFFFFF"/>
                </a:solidFill>
              </a:rPr>
              <a:t>兄</a:t>
            </a:r>
            <a:r>
              <a:rPr lang="en-US" altLang="ja-JP" sz="3600">
                <a:solidFill>
                  <a:srgbClr val="FFFFFF"/>
                </a:solidFill>
              </a:rPr>
              <a:t> </a:t>
            </a:r>
            <a:r>
              <a:rPr lang="en-US" sz="3600">
                <a:solidFill>
                  <a:srgbClr val="FFFFFF"/>
                </a:solidFill>
              </a:rPr>
              <a:t>们</a:t>
            </a:r>
            <a:r>
              <a:rPr lang="en-US" altLang="ja-JP" sz="3600">
                <a:solidFill>
                  <a:srgbClr val="FFFFFF"/>
                </a:solidFill>
              </a:rPr>
              <a:t> </a:t>
            </a:r>
            <a:r>
              <a:rPr lang="en-US" sz="3600">
                <a:solidFill>
                  <a:srgbClr val="FFFFFF"/>
                </a:solidFill>
              </a:rPr>
              <a:t>，</a:t>
            </a:r>
            <a:r>
              <a:rPr lang="en-US" altLang="ja-JP" sz="3600">
                <a:solidFill>
                  <a:srgbClr val="FFFFFF"/>
                </a:solidFill>
              </a:rPr>
              <a:t> </a:t>
            </a:r>
            <a:r>
              <a:rPr lang="en-US" sz="3600">
                <a:solidFill>
                  <a:srgbClr val="FFFFFF"/>
                </a:solidFill>
              </a:rPr>
              <a:t>若</a:t>
            </a:r>
            <a:r>
              <a:rPr lang="en-US" altLang="ja-JP" sz="3600">
                <a:solidFill>
                  <a:srgbClr val="FFFFFF"/>
                </a:solidFill>
              </a:rPr>
              <a:t> </a:t>
            </a:r>
            <a:r>
              <a:rPr lang="en-US" sz="3600">
                <a:solidFill>
                  <a:srgbClr val="FFFFFF"/>
                </a:solidFill>
              </a:rPr>
              <a:t>有</a:t>
            </a:r>
            <a:r>
              <a:rPr lang="en-US" altLang="ja-JP" sz="3600">
                <a:solidFill>
                  <a:srgbClr val="FFFFFF"/>
                </a:solidFill>
              </a:rPr>
              <a:t> </a:t>
            </a:r>
            <a:r>
              <a:rPr lang="en-US" sz="3600">
                <a:solidFill>
                  <a:srgbClr val="FFFFFF"/>
                </a:solidFill>
              </a:rPr>
              <a:t>人</a:t>
            </a:r>
            <a:r>
              <a:rPr lang="en-US" altLang="ja-JP" sz="3600">
                <a:solidFill>
                  <a:srgbClr val="FFFFFF"/>
                </a:solidFill>
              </a:rPr>
              <a:t> </a:t>
            </a:r>
            <a:r>
              <a:rPr lang="en-US" sz="3600">
                <a:solidFill>
                  <a:srgbClr val="FFFFFF"/>
                </a:solidFill>
              </a:rPr>
              <a:t>偶</a:t>
            </a:r>
            <a:r>
              <a:rPr lang="en-US" altLang="ja-JP" sz="3600">
                <a:solidFill>
                  <a:srgbClr val="FFFFFF"/>
                </a:solidFill>
              </a:rPr>
              <a:t> </a:t>
            </a:r>
            <a:r>
              <a:rPr lang="en-US" sz="3600">
                <a:solidFill>
                  <a:srgbClr val="FFFFFF"/>
                </a:solidFill>
              </a:rPr>
              <a:t>然</a:t>
            </a:r>
            <a:r>
              <a:rPr lang="en-US" altLang="ja-JP" sz="3600">
                <a:solidFill>
                  <a:srgbClr val="FFFFFF"/>
                </a:solidFill>
              </a:rPr>
              <a:t> </a:t>
            </a:r>
            <a:r>
              <a:rPr lang="en-US" sz="3600">
                <a:solidFill>
                  <a:srgbClr val="FFFFFF"/>
                </a:solidFill>
              </a:rPr>
              <a:t>被</a:t>
            </a:r>
            <a:r>
              <a:rPr lang="en-US" altLang="ja-JP" sz="3600">
                <a:solidFill>
                  <a:srgbClr val="FFFFFF"/>
                </a:solidFill>
              </a:rPr>
              <a:t> </a:t>
            </a:r>
            <a:r>
              <a:rPr lang="en-US" sz="3600">
                <a:solidFill>
                  <a:srgbClr val="FFFFFF"/>
                </a:solidFill>
              </a:rPr>
              <a:t>过</a:t>
            </a:r>
            <a:r>
              <a:rPr lang="en-US" altLang="ja-JP" sz="3600">
                <a:solidFill>
                  <a:srgbClr val="FFFFFF"/>
                </a:solidFill>
              </a:rPr>
              <a:t> </a:t>
            </a:r>
            <a:r>
              <a:rPr lang="en-US" sz="3600">
                <a:solidFill>
                  <a:srgbClr val="FFFFFF"/>
                </a:solidFill>
              </a:rPr>
              <a:t>犯</a:t>
            </a:r>
            <a:r>
              <a:rPr lang="en-US" altLang="ja-JP" sz="3600">
                <a:solidFill>
                  <a:srgbClr val="FFFFFF"/>
                </a:solidFill>
              </a:rPr>
              <a:t> </a:t>
            </a:r>
            <a:r>
              <a:rPr lang="en-US" sz="3600">
                <a:solidFill>
                  <a:srgbClr val="FFFFFF"/>
                </a:solidFill>
              </a:rPr>
              <a:t>所</a:t>
            </a:r>
            <a:r>
              <a:rPr lang="en-US" altLang="ja-JP" sz="3600">
                <a:solidFill>
                  <a:srgbClr val="FFFFFF"/>
                </a:solidFill>
              </a:rPr>
              <a:t> </a:t>
            </a:r>
            <a:r>
              <a:rPr lang="en-US" sz="3600">
                <a:solidFill>
                  <a:srgbClr val="FFFFFF"/>
                </a:solidFill>
              </a:rPr>
              <a:t>胜</a:t>
            </a:r>
            <a:r>
              <a:rPr lang="en-US" altLang="ja-JP" sz="3600">
                <a:solidFill>
                  <a:srgbClr val="FFFFFF"/>
                </a:solidFill>
              </a:rPr>
              <a:t> </a:t>
            </a:r>
            <a:r>
              <a:rPr lang="en-US" sz="3600">
                <a:solidFill>
                  <a:srgbClr val="FFFFFF"/>
                </a:solidFill>
              </a:rPr>
              <a:t>，</a:t>
            </a:r>
            <a:r>
              <a:rPr lang="en-US" altLang="ja-JP" sz="3600">
                <a:solidFill>
                  <a:srgbClr val="FFFFFF"/>
                </a:solidFill>
              </a:rPr>
              <a:t> </a:t>
            </a:r>
            <a:r>
              <a:rPr lang="en-US" sz="3600">
                <a:solidFill>
                  <a:srgbClr val="FFFFFF"/>
                </a:solidFill>
              </a:rPr>
              <a:t>你</a:t>
            </a:r>
            <a:r>
              <a:rPr lang="en-US" altLang="ja-JP" sz="3600">
                <a:solidFill>
                  <a:srgbClr val="FFFFFF"/>
                </a:solidFill>
              </a:rPr>
              <a:t> </a:t>
            </a:r>
            <a:r>
              <a:rPr lang="en-US" sz="3600">
                <a:solidFill>
                  <a:srgbClr val="FFFFFF"/>
                </a:solidFill>
              </a:rPr>
              <a:t>们</a:t>
            </a:r>
            <a:r>
              <a:rPr lang="en-US" altLang="ja-JP" sz="3600">
                <a:solidFill>
                  <a:srgbClr val="FFFFFF"/>
                </a:solidFill>
              </a:rPr>
              <a:t> </a:t>
            </a:r>
            <a:r>
              <a:rPr lang="en-US" sz="3600">
                <a:solidFill>
                  <a:srgbClr val="FFFFFF"/>
                </a:solidFill>
              </a:rPr>
              <a:t>属</a:t>
            </a:r>
            <a:r>
              <a:rPr lang="en-US" altLang="ja-JP" sz="3600">
                <a:solidFill>
                  <a:srgbClr val="FFFFFF"/>
                </a:solidFill>
              </a:rPr>
              <a:t> </a:t>
            </a:r>
            <a:r>
              <a:rPr lang="en-US" sz="3600">
                <a:solidFill>
                  <a:srgbClr val="FFFFFF"/>
                </a:solidFill>
              </a:rPr>
              <a:t>灵</a:t>
            </a:r>
            <a:r>
              <a:rPr lang="en-US" altLang="ja-JP" sz="3600">
                <a:solidFill>
                  <a:srgbClr val="FFFFFF"/>
                </a:solidFill>
              </a:rPr>
              <a:t> </a:t>
            </a:r>
            <a:r>
              <a:rPr lang="en-US" sz="3600">
                <a:solidFill>
                  <a:srgbClr val="FFFFFF"/>
                </a:solidFill>
              </a:rPr>
              <a:t>的</a:t>
            </a:r>
            <a:r>
              <a:rPr lang="en-US" altLang="ja-JP" sz="3600">
                <a:solidFill>
                  <a:srgbClr val="FFFFFF"/>
                </a:solidFill>
              </a:rPr>
              <a:t> </a:t>
            </a:r>
            <a:r>
              <a:rPr lang="en-US" sz="3600">
                <a:solidFill>
                  <a:srgbClr val="FFFFFF"/>
                </a:solidFill>
              </a:rPr>
              <a:t>人</a:t>
            </a:r>
            <a:r>
              <a:rPr lang="en-US" altLang="ja-JP" sz="3600">
                <a:solidFill>
                  <a:srgbClr val="FFFFFF"/>
                </a:solidFill>
              </a:rPr>
              <a:t> </a:t>
            </a:r>
            <a:r>
              <a:rPr lang="en-US" sz="3600">
                <a:solidFill>
                  <a:srgbClr val="FFFFFF"/>
                </a:solidFill>
              </a:rPr>
              <a:t>就</a:t>
            </a:r>
            <a:r>
              <a:rPr lang="en-US" altLang="ja-JP" sz="3600">
                <a:solidFill>
                  <a:srgbClr val="FFFFFF"/>
                </a:solidFill>
              </a:rPr>
              <a:t> </a:t>
            </a:r>
            <a:r>
              <a:rPr lang="en-US" sz="3600">
                <a:solidFill>
                  <a:srgbClr val="FFFFFF"/>
                </a:solidFill>
              </a:rPr>
              <a:t>当</a:t>
            </a:r>
            <a:r>
              <a:rPr lang="en-US" altLang="ja-JP" sz="3600">
                <a:solidFill>
                  <a:srgbClr val="FFFFFF"/>
                </a:solidFill>
              </a:rPr>
              <a:t> </a:t>
            </a:r>
            <a:r>
              <a:rPr lang="en-US" sz="3600">
                <a:solidFill>
                  <a:srgbClr val="FFFFFF"/>
                </a:solidFill>
              </a:rPr>
              <a:t>用</a:t>
            </a:r>
            <a:r>
              <a:rPr lang="en-US" altLang="ja-JP" sz="3600">
                <a:solidFill>
                  <a:srgbClr val="FFFFFF"/>
                </a:solidFill>
              </a:rPr>
              <a:t> </a:t>
            </a:r>
            <a:r>
              <a:rPr lang="en-US" sz="3600">
                <a:solidFill>
                  <a:srgbClr val="FFFFFF"/>
                </a:solidFill>
              </a:rPr>
              <a:t>温</a:t>
            </a:r>
            <a:r>
              <a:rPr lang="en-US" altLang="ja-JP" sz="3600">
                <a:solidFill>
                  <a:srgbClr val="FFFFFF"/>
                </a:solidFill>
              </a:rPr>
              <a:t> </a:t>
            </a:r>
            <a:r>
              <a:rPr lang="en-US" sz="3600">
                <a:solidFill>
                  <a:srgbClr val="FFFFFF"/>
                </a:solidFill>
              </a:rPr>
              <a:t>柔</a:t>
            </a:r>
            <a:r>
              <a:rPr lang="en-US" altLang="ja-JP" sz="3600">
                <a:solidFill>
                  <a:srgbClr val="FFFFFF"/>
                </a:solidFill>
              </a:rPr>
              <a:t> </a:t>
            </a:r>
            <a:r>
              <a:rPr lang="en-US" sz="3600">
                <a:solidFill>
                  <a:srgbClr val="FFFFFF"/>
                </a:solidFill>
              </a:rPr>
              <a:t>的</a:t>
            </a:r>
            <a:r>
              <a:rPr lang="en-US" altLang="ja-JP" sz="3600">
                <a:solidFill>
                  <a:srgbClr val="FFFFFF"/>
                </a:solidFill>
              </a:rPr>
              <a:t> </a:t>
            </a:r>
            <a:r>
              <a:rPr lang="en-US" sz="3600">
                <a:solidFill>
                  <a:srgbClr val="FFFFFF"/>
                </a:solidFill>
              </a:rPr>
              <a:t>心</a:t>
            </a:r>
            <a:r>
              <a:rPr lang="en-US" altLang="ja-JP" sz="3600">
                <a:solidFill>
                  <a:srgbClr val="FFFFFF"/>
                </a:solidFill>
              </a:rPr>
              <a:t> </a:t>
            </a:r>
            <a:r>
              <a:rPr lang="en-US" sz="3600">
                <a:solidFill>
                  <a:srgbClr val="FFFFFF"/>
                </a:solidFill>
              </a:rPr>
              <a:t>把</a:t>
            </a:r>
            <a:r>
              <a:rPr lang="en-US" altLang="ja-JP" sz="3600">
                <a:solidFill>
                  <a:srgbClr val="FFFFFF"/>
                </a:solidFill>
              </a:rPr>
              <a:t> </a:t>
            </a:r>
            <a:r>
              <a:rPr lang="en-US" sz="3600">
                <a:solidFill>
                  <a:srgbClr val="FFFFFF"/>
                </a:solidFill>
              </a:rPr>
              <a:t>他</a:t>
            </a:r>
            <a:r>
              <a:rPr lang="en-US" altLang="ja-JP" sz="3600">
                <a:solidFill>
                  <a:srgbClr val="FFFFFF"/>
                </a:solidFill>
              </a:rPr>
              <a:t> </a:t>
            </a:r>
            <a:r>
              <a:rPr lang="en-US" sz="3600">
                <a:solidFill>
                  <a:srgbClr val="FFFFFF"/>
                </a:solidFill>
              </a:rPr>
              <a:t>挽</a:t>
            </a:r>
            <a:r>
              <a:rPr lang="en-US" altLang="ja-JP" sz="3600">
                <a:solidFill>
                  <a:srgbClr val="FFFFFF"/>
                </a:solidFill>
              </a:rPr>
              <a:t> </a:t>
            </a:r>
            <a:r>
              <a:rPr lang="en-US" sz="3600">
                <a:solidFill>
                  <a:srgbClr val="FFFFFF"/>
                </a:solidFill>
              </a:rPr>
              <a:t>回</a:t>
            </a:r>
            <a:r>
              <a:rPr lang="en-US" altLang="ja-JP" sz="3600">
                <a:solidFill>
                  <a:srgbClr val="FFFFFF"/>
                </a:solidFill>
              </a:rPr>
              <a:t> </a:t>
            </a:r>
            <a:r>
              <a:rPr lang="en-US" sz="3600">
                <a:solidFill>
                  <a:srgbClr val="FFFFFF"/>
                </a:solidFill>
              </a:rPr>
              <a:t>过</a:t>
            </a:r>
            <a:r>
              <a:rPr lang="en-US" altLang="ja-JP" sz="3600">
                <a:solidFill>
                  <a:srgbClr val="FFFFFF"/>
                </a:solidFill>
              </a:rPr>
              <a:t> </a:t>
            </a:r>
            <a:r>
              <a:rPr lang="en-US" sz="3600">
                <a:solidFill>
                  <a:srgbClr val="FFFFFF"/>
                </a:solidFill>
              </a:rPr>
              <a:t>来</a:t>
            </a:r>
            <a:r>
              <a:rPr lang="en-US" altLang="ja-JP" sz="3600">
                <a:solidFill>
                  <a:srgbClr val="FFFFFF"/>
                </a:solidFill>
              </a:rPr>
              <a:t> </a:t>
            </a:r>
            <a:r>
              <a:rPr lang="en-US" sz="3600">
                <a:solidFill>
                  <a:srgbClr val="FFFFFF"/>
                </a:solidFill>
              </a:rPr>
              <a:t>；</a:t>
            </a:r>
            <a:r>
              <a:rPr lang="en-US" altLang="ja-JP" sz="3600">
                <a:solidFill>
                  <a:srgbClr val="FFFFFF"/>
                </a:solidFill>
              </a:rPr>
              <a:t> </a:t>
            </a:r>
            <a:r>
              <a:rPr lang="en-US" sz="3600">
                <a:solidFill>
                  <a:srgbClr val="FFFFFF"/>
                </a:solidFill>
              </a:rPr>
              <a:t>又</a:t>
            </a:r>
            <a:r>
              <a:rPr lang="en-US" altLang="ja-JP" sz="3600">
                <a:solidFill>
                  <a:srgbClr val="FFFFFF"/>
                </a:solidFill>
              </a:rPr>
              <a:t> </a:t>
            </a:r>
            <a:r>
              <a:rPr lang="en-US" sz="3600">
                <a:solidFill>
                  <a:srgbClr val="FFFFFF"/>
                </a:solidFill>
              </a:rPr>
              <a:t>当</a:t>
            </a:r>
            <a:r>
              <a:rPr lang="en-US" altLang="ja-JP" sz="3600">
                <a:solidFill>
                  <a:srgbClr val="FFFFFF"/>
                </a:solidFill>
              </a:rPr>
              <a:t> </a:t>
            </a:r>
            <a:r>
              <a:rPr lang="en-US" sz="3600">
                <a:solidFill>
                  <a:srgbClr val="FFFFFF"/>
                </a:solidFill>
              </a:rPr>
              <a:t>自</a:t>
            </a:r>
            <a:r>
              <a:rPr lang="en-US" altLang="ja-JP" sz="3600">
                <a:solidFill>
                  <a:srgbClr val="FFFFFF"/>
                </a:solidFill>
              </a:rPr>
              <a:t> </a:t>
            </a:r>
            <a:r>
              <a:rPr lang="en-US" sz="3600">
                <a:solidFill>
                  <a:srgbClr val="FFFFFF"/>
                </a:solidFill>
              </a:rPr>
              <a:t>己</a:t>
            </a:r>
            <a:r>
              <a:rPr lang="en-US" altLang="ja-JP" sz="3600">
                <a:solidFill>
                  <a:srgbClr val="FFFFFF"/>
                </a:solidFill>
              </a:rPr>
              <a:t> </a:t>
            </a:r>
            <a:r>
              <a:rPr lang="en-US" sz="3600">
                <a:solidFill>
                  <a:srgbClr val="FFFFFF"/>
                </a:solidFill>
              </a:rPr>
              <a:t>小</a:t>
            </a:r>
            <a:r>
              <a:rPr lang="en-US" altLang="ja-JP" sz="3600">
                <a:solidFill>
                  <a:srgbClr val="FFFFFF"/>
                </a:solidFill>
              </a:rPr>
              <a:t> </a:t>
            </a:r>
            <a:r>
              <a:rPr lang="en-US" sz="3600">
                <a:solidFill>
                  <a:srgbClr val="FFFFFF"/>
                </a:solidFill>
              </a:rPr>
              <a:t>心</a:t>
            </a:r>
            <a:r>
              <a:rPr lang="en-US" altLang="ja-JP" sz="3600">
                <a:solidFill>
                  <a:srgbClr val="FFFFFF"/>
                </a:solidFill>
              </a:rPr>
              <a:t> </a:t>
            </a:r>
            <a:r>
              <a:rPr lang="en-US" sz="3600">
                <a:solidFill>
                  <a:srgbClr val="FFFFFF"/>
                </a:solidFill>
              </a:rPr>
              <a:t>，</a:t>
            </a:r>
            <a:r>
              <a:rPr lang="en-US" altLang="ja-JP" sz="3600">
                <a:solidFill>
                  <a:srgbClr val="FFFFFF"/>
                </a:solidFill>
              </a:rPr>
              <a:t> </a:t>
            </a:r>
            <a:r>
              <a:rPr lang="en-US" sz="3600">
                <a:solidFill>
                  <a:srgbClr val="FFFFFF"/>
                </a:solidFill>
              </a:rPr>
              <a:t>恐</a:t>
            </a:r>
            <a:r>
              <a:rPr lang="en-US" altLang="ja-JP" sz="3600">
                <a:solidFill>
                  <a:srgbClr val="FFFFFF"/>
                </a:solidFill>
              </a:rPr>
              <a:t> </a:t>
            </a:r>
            <a:r>
              <a:rPr lang="en-US" sz="3600">
                <a:solidFill>
                  <a:srgbClr val="FFFFFF"/>
                </a:solidFill>
              </a:rPr>
              <a:t>怕</a:t>
            </a:r>
            <a:r>
              <a:rPr lang="en-US" altLang="ja-JP" sz="3600">
                <a:solidFill>
                  <a:srgbClr val="FFFFFF"/>
                </a:solidFill>
              </a:rPr>
              <a:t> </a:t>
            </a:r>
            <a:r>
              <a:rPr lang="en-US" sz="3600">
                <a:solidFill>
                  <a:srgbClr val="FFFFFF"/>
                </a:solidFill>
              </a:rPr>
              <a:t>也</a:t>
            </a:r>
            <a:r>
              <a:rPr lang="en-US" altLang="ja-JP" sz="3600">
                <a:solidFill>
                  <a:srgbClr val="FFFFFF"/>
                </a:solidFill>
              </a:rPr>
              <a:t> </a:t>
            </a:r>
            <a:r>
              <a:rPr lang="en-US" sz="3600">
                <a:solidFill>
                  <a:srgbClr val="FFFFFF"/>
                </a:solidFill>
              </a:rPr>
              <a:t>被</a:t>
            </a:r>
            <a:r>
              <a:rPr lang="en-US" altLang="ja-JP" sz="3600">
                <a:solidFill>
                  <a:srgbClr val="FFFFFF"/>
                </a:solidFill>
              </a:rPr>
              <a:t> </a:t>
            </a:r>
            <a:r>
              <a:rPr lang="en-US" sz="3600">
                <a:solidFill>
                  <a:srgbClr val="FFFFFF"/>
                </a:solidFill>
              </a:rPr>
              <a:t>引</a:t>
            </a:r>
            <a:r>
              <a:rPr lang="en-US" altLang="ja-JP" sz="3600">
                <a:solidFill>
                  <a:srgbClr val="FFFFFF"/>
                </a:solidFill>
              </a:rPr>
              <a:t> </a:t>
            </a:r>
            <a:r>
              <a:rPr lang="en-US" sz="3600">
                <a:solidFill>
                  <a:srgbClr val="FFFFFF"/>
                </a:solidFill>
              </a:rPr>
              <a:t>诱</a:t>
            </a:r>
            <a:r>
              <a:rPr lang="en-US" altLang="ja-JP" sz="3600">
                <a:solidFill>
                  <a:srgbClr val="FFFFFF"/>
                </a:solidFill>
              </a:rPr>
              <a:t> </a:t>
            </a:r>
            <a:r>
              <a:rPr lang="en-US" sz="3600">
                <a:solidFill>
                  <a:srgbClr val="FFFFFF"/>
                </a:solidFill>
              </a:rPr>
              <a:t>。</a:t>
            </a:r>
            <a:r>
              <a:rPr lang="en-US" altLang="ja-JP" sz="3600" b="1">
                <a:solidFill>
                  <a:srgbClr val="FFFFFF"/>
                </a:solidFill>
                <a:cs typeface="Arial" charset="0"/>
              </a:rPr>
              <a:t>.</a:t>
            </a:r>
            <a:r>
              <a:rPr lang="ja-JP" altLang="en-US" sz="3600" b="1">
                <a:solidFill>
                  <a:srgbClr val="FFFFFF"/>
                </a:solidFill>
                <a:cs typeface="Arial" charset="0"/>
              </a:rPr>
              <a:t>”</a:t>
            </a:r>
            <a:endParaRPr lang="en-US" altLang="ja-JP" sz="3600" b="1">
              <a:solidFill>
                <a:srgbClr val="FFFFFF"/>
              </a:solidFill>
              <a:cs typeface="Arial" charset="0"/>
            </a:endParaRPr>
          </a:p>
          <a:p>
            <a:pPr algn="r" eaLnBrk="1" hangingPunct="1">
              <a:lnSpc>
                <a:spcPct val="90000"/>
              </a:lnSpc>
              <a:spcBef>
                <a:spcPct val="20000"/>
              </a:spcBef>
            </a:pPr>
            <a:r>
              <a:rPr lang="zh-CN" altLang="en-US" sz="3600" b="1">
                <a:solidFill>
                  <a:srgbClr val="FFFFFF"/>
                </a:solidFill>
                <a:cs typeface="Arial" charset="0"/>
              </a:rPr>
              <a:t>加拉太书</a:t>
            </a:r>
            <a:r>
              <a:rPr lang="en-US" altLang="ja-JP" sz="3600" b="1">
                <a:solidFill>
                  <a:srgbClr val="FFFFFF"/>
                </a:solidFill>
                <a:cs typeface="Arial" charset="0"/>
              </a:rPr>
              <a:t> 6:1</a:t>
            </a:r>
            <a:endParaRPr lang="en-US" sz="3600" b="1">
              <a:solidFill>
                <a:srgbClr val="FFFFFF"/>
              </a:solidFill>
              <a:cs typeface="Arial" charset="0"/>
            </a:endParaRPr>
          </a:p>
        </p:txBody>
      </p:sp>
      <p:sp>
        <p:nvSpPr>
          <p:cNvPr id="139270" name="Rectangle 9"/>
          <p:cNvSpPr>
            <a:spLocks noChangeArrowheads="1"/>
          </p:cNvSpPr>
          <p:nvPr/>
        </p:nvSpPr>
        <p:spPr bwMode="auto">
          <a:xfrm>
            <a:off x="1752600" y="76200"/>
            <a:ext cx="67818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r" eaLnBrk="1" hangingPunct="1"/>
            <a:r>
              <a:rPr lang="en-US" sz="4400">
                <a:solidFill>
                  <a:srgbClr val="FFFFFF"/>
                </a:solidFill>
              </a:rPr>
              <a:t>把</a:t>
            </a:r>
            <a:r>
              <a:rPr lang="zh-CN" altLang="en-US" sz="4400">
                <a:solidFill>
                  <a:srgbClr val="FFFFFF"/>
                </a:solidFill>
              </a:rPr>
              <a:t>人从罪恶中</a:t>
            </a:r>
            <a:r>
              <a:rPr lang="en-US" sz="4400">
                <a:solidFill>
                  <a:srgbClr val="FFFFFF"/>
                </a:solidFill>
              </a:rPr>
              <a:t>挽回过来</a:t>
            </a:r>
            <a:endParaRPr lang="en-US" sz="3600">
              <a:solidFill>
                <a:srgbClr val="FFFFFF"/>
              </a:solidFill>
              <a:cs typeface="Arial" charset="0"/>
            </a:endParaRPr>
          </a:p>
        </p:txBody>
      </p:sp>
      <p:sp>
        <p:nvSpPr>
          <p:cNvPr id="139271"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72</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a:effectLst>
                  <a:glow rad="139700">
                    <a:schemeClr val="bg1">
                      <a:alpha val="75000"/>
                    </a:schemeClr>
                  </a:glow>
                </a:effectLst>
              </a:rPr>
              <a:t>A. 有些图</a:t>
            </a:r>
            <a:r>
              <a:rPr lang="zh-CN" altLang="en-US" sz="3200" i="0" dirty="0">
                <a:effectLst>
                  <a:glow rad="139700">
                    <a:schemeClr val="bg1">
                      <a:alpha val="75000"/>
                    </a:schemeClr>
                  </a:glow>
                </a:effectLst>
              </a:rPr>
              <a:t>解说明</a:t>
            </a:r>
            <a:r>
              <a:rPr lang="en-US" sz="3200" i="0" dirty="0">
                <a:effectLst>
                  <a:glow rad="139700">
                    <a:schemeClr val="bg1">
                      <a:alpha val="75000"/>
                    </a:schemeClr>
                  </a:glow>
                </a:effectLst>
              </a:rPr>
              <a:t>只能说明一</a:t>
            </a:r>
            <a:r>
              <a:rPr lang="zh-CN" altLang="en-US" sz="3200" i="0" dirty="0">
                <a:effectLst>
                  <a:glow rad="139700">
                    <a:schemeClr val="bg1">
                      <a:alpha val="75000"/>
                    </a:schemeClr>
                  </a:glow>
                </a:effectLst>
              </a:rPr>
              <a:t>种</a:t>
            </a:r>
            <a:r>
              <a:rPr lang="en-US" sz="3200" i="0" dirty="0">
                <a:effectLst>
                  <a:glow rad="139700">
                    <a:schemeClr val="bg1">
                      <a:alpha val="75000"/>
                    </a:schemeClr>
                  </a:glow>
                </a:effectLst>
              </a:rPr>
              <a:t>概念，因他们来自一个无关的生活领域。</a:t>
            </a:r>
          </a:p>
        </p:txBody>
      </p:sp>
      <p:sp>
        <p:nvSpPr>
          <p:cNvPr id="1294339" name="Rectangle 3"/>
          <p:cNvSpPr>
            <a:spLocks noGrp="1" noChangeArrowheads="1"/>
          </p:cNvSpPr>
          <p:nvPr>
            <p:ph type="body" idx="1"/>
          </p:nvPr>
        </p:nvSpPr>
        <p:spPr>
          <a:xfrm>
            <a:off x="1828800" y="3200400"/>
            <a:ext cx="5029200" cy="914400"/>
          </a:xfrm>
        </p:spPr>
        <p:txBody>
          <a:bodyPr/>
          <a:lstStyle/>
          <a:p>
            <a:pPr marL="0" indent="0" algn="r" eaLnBrk="1" hangingPunct="1">
              <a:spcBef>
                <a:spcPct val="0"/>
              </a:spcBef>
              <a:buFont typeface="Monotype Sorts" charset="2"/>
              <a:buNone/>
              <a:defRPr/>
            </a:pPr>
            <a:r>
              <a:rPr lang="zh-CN" altLang="en-US" sz="6000" i="1" dirty="0">
                <a:solidFill>
                  <a:schemeClr val="tx2"/>
                </a:solidFill>
                <a:effectLst>
                  <a:glow rad="139700">
                    <a:schemeClr val="bg1">
                      <a:alpha val="75000"/>
                    </a:schemeClr>
                  </a:glow>
                </a:effectLst>
              </a:rPr>
              <a:t>修补渔网</a:t>
            </a:r>
            <a:endParaRPr lang="en-US" sz="6000" i="1" dirty="0">
              <a:solidFill>
                <a:schemeClr val="tx2"/>
              </a:solidFill>
              <a:effectLst>
                <a:glow rad="139700">
                  <a:schemeClr val="bg1">
                    <a:alpha val="75000"/>
                  </a:schemeClr>
                </a:glow>
              </a:effectLst>
            </a:endParaRP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endParaRPr lang="en-US" sz="4400" i="1" kern="0" dirty="0">
              <a:solidFill>
                <a:schemeClr val="tx2"/>
              </a:solidFill>
              <a:effectLst>
                <a:glow rad="139700">
                  <a:schemeClr val="bg1">
                    <a:alpha val="75000"/>
                  </a:schemeClr>
                </a:glow>
              </a:effectLst>
              <a:latin typeface="+mj-lt"/>
              <a:ea typeface="+mj-ea"/>
              <a:cs typeface="+mj-cs"/>
            </a:endParaRPr>
          </a:p>
        </p:txBody>
      </p:sp>
      <p:sp>
        <p:nvSpPr>
          <p:cNvPr id="141317"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72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a:effectLst>
                  <a:glow rad="254000">
                    <a:schemeClr val="bg1">
                      <a:alpha val="84000"/>
                    </a:schemeClr>
                  </a:glow>
                </a:effectLst>
              </a:rPr>
              <a:t>A. </a:t>
            </a:r>
            <a:r>
              <a:rPr lang="en-US" sz="3200" i="0" dirty="0">
                <a:effectLst>
                  <a:glow rad="139700">
                    <a:schemeClr val="bg1">
                      <a:alpha val="75000"/>
                    </a:schemeClr>
                  </a:glow>
                </a:effectLst>
              </a:rPr>
              <a:t>有些图</a:t>
            </a:r>
            <a:r>
              <a:rPr lang="zh-CN" altLang="en-US" sz="3200" i="0" dirty="0">
                <a:effectLst>
                  <a:glow rad="139700">
                    <a:schemeClr val="bg1">
                      <a:alpha val="75000"/>
                    </a:schemeClr>
                  </a:glow>
                </a:effectLst>
              </a:rPr>
              <a:t>解说明</a:t>
            </a:r>
            <a:r>
              <a:rPr lang="en-US" sz="3200" i="0" dirty="0">
                <a:effectLst>
                  <a:glow rad="139700">
                    <a:schemeClr val="bg1">
                      <a:alpha val="75000"/>
                    </a:schemeClr>
                  </a:glow>
                </a:effectLst>
              </a:rPr>
              <a:t>只能说明一</a:t>
            </a:r>
            <a:r>
              <a:rPr lang="zh-CN" altLang="en-US" sz="3200" i="0" dirty="0">
                <a:effectLst>
                  <a:glow rad="139700">
                    <a:schemeClr val="bg1">
                      <a:alpha val="75000"/>
                    </a:schemeClr>
                  </a:glow>
                </a:effectLst>
              </a:rPr>
              <a:t>种</a:t>
            </a:r>
            <a:r>
              <a:rPr lang="en-US" sz="3200" i="0" dirty="0">
                <a:effectLst>
                  <a:glow rad="139700">
                    <a:schemeClr val="bg1">
                      <a:alpha val="75000"/>
                    </a:schemeClr>
                  </a:glow>
                </a:effectLst>
              </a:rPr>
              <a:t>概念，因他们来自一个无关的生活领域</a:t>
            </a:r>
            <a:r>
              <a:rPr lang="en-US" sz="3200" i="0" dirty="0">
                <a:effectLst>
                  <a:glow rad="254000">
                    <a:schemeClr val="bg1">
                      <a:alpha val="84000"/>
                    </a:schemeClr>
                  </a:glow>
                </a:effectLst>
              </a:rPr>
              <a:t>.</a:t>
            </a:r>
          </a:p>
        </p:txBody>
      </p:sp>
      <p:sp>
        <p:nvSpPr>
          <p:cNvPr id="1294339" name="Rectangle 3"/>
          <p:cNvSpPr>
            <a:spLocks noGrp="1" noChangeArrowheads="1"/>
          </p:cNvSpPr>
          <p:nvPr>
            <p:ph type="body" idx="1"/>
          </p:nvPr>
        </p:nvSpPr>
        <p:spPr>
          <a:xfrm>
            <a:off x="5257800" y="5562600"/>
            <a:ext cx="3581400" cy="990600"/>
          </a:xfrm>
          <a:effectLst/>
        </p:spPr>
        <p:txBody>
          <a:bodyPr/>
          <a:lstStyle/>
          <a:p>
            <a:pPr algn="ctr" eaLnBrk="1" hangingPunct="1">
              <a:buFont typeface="Monotype Sorts" charset="0"/>
              <a:buNone/>
              <a:defRPr/>
            </a:pPr>
            <a:r>
              <a:rPr lang="ja-JP" altLang="en-US" dirty="0">
                <a:effectLst>
                  <a:glow rad="254000">
                    <a:schemeClr val="bg1">
                      <a:alpha val="84000"/>
                    </a:schemeClr>
                  </a:glow>
                </a:effectLst>
              </a:rPr>
              <a:t>“</a:t>
            </a:r>
            <a:r>
              <a:rPr lang="zh-CN" altLang="en-US" dirty="0">
                <a:effectLst>
                  <a:glow rad="254000">
                    <a:schemeClr val="bg1">
                      <a:alpha val="84000"/>
                    </a:schemeClr>
                  </a:glow>
                </a:effectLst>
              </a:rPr>
              <a:t>不要贪财”</a:t>
            </a:r>
            <a:endParaRPr lang="en-US" dirty="0">
              <a:effectLst>
                <a:glow rad="254000">
                  <a:schemeClr val="bg1">
                    <a:alpha val="84000"/>
                  </a:schemeClr>
                </a:glow>
              </a:effectLst>
            </a:endParaRPr>
          </a:p>
        </p:txBody>
      </p:sp>
      <p:sp>
        <p:nvSpPr>
          <p:cNvPr id="5" name="Rectangle 2"/>
          <p:cNvSpPr txBox="1">
            <a:spLocks noChangeArrowheads="1"/>
          </p:cNvSpPr>
          <p:nvPr/>
        </p:nvSpPr>
        <p:spPr bwMode="auto">
          <a:xfrm>
            <a:off x="2590800" y="4038600"/>
            <a:ext cx="6172200" cy="1295400"/>
          </a:xfrm>
          <a:prstGeom prst="rect">
            <a:avLst/>
          </a:prstGeom>
          <a:noFill/>
          <a:ln w="9525">
            <a:noFill/>
            <a:miter lim="800000"/>
            <a:headEnd/>
            <a:tailEnd/>
          </a:ln>
          <a:effectLst/>
        </p:spPr>
        <p:txBody>
          <a:bodyPr anchor="ctr"/>
          <a:lstStyle/>
          <a:p>
            <a:pPr algn="ctr" eaLnBrk="1" hangingPunct="1">
              <a:defRPr/>
            </a:pPr>
            <a:r>
              <a:rPr lang="zh-CN" altLang="en-US" sz="4400" i="1" kern="0" dirty="0">
                <a:solidFill>
                  <a:schemeClr val="tx2"/>
                </a:solidFill>
                <a:effectLst>
                  <a:glow rad="254000">
                    <a:schemeClr val="bg1">
                      <a:alpha val="84000"/>
                    </a:schemeClr>
                  </a:glow>
                </a:effectLst>
                <a:latin typeface="+mj-lt"/>
                <a:ea typeface="+mj-ea"/>
                <a:cs typeface="+mj-cs"/>
              </a:rPr>
              <a:t>猴子与金属丝</a:t>
            </a:r>
            <a:endParaRPr lang="en-GB" altLang="zh-CN" sz="4400" i="1" kern="0" dirty="0">
              <a:solidFill>
                <a:schemeClr val="tx2"/>
              </a:solidFill>
              <a:effectLst>
                <a:glow rad="254000">
                  <a:schemeClr val="bg1">
                    <a:alpha val="84000"/>
                  </a:schemeClr>
                </a:glow>
              </a:effectLst>
              <a:latin typeface="+mj-lt"/>
              <a:ea typeface="+mj-ea"/>
              <a:cs typeface="+mj-cs"/>
            </a:endParaRPr>
          </a:p>
          <a:p>
            <a:pPr algn="ctr" eaLnBrk="1" hangingPunct="1">
              <a:defRPr/>
            </a:pPr>
            <a:r>
              <a:rPr lang="en-US" sz="4400" i="1" kern="0" dirty="0">
                <a:solidFill>
                  <a:schemeClr val="tx2"/>
                </a:solidFill>
                <a:effectLst>
                  <a:glow rad="254000">
                    <a:schemeClr val="bg1">
                      <a:alpha val="84000"/>
                    </a:schemeClr>
                  </a:glow>
                </a:effectLst>
                <a:latin typeface="+mj-lt"/>
                <a:ea typeface="+mj-ea"/>
                <a:cs typeface="+mj-cs"/>
              </a:rPr>
              <a:t>The monkey &amp; tinsel</a:t>
            </a:r>
          </a:p>
        </p:txBody>
      </p:sp>
      <p:sp>
        <p:nvSpPr>
          <p:cNvPr id="6" name="Rectangle 2"/>
          <p:cNvSpPr txBox="1">
            <a:spLocks noChangeArrowheads="1"/>
          </p:cNvSpPr>
          <p:nvPr/>
        </p:nvSpPr>
        <p:spPr bwMode="auto">
          <a:xfrm>
            <a:off x="152400" y="1828800"/>
            <a:ext cx="4953000" cy="2209800"/>
          </a:xfrm>
          <a:prstGeom prst="rect">
            <a:avLst/>
          </a:prstGeom>
          <a:noFill/>
          <a:ln w="9525">
            <a:noFill/>
            <a:miter lim="800000"/>
            <a:headEnd/>
            <a:tailEnd/>
          </a:ln>
          <a:effectLst/>
        </p:spPr>
        <p:txBody>
          <a:bodyPr anchor="ctr"/>
          <a:lstStyle/>
          <a:p>
            <a:pPr eaLnBrk="1" hangingPunct="1">
              <a:defRPr/>
            </a:pPr>
            <a:r>
              <a:rPr lang="en-US" sz="3200" i="1" kern="0" dirty="0">
                <a:solidFill>
                  <a:schemeClr val="tx2"/>
                </a:solidFill>
                <a:effectLst>
                  <a:glow rad="254000">
                    <a:schemeClr val="bg1">
                      <a:alpha val="84000"/>
                    </a:schemeClr>
                  </a:glow>
                </a:effectLst>
                <a:latin typeface="+mj-lt"/>
                <a:ea typeface="+mj-ea"/>
                <a:cs typeface="+mj-cs"/>
              </a:rPr>
              <a:t>“</a:t>
            </a:r>
            <a:r>
              <a:rPr lang="en-US" sz="3200" dirty="0">
                <a:ea typeface="ＭＳ Ｐゴシック" charset="-128"/>
                <a:cs typeface="ＭＳ Ｐゴシック" charset="-128"/>
              </a:rPr>
              <a:t>贪 财 是 万 恶 之 根 …”</a:t>
            </a:r>
            <a:br>
              <a:rPr lang="en-US" sz="3200" i="1" kern="0" dirty="0">
                <a:solidFill>
                  <a:schemeClr val="tx2"/>
                </a:solidFill>
                <a:effectLst>
                  <a:glow rad="254000">
                    <a:schemeClr val="bg1">
                      <a:alpha val="84000"/>
                    </a:schemeClr>
                  </a:glow>
                </a:effectLst>
                <a:latin typeface="+mj-lt"/>
                <a:ea typeface="+mj-ea"/>
                <a:cs typeface="+mj-cs"/>
              </a:rPr>
            </a:br>
            <a:r>
              <a:rPr lang="en-US" sz="3200" i="1" kern="0" dirty="0">
                <a:solidFill>
                  <a:schemeClr val="tx2"/>
                </a:solidFill>
                <a:effectLst>
                  <a:glow rad="254000">
                    <a:schemeClr val="bg1">
                      <a:alpha val="84000"/>
                    </a:schemeClr>
                  </a:glow>
                </a:effectLst>
                <a:latin typeface="+mj-lt"/>
                <a:ea typeface="+mj-ea"/>
                <a:cs typeface="+mj-cs"/>
              </a:rPr>
              <a:t>(</a:t>
            </a:r>
            <a:r>
              <a:rPr lang="en-US" sz="3200" b="1" dirty="0">
                <a:ea typeface="ＭＳ Ｐゴシック" charset="-128"/>
                <a:cs typeface="ＭＳ Ｐゴシック" charset="-128"/>
              </a:rPr>
              <a:t>提 摩 太 前 書 </a:t>
            </a:r>
            <a:r>
              <a:rPr lang="en-US" sz="3200" i="1" kern="0" dirty="0">
                <a:solidFill>
                  <a:schemeClr val="tx2"/>
                </a:solidFill>
                <a:effectLst>
                  <a:glow rad="254000">
                    <a:schemeClr val="bg1">
                      <a:alpha val="84000"/>
                    </a:schemeClr>
                  </a:glow>
                </a:effectLst>
                <a:latin typeface="+mj-lt"/>
                <a:ea typeface="+mj-ea"/>
                <a:cs typeface="+mj-cs"/>
              </a:rPr>
              <a:t>6:10)</a:t>
            </a:r>
          </a:p>
        </p:txBody>
      </p:sp>
      <p:sp>
        <p:nvSpPr>
          <p:cNvPr id="102406" name="Text Box 4"/>
          <p:cNvSpPr txBox="1">
            <a:spLocks noChangeArrowheads="1"/>
          </p:cNvSpPr>
          <p:nvPr/>
        </p:nvSpPr>
        <p:spPr bwMode="auto">
          <a:xfrm>
            <a:off x="8543925" y="76200"/>
            <a:ext cx="523875" cy="457200"/>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effectLst>
                  <a:glow rad="254000">
                    <a:schemeClr val="bg1">
                      <a:alpha val="84000"/>
                    </a:schemeClr>
                  </a:glow>
                </a:effectLst>
              </a:rPr>
              <a:t>72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4339" name="Rectangle 3"/>
          <p:cNvSpPr>
            <a:spLocks noGrp="1" noChangeArrowheads="1"/>
          </p:cNvSpPr>
          <p:nvPr>
            <p:ph type="body" idx="1"/>
          </p:nvPr>
        </p:nvSpPr>
        <p:spPr>
          <a:xfrm>
            <a:off x="1828800" y="3200400"/>
            <a:ext cx="5943600" cy="914400"/>
          </a:xfrm>
        </p:spPr>
        <p:txBody>
          <a:bodyPr/>
          <a:lstStyle/>
          <a:p>
            <a:pPr marL="0" indent="0" algn="r" eaLnBrk="1" hangingPunct="1">
              <a:spcBef>
                <a:spcPct val="0"/>
              </a:spcBef>
              <a:buFont typeface="Monotype Sorts" charset="2"/>
              <a:buNone/>
              <a:defRPr/>
            </a:pPr>
            <a:r>
              <a:rPr lang="zh-CN" altLang="en-US" sz="6000" i="1" dirty="0">
                <a:solidFill>
                  <a:schemeClr val="tx2"/>
                </a:solidFill>
                <a:effectLst>
                  <a:glow rad="139700">
                    <a:schemeClr val="bg1">
                      <a:alpha val="75000"/>
                    </a:schemeClr>
                  </a:glow>
                </a:effectLst>
              </a:rPr>
              <a:t>修补渔网</a:t>
            </a:r>
            <a:endParaRPr lang="en-US" sz="6000" i="1" dirty="0">
              <a:solidFill>
                <a:schemeClr val="tx2"/>
              </a:solidFill>
              <a:effectLst>
                <a:glow rad="139700">
                  <a:schemeClr val="bg1">
                    <a:alpha val="75000"/>
                  </a:schemeClr>
                </a:glow>
              </a:effectLst>
            </a:endParaRPr>
          </a:p>
        </p:txBody>
      </p:sp>
      <p:pic>
        <p:nvPicPr>
          <p:cNvPr id="8" name="Picture 1" descr="step 2 with 3 people browner.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a:effectLst>
                  <a:glow rad="139700">
                    <a:schemeClr val="bg1">
                      <a:alpha val="75000"/>
                    </a:schemeClr>
                  </a:glow>
                </a:effectLst>
              </a:rPr>
              <a:t>B.	</a:t>
            </a:r>
            <a:r>
              <a:rPr lang="zh-CN" altLang="en-US" sz="3200" i="0" dirty="0">
                <a:effectLst>
                  <a:glow rad="139700">
                    <a:schemeClr val="bg1">
                      <a:alpha val="75000"/>
                    </a:schemeClr>
                  </a:glow>
                </a:effectLst>
              </a:rPr>
              <a:t>更好的</a:t>
            </a:r>
            <a:r>
              <a:rPr lang="en-US" sz="3200" i="0" dirty="0">
                <a:effectLst>
                  <a:glow rad="139700">
                    <a:schemeClr val="bg1">
                      <a:alpha val="75000"/>
                    </a:schemeClr>
                  </a:glow>
                </a:effectLst>
              </a:rPr>
              <a:t>图</a:t>
            </a:r>
            <a:r>
              <a:rPr lang="zh-CN" altLang="en-US" sz="3200" i="0" dirty="0">
                <a:effectLst>
                  <a:glow rad="139700">
                    <a:schemeClr val="bg1">
                      <a:alpha val="75000"/>
                    </a:schemeClr>
                  </a:glow>
                </a:effectLst>
              </a:rPr>
              <a:t>解说明应用一种概念，</a:t>
            </a:r>
            <a:r>
              <a:rPr lang="en-US" altLang="zh-CN" sz="3200" i="0" dirty="0">
                <a:effectLst>
                  <a:glow rad="139700">
                    <a:schemeClr val="bg1">
                      <a:alpha val="75000"/>
                    </a:schemeClr>
                  </a:glow>
                </a:effectLst>
              </a:rPr>
              <a:t> </a:t>
            </a:r>
            <a:r>
              <a:rPr lang="zh-CN" altLang="en-US" sz="3200" i="0" dirty="0">
                <a:effectLst>
                  <a:glow rad="139700">
                    <a:schemeClr val="bg1">
                      <a:alpha val="75000"/>
                    </a:schemeClr>
                  </a:glow>
                </a:effectLst>
              </a:rPr>
              <a:t>因它与生活系系相关</a:t>
            </a:r>
            <a:r>
              <a:rPr lang="zh-CN" altLang="zh-CN" sz="3200" i="0" dirty="0">
                <a:effectLst>
                  <a:glow rad="139700">
                    <a:schemeClr val="bg1">
                      <a:alpha val="75000"/>
                    </a:schemeClr>
                  </a:glow>
                </a:effectLst>
              </a:rPr>
              <a:t>。</a:t>
            </a:r>
            <a:endParaRPr lang="en-US" sz="3200" i="0" dirty="0">
              <a:effectLst>
                <a:glow rad="139700">
                  <a:schemeClr val="bg1">
                    <a:alpha val="75000"/>
                  </a:schemeClr>
                </a:glow>
              </a:effectLst>
            </a:endParaRP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endParaRPr lang="en-US" sz="4400" i="1" kern="0" dirty="0">
              <a:solidFill>
                <a:schemeClr val="tx2"/>
              </a:solidFill>
              <a:effectLst>
                <a:glow rad="139700">
                  <a:schemeClr val="bg1">
                    <a:alpha val="75000"/>
                  </a:schemeClr>
                </a:glow>
              </a:effectLst>
              <a:latin typeface="+mj-lt"/>
              <a:ea typeface="+mj-ea"/>
              <a:cs typeface="+mj-cs"/>
            </a:endParaRPr>
          </a:p>
        </p:txBody>
      </p:sp>
      <p:sp>
        <p:nvSpPr>
          <p:cNvPr id="7" name="Rectangle 3"/>
          <p:cNvSpPr txBox="1">
            <a:spLocks noChangeArrowheads="1"/>
          </p:cNvSpPr>
          <p:nvPr/>
        </p:nvSpPr>
        <p:spPr bwMode="auto">
          <a:xfrm>
            <a:off x="1524000" y="5105400"/>
            <a:ext cx="5943600" cy="914400"/>
          </a:xfrm>
          <a:prstGeom prst="rect">
            <a:avLst/>
          </a:prstGeom>
          <a:noFill/>
          <a:ln w="9525">
            <a:noFill/>
            <a:miter lim="800000"/>
            <a:headEnd/>
            <a:tailEnd/>
          </a:ln>
          <a:effectLst>
            <a:outerShdw blurRad="25400" dist="25399" dir="2700000" algn="ctr" rotWithShape="0">
              <a:schemeClr val="bg2">
                <a:alpha val="99962"/>
              </a:schemeClr>
            </a:outerShdw>
          </a:effectLst>
        </p:spPr>
        <p:txBody>
          <a:bodyPr/>
          <a:lstStyle/>
          <a:p>
            <a:pPr algn="ctr" eaLnBrk="1" hangingPunct="1">
              <a:buFont typeface="Monotype Sorts" charset="2"/>
              <a:buNone/>
              <a:defRPr/>
            </a:pPr>
            <a:r>
              <a:rPr lang="zh-CN" altLang="en-US" sz="6000" i="1" kern="0" dirty="0">
                <a:solidFill>
                  <a:schemeClr val="tx2"/>
                </a:solidFill>
                <a:effectLst>
                  <a:glow rad="139700">
                    <a:schemeClr val="bg1">
                      <a:alpha val="75000"/>
                    </a:schemeClr>
                  </a:glow>
                </a:effectLst>
                <a:latin typeface="+mn-lt"/>
                <a:ea typeface="+mn-ea"/>
                <a:cs typeface="+mn-cs"/>
              </a:rPr>
              <a:t>恢复人的关系</a:t>
            </a:r>
            <a:endParaRPr lang="en-US" sz="6000" i="1" kern="0" dirty="0">
              <a:solidFill>
                <a:schemeClr val="tx2"/>
              </a:solidFill>
              <a:effectLst>
                <a:glow rad="139700">
                  <a:schemeClr val="bg1">
                    <a:alpha val="75000"/>
                  </a:schemeClr>
                </a:glow>
              </a:effectLst>
              <a:latin typeface="+mn-lt"/>
              <a:ea typeface="+mn-ea"/>
              <a:cs typeface="+mn-cs"/>
            </a:endParaRPr>
          </a:p>
        </p:txBody>
      </p:sp>
      <p:sp>
        <p:nvSpPr>
          <p:cNvPr id="145415"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72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txBox="1">
            <a:spLocks noChangeArrowheads="1"/>
          </p:cNvSpPr>
          <p:nvPr/>
        </p:nvSpPr>
        <p:spPr bwMode="auto">
          <a:xfrm>
            <a:off x="2514600" y="44958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algn="r" eaLnBrk="1" hangingPunct="1">
              <a:defRPr/>
            </a:pPr>
            <a:r>
              <a:rPr lang="en-US" sz="4400" i="1" kern="0" dirty="0">
                <a:solidFill>
                  <a:schemeClr val="tx2"/>
                </a:solidFill>
                <a:latin typeface="+mj-lt"/>
                <a:ea typeface="+mj-ea"/>
                <a:cs typeface="+mj-cs"/>
              </a:rPr>
              <a:t>The monkey &amp; tinsel</a:t>
            </a:r>
          </a:p>
        </p:txBody>
      </p:sp>
      <p:pic>
        <p:nvPicPr>
          <p:cNvPr id="147459" name="Picture 6" descr="greed-for-money.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l" eaLnBrk="1" hangingPunct="1">
              <a:defRPr/>
            </a:pPr>
            <a:r>
              <a:rPr lang="en-US" sz="3200" i="0" dirty="0">
                <a:effectLst>
                  <a:glow rad="139700">
                    <a:schemeClr val="bg1">
                      <a:alpha val="75000"/>
                    </a:schemeClr>
                  </a:glow>
                </a:effectLst>
              </a:rPr>
              <a:t>B.	</a:t>
            </a:r>
            <a:r>
              <a:rPr lang="zh-CN" altLang="en-US" sz="3200" i="0" dirty="0">
                <a:effectLst>
                  <a:glow rad="139700">
                    <a:schemeClr val="bg1">
                      <a:alpha val="75000"/>
                    </a:schemeClr>
                  </a:glow>
                </a:effectLst>
              </a:rPr>
              <a:t>更好的</a:t>
            </a:r>
            <a:r>
              <a:rPr lang="en-US" sz="3200" i="0" dirty="0">
                <a:effectLst>
                  <a:glow rad="139700">
                    <a:schemeClr val="bg1">
                      <a:alpha val="75000"/>
                    </a:schemeClr>
                  </a:glow>
                </a:effectLst>
              </a:rPr>
              <a:t>图</a:t>
            </a:r>
            <a:r>
              <a:rPr lang="zh-CN" altLang="en-US" sz="3200" i="0" dirty="0">
                <a:effectLst>
                  <a:glow rad="139700">
                    <a:schemeClr val="bg1">
                      <a:alpha val="75000"/>
                    </a:schemeClr>
                  </a:glow>
                </a:effectLst>
              </a:rPr>
              <a:t>解说明应用一种概念，</a:t>
            </a:r>
            <a:r>
              <a:rPr lang="en-US" altLang="zh-CN" sz="3200" i="0" dirty="0">
                <a:effectLst>
                  <a:glow rad="139700">
                    <a:schemeClr val="bg1">
                      <a:alpha val="75000"/>
                    </a:schemeClr>
                  </a:glow>
                </a:effectLst>
              </a:rPr>
              <a:t> </a:t>
            </a:r>
            <a:r>
              <a:rPr lang="zh-CN" altLang="en-US" sz="3200" i="0" dirty="0">
                <a:effectLst>
                  <a:glow rad="139700">
                    <a:schemeClr val="bg1">
                      <a:alpha val="75000"/>
                    </a:schemeClr>
                  </a:glow>
                </a:effectLst>
              </a:rPr>
              <a:t>因它与生活系系相关</a:t>
            </a:r>
            <a:r>
              <a:rPr lang="en-US" sz="3200" i="0" dirty="0">
                <a:effectLst>
                  <a:glow rad="139700">
                    <a:schemeClr val="bg1">
                      <a:alpha val="75000"/>
                    </a:schemeClr>
                  </a:glow>
                </a:effectLst>
              </a:rPr>
              <a:t>.</a:t>
            </a:r>
            <a:endParaRPr lang="en-US" sz="3200" i="0" dirty="0"/>
          </a:p>
        </p:txBody>
      </p:sp>
      <p:sp>
        <p:nvSpPr>
          <p:cNvPr id="106501" name="Text Box 4"/>
          <p:cNvSpPr txBox="1">
            <a:spLocks noChangeArrowheads="1"/>
          </p:cNvSpPr>
          <p:nvPr/>
        </p:nvSpPr>
        <p:spPr bwMode="auto">
          <a:xfrm>
            <a:off x="8489510" y="76200"/>
            <a:ext cx="632705" cy="584776"/>
          </a:xfrm>
          <a:prstGeom prst="rect">
            <a:avLst/>
          </a:prstGeom>
          <a:noFill/>
          <a:ln w="9525">
            <a:noFill/>
            <a:miter lim="800000"/>
            <a:headEnd/>
            <a:tailEnd/>
          </a:ln>
          <a:effectLst/>
        </p:spPr>
        <p:txBody>
          <a:bodyPr/>
          <a:lstStyle>
            <a:defPPr>
              <a:defRPr lang="en-US"/>
            </a:defPPr>
            <a:lvl1pPr marL="342900" indent="-342900" algn="ctr" eaLnBrk="1" hangingPunct="1">
              <a:spcBef>
                <a:spcPct val="20000"/>
              </a:spcBef>
              <a:buFont typeface="Monotype Sorts" charset="0"/>
              <a:buNone/>
              <a:defRPr sz="3200">
                <a:effectLst>
                  <a:glow rad="254000">
                    <a:schemeClr val="bg1">
                      <a:alpha val="84000"/>
                    </a:schemeClr>
                  </a:glow>
                </a:effectLst>
                <a:latin typeface="Tahoma" charset="0"/>
              </a:defRPr>
            </a:lvl1pPr>
            <a:lvl2pPr marL="742950" indent="-285750">
              <a:spcBef>
                <a:spcPct val="20000"/>
              </a:spcBef>
              <a:buFont typeface="Monotype Sorts" charset="0"/>
              <a:buChar char="F"/>
              <a:defRPr sz="2800">
                <a:latin typeface="+mn-lt"/>
                <a:ea typeface="+mn-ea"/>
              </a:defRPr>
            </a:lvl2pPr>
            <a:lvl3pPr marL="1143000" indent="-228600">
              <a:spcBef>
                <a:spcPct val="20000"/>
              </a:spcBef>
              <a:buFont typeface="Monotype Sorts" charset="0"/>
              <a:buChar char="F"/>
              <a:defRPr>
                <a:latin typeface="+mn-lt"/>
                <a:ea typeface="+mn-ea"/>
              </a:defRPr>
            </a:lvl3pPr>
            <a:lvl4pPr marL="1600200" indent="-228600">
              <a:spcBef>
                <a:spcPct val="20000"/>
              </a:spcBef>
              <a:buFont typeface="Monotype Sorts" charset="0"/>
              <a:buChar char="F"/>
              <a:defRPr sz="2000">
                <a:latin typeface="+mn-lt"/>
                <a:ea typeface="+mn-ea"/>
              </a:defRPr>
            </a:lvl4pPr>
            <a:lvl5pPr marL="2057400" indent="-228600">
              <a:spcBef>
                <a:spcPct val="20000"/>
              </a:spcBef>
              <a:buFont typeface="Monotype Sorts" charset="0"/>
              <a:buChar char="F"/>
              <a:defRPr sz="2000">
                <a:latin typeface="+mn-lt"/>
                <a:ea typeface="+mn-ea"/>
              </a:defRPr>
            </a:lvl5pPr>
            <a:lvl6pPr marL="2514600" indent="-228600" fontAlgn="base">
              <a:spcBef>
                <a:spcPct val="20000"/>
              </a:spcBef>
              <a:spcAft>
                <a:spcPct val="0"/>
              </a:spcAft>
              <a:buFont typeface="Monotype Sorts" charset="2"/>
              <a:buChar char="F"/>
              <a:defRPr sz="2000">
                <a:latin typeface="+mn-lt"/>
                <a:ea typeface="+mn-ea"/>
              </a:defRPr>
            </a:lvl6pPr>
            <a:lvl7pPr marL="2971800" indent="-228600" fontAlgn="base">
              <a:spcBef>
                <a:spcPct val="20000"/>
              </a:spcBef>
              <a:spcAft>
                <a:spcPct val="0"/>
              </a:spcAft>
              <a:buFont typeface="Monotype Sorts" charset="2"/>
              <a:buChar char="F"/>
              <a:defRPr sz="2000">
                <a:latin typeface="+mn-lt"/>
                <a:ea typeface="+mn-ea"/>
              </a:defRPr>
            </a:lvl7pPr>
            <a:lvl8pPr marL="3429000" indent="-228600" fontAlgn="base">
              <a:spcBef>
                <a:spcPct val="20000"/>
              </a:spcBef>
              <a:spcAft>
                <a:spcPct val="0"/>
              </a:spcAft>
              <a:buFont typeface="Monotype Sorts" charset="2"/>
              <a:buChar char="F"/>
              <a:defRPr sz="2000">
                <a:latin typeface="+mn-lt"/>
                <a:ea typeface="+mn-ea"/>
              </a:defRPr>
            </a:lvl8pPr>
            <a:lvl9pPr marL="3886200" indent="-228600" fontAlgn="base">
              <a:spcBef>
                <a:spcPct val="20000"/>
              </a:spcBef>
              <a:spcAft>
                <a:spcPct val="0"/>
              </a:spcAft>
              <a:buFont typeface="Monotype Sorts" charset="2"/>
              <a:buChar char="F"/>
              <a:defRPr sz="2000">
                <a:latin typeface="+mn-lt"/>
                <a:ea typeface="+mn-ea"/>
              </a:defRPr>
            </a:lvl9pPr>
          </a:lstStyle>
          <a:p>
            <a:pPr>
              <a:defRPr/>
            </a:pPr>
            <a:r>
              <a:rPr lang="en-US" sz="2400" b="1" dirty="0">
                <a:latin typeface="Arial"/>
                <a:cs typeface="Arial"/>
              </a:rPr>
              <a:t>72</a:t>
            </a:r>
          </a:p>
        </p:txBody>
      </p:sp>
      <p:sp>
        <p:nvSpPr>
          <p:cNvPr id="7" name="Rectangle 3"/>
          <p:cNvSpPr txBox="1">
            <a:spLocks noChangeArrowheads="1"/>
          </p:cNvSpPr>
          <p:nvPr/>
        </p:nvSpPr>
        <p:spPr bwMode="auto">
          <a:xfrm>
            <a:off x="5257800" y="5562600"/>
            <a:ext cx="3581400" cy="990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a:lstStyle>
          <a:p>
            <a:pPr algn="ctr" eaLnBrk="1" hangingPunct="1">
              <a:buFont typeface="Monotype Sorts" charset="0"/>
              <a:buNone/>
              <a:defRPr/>
            </a:pPr>
            <a:r>
              <a:rPr lang="ja-JP" altLang="en-US" dirty="0">
                <a:effectLst>
                  <a:glow rad="254000">
                    <a:schemeClr val="bg1">
                      <a:alpha val="84000"/>
                    </a:schemeClr>
                  </a:glow>
                </a:effectLst>
              </a:rPr>
              <a:t>“</a:t>
            </a:r>
            <a:r>
              <a:rPr lang="zh-CN" altLang="en-US" dirty="0">
                <a:effectLst>
                  <a:glow rad="254000">
                    <a:schemeClr val="bg1">
                      <a:alpha val="84000"/>
                    </a:schemeClr>
                  </a:glow>
                </a:effectLst>
              </a:rPr>
              <a:t>不要贪财</a:t>
            </a:r>
            <a:endParaRPr lang="en-US" dirty="0">
              <a:effectLst>
                <a:glow rad="254000">
                  <a:schemeClr val="bg1">
                    <a:alpha val="84000"/>
                  </a:schemeClr>
                </a:glow>
              </a:effectLst>
            </a:endParaRPr>
          </a:p>
        </p:txBody>
      </p:sp>
      <p:sp>
        <p:nvSpPr>
          <p:cNvPr id="8" name="Rectangle 2"/>
          <p:cNvSpPr txBox="1">
            <a:spLocks noChangeArrowheads="1"/>
          </p:cNvSpPr>
          <p:nvPr/>
        </p:nvSpPr>
        <p:spPr bwMode="auto">
          <a:xfrm>
            <a:off x="2514600" y="4495800"/>
            <a:ext cx="6172200" cy="1295400"/>
          </a:xfrm>
          <a:prstGeom prst="rect">
            <a:avLst/>
          </a:prstGeom>
          <a:noFill/>
          <a:ln w="9525">
            <a:noFill/>
            <a:miter lim="800000"/>
            <a:headEnd/>
            <a:tailEnd/>
          </a:ln>
          <a:effectLst/>
        </p:spPr>
        <p:txBody>
          <a:bodyPr anchor="ctr"/>
          <a:lstStyle/>
          <a:p>
            <a:pPr algn="r" eaLnBrk="1" hangingPunct="1">
              <a:defRPr/>
            </a:pPr>
            <a:r>
              <a:rPr lang="zh-CN" altLang="en-US" sz="4400" i="1" kern="0" dirty="0">
                <a:solidFill>
                  <a:schemeClr val="tx2"/>
                </a:solidFill>
                <a:effectLst>
                  <a:glow rad="254000">
                    <a:schemeClr val="bg1">
                      <a:alpha val="84000"/>
                    </a:schemeClr>
                  </a:glow>
                </a:effectLst>
                <a:latin typeface="+mj-lt"/>
                <a:ea typeface="+mj-ea"/>
                <a:cs typeface="+mj-cs"/>
              </a:rPr>
              <a:t>牧师被引诱</a:t>
            </a:r>
            <a:endParaRPr lang="en-US" sz="4400" i="1" kern="0" dirty="0">
              <a:solidFill>
                <a:schemeClr val="tx2"/>
              </a:solidFill>
              <a:effectLst>
                <a:glow rad="254000">
                  <a:schemeClr val="bg1">
                    <a:alpha val="84000"/>
                  </a:schemeClr>
                </a:glow>
              </a:effectLst>
              <a:latin typeface="+mj-lt"/>
              <a:ea typeface="+mj-ea"/>
              <a:cs typeface="+mj-cs"/>
            </a:endParaRPr>
          </a:p>
        </p:txBody>
      </p:sp>
      <p:sp>
        <p:nvSpPr>
          <p:cNvPr id="9" name="Rectangle 2"/>
          <p:cNvSpPr txBox="1">
            <a:spLocks noChangeArrowheads="1"/>
          </p:cNvSpPr>
          <p:nvPr/>
        </p:nvSpPr>
        <p:spPr bwMode="auto">
          <a:xfrm>
            <a:off x="152400" y="1295400"/>
            <a:ext cx="4343400" cy="3505200"/>
          </a:xfrm>
          <a:prstGeom prst="rect">
            <a:avLst/>
          </a:prstGeom>
          <a:noFill/>
          <a:ln w="9525">
            <a:noFill/>
            <a:miter lim="800000"/>
            <a:headEnd/>
            <a:tailEnd/>
          </a:ln>
          <a:effectLst/>
        </p:spPr>
        <p:txBody>
          <a:bodyPr anchor="ctr"/>
          <a:lstStyle>
            <a:defPPr>
              <a:defRPr lang="en-US"/>
            </a:defPPr>
            <a:lvl1pPr algn="r" eaLnBrk="1" hangingPunct="1">
              <a:defRPr sz="4400" i="1" kern="0">
                <a:solidFill>
                  <a:schemeClr val="tx2"/>
                </a:solidFill>
                <a:effectLst>
                  <a:glow rad="254000">
                    <a:schemeClr val="bg1">
                      <a:alpha val="84000"/>
                    </a:schemeClr>
                  </a:glow>
                </a:effectLst>
                <a:latin typeface="+mj-lt"/>
                <a:ea typeface="+mj-ea"/>
                <a:cs typeface="+mj-cs"/>
              </a:defRPr>
            </a:lvl1pPr>
          </a:lstStyle>
          <a:p>
            <a:pPr>
              <a:defRPr/>
            </a:pPr>
            <a:r>
              <a:rPr lang="ja-JP" altLang="en-US" sz="3600" dirty="0"/>
              <a:t>“</a:t>
            </a:r>
            <a:r>
              <a:rPr lang="zh-CN" altLang="en-US" sz="3600" dirty="0"/>
              <a:t>贪财是万恶之根。。。（提摩太书</a:t>
            </a:r>
            <a:r>
              <a:rPr lang="en-US" altLang="zh-CN" sz="3600" dirty="0"/>
              <a:t> </a:t>
            </a:r>
            <a:r>
              <a:rPr lang="en-US" altLang="ja-JP" sz="3600" dirty="0"/>
              <a:t>6:10)</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762000"/>
            <a:ext cx="7772400" cy="1143000"/>
          </a:xfrm>
        </p:spPr>
        <p:txBody>
          <a:bodyPr/>
          <a:lstStyle/>
          <a:p>
            <a:pPr eaLnBrk="1" hangingPunct="1">
              <a:defRPr/>
            </a:pPr>
            <a:r>
              <a:rPr lang="en-US" sz="6000" b="1" u="sng" dirty="0" err="1">
                <a:effectLst>
                  <a:glow rad="101600">
                    <a:srgbClr val="080808">
                      <a:alpha val="75000"/>
                    </a:srgbClr>
                  </a:glow>
                </a:effectLst>
                <a:latin typeface="Arial"/>
                <a:cs typeface="Arial"/>
              </a:rPr>
              <a:t>Zuck</a:t>
            </a:r>
            <a:r>
              <a:rPr lang="en-US" sz="6000" b="1" u="sng" dirty="0">
                <a:effectLst>
                  <a:glow rad="101600">
                    <a:srgbClr val="080808">
                      <a:alpha val="75000"/>
                    </a:srgbClr>
                  </a:glow>
                </a:effectLst>
                <a:latin typeface="Arial"/>
                <a:cs typeface="Arial"/>
              </a:rPr>
              <a:t> </a:t>
            </a:r>
            <a:r>
              <a:rPr lang="zh-CN" altLang="en-US" sz="6000" b="1" u="sng" dirty="0">
                <a:effectLst>
                  <a:glow rad="101600">
                    <a:srgbClr val="080808">
                      <a:alpha val="75000"/>
                    </a:srgbClr>
                  </a:glow>
                </a:effectLst>
                <a:latin typeface="Arial"/>
                <a:cs typeface="Arial"/>
              </a:rPr>
              <a:t>九十个动词</a:t>
            </a:r>
            <a:endParaRPr lang="en-US" sz="6000" b="1" dirty="0">
              <a:effectLst>
                <a:glow rad="101600">
                  <a:srgbClr val="080808">
                    <a:alpha val="75000"/>
                  </a:srgbClr>
                </a:glow>
              </a:effectLst>
              <a:latin typeface="Arial"/>
              <a:cs typeface="Arial"/>
            </a:endParaRPr>
          </a:p>
        </p:txBody>
      </p:sp>
      <p:sp>
        <p:nvSpPr>
          <p:cNvPr id="109571" name="Rectangle 3"/>
          <p:cNvSpPr>
            <a:spLocks noGrp="1" noChangeArrowheads="1"/>
          </p:cNvSpPr>
          <p:nvPr>
            <p:ph type="body" idx="1"/>
          </p:nvPr>
        </p:nvSpPr>
        <p:spPr>
          <a:xfrm>
            <a:off x="685800" y="2819400"/>
            <a:ext cx="7772400" cy="3276600"/>
          </a:xfrm>
        </p:spPr>
        <p:txBody>
          <a:bodyPr/>
          <a:lstStyle/>
          <a:p>
            <a:pPr algn="ctr" eaLnBrk="1" hangingPunct="1">
              <a:buFont typeface="Tahoma" charset="0"/>
              <a:buNone/>
              <a:defRPr/>
            </a:pPr>
            <a:r>
              <a:rPr lang="en-US" sz="4400" b="1" dirty="0">
                <a:effectLst>
                  <a:glow rad="101600">
                    <a:srgbClr val="080808">
                      <a:alpha val="75000"/>
                    </a:srgbClr>
                  </a:glow>
                </a:effectLst>
                <a:latin typeface="Arial"/>
                <a:cs typeface="Arial"/>
              </a:rPr>
              <a:t>如果你不能</a:t>
            </a:r>
            <a:r>
              <a:rPr lang="zh-CN" altLang="en-US" sz="4400" b="1" dirty="0">
                <a:effectLst>
                  <a:glow rad="101600">
                    <a:srgbClr val="080808">
                      <a:alpha val="75000"/>
                    </a:srgbClr>
                  </a:glow>
                </a:effectLst>
                <a:latin typeface="Arial"/>
                <a:cs typeface="Arial"/>
              </a:rPr>
              <a:t>从</a:t>
            </a:r>
            <a:r>
              <a:rPr lang="en-US" sz="4400" b="1" dirty="0">
                <a:effectLst>
                  <a:glow rad="101600">
                    <a:srgbClr val="080808">
                      <a:alpha val="75000"/>
                    </a:srgbClr>
                  </a:glow>
                </a:effectLst>
                <a:latin typeface="Arial"/>
                <a:cs typeface="Arial"/>
              </a:rPr>
              <a:t>这些</a:t>
            </a:r>
            <a:r>
              <a:rPr lang="zh-CN" altLang="en-US" sz="4400" b="1" dirty="0">
                <a:effectLst>
                  <a:glow rad="101600">
                    <a:srgbClr val="080808">
                      <a:alpha val="75000"/>
                    </a:srgbClr>
                  </a:glow>
                </a:effectLst>
                <a:latin typeface="Arial"/>
                <a:cs typeface="Arial"/>
              </a:rPr>
              <a:t>九十个</a:t>
            </a:r>
            <a:r>
              <a:rPr lang="en-US" sz="4400" b="1" dirty="0">
                <a:effectLst>
                  <a:glow rad="101600">
                    <a:srgbClr val="080808">
                      <a:alpha val="75000"/>
                    </a:srgbClr>
                  </a:glow>
                </a:effectLst>
                <a:latin typeface="Arial"/>
                <a:cs typeface="Arial"/>
              </a:rPr>
              <a:t>动词</a:t>
            </a:r>
            <a:r>
              <a:rPr lang="zh-CN" altLang="en-US" sz="4400" b="1" dirty="0">
                <a:effectLst>
                  <a:glow rad="101600">
                    <a:srgbClr val="080808">
                      <a:alpha val="75000"/>
                    </a:srgbClr>
                  </a:glow>
                </a:effectLst>
                <a:latin typeface="Arial"/>
                <a:cs typeface="Arial"/>
              </a:rPr>
              <a:t>里想出一些</a:t>
            </a:r>
            <a:r>
              <a:rPr lang="en-US" sz="4400" b="1" dirty="0">
                <a:effectLst>
                  <a:glow rad="101600">
                    <a:srgbClr val="080808">
                      <a:alpha val="75000"/>
                    </a:srgbClr>
                  </a:glow>
                </a:effectLst>
                <a:latin typeface="Arial"/>
                <a:cs typeface="Arial"/>
              </a:rPr>
              <a:t>应用</a:t>
            </a:r>
            <a:r>
              <a:rPr lang="zh-CN" altLang="en-US" sz="4400" b="1" dirty="0">
                <a:effectLst>
                  <a:glow rad="101600">
                    <a:srgbClr val="080808">
                      <a:alpha val="75000"/>
                    </a:srgbClr>
                  </a:glow>
                </a:effectLst>
                <a:latin typeface="Arial"/>
                <a:cs typeface="Arial"/>
              </a:rPr>
              <a:t>例子</a:t>
            </a:r>
            <a:r>
              <a:rPr lang="en-US" sz="4400" b="1" dirty="0">
                <a:effectLst>
                  <a:glow rad="101600">
                    <a:srgbClr val="080808">
                      <a:alpha val="75000"/>
                    </a:srgbClr>
                  </a:glow>
                </a:effectLst>
                <a:latin typeface="Arial"/>
                <a:cs typeface="Arial"/>
              </a:rPr>
              <a:t>，那么你</a:t>
            </a:r>
            <a:r>
              <a:rPr lang="zh-CN" altLang="en-US" sz="4400" b="1" dirty="0">
                <a:effectLst>
                  <a:glow rad="101600">
                    <a:srgbClr val="080808">
                      <a:alpha val="75000"/>
                    </a:srgbClr>
                  </a:glow>
                </a:effectLst>
                <a:latin typeface="Arial"/>
                <a:cs typeface="Arial"/>
              </a:rPr>
              <a:t>就</a:t>
            </a:r>
            <a:r>
              <a:rPr lang="en-US" sz="4400" b="1" dirty="0">
                <a:effectLst>
                  <a:glow rad="101600">
                    <a:srgbClr val="080808">
                      <a:alpha val="75000"/>
                    </a:srgbClr>
                  </a:glow>
                </a:effectLst>
                <a:latin typeface="Arial"/>
                <a:cs typeface="Arial"/>
              </a:rPr>
              <a:t>是没希望</a:t>
            </a:r>
            <a:r>
              <a:rPr lang="zh-CN" altLang="en-US" sz="4400" b="1" dirty="0">
                <a:effectLst>
                  <a:glow rad="101600">
                    <a:srgbClr val="080808">
                      <a:alpha val="75000"/>
                    </a:srgbClr>
                  </a:glow>
                </a:effectLst>
                <a:latin typeface="Arial"/>
                <a:cs typeface="Arial"/>
              </a:rPr>
              <a:t>了</a:t>
            </a:r>
            <a:r>
              <a:rPr lang="en-US" sz="4400" b="1" dirty="0">
                <a:effectLst>
                  <a:glow rad="101600">
                    <a:srgbClr val="080808">
                      <a:alpha val="75000"/>
                    </a:srgbClr>
                  </a:glow>
                </a:effectLst>
                <a:latin typeface="Arial"/>
                <a:cs typeface="Arial"/>
              </a:rPr>
              <a:t>！</a:t>
            </a:r>
          </a:p>
        </p:txBody>
      </p:sp>
      <p:sp>
        <p:nvSpPr>
          <p:cNvPr id="108547" name="Text Box 4"/>
          <p:cNvSpPr txBox="1">
            <a:spLocks noChangeArrowheads="1"/>
          </p:cNvSpPr>
          <p:nvPr/>
        </p:nvSpPr>
        <p:spPr bwMode="auto">
          <a:xfrm>
            <a:off x="8543925" y="76200"/>
            <a:ext cx="523875" cy="457200"/>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effectLst>
                  <a:glow rad="101600">
                    <a:srgbClr val="080808">
                      <a:alpha val="75000"/>
                    </a:srgbClr>
                  </a:glow>
                </a:effectLst>
                <a:latin typeface="Arial"/>
                <a:cs typeface="Arial"/>
              </a:rPr>
              <a:t>73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554" name="Title 1"/>
          <p:cNvSpPr>
            <a:spLocks noGrp="1"/>
          </p:cNvSpPr>
          <p:nvPr>
            <p:ph type="title"/>
          </p:nvPr>
        </p:nvSpPr>
        <p:spPr>
          <a:xfrm>
            <a:off x="0" y="0"/>
            <a:ext cx="6156325" cy="1008063"/>
          </a:xfrm>
        </p:spPr>
        <p:txBody>
          <a:bodyPr/>
          <a:lstStyle/>
          <a:p>
            <a:pPr eaLnBrk="1" hangingPunct="1">
              <a:defRPr/>
            </a:pPr>
            <a:r>
              <a:rPr lang="zh-CN" altLang="en-US">
                <a:solidFill>
                  <a:schemeClr val="bg1"/>
                </a:solidFill>
                <a:latin typeface="Tw Cen MT" charset="0"/>
              </a:rPr>
              <a:t>强调教导</a:t>
            </a:r>
            <a:r>
              <a:rPr lang="en-NZ">
                <a:solidFill>
                  <a:schemeClr val="bg1"/>
                </a:solidFill>
                <a:latin typeface="Tw Cen MT" charset="0"/>
              </a:rPr>
              <a:t>!</a:t>
            </a:r>
            <a:endParaRPr lang="en-NZ" dirty="0">
              <a:solidFill>
                <a:schemeClr val="bg1"/>
              </a:solidFill>
              <a:latin typeface="Tw Cen MT" charset="0"/>
            </a:endParaRPr>
          </a:p>
        </p:txBody>
      </p:sp>
      <p:sp>
        <p:nvSpPr>
          <p:cNvPr id="5" name="TextBox 4"/>
          <p:cNvSpPr txBox="1"/>
          <p:nvPr/>
        </p:nvSpPr>
        <p:spPr>
          <a:xfrm>
            <a:off x="6516688" y="-50800"/>
            <a:ext cx="2627312" cy="7016750"/>
          </a:xfrm>
          <a:prstGeom prst="rect">
            <a:avLst/>
          </a:prstGeom>
          <a:noFill/>
        </p:spPr>
        <p:txBody>
          <a:bodyPr>
            <a:spAutoFit/>
          </a:bodyPr>
          <a:lstStyle/>
          <a:p>
            <a:pPr eaLnBrk="1" fontAlgn="auto" hangingPunct="1">
              <a:spcBef>
                <a:spcPts val="0"/>
              </a:spcBef>
              <a:spcAft>
                <a:spcPts val="0"/>
              </a:spcAft>
              <a:defRPr/>
            </a:pPr>
            <a:r>
              <a:rPr lang="zh-CN" altLang="en-US" sz="3000" dirty="0">
                <a:solidFill>
                  <a:srgbClr val="FFFF00"/>
                </a:solidFill>
                <a:latin typeface="Tw Cen MT"/>
                <a:ea typeface="+mn-ea"/>
                <a:cs typeface="+mn-cs"/>
              </a:rPr>
              <a:t>圣经经文</a:t>
            </a:r>
            <a:endParaRPr lang="en-US" altLang="zh-CN" sz="3000" dirty="0">
              <a:solidFill>
                <a:srgbClr val="FFFF00"/>
              </a:solidFill>
              <a:latin typeface="Tw Cen MT"/>
              <a:ea typeface="+mn-ea"/>
              <a:cs typeface="+mn-cs"/>
            </a:endParaRPr>
          </a:p>
          <a:p>
            <a:pPr eaLnBrk="1" fontAlgn="auto" hangingPunct="1">
              <a:spcBef>
                <a:spcPts val="0"/>
              </a:spcBef>
              <a:spcAft>
                <a:spcPts val="0"/>
              </a:spcAft>
              <a:defRPr/>
            </a:pPr>
            <a:endParaRPr lang="en-NZ" sz="3000" dirty="0">
              <a:solidFill>
                <a:prstClr val="white"/>
              </a:solidFill>
              <a:latin typeface="Tw Cen MT"/>
              <a:ea typeface="+mn-ea"/>
              <a:cs typeface="+mn-cs"/>
            </a:endParaRPr>
          </a:p>
          <a:p>
            <a:pPr eaLnBrk="1" fontAlgn="auto" hangingPunct="1">
              <a:spcBef>
                <a:spcPts val="0"/>
              </a:spcBef>
              <a:spcAft>
                <a:spcPts val="0"/>
              </a:spcAft>
              <a:defRPr/>
            </a:pPr>
            <a:r>
              <a:rPr lang="zh-CN" altLang="en-US" sz="3000" dirty="0">
                <a:solidFill>
                  <a:prstClr val="white"/>
                </a:solidFill>
                <a:latin typeface="Tw Cen MT"/>
                <a:ea typeface="+mn-ea"/>
                <a:cs typeface="+mn-cs"/>
              </a:rPr>
              <a:t>见证</a:t>
            </a:r>
            <a:endParaRPr lang="en-US" altLang="zh-CN" sz="3000" dirty="0">
              <a:solidFill>
                <a:prstClr val="white"/>
              </a:solidFill>
              <a:latin typeface="Tw Cen MT"/>
              <a:ea typeface="+mn-ea"/>
              <a:cs typeface="+mn-cs"/>
            </a:endParaRPr>
          </a:p>
          <a:p>
            <a:pPr eaLnBrk="1" fontAlgn="auto" hangingPunct="1">
              <a:spcBef>
                <a:spcPts val="0"/>
              </a:spcBef>
              <a:spcAft>
                <a:spcPts val="0"/>
              </a:spcAft>
              <a:defRPr/>
            </a:pPr>
            <a:endParaRPr lang="en-NZ" sz="3000" dirty="0">
              <a:solidFill>
                <a:prstClr val="white"/>
              </a:solidFill>
              <a:latin typeface="Tw Cen MT"/>
              <a:ea typeface="+mn-ea"/>
              <a:cs typeface="+mn-cs"/>
            </a:endParaRPr>
          </a:p>
          <a:p>
            <a:pPr eaLnBrk="1" fontAlgn="auto" hangingPunct="1">
              <a:spcBef>
                <a:spcPts val="0"/>
              </a:spcBef>
              <a:spcAft>
                <a:spcPts val="0"/>
              </a:spcAft>
              <a:defRPr/>
            </a:pPr>
            <a:r>
              <a:rPr lang="zh-CN" altLang="en-US" sz="3000" dirty="0">
                <a:solidFill>
                  <a:prstClr val="white"/>
                </a:solidFill>
                <a:latin typeface="Tw Cen MT"/>
                <a:ea typeface="+mn-ea"/>
                <a:cs typeface="+mn-cs"/>
              </a:rPr>
              <a:t>解释</a:t>
            </a:r>
            <a:endParaRPr lang="en-US" altLang="zh-CN" sz="3000" dirty="0">
              <a:solidFill>
                <a:prstClr val="white"/>
              </a:solidFill>
              <a:latin typeface="Tw Cen MT"/>
              <a:ea typeface="+mn-ea"/>
              <a:cs typeface="+mn-cs"/>
            </a:endParaRPr>
          </a:p>
          <a:p>
            <a:pPr eaLnBrk="1" fontAlgn="auto" hangingPunct="1">
              <a:spcBef>
                <a:spcPts val="0"/>
              </a:spcBef>
              <a:spcAft>
                <a:spcPts val="0"/>
              </a:spcAft>
              <a:defRPr/>
            </a:pPr>
            <a:endParaRPr lang="en-NZ" sz="3000" dirty="0">
              <a:solidFill>
                <a:prstClr val="white"/>
              </a:solidFill>
              <a:latin typeface="Tw Cen MT"/>
              <a:ea typeface="+mn-ea"/>
              <a:cs typeface="+mn-cs"/>
            </a:endParaRPr>
          </a:p>
          <a:p>
            <a:pPr eaLnBrk="1" fontAlgn="auto" hangingPunct="1">
              <a:spcBef>
                <a:spcPts val="0"/>
              </a:spcBef>
              <a:spcAft>
                <a:spcPts val="0"/>
              </a:spcAft>
              <a:defRPr/>
            </a:pPr>
            <a:r>
              <a:rPr lang="zh-CN" altLang="en-US" sz="3000" dirty="0">
                <a:solidFill>
                  <a:prstClr val="white"/>
                </a:solidFill>
                <a:latin typeface="Tw Cen MT"/>
                <a:ea typeface="+mn-ea"/>
                <a:cs typeface="+mn-cs"/>
              </a:rPr>
              <a:t>图解说明</a:t>
            </a:r>
            <a:endParaRPr lang="en-US" altLang="zh-CN" sz="3000" dirty="0">
              <a:solidFill>
                <a:prstClr val="white"/>
              </a:solidFill>
              <a:latin typeface="Tw Cen MT"/>
              <a:ea typeface="+mn-ea"/>
              <a:cs typeface="+mn-cs"/>
            </a:endParaRPr>
          </a:p>
          <a:p>
            <a:pPr eaLnBrk="1" fontAlgn="auto" hangingPunct="1">
              <a:spcBef>
                <a:spcPts val="0"/>
              </a:spcBef>
              <a:spcAft>
                <a:spcPts val="0"/>
              </a:spcAft>
              <a:defRPr/>
            </a:pPr>
            <a:endParaRPr lang="en-NZ" sz="3000" dirty="0">
              <a:solidFill>
                <a:prstClr val="white"/>
              </a:solidFill>
              <a:latin typeface="Tw Cen MT"/>
              <a:ea typeface="+mn-ea"/>
              <a:cs typeface="+mn-cs"/>
            </a:endParaRPr>
          </a:p>
          <a:p>
            <a:pPr eaLnBrk="1" fontAlgn="auto" hangingPunct="1">
              <a:spcBef>
                <a:spcPts val="0"/>
              </a:spcBef>
              <a:spcAft>
                <a:spcPts val="0"/>
              </a:spcAft>
              <a:defRPr/>
            </a:pPr>
            <a:r>
              <a:rPr lang="zh-CN" altLang="en-US" sz="3000" dirty="0">
                <a:solidFill>
                  <a:prstClr val="white"/>
                </a:solidFill>
                <a:latin typeface="Tw Cen MT"/>
                <a:ea typeface="+mn-ea"/>
                <a:cs typeface="+mn-cs"/>
              </a:rPr>
              <a:t>实物教导</a:t>
            </a:r>
            <a:endParaRPr lang="en-US" altLang="zh-CN" sz="3000" dirty="0">
              <a:solidFill>
                <a:prstClr val="white"/>
              </a:solidFill>
              <a:latin typeface="Tw Cen MT"/>
              <a:ea typeface="+mn-ea"/>
              <a:cs typeface="+mn-cs"/>
            </a:endParaRPr>
          </a:p>
          <a:p>
            <a:pPr eaLnBrk="1" fontAlgn="auto" hangingPunct="1">
              <a:spcBef>
                <a:spcPts val="0"/>
              </a:spcBef>
              <a:spcAft>
                <a:spcPts val="0"/>
              </a:spcAft>
              <a:defRPr/>
            </a:pPr>
            <a:br>
              <a:rPr lang="en-NZ" sz="3000" dirty="0">
                <a:solidFill>
                  <a:prstClr val="white"/>
                </a:solidFill>
                <a:latin typeface="Tw Cen MT"/>
                <a:ea typeface="+mn-ea"/>
                <a:cs typeface="+mn-cs"/>
              </a:rPr>
            </a:br>
            <a:r>
              <a:rPr lang="zh-CN" altLang="en-US" sz="3000" dirty="0">
                <a:solidFill>
                  <a:prstClr val="white"/>
                </a:solidFill>
                <a:latin typeface="Tw Cen MT"/>
                <a:ea typeface="+mn-ea"/>
                <a:cs typeface="+mn-cs"/>
              </a:rPr>
              <a:t>反思</a:t>
            </a:r>
            <a:endParaRPr lang="en-NZ" sz="3000" dirty="0">
              <a:solidFill>
                <a:prstClr val="white"/>
              </a:solidFill>
              <a:latin typeface="Tw Cen MT"/>
              <a:ea typeface="+mn-ea"/>
              <a:cs typeface="+mn-cs"/>
            </a:endParaRPr>
          </a:p>
          <a:p>
            <a:pPr eaLnBrk="1" fontAlgn="auto" hangingPunct="1">
              <a:spcBef>
                <a:spcPts val="0"/>
              </a:spcBef>
              <a:spcAft>
                <a:spcPts val="0"/>
              </a:spcAft>
              <a:defRPr/>
            </a:pPr>
            <a:endParaRPr lang="en-NZ" sz="3000" dirty="0">
              <a:solidFill>
                <a:prstClr val="white"/>
              </a:solidFill>
              <a:latin typeface="Tw Cen MT"/>
              <a:ea typeface="+mn-ea"/>
              <a:cs typeface="+mn-cs"/>
            </a:endParaRPr>
          </a:p>
          <a:p>
            <a:pPr eaLnBrk="1" fontAlgn="auto" hangingPunct="1">
              <a:spcBef>
                <a:spcPts val="0"/>
              </a:spcBef>
              <a:spcAft>
                <a:spcPts val="0"/>
              </a:spcAft>
              <a:defRPr/>
            </a:pPr>
            <a:r>
              <a:rPr lang="zh-TW" altLang="en-US" sz="3000" dirty="0">
                <a:solidFill>
                  <a:srgbClr val="FFFFFF"/>
                </a:solidFill>
              </a:rPr>
              <a:t>视觉辅助</a:t>
            </a:r>
            <a:endParaRPr lang="en-US" altLang="zh-TW" sz="3000" dirty="0">
              <a:solidFill>
                <a:srgbClr val="FFFFFF"/>
              </a:solidFill>
            </a:endParaRPr>
          </a:p>
          <a:p>
            <a:pPr eaLnBrk="1" fontAlgn="auto" hangingPunct="1">
              <a:spcBef>
                <a:spcPts val="0"/>
              </a:spcBef>
              <a:spcAft>
                <a:spcPts val="0"/>
              </a:spcAft>
              <a:defRPr/>
            </a:pPr>
            <a:endParaRPr lang="en-NZ" sz="3000" dirty="0">
              <a:solidFill>
                <a:srgbClr val="FFFFFF"/>
              </a:solidFill>
              <a:latin typeface="Tw Cen MT"/>
              <a:ea typeface="+mn-ea"/>
              <a:cs typeface="+mn-cs"/>
            </a:endParaRPr>
          </a:p>
          <a:p>
            <a:pPr eaLnBrk="1" fontAlgn="auto" hangingPunct="1">
              <a:spcBef>
                <a:spcPts val="0"/>
              </a:spcBef>
              <a:spcAft>
                <a:spcPts val="0"/>
              </a:spcAft>
              <a:defRPr/>
            </a:pPr>
            <a:r>
              <a:rPr lang="zh-CN" altLang="en-US" sz="3000" dirty="0">
                <a:solidFill>
                  <a:srgbClr val="FFFFFF"/>
                </a:solidFill>
                <a:latin typeface="Tw Cen MT"/>
                <a:ea typeface="+mn-ea"/>
                <a:cs typeface="+mn-cs"/>
              </a:rPr>
              <a:t>探险</a:t>
            </a:r>
            <a:endParaRPr lang="en-NZ" sz="3000" dirty="0">
              <a:solidFill>
                <a:srgbClr val="FFFFFF"/>
              </a:solidFill>
              <a:latin typeface="Tw Cen MT"/>
              <a:ea typeface="+mn-ea"/>
              <a:cs typeface="+mn-cs"/>
            </a:endParaRPr>
          </a:p>
        </p:txBody>
      </p:sp>
      <p:cxnSp>
        <p:nvCxnSpPr>
          <p:cNvPr id="7" name="Straight Connector 6"/>
          <p:cNvCxnSpPr/>
          <p:nvPr/>
        </p:nvCxnSpPr>
        <p:spPr>
          <a:xfrm flipV="1">
            <a:off x="2771775" y="549275"/>
            <a:ext cx="3744913" cy="3455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771775" y="1268413"/>
            <a:ext cx="3816350" cy="2736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771775" y="2060575"/>
            <a:ext cx="3744913" cy="19446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700338" y="2852738"/>
            <a:ext cx="3743325" cy="1152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771775" y="3644900"/>
            <a:ext cx="3671888" cy="3603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771775" y="4005263"/>
            <a:ext cx="3744913" cy="57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71775" y="4005263"/>
            <a:ext cx="3671888" cy="1584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843213" y="4005263"/>
            <a:ext cx="3600450" cy="2592387"/>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0" y="5473700"/>
            <a:ext cx="5651500" cy="954088"/>
          </a:xfrm>
          <a:prstGeom prst="rect">
            <a:avLst/>
          </a:prstGeom>
        </p:spPr>
        <p:txBody>
          <a:bodyPr>
            <a:spAutoFit/>
          </a:bodyPr>
          <a:lstStyle/>
          <a:p>
            <a:pPr algn="r" eaLnBrk="1" fontAlgn="auto" hangingPunct="1">
              <a:spcBef>
                <a:spcPts val="0"/>
              </a:spcBef>
              <a:spcAft>
                <a:spcPts val="0"/>
              </a:spcAft>
              <a:defRPr/>
            </a:pPr>
            <a:r>
              <a:rPr lang="zh-CN" altLang="en-US" sz="2800" b="1" dirty="0">
                <a:solidFill>
                  <a:srgbClr val="FFFF00"/>
                </a:solidFill>
                <a:latin typeface="Arial"/>
                <a:ea typeface="+mn-ea"/>
                <a:cs typeface="Arial"/>
              </a:rPr>
              <a:t>听众离开时，必要知道他们该如何应用主要信息</a:t>
            </a:r>
            <a:endParaRPr lang="en-NZ" sz="2800" dirty="0">
              <a:solidFill>
                <a:srgbClr val="FFFF00"/>
              </a:solidFill>
              <a:latin typeface="Arial"/>
              <a:ea typeface="+mn-ea"/>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eaLnBrk="1" hangingPunct="1"/>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13977326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9" name="Text Box 11"/>
          <p:cNvSpPr txBox="1">
            <a:spLocks noChangeArrowheads="1"/>
          </p:cNvSpPr>
          <p:nvPr/>
        </p:nvSpPr>
        <p:spPr bwMode="auto">
          <a:xfrm>
            <a:off x="914400" y="212725"/>
            <a:ext cx="8229600" cy="1631950"/>
          </a:xfrm>
          <a:prstGeom prst="rect">
            <a:avLst/>
          </a:prstGeom>
          <a:noFill/>
          <a:ln w="9525">
            <a:noFill/>
            <a:miter lim="800000"/>
            <a:headEnd/>
            <a:tailEnd/>
          </a:ln>
          <a:effectLst/>
        </p:spPr>
        <p:txBody>
          <a:bodyPr>
            <a:spAutoFit/>
          </a:bodyPr>
          <a:lstStyle>
            <a:lvl1pPr marL="803275" indent="-8032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lphaUcPeriod"/>
              <a:defRPr/>
            </a:pPr>
            <a:r>
              <a:rPr lang="zh-CN" altLang="en-US" sz="4000" b="1" dirty="0">
                <a:solidFill>
                  <a:schemeClr val="bg1"/>
                </a:solidFill>
                <a:effectLst>
                  <a:outerShdw blurRad="50800" dist="76200" dir="2700000" algn="tl" rotWithShape="0">
                    <a:srgbClr val="000000"/>
                  </a:outerShdw>
                </a:effectLst>
                <a:cs typeface="Arial" charset="0"/>
              </a:rPr>
              <a:t>祈求有个谦</a:t>
            </a:r>
            <a:r>
              <a:rPr lang="en-US" sz="4000" b="1" dirty="0">
                <a:solidFill>
                  <a:schemeClr val="bg1"/>
                </a:solidFill>
                <a:effectLst>
                  <a:outerShdw blurRad="50800" dist="76200" dir="2700000" algn="tl" rotWithShape="0">
                    <a:srgbClr val="000000"/>
                  </a:outerShdw>
                </a:effectLst>
                <a:cs typeface="Arial" charset="0"/>
              </a:rPr>
              <a:t>卑</a:t>
            </a:r>
            <a:r>
              <a:rPr lang="zh-CN" altLang="en-US" sz="4000" b="1" dirty="0">
                <a:solidFill>
                  <a:schemeClr val="bg1"/>
                </a:solidFill>
                <a:effectLst>
                  <a:outerShdw blurRad="50800" dist="76200" dir="2700000" algn="tl" rotWithShape="0">
                    <a:srgbClr val="000000"/>
                  </a:outerShdw>
                </a:effectLst>
                <a:cs typeface="Arial" charset="0"/>
              </a:rPr>
              <a:t>的灵</a:t>
            </a:r>
            <a:endParaRPr lang="en-US" altLang="ja-JP" sz="4000" b="1" dirty="0">
              <a:solidFill>
                <a:schemeClr val="bg1"/>
              </a:solidFill>
              <a:effectLst>
                <a:outerShdw blurRad="50800" dist="76200" dir="2700000" algn="tl" rotWithShape="0">
                  <a:srgbClr val="000000"/>
                </a:outerShdw>
              </a:effectLst>
              <a:cs typeface="Arial" charset="0"/>
            </a:endParaRPr>
          </a:p>
          <a:p>
            <a:pPr eaLnBrk="1" hangingPunct="1">
              <a:spcBef>
                <a:spcPct val="50000"/>
              </a:spcBef>
              <a:buFont typeface="Arial" charset="0"/>
              <a:buAutoNum type="alphaUcPeriod"/>
              <a:defRPr/>
            </a:pPr>
            <a:r>
              <a:rPr lang="en-US" sz="4000" b="1" dirty="0">
                <a:solidFill>
                  <a:schemeClr val="bg1"/>
                </a:solidFill>
                <a:effectLst>
                  <a:outerShdw blurRad="50800" dist="76200" dir="2700000" algn="tl" rotWithShape="0">
                    <a:srgbClr val="000000"/>
                  </a:outerShdw>
                </a:effectLst>
                <a:cs typeface="Arial" charset="0"/>
              </a:rPr>
              <a:t>按照 1 </a:t>
            </a:r>
            <a:r>
              <a:rPr lang="zh-CN" altLang="en-US" sz="4000" b="1" dirty="0">
                <a:solidFill>
                  <a:schemeClr val="bg1"/>
                </a:solidFill>
                <a:effectLst>
                  <a:outerShdw blurRad="50800" dist="76200" dir="2700000" algn="tl" rotWithShape="0">
                    <a:srgbClr val="000000"/>
                  </a:outerShdw>
                </a:effectLst>
                <a:cs typeface="Arial" charset="0"/>
              </a:rPr>
              <a:t>到</a:t>
            </a:r>
            <a:r>
              <a:rPr lang="en-US" altLang="zh-CN" sz="4000" b="1" dirty="0">
                <a:solidFill>
                  <a:schemeClr val="bg1"/>
                </a:solidFill>
                <a:effectLst>
                  <a:outerShdw blurRad="50800" dist="76200" dir="2700000" algn="tl" rotWithShape="0">
                    <a:srgbClr val="000000"/>
                  </a:outerShdw>
                </a:effectLst>
                <a:cs typeface="Arial" charset="0"/>
              </a:rPr>
              <a:t> </a:t>
            </a:r>
            <a:r>
              <a:rPr lang="en-GB" altLang="zh-CN" sz="4000" b="1" dirty="0">
                <a:solidFill>
                  <a:schemeClr val="bg1"/>
                </a:solidFill>
                <a:effectLst>
                  <a:outerShdw blurRad="50800" dist="76200" dir="2700000" algn="tl" rotWithShape="0">
                    <a:srgbClr val="000000"/>
                  </a:outerShdw>
                </a:effectLst>
                <a:cs typeface="Arial" charset="0"/>
              </a:rPr>
              <a:t>6 </a:t>
            </a:r>
            <a:r>
              <a:rPr lang="zh-CN" altLang="en-US" sz="4000" b="1" dirty="0">
                <a:solidFill>
                  <a:schemeClr val="bg1"/>
                </a:solidFill>
                <a:effectLst>
                  <a:outerShdw blurRad="50800" dist="76200" dir="2700000" algn="tl" rotWithShape="0">
                    <a:srgbClr val="000000"/>
                  </a:outerShdw>
                </a:effectLst>
                <a:cs typeface="Arial" charset="0"/>
              </a:rPr>
              <a:t>的</a:t>
            </a:r>
            <a:r>
              <a:rPr lang="en-US" sz="4000" b="1" dirty="0">
                <a:solidFill>
                  <a:schemeClr val="bg1"/>
                </a:solidFill>
                <a:effectLst>
                  <a:outerShdw blurRad="50800" dist="76200" dir="2700000" algn="tl" rotWithShape="0">
                    <a:srgbClr val="000000"/>
                  </a:outerShdw>
                </a:effectLst>
                <a:cs typeface="Arial" charset="0"/>
              </a:rPr>
              <a:t>步骤</a:t>
            </a:r>
            <a:r>
              <a:rPr lang="en-US" altLang="ja-JP" sz="4000" b="1" dirty="0">
                <a:solidFill>
                  <a:schemeClr val="bg1"/>
                </a:solidFill>
                <a:effectLst>
                  <a:outerShdw blurRad="50800" dist="76200" dir="2700000" algn="tl" rotWithShape="0">
                    <a:srgbClr val="000000"/>
                  </a:outerShdw>
                </a:effectLst>
                <a:cs typeface="Arial" charset="0"/>
              </a:rPr>
              <a:t> </a:t>
            </a:r>
            <a:r>
              <a:rPr lang="zh-CN" altLang="en-US" sz="4000" b="1" dirty="0">
                <a:solidFill>
                  <a:schemeClr val="bg1"/>
                </a:solidFill>
                <a:effectLst>
                  <a:outerShdw blurRad="50800" dist="76200" dir="2700000" algn="tl" rotWithShape="0">
                    <a:srgbClr val="000000"/>
                  </a:outerShdw>
                </a:effectLst>
                <a:cs typeface="Arial" charset="0"/>
              </a:rPr>
              <a:t>（</a:t>
            </a:r>
            <a:r>
              <a:rPr lang="en-US" altLang="ja-JP" sz="4000" b="1" dirty="0">
                <a:solidFill>
                  <a:schemeClr val="bg1"/>
                </a:solidFill>
                <a:effectLst>
                  <a:outerShdw blurRad="50800" dist="76200" dir="2700000" algn="tl" rotWithShape="0">
                    <a:srgbClr val="000000"/>
                  </a:outerShdw>
                </a:effectLst>
                <a:cs typeface="Arial" charset="0"/>
              </a:rPr>
              <a:t>27-28</a:t>
            </a:r>
            <a:r>
              <a:rPr lang="zh-CN" altLang="en-US" sz="4000" b="1" dirty="0">
                <a:solidFill>
                  <a:schemeClr val="bg1"/>
                </a:solidFill>
                <a:effectLst>
                  <a:outerShdw blurRad="50800" dist="76200" dir="2700000" algn="tl" rotWithShape="0">
                    <a:srgbClr val="000000"/>
                  </a:outerShdw>
                </a:effectLst>
                <a:cs typeface="Arial" charset="0"/>
              </a:rPr>
              <a:t>页</a:t>
            </a:r>
            <a:r>
              <a:rPr lang="en-US" altLang="ja-JP" sz="4000" b="1" dirty="0">
                <a:solidFill>
                  <a:schemeClr val="bg1"/>
                </a:solidFill>
                <a:effectLst>
                  <a:outerShdw blurRad="50800" dist="76200" dir="2700000" algn="tl" rotWithShape="0">
                    <a:srgbClr val="000000"/>
                  </a:outerShdw>
                </a:effectLst>
                <a:cs typeface="Arial" charset="0"/>
              </a:rPr>
              <a:t>)</a:t>
            </a:r>
            <a:endParaRPr lang="en-US" sz="4000" b="1" dirty="0">
              <a:solidFill>
                <a:schemeClr val="bg1"/>
              </a:solidFill>
              <a:effectLst>
                <a:outerShdw blurRad="50800" dist="76200" dir="2700000" algn="tl" rotWithShape="0">
                  <a:srgbClr val="000000"/>
                </a:outerShdw>
              </a:effectLst>
              <a:cs typeface="Arial" charset="0"/>
            </a:endParaRPr>
          </a:p>
        </p:txBody>
      </p:sp>
      <p:sp>
        <p:nvSpPr>
          <p:cNvPr id="110595"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70</a:t>
            </a:r>
          </a:p>
        </p:txBody>
      </p:sp>
      <p:sp>
        <p:nvSpPr>
          <p:cNvPr id="110596"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zh-CN" altLang="en-US" b="1">
                <a:solidFill>
                  <a:srgbClr val="FF0000"/>
                </a:solidFill>
                <a:latin typeface="Arial" charset="0"/>
                <a:ea typeface="ＭＳ Ｐゴシック" charset="0"/>
                <a:cs typeface="Arial" charset="0"/>
              </a:rPr>
              <a:t>应用经文</a:t>
            </a:r>
            <a:endParaRPr lang="en-US" b="1">
              <a:solidFill>
                <a:srgbClr val="FF0000"/>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0" end="0"/>
                                            </p:txEl>
                                          </p:spTgt>
                                        </p:tgtEl>
                                        <p:attrNameLst>
                                          <p:attrName>style.visibility</p:attrName>
                                        </p:attrNameLst>
                                      </p:cBhvr>
                                      <p:to>
                                        <p:strVal val="visible"/>
                                      </p:to>
                                    </p:set>
                                    <p:animEffect transition="in" filter="checkerboard(across)">
                                      <p:cBhvr>
                                        <p:cTn id="7" dur="500"/>
                                        <p:tgtEl>
                                          <p:spTgt spid="17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9">
                                            <p:txEl>
                                              <p:pRg st="1" end="1"/>
                                            </p:txEl>
                                          </p:spTgt>
                                        </p:tgtEl>
                                        <p:attrNameLst>
                                          <p:attrName>style.visibility</p:attrName>
                                        </p:attrNameLst>
                                      </p:cBhvr>
                                      <p:to>
                                        <p:strVal val="visible"/>
                                      </p:to>
                                    </p:set>
                                    <p:animEffect transition="in" filter="checkerboard(across)">
                                      <p:cBhvr>
                                        <p:cTn id="12" dur="500"/>
                                        <p:tgtEl>
                                          <p:spTgt spid="17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8194" name="Rectangle 2"/>
          <p:cNvSpPr>
            <a:spLocks noGrp="1" noChangeArrowheads="1"/>
          </p:cNvSpPr>
          <p:nvPr>
            <p:ph type="ctrTitle"/>
          </p:nvPr>
        </p:nvSpPr>
        <p:spPr>
          <a:xfrm>
            <a:off x="609600" y="609600"/>
            <a:ext cx="8001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zh-CN" altLang="en-US" sz="2800">
                <a:latin typeface="Arial" charset="0"/>
                <a:ea typeface="ＭＳ Ｐゴシック" charset="0"/>
                <a:cs typeface="Arial" charset="0"/>
              </a:rPr>
              <a:t>准备解经的过程</a:t>
            </a:r>
            <a:r>
              <a:rPr lang="en-US" altLang="zh-CN" sz="2800">
                <a:latin typeface="Arial" charset="0"/>
                <a:ea typeface="ＭＳ Ｐゴシック" charset="0"/>
                <a:cs typeface="Arial" charset="0"/>
              </a:rPr>
              <a:t> </a:t>
            </a:r>
            <a:br>
              <a:rPr lang="en-US" altLang="zh-CN" sz="2800">
                <a:latin typeface="Arial" charset="0"/>
                <a:ea typeface="ＭＳ Ｐゴシック" charset="0"/>
                <a:cs typeface="Arial" charset="0"/>
              </a:rPr>
            </a:br>
            <a:r>
              <a:rPr lang="en-GB" altLang="zh-CN" sz="2400">
                <a:latin typeface="Arial" charset="0"/>
                <a:ea typeface="ＭＳ Ｐゴシック" charset="0"/>
                <a:cs typeface="Arial" charset="0"/>
              </a:rPr>
              <a:t>The Preparing Expository Sermons</a:t>
            </a:r>
            <a:endParaRPr lang="en-US" sz="2400">
              <a:latin typeface="Arial" charset="0"/>
              <a:ea typeface="ＭＳ Ｐゴシック" charset="0"/>
              <a:cs typeface="Arial" charset="0"/>
            </a:endParaRPr>
          </a:p>
        </p:txBody>
      </p:sp>
      <p:sp>
        <p:nvSpPr>
          <p:cNvPr id="112643"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1288196" name="Rectangle 4"/>
          <p:cNvSpPr>
            <a:spLocks noChangeArrowheads="1"/>
          </p:cNvSpPr>
          <p:nvPr/>
        </p:nvSpPr>
        <p:spPr bwMode="auto">
          <a:xfrm>
            <a:off x="1000125" y="1447800"/>
            <a:ext cx="7305675" cy="304800"/>
          </a:xfrm>
          <a:prstGeom prst="rect">
            <a:avLst/>
          </a:prstGeom>
          <a:ln w="12700">
            <a:noFill/>
            <a:miter lim="800000"/>
            <a:headEnd/>
            <a:tailEnd/>
          </a:ln>
          <a:effectLst/>
        </p:spPr>
        <p:txBody>
          <a:bodyPr lIns="90487" tIns="44450" rIns="90487" bIns="44450" anchor="ctr"/>
          <a:lstStyle/>
          <a:p>
            <a:pPr algn="ctr">
              <a:defRPr/>
            </a:pPr>
            <a:r>
              <a:rPr lang="en-US" sz="1800" b="1">
                <a:solidFill>
                  <a:srgbClr val="FFFF00"/>
                </a:solidFill>
                <a:effectLst>
                  <a:outerShdw blurRad="38100" dist="38100" dir="2700000" algn="tl">
                    <a:srgbClr val="000000"/>
                  </a:outerShdw>
                </a:effectLst>
                <a:cs typeface="Arial" charset="0"/>
              </a:rPr>
              <a:t>Based on Ramesh Richard's text, </a:t>
            </a:r>
            <a:r>
              <a:rPr lang="en-US" sz="1800" b="1" i="1">
                <a:solidFill>
                  <a:srgbClr val="FFFF00"/>
                </a:solidFill>
                <a:effectLst>
                  <a:outerShdw blurRad="38100" dist="38100" dir="2700000" algn="tl">
                    <a:srgbClr val="000000"/>
                  </a:outerShdw>
                </a:effectLst>
                <a:cs typeface="Arial" charset="0"/>
              </a:rPr>
              <a:t>Preparing Expository Sermons</a:t>
            </a:r>
          </a:p>
        </p:txBody>
      </p:sp>
      <p:sp>
        <p:nvSpPr>
          <p:cNvPr id="128819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研究</a:t>
            </a:r>
            <a:endParaRPr lang="en-US" b="1">
              <a:solidFill>
                <a:srgbClr val="FFFF00"/>
              </a:solidFill>
              <a:effectLst>
                <a:outerShdw blurRad="38100" dist="38100" dir="2700000" algn="tl">
                  <a:srgbClr val="000000"/>
                </a:outerShdw>
              </a:effectLst>
              <a:cs typeface="Arial" charset="0"/>
            </a:endParaRPr>
          </a:p>
        </p:txBody>
      </p:sp>
      <p:sp>
        <p:nvSpPr>
          <p:cNvPr id="112646"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47"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48"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1" name="Rectangle 9"/>
          <p:cNvSpPr>
            <a:spLocks noChangeArrowheads="1"/>
          </p:cNvSpPr>
          <p:nvPr/>
        </p:nvSpPr>
        <p:spPr bwMode="auto">
          <a:xfrm>
            <a:off x="1995488" y="4419600"/>
            <a:ext cx="798512"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结构</a:t>
            </a:r>
            <a:endParaRPr lang="en-US" b="1">
              <a:solidFill>
                <a:srgbClr val="FFFF00"/>
              </a:solidFill>
              <a:effectLst>
                <a:outerShdw blurRad="38100" dist="38100" dir="2700000" algn="tl">
                  <a:srgbClr val="000000"/>
                </a:outerShdw>
              </a:effectLst>
              <a:cs typeface="Arial" charset="0"/>
            </a:endParaRPr>
          </a:p>
        </p:txBody>
      </p:sp>
      <p:sp>
        <p:nvSpPr>
          <p:cNvPr id="1288202" name="Rectangle 10"/>
          <p:cNvSpPr>
            <a:spLocks noChangeArrowheads="1"/>
          </p:cNvSpPr>
          <p:nvPr/>
        </p:nvSpPr>
        <p:spPr bwMode="auto">
          <a:xfrm>
            <a:off x="5929313" y="5181600"/>
            <a:ext cx="798512"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讲道</a:t>
            </a:r>
            <a:endParaRPr lang="en-US" b="1">
              <a:solidFill>
                <a:srgbClr val="FFFF00"/>
              </a:solidFill>
              <a:effectLst>
                <a:outerShdw blurRad="38100" dist="38100" dir="2700000" algn="tl">
                  <a:srgbClr val="000000"/>
                </a:outerShdw>
              </a:effectLst>
              <a:cs typeface="Arial" charset="0"/>
            </a:endParaRPr>
          </a:p>
        </p:txBody>
      </p:sp>
      <p:sp>
        <p:nvSpPr>
          <p:cNvPr id="1288203" name="Rectangle 11"/>
          <p:cNvSpPr>
            <a:spLocks noChangeArrowheads="1"/>
          </p:cNvSpPr>
          <p:nvPr/>
        </p:nvSpPr>
        <p:spPr bwMode="auto">
          <a:xfrm>
            <a:off x="5638800" y="4419600"/>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结构</a:t>
            </a:r>
            <a:endParaRPr lang="en-US" b="1">
              <a:solidFill>
                <a:srgbClr val="FFFF00"/>
              </a:solidFill>
              <a:effectLst>
                <a:outerShdw blurRad="38100" dist="38100" dir="2700000" algn="tl">
                  <a:srgbClr val="000000"/>
                </a:outerShdw>
              </a:effectLst>
              <a:cs typeface="Arial" charset="0"/>
            </a:endParaRPr>
          </a:p>
        </p:txBody>
      </p:sp>
      <p:sp>
        <p:nvSpPr>
          <p:cNvPr id="112652"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CPT</a:t>
            </a:r>
          </a:p>
        </p:txBody>
      </p:sp>
      <p:sp>
        <p:nvSpPr>
          <p:cNvPr id="112654"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55"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CPS</a:t>
            </a:r>
          </a:p>
        </p:txBody>
      </p:sp>
      <p:sp>
        <p:nvSpPr>
          <p:cNvPr id="1288209" name="Rectangle 17"/>
          <p:cNvSpPr>
            <a:spLocks noChangeArrowheads="1"/>
          </p:cNvSpPr>
          <p:nvPr/>
        </p:nvSpPr>
        <p:spPr bwMode="auto">
          <a:xfrm>
            <a:off x="3429000" y="2805113"/>
            <a:ext cx="1773238"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目的的骄梁</a:t>
            </a:r>
            <a:endParaRPr lang="en-US" b="1">
              <a:solidFill>
                <a:srgbClr val="FFFF00"/>
              </a:solidFill>
              <a:effectLst>
                <a:outerShdw blurRad="38100" dist="38100" dir="2700000" algn="tl">
                  <a:srgbClr val="000000"/>
                </a:outerShdw>
              </a:effectLst>
              <a:cs typeface="Arial" charset="0"/>
            </a:endParaRPr>
          </a:p>
        </p:txBody>
      </p:sp>
      <p:sp>
        <p:nvSpPr>
          <p:cNvPr id="1288210" name="Rectangle 18"/>
          <p:cNvSpPr>
            <a:spLocks noChangeArrowheads="1"/>
          </p:cNvSpPr>
          <p:nvPr/>
        </p:nvSpPr>
        <p:spPr bwMode="auto">
          <a:xfrm>
            <a:off x="4213225" y="2336800"/>
            <a:ext cx="857250" cy="458788"/>
          </a:xfrm>
          <a:prstGeom prst="rect">
            <a:avLst/>
          </a:prstGeom>
          <a:noFill/>
          <a:ln w="12700">
            <a:noFill/>
            <a:miter lim="800000"/>
            <a:headEnd/>
            <a:tailEnd/>
          </a:ln>
          <a:effectLst/>
        </p:spPr>
        <p:txBody>
          <a:bodyPr wrap="none"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头脑</a:t>
            </a:r>
            <a:endParaRPr lang="en-US" b="1" i="1">
              <a:solidFill>
                <a:srgbClr val="FDE3BA"/>
              </a:solidFill>
              <a:effectLst>
                <a:outerShdw blurRad="38100" dist="38100" dir="2700000" algn="tl">
                  <a:srgbClr val="000000"/>
                </a:outerShdw>
              </a:effectLst>
              <a:cs typeface="Arial" charset="0"/>
            </a:endParaRPr>
          </a:p>
        </p:txBody>
      </p:sp>
      <p:sp>
        <p:nvSpPr>
          <p:cNvPr id="1288211" name="Rectangle 19"/>
          <p:cNvSpPr>
            <a:spLocks noChangeArrowheads="1"/>
          </p:cNvSpPr>
          <p:nvPr/>
        </p:nvSpPr>
        <p:spPr bwMode="auto">
          <a:xfrm>
            <a:off x="4102100" y="3708400"/>
            <a:ext cx="10795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心</a:t>
            </a:r>
            <a:endParaRPr lang="en-US" b="1" i="1">
              <a:solidFill>
                <a:srgbClr val="FDE3BA"/>
              </a:solidFill>
              <a:effectLst>
                <a:outerShdw blurRad="38100" dist="38100" dir="2700000" algn="tl">
                  <a:srgbClr val="000000"/>
                </a:outerShdw>
              </a:effectLst>
              <a:cs typeface="Arial" charset="0"/>
            </a:endParaRPr>
          </a:p>
        </p:txBody>
      </p:sp>
      <p:sp>
        <p:nvSpPr>
          <p:cNvPr id="1288212" name="Rectangle 20"/>
          <p:cNvSpPr>
            <a:spLocks noChangeArrowheads="1"/>
          </p:cNvSpPr>
          <p:nvPr/>
        </p:nvSpPr>
        <p:spPr bwMode="auto">
          <a:xfrm>
            <a:off x="3949700" y="4470400"/>
            <a:ext cx="13843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骨骼</a:t>
            </a:r>
            <a:endParaRPr lang="en-US" b="1" i="1">
              <a:solidFill>
                <a:srgbClr val="FDE3BA"/>
              </a:solidFill>
              <a:effectLst>
                <a:outerShdw blurRad="38100" dist="38100" dir="2700000" algn="tl">
                  <a:srgbClr val="000000"/>
                </a:outerShdw>
              </a:effectLst>
              <a:cs typeface="Arial" charset="0"/>
            </a:endParaRPr>
          </a:p>
        </p:txBody>
      </p:sp>
      <p:sp>
        <p:nvSpPr>
          <p:cNvPr id="128821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肉体</a:t>
            </a:r>
            <a:endParaRPr lang="en-US" b="1" i="1">
              <a:solidFill>
                <a:srgbClr val="FDE3BA"/>
              </a:solidFill>
              <a:effectLst>
                <a:outerShdw blurRad="38100" dist="38100" dir="2700000" algn="tl">
                  <a:srgbClr val="000000"/>
                </a:outerShdw>
              </a:effectLst>
              <a:cs typeface="Arial" charset="0"/>
            </a:endParaRPr>
          </a:p>
        </p:txBody>
      </p:sp>
      <p:sp>
        <p:nvSpPr>
          <p:cNvPr id="112662"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3"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4"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5"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6"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7"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2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cs typeface="Arial" charset="0"/>
              </a:rPr>
              <a:t>经文</a:t>
            </a:r>
            <a:endParaRPr lang="en-US" b="1">
              <a:solidFill>
                <a:srgbClr val="D49FFF"/>
              </a:solidFill>
              <a:effectLst>
                <a:outerShdw blurRad="38100" dist="38100" dir="2700000" algn="tl">
                  <a:srgbClr val="000000"/>
                </a:outerShdw>
              </a:effectLst>
              <a:cs typeface="Arial" charset="0"/>
            </a:endParaRPr>
          </a:p>
        </p:txBody>
      </p:sp>
      <p:sp>
        <p:nvSpPr>
          <p:cNvPr id="1288221" name="Rectangle 29"/>
          <p:cNvSpPr>
            <a:spLocks noChangeArrowheads="1"/>
          </p:cNvSpPr>
          <p:nvPr/>
        </p:nvSpPr>
        <p:spPr bwMode="auto">
          <a:xfrm>
            <a:off x="57705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cs typeface="Arial" charset="0"/>
              </a:rPr>
              <a:t>讲道</a:t>
            </a:r>
            <a:endParaRPr lang="en-US" b="1">
              <a:solidFill>
                <a:srgbClr val="D49FFF"/>
              </a:solidFill>
              <a:effectLst>
                <a:outerShdw blurRad="38100" dist="38100" dir="2700000" algn="tl">
                  <a:srgbClr val="000000"/>
                </a:outerShdw>
              </a:effectLst>
              <a:cs typeface="Arial" charset="0"/>
            </a:endParaRPr>
          </a:p>
        </p:txBody>
      </p:sp>
      <p:sp>
        <p:nvSpPr>
          <p:cNvPr id="1288222" name="Rectangle 30"/>
          <p:cNvSpPr>
            <a:spLocks noChangeArrowheads="1"/>
          </p:cNvSpPr>
          <p:nvPr/>
        </p:nvSpPr>
        <p:spPr bwMode="auto">
          <a:xfrm>
            <a:off x="519113" y="5486400"/>
            <a:ext cx="105410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 </a:t>
            </a:r>
            <a:r>
              <a:rPr lang="zh-CN" altLang="en-US" sz="1400" b="1">
                <a:solidFill>
                  <a:srgbClr val="FFFFFF"/>
                </a:solidFill>
                <a:effectLst>
                  <a:outerShdw blurRad="38100" dist="38100" dir="2700000" algn="tl">
                    <a:srgbClr val="000000"/>
                  </a:outerShdw>
                </a:effectLst>
                <a:cs typeface="Arial" charset="0"/>
              </a:rPr>
              <a:t>选择经文</a:t>
            </a:r>
            <a:endParaRPr lang="en-US" sz="1400" b="1">
              <a:solidFill>
                <a:srgbClr val="FFFFFF"/>
              </a:solidFill>
              <a:effectLst>
                <a:outerShdw blurRad="38100" dist="38100" dir="2700000" algn="tl">
                  <a:srgbClr val="000000"/>
                </a:outerShdw>
              </a:effectLst>
              <a:cs typeface="Arial" charset="0"/>
            </a:endParaRPr>
          </a:p>
        </p:txBody>
      </p:sp>
      <p:sp>
        <p:nvSpPr>
          <p:cNvPr id="1288223" name="Rectangle 31"/>
          <p:cNvSpPr>
            <a:spLocks noChangeArrowheads="1"/>
          </p:cNvSpPr>
          <p:nvPr/>
        </p:nvSpPr>
        <p:spPr bwMode="auto">
          <a:xfrm>
            <a:off x="519113" y="5181600"/>
            <a:ext cx="105410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2 </a:t>
            </a:r>
            <a:r>
              <a:rPr lang="zh-CN" altLang="en-US" sz="1400" b="1">
                <a:solidFill>
                  <a:srgbClr val="FFFFFF"/>
                </a:solidFill>
                <a:effectLst>
                  <a:outerShdw blurRad="38100" dist="38100" dir="2700000" algn="tl">
                    <a:srgbClr val="000000"/>
                  </a:outerShdw>
                </a:effectLst>
                <a:cs typeface="Arial" charset="0"/>
              </a:rPr>
              <a:t>分析经文</a:t>
            </a:r>
            <a:endParaRPr lang="en-US" sz="1400" b="1">
              <a:solidFill>
                <a:srgbClr val="FFFFFF"/>
              </a:solidFill>
              <a:effectLst>
                <a:outerShdw blurRad="38100" dist="38100" dir="2700000" algn="tl">
                  <a:srgbClr val="000000"/>
                </a:outerShdw>
              </a:effectLst>
              <a:cs typeface="Arial" charset="0"/>
            </a:endParaRPr>
          </a:p>
        </p:txBody>
      </p:sp>
      <p:sp>
        <p:nvSpPr>
          <p:cNvPr id="1288224" name="Rectangle 32"/>
          <p:cNvSpPr>
            <a:spLocks noChangeArrowheads="1"/>
          </p:cNvSpPr>
          <p:nvPr/>
        </p:nvSpPr>
        <p:spPr bwMode="auto">
          <a:xfrm>
            <a:off x="595313" y="4443413"/>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3.1 </a:t>
            </a:r>
            <a:r>
              <a:rPr lang="zh-CN" altLang="en-US" sz="1400" b="1">
                <a:solidFill>
                  <a:srgbClr val="FFFFFF"/>
                </a:solidFill>
                <a:effectLst>
                  <a:outerShdw blurRad="38100" dist="38100" dir="2700000" algn="tl">
                    <a:srgbClr val="000000"/>
                  </a:outerShdw>
                </a:effectLst>
                <a:cs typeface="Arial" charset="0"/>
              </a:rPr>
              <a:t>解经的概述</a:t>
            </a:r>
            <a:endParaRPr lang="en-US" sz="1400" b="1">
              <a:solidFill>
                <a:srgbClr val="FFFFFF"/>
              </a:solidFill>
              <a:effectLst>
                <a:outerShdw blurRad="38100" dist="38100" dir="2700000" algn="tl">
                  <a:srgbClr val="000000"/>
                </a:outerShdw>
              </a:effectLst>
              <a:cs typeface="Arial" charset="0"/>
            </a:endParaRPr>
          </a:p>
        </p:txBody>
      </p:sp>
      <p:sp>
        <p:nvSpPr>
          <p:cNvPr id="1288225" name="Rectangle 33"/>
          <p:cNvSpPr>
            <a:spLocks noChangeArrowheads="1"/>
          </p:cNvSpPr>
          <p:nvPr/>
        </p:nvSpPr>
        <p:spPr bwMode="auto">
          <a:xfrm>
            <a:off x="671513" y="3757613"/>
            <a:ext cx="1387475"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3.2 </a:t>
            </a:r>
            <a:r>
              <a:rPr lang="zh-CN" altLang="en-US" sz="1400" b="1">
                <a:solidFill>
                  <a:srgbClr val="FFFFFF"/>
                </a:solidFill>
                <a:effectLst>
                  <a:outerShdw blurRad="38100" dist="38100" dir="2700000" algn="tl">
                    <a:srgbClr val="000000"/>
                  </a:outerShdw>
                </a:effectLst>
                <a:cs typeface="Arial" charset="0"/>
              </a:rPr>
              <a:t>解经的概念</a:t>
            </a:r>
            <a:endParaRPr lang="en-US" sz="1400" b="1">
              <a:solidFill>
                <a:srgbClr val="FFFFFF"/>
              </a:solidFill>
              <a:effectLst>
                <a:outerShdw blurRad="38100" dist="38100" dir="2700000" algn="tl">
                  <a:srgbClr val="000000"/>
                </a:outerShdw>
              </a:effectLst>
              <a:cs typeface="Arial" charset="0"/>
            </a:endParaRPr>
          </a:p>
        </p:txBody>
      </p:sp>
      <p:sp>
        <p:nvSpPr>
          <p:cNvPr id="1288226" name="Rectangle 34"/>
          <p:cNvSpPr>
            <a:spLocks noChangeArrowheads="1"/>
          </p:cNvSpPr>
          <p:nvPr/>
        </p:nvSpPr>
        <p:spPr bwMode="auto">
          <a:xfrm>
            <a:off x="1281113" y="2690813"/>
            <a:ext cx="186848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4   </a:t>
            </a:r>
            <a:r>
              <a:rPr lang="zh-CN" altLang="en-US" sz="1400" b="1">
                <a:solidFill>
                  <a:srgbClr val="FFFFFF"/>
                </a:solidFill>
                <a:effectLst>
                  <a:outerShdw blurRad="38100" dist="38100" dir="2700000" algn="tl">
                    <a:srgbClr val="000000"/>
                  </a:outerShdw>
                </a:effectLst>
                <a:cs typeface="Arial" charset="0"/>
              </a:rPr>
              <a:t>三个发展性的问题</a:t>
            </a:r>
            <a:endParaRPr lang="en-US" sz="1400" b="1">
              <a:solidFill>
                <a:srgbClr val="FFFFFF"/>
              </a:solidFill>
              <a:effectLst>
                <a:outerShdw blurRad="38100" dist="38100" dir="2700000" algn="tl">
                  <a:srgbClr val="000000"/>
                </a:outerShdw>
              </a:effectLst>
              <a:cs typeface="Arial" charset="0"/>
            </a:endParaRPr>
          </a:p>
        </p:txBody>
      </p:sp>
      <p:sp>
        <p:nvSpPr>
          <p:cNvPr id="1288227" name="Rectangle 35"/>
          <p:cNvSpPr>
            <a:spLocks noChangeArrowheads="1"/>
          </p:cNvSpPr>
          <p:nvPr/>
        </p:nvSpPr>
        <p:spPr bwMode="auto">
          <a:xfrm>
            <a:off x="3338513" y="2157413"/>
            <a:ext cx="158908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5 </a:t>
            </a:r>
            <a:r>
              <a:rPr lang="zh-CN" altLang="en-US" sz="1400" b="1">
                <a:solidFill>
                  <a:srgbClr val="FFFFFF"/>
                </a:solidFill>
                <a:effectLst>
                  <a:outerShdw blurRad="38100" dist="38100" dir="2700000" algn="tl">
                    <a:srgbClr val="000000"/>
                  </a:outerShdw>
                </a:effectLst>
                <a:cs typeface="Arial" charset="0"/>
              </a:rPr>
              <a:t>理想的听众回应</a:t>
            </a:r>
            <a:endParaRPr lang="en-US" sz="1400" b="1">
              <a:solidFill>
                <a:srgbClr val="FFFFFF"/>
              </a:solidFill>
              <a:effectLst>
                <a:outerShdw blurRad="38100" dist="38100" dir="2700000" algn="tl">
                  <a:srgbClr val="000000"/>
                </a:outerShdw>
              </a:effectLst>
              <a:cs typeface="Arial" charset="0"/>
            </a:endParaRPr>
          </a:p>
        </p:txBody>
      </p:sp>
      <p:sp>
        <p:nvSpPr>
          <p:cNvPr id="1288228" name="Rectangle 36"/>
          <p:cNvSpPr>
            <a:spLocks noChangeArrowheads="1"/>
          </p:cNvSpPr>
          <p:nvPr/>
        </p:nvSpPr>
        <p:spPr bwMode="auto">
          <a:xfrm>
            <a:off x="6843713" y="3757613"/>
            <a:ext cx="1247775"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6 </a:t>
            </a:r>
            <a:r>
              <a:rPr lang="zh-CN" altLang="en-US" sz="1400" b="1">
                <a:solidFill>
                  <a:srgbClr val="FFFFFF"/>
                </a:solidFill>
                <a:effectLst>
                  <a:outerShdw blurRad="38100" dist="38100" dir="2700000" algn="tl">
                    <a:srgbClr val="000000"/>
                  </a:outerShdw>
                </a:effectLst>
                <a:cs typeface="Arial" charset="0"/>
              </a:rPr>
              <a:t>讲道的概念</a:t>
            </a:r>
            <a:endParaRPr lang="en-US" sz="1400" b="1">
              <a:solidFill>
                <a:srgbClr val="FFFFFF"/>
              </a:solidFill>
              <a:effectLst>
                <a:outerShdw blurRad="38100" dist="38100" dir="2700000" algn="tl">
                  <a:srgbClr val="000000"/>
                </a:outerShdw>
              </a:effectLst>
              <a:cs typeface="Arial" charset="0"/>
            </a:endParaRPr>
          </a:p>
        </p:txBody>
      </p:sp>
      <p:sp>
        <p:nvSpPr>
          <p:cNvPr id="1288229" name="Rectangle 37"/>
          <p:cNvSpPr>
            <a:spLocks noChangeArrowheads="1"/>
          </p:cNvSpPr>
          <p:nvPr/>
        </p:nvSpPr>
        <p:spPr bwMode="auto">
          <a:xfrm>
            <a:off x="7339013" y="4191000"/>
            <a:ext cx="128587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7 </a:t>
            </a:r>
            <a:r>
              <a:rPr lang="zh-CN" altLang="en-US" sz="1400" b="1">
                <a:solidFill>
                  <a:srgbClr val="FFFFFF"/>
                </a:solidFill>
                <a:effectLst>
                  <a:outerShdw blurRad="38100" dist="38100" dir="2700000" algn="tl">
                    <a:srgbClr val="000000"/>
                  </a:outerShdw>
                </a:effectLst>
                <a:cs typeface="Arial" charset="0"/>
              </a:rPr>
              <a:t>讲道的概述</a:t>
            </a:r>
            <a:endParaRPr lang="en-US" altLang="ja-JP" sz="1400" b="1">
              <a:solidFill>
                <a:srgbClr val="FFFFFF"/>
              </a:solidFill>
              <a:effectLst>
                <a:outerShdw blurRad="38100" dist="38100" dir="2700000" algn="tl">
                  <a:srgbClr val="000000"/>
                </a:outerShdw>
              </a:effectLst>
              <a:cs typeface="Arial" charset="0"/>
            </a:endParaRPr>
          </a:p>
          <a:p>
            <a:pPr>
              <a:defRPr/>
            </a:pPr>
            <a:r>
              <a:rPr lang="en-US" sz="1400" b="1">
                <a:solidFill>
                  <a:srgbClr val="FFFFFF"/>
                </a:solidFill>
                <a:effectLst>
                  <a:outerShdw blurRad="38100" dist="38100" dir="2700000" algn="tl">
                    <a:srgbClr val="000000"/>
                  </a:outerShdw>
                </a:effectLst>
                <a:cs typeface="Arial" charset="0"/>
              </a:rPr>
              <a:t>8 </a:t>
            </a:r>
            <a:r>
              <a:rPr lang="zh-CN" altLang="en-US" sz="1400" b="1">
                <a:solidFill>
                  <a:srgbClr val="FFFFFF"/>
                </a:solidFill>
                <a:effectLst>
                  <a:outerShdw blurRad="38100" dist="38100" dir="2700000" algn="tl">
                    <a:srgbClr val="000000"/>
                  </a:outerShdw>
                </a:effectLst>
                <a:cs typeface="Arial" charset="0"/>
              </a:rPr>
              <a:t>明晰</a:t>
            </a:r>
            <a:endParaRPr lang="en-US" altLang="ja-JP" sz="1400" b="1">
              <a:solidFill>
                <a:srgbClr val="FFFFFF"/>
              </a:solidFill>
              <a:effectLst>
                <a:outerShdw blurRad="38100" dist="38100" dir="2700000" algn="tl">
                  <a:srgbClr val="000000"/>
                </a:outerShdw>
              </a:effectLst>
              <a:cs typeface="Arial" charset="0"/>
            </a:endParaRPr>
          </a:p>
          <a:p>
            <a:pPr>
              <a:defRPr/>
            </a:pPr>
            <a:r>
              <a:rPr lang="en-US" sz="1400" b="1">
                <a:solidFill>
                  <a:srgbClr val="FFFFFF"/>
                </a:solidFill>
                <a:effectLst>
                  <a:outerShdw blurRad="38100" dist="38100" dir="2700000" algn="tl">
                    <a:srgbClr val="000000"/>
                  </a:outerShdw>
                </a:effectLst>
                <a:cs typeface="Arial" charset="0"/>
              </a:rPr>
              <a:t>9 </a:t>
            </a:r>
            <a:r>
              <a:rPr lang="zh-CN" altLang="en-US" sz="1400" b="1">
                <a:solidFill>
                  <a:srgbClr val="FFFFFF"/>
                </a:solidFill>
                <a:effectLst>
                  <a:outerShdw blurRad="38100" dist="38100" dir="2700000" algn="tl">
                    <a:srgbClr val="000000"/>
                  </a:outerShdw>
                </a:effectLst>
                <a:cs typeface="Arial" charset="0"/>
              </a:rPr>
              <a:t>开场白</a:t>
            </a:r>
            <a:r>
              <a:rPr lang="en-US" altLang="ja-JP" sz="1400" b="1">
                <a:solidFill>
                  <a:srgbClr val="FFFFFF"/>
                </a:solidFill>
                <a:effectLst>
                  <a:outerShdw blurRad="38100" dist="38100" dir="2700000" algn="tl">
                    <a:srgbClr val="000000"/>
                  </a:outerShdw>
                </a:effectLst>
                <a:cs typeface="Arial" charset="0"/>
              </a:rPr>
              <a:t>/</a:t>
            </a:r>
            <a:r>
              <a:rPr lang="zh-CN" altLang="en-US" sz="1400" b="1">
                <a:solidFill>
                  <a:srgbClr val="FFFFFF"/>
                </a:solidFill>
                <a:effectLst>
                  <a:outerShdw blurRad="38100" dist="38100" dir="2700000" algn="tl">
                    <a:srgbClr val="000000"/>
                  </a:outerShdw>
                </a:effectLst>
                <a:cs typeface="Arial" charset="0"/>
              </a:rPr>
              <a:t>结论</a:t>
            </a:r>
            <a:endParaRPr lang="en-US" sz="1400" b="1">
              <a:solidFill>
                <a:srgbClr val="FFFFFF"/>
              </a:solidFill>
              <a:effectLst>
                <a:outerShdw blurRad="38100" dist="38100" dir="2700000" algn="tl">
                  <a:srgbClr val="000000"/>
                </a:outerShdw>
              </a:effectLst>
              <a:cs typeface="Arial" charset="0"/>
            </a:endParaRPr>
          </a:p>
        </p:txBody>
      </p:sp>
      <p:sp>
        <p:nvSpPr>
          <p:cNvPr id="128823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10 MSS &amp;</a:t>
            </a:r>
          </a:p>
          <a:p>
            <a:pPr>
              <a:defRPr/>
            </a:pPr>
            <a:r>
              <a:rPr lang="en-US" sz="1400" b="1">
                <a:solidFill>
                  <a:srgbClr val="FFFFFF"/>
                </a:solidFill>
                <a:effectLst>
                  <a:outerShdw blurRad="38100" dist="38100" dir="2700000" algn="tl">
                    <a:srgbClr val="000000"/>
                  </a:outerShdw>
                </a:effectLst>
                <a:cs typeface="Arial" charset="0"/>
              </a:rPr>
              <a:t>     </a:t>
            </a:r>
            <a:r>
              <a:rPr lang="zh-CN" altLang="en-US" sz="1400" b="1">
                <a:solidFill>
                  <a:srgbClr val="FFFFFF"/>
                </a:solidFill>
                <a:effectLst>
                  <a:outerShdw blurRad="38100" dist="38100" dir="2700000" algn="tl">
                    <a:srgbClr val="000000"/>
                  </a:outerShdw>
                </a:effectLst>
                <a:cs typeface="Arial" charset="0"/>
              </a:rPr>
              <a:t>讲道</a:t>
            </a:r>
            <a:endParaRPr lang="en-US" sz="1400" b="1">
              <a:solidFill>
                <a:srgbClr val="FFFFFF"/>
              </a:solidFill>
              <a:effectLst>
                <a:outerShdw blurRad="38100" dist="38100" dir="2700000" algn="tl">
                  <a:srgbClr val="000000"/>
                </a:outerShdw>
              </a:effectLst>
              <a:cs typeface="Arial" charset="0"/>
            </a:endParaRPr>
          </a:p>
        </p:txBody>
      </p:sp>
      <p:sp>
        <p:nvSpPr>
          <p:cNvPr id="128823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zh-CN" altLang="en-US" sz="1400" b="1">
                <a:solidFill>
                  <a:srgbClr val="FFFFFF"/>
                </a:solidFill>
                <a:effectLst>
                  <a:outerShdw blurRad="38100" dist="38100" dir="2700000" algn="tl">
                    <a:srgbClr val="000000"/>
                  </a:outerShdw>
                </a:effectLst>
                <a:cs typeface="Arial" charset="0"/>
              </a:rPr>
              <a:t>白色的字体显示</a:t>
            </a:r>
            <a:r>
              <a:rPr lang="en-GB" altLang="zh-CN" sz="1400" b="1">
                <a:solidFill>
                  <a:srgbClr val="FFFFFF"/>
                </a:solidFill>
                <a:effectLst>
                  <a:outerShdw blurRad="38100" dist="38100" dir="2700000" algn="tl">
                    <a:srgbClr val="000000"/>
                  </a:outerShdw>
                </a:effectLst>
                <a:cs typeface="Arial" charset="0"/>
              </a:rPr>
              <a:t>10</a:t>
            </a:r>
            <a:r>
              <a:rPr lang="zh-CN" altLang="en-US" sz="1400" b="1">
                <a:solidFill>
                  <a:srgbClr val="FFFFFF"/>
                </a:solidFill>
                <a:effectLst>
                  <a:outerShdw blurRad="38100" dist="38100" dir="2700000" algn="tl">
                    <a:srgbClr val="000000"/>
                  </a:outerShdw>
                </a:effectLst>
                <a:cs typeface="Arial" charset="0"/>
              </a:rPr>
              <a:t>个步骤</a:t>
            </a:r>
            <a:r>
              <a:rPr lang="en-US" altLang="ja-JP" sz="1400" b="1">
                <a:solidFill>
                  <a:srgbClr val="FFFFFF"/>
                </a:solidFill>
                <a:effectLst>
                  <a:outerShdw blurRad="38100" dist="38100" dir="2700000" algn="tl">
                    <a:srgbClr val="000000"/>
                  </a:outerShdw>
                </a:effectLst>
                <a:cs typeface="Arial" charset="0"/>
              </a:rPr>
              <a:t> </a:t>
            </a:r>
            <a:r>
              <a:rPr lang="zh-CN" altLang="en-US" sz="1400" b="1">
                <a:solidFill>
                  <a:srgbClr val="FFFFFF"/>
                </a:solidFill>
                <a:effectLst>
                  <a:outerShdw blurRad="38100" dist="38100" dir="2700000" algn="tl">
                    <a:srgbClr val="000000"/>
                  </a:outerShdw>
                </a:effectLst>
                <a:cs typeface="Arial" charset="0"/>
              </a:rPr>
              <a:t>－</a:t>
            </a:r>
            <a:r>
              <a:rPr lang="en-US" altLang="zh-CN" sz="1400" b="1">
                <a:solidFill>
                  <a:srgbClr val="FFFFFF"/>
                </a:solidFill>
                <a:effectLst>
                  <a:outerShdw blurRad="38100" dist="38100" dir="2700000" algn="tl">
                    <a:srgbClr val="000000"/>
                  </a:outerShdw>
                </a:effectLst>
                <a:cs typeface="Arial" charset="0"/>
              </a:rPr>
              <a:t> </a:t>
            </a:r>
            <a:r>
              <a:rPr lang="zh-CN" altLang="en-US" sz="1400" b="1">
                <a:effectLst>
                  <a:outerShdw blurRad="38100" dist="38100" dir="2700000" algn="tl">
                    <a:srgbClr val="000000"/>
                  </a:outerShdw>
                </a:effectLst>
                <a:cs typeface="Arial" charset="0"/>
              </a:rPr>
              <a:t>改</a:t>
            </a:r>
            <a:r>
              <a:rPr lang="en-US" sz="1400"/>
              <a:t>编</a:t>
            </a:r>
            <a:r>
              <a:rPr lang="en-US" altLang="ja-JP" sz="1400" b="1">
                <a:effectLst>
                  <a:outerShdw blurRad="38100" dist="38100" dir="2700000" algn="tl">
                    <a:srgbClr val="000000"/>
                  </a:outerShdw>
                </a:effectLst>
                <a:cs typeface="Arial" charset="0"/>
              </a:rPr>
              <a:t> </a:t>
            </a:r>
            <a:r>
              <a:rPr lang="zh-CN" altLang="en-US" sz="1400" b="1">
                <a:effectLst>
                  <a:outerShdw blurRad="38100" dist="38100" dir="2700000" algn="tl">
                    <a:srgbClr val="000000"/>
                  </a:outerShdw>
                </a:effectLst>
                <a:cs typeface="Arial" charset="0"/>
              </a:rPr>
              <a:t>于</a:t>
            </a:r>
            <a:r>
              <a:rPr lang="en-US" altLang="ja-JP" sz="1400" b="1">
                <a:effectLst>
                  <a:outerShdw blurRad="38100" dist="38100" dir="2700000" algn="tl">
                    <a:srgbClr val="000000"/>
                  </a:outerShdw>
                </a:effectLst>
                <a:cs typeface="Arial" charset="0"/>
              </a:rPr>
              <a:t> </a:t>
            </a:r>
            <a:r>
              <a:rPr lang="en-US" altLang="ja-JP" sz="1400" b="1">
                <a:solidFill>
                  <a:srgbClr val="FFFFFF"/>
                </a:solidFill>
                <a:effectLst>
                  <a:outerShdw blurRad="38100" dist="38100" dir="2700000" algn="tl">
                    <a:srgbClr val="000000"/>
                  </a:outerShdw>
                </a:effectLst>
                <a:cs typeface="Arial" charset="0"/>
              </a:rPr>
              <a:t>Haddon Robinson, </a:t>
            </a:r>
            <a:r>
              <a:rPr lang="en-US" altLang="ja-JP" sz="1400" b="1" i="1">
                <a:solidFill>
                  <a:srgbClr val="FFFFFF"/>
                </a:solidFill>
                <a:effectLst>
                  <a:outerShdw blurRad="38100" dist="38100" dir="2700000" algn="tl">
                    <a:srgbClr val="000000"/>
                  </a:outerShdw>
                </a:effectLst>
                <a:cs typeface="Arial" charset="0"/>
              </a:rPr>
              <a:t>Biblical Preaching</a:t>
            </a:r>
            <a:r>
              <a:rPr lang="en-US" altLang="ja-JP" sz="1400" b="1">
                <a:solidFill>
                  <a:srgbClr val="FFFFFF"/>
                </a:solidFill>
                <a:effectLst>
                  <a:outerShdw blurRad="38100" dist="38100" dir="2700000" algn="tl">
                    <a:srgbClr val="000000"/>
                  </a:outerShdw>
                </a:effectLst>
                <a:cs typeface="Arial" charset="0"/>
              </a:rPr>
              <a:t> (notes, 105)</a:t>
            </a:r>
            <a:endParaRPr lang="en-US" sz="1400" b="1">
              <a:solidFill>
                <a:srgbClr val="FFFFFF"/>
              </a:solidFill>
              <a:effectLst>
                <a:outerShdw blurRad="38100" dist="38100" dir="2700000" algn="tl">
                  <a:srgbClr val="000000"/>
                </a:outerShdw>
              </a:effectLst>
              <a:cs typeface="Arial" charset="0"/>
            </a:endParaRPr>
          </a:p>
        </p:txBody>
      </p:sp>
      <p:sp>
        <p:nvSpPr>
          <p:cNvPr id="112680"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1288233" name="Oval 41"/>
          <p:cNvSpPr>
            <a:spLocks noChangeArrowheads="1"/>
          </p:cNvSpPr>
          <p:nvPr/>
        </p:nvSpPr>
        <p:spPr bwMode="auto">
          <a:xfrm rot="616603">
            <a:off x="573088" y="4941888"/>
            <a:ext cx="3675062" cy="1401762"/>
          </a:xfrm>
          <a:prstGeom prst="ellipse">
            <a:avLst/>
          </a:prstGeom>
          <a:noFill/>
          <a:ln w="76200">
            <a:solidFill>
              <a:srgbClr val="FF050B"/>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cs typeface="Arial" charset="0"/>
            </a:endParaRPr>
          </a:p>
        </p:txBody>
      </p:sp>
      <p:sp>
        <p:nvSpPr>
          <p:cNvPr id="44" name="TextBox 43"/>
          <p:cNvSpPr txBox="1"/>
          <p:nvPr/>
        </p:nvSpPr>
        <p:spPr>
          <a:xfrm rot="619638">
            <a:off x="339725" y="5318125"/>
            <a:ext cx="4141788" cy="7699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zh-CN" altLang="en-US" sz="4400" b="1">
                <a:effectLst>
                  <a:outerShdw blurRad="38100" dist="38100" dir="2700000" algn="tl">
                    <a:srgbClr val="000000"/>
                  </a:outerShdw>
                </a:effectLst>
                <a:cs typeface="Arial" charset="0"/>
              </a:rPr>
              <a:t>观察</a:t>
            </a:r>
            <a:endParaRPr lang="en-US" sz="4400" b="1">
              <a:effectLst>
                <a:outerShdw blurRad="38100" dist="38100" dir="2700000" algn="tl">
                  <a:srgbClr val="000000"/>
                </a:outerShdw>
              </a:effectLs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88233"/>
                                        </p:tgtEl>
                                        <p:attrNameLst>
                                          <p:attrName>style.visibility</p:attrName>
                                        </p:attrNameLst>
                                      </p:cBhvr>
                                      <p:to>
                                        <p:strVal val="visible"/>
                                      </p:to>
                                    </p:set>
                                    <p:anim calcmode="lin" valueType="num">
                                      <p:cBhvr>
                                        <p:cTn id="7" dur="1000" fill="hold"/>
                                        <p:tgtEl>
                                          <p:spTgt spid="1288233"/>
                                        </p:tgtEl>
                                        <p:attrNameLst>
                                          <p:attrName>ppt_x</p:attrName>
                                        </p:attrNameLst>
                                      </p:cBhvr>
                                      <p:tavLst>
                                        <p:tav tm="0">
                                          <p:val>
                                            <p:strVal val="#ppt_x-.2"/>
                                          </p:val>
                                        </p:tav>
                                        <p:tav tm="100000">
                                          <p:val>
                                            <p:strVal val="#ppt_x"/>
                                          </p:val>
                                        </p:tav>
                                      </p:tavLst>
                                    </p:anim>
                                    <p:anim calcmode="lin" valueType="num">
                                      <p:cBhvr>
                                        <p:cTn id="8" dur="1000" fill="hold"/>
                                        <p:tgtEl>
                                          <p:spTgt spid="12882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8233"/>
                                        </p:tgtEl>
                                      </p:cBhvr>
                                    </p:animEffec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33" grpId="0" animBg="1"/>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A158D3-AF85-F4D2-966E-01CEBF72C344}"/>
            </a:ext>
          </a:extLst>
        </p:cNvPr>
        <p:cNvGrpSpPr/>
        <p:nvPr/>
      </p:nvGrpSpPr>
      <p:grpSpPr>
        <a:xfrm>
          <a:off x="0" y="0"/>
          <a:ext cx="0" cy="0"/>
          <a:chOff x="0" y="0"/>
          <a:chExt cx="0" cy="0"/>
        </a:xfrm>
      </p:grpSpPr>
      <p:sp>
        <p:nvSpPr>
          <p:cNvPr id="1288194" name="Rectangle 2">
            <a:extLst>
              <a:ext uri="{FF2B5EF4-FFF2-40B4-BE49-F238E27FC236}">
                <a16:creationId xmlns:a16="http://schemas.microsoft.com/office/drawing/2014/main" id="{8FBC7857-86EE-D9E0-6C09-FA0746D267A9}"/>
              </a:ext>
            </a:extLst>
          </p:cNvPr>
          <p:cNvSpPr>
            <a:spLocks noGrp="1" noChangeArrowheads="1"/>
          </p:cNvSpPr>
          <p:nvPr>
            <p:ph type="ctrTitle"/>
          </p:nvPr>
        </p:nvSpPr>
        <p:spPr>
          <a:xfrm>
            <a:off x="609600" y="609600"/>
            <a:ext cx="8001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zh-CN" altLang="en-US" sz="2800">
                <a:latin typeface="Arial" charset="0"/>
                <a:ea typeface="ＭＳ Ｐゴシック" charset="0"/>
                <a:cs typeface="Arial" charset="0"/>
              </a:rPr>
              <a:t>准备解经的过程</a:t>
            </a:r>
            <a:r>
              <a:rPr lang="en-US" altLang="zh-CN" sz="2800">
                <a:latin typeface="Arial" charset="0"/>
                <a:ea typeface="ＭＳ Ｐゴシック" charset="0"/>
                <a:cs typeface="Arial" charset="0"/>
              </a:rPr>
              <a:t> </a:t>
            </a:r>
            <a:br>
              <a:rPr lang="en-US" altLang="zh-CN" sz="2800">
                <a:latin typeface="Arial" charset="0"/>
                <a:ea typeface="ＭＳ Ｐゴシック" charset="0"/>
                <a:cs typeface="Arial" charset="0"/>
              </a:rPr>
            </a:br>
            <a:r>
              <a:rPr lang="en-GB" altLang="zh-CN" sz="2400">
                <a:latin typeface="Arial" charset="0"/>
                <a:ea typeface="ＭＳ Ｐゴシック" charset="0"/>
                <a:cs typeface="Arial" charset="0"/>
              </a:rPr>
              <a:t>The Preparing Expository Sermons</a:t>
            </a:r>
            <a:endParaRPr lang="en-US" sz="2400">
              <a:latin typeface="Arial" charset="0"/>
              <a:ea typeface="ＭＳ Ｐゴシック" charset="0"/>
              <a:cs typeface="Arial" charset="0"/>
            </a:endParaRPr>
          </a:p>
        </p:txBody>
      </p:sp>
      <p:sp>
        <p:nvSpPr>
          <p:cNvPr id="112643" name="Rectangle 3">
            <a:extLst>
              <a:ext uri="{FF2B5EF4-FFF2-40B4-BE49-F238E27FC236}">
                <a16:creationId xmlns:a16="http://schemas.microsoft.com/office/drawing/2014/main" id="{5F09D05B-DB8C-9850-037A-45679479A718}"/>
              </a:ext>
            </a:extLst>
          </p:cNvPr>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1288196" name="Rectangle 4">
            <a:extLst>
              <a:ext uri="{FF2B5EF4-FFF2-40B4-BE49-F238E27FC236}">
                <a16:creationId xmlns:a16="http://schemas.microsoft.com/office/drawing/2014/main" id="{7C7D9ADA-8692-F65B-40F3-1BD9D6A11E5D}"/>
              </a:ext>
            </a:extLst>
          </p:cNvPr>
          <p:cNvSpPr>
            <a:spLocks noChangeArrowheads="1"/>
          </p:cNvSpPr>
          <p:nvPr/>
        </p:nvSpPr>
        <p:spPr bwMode="auto">
          <a:xfrm>
            <a:off x="1000125" y="1447800"/>
            <a:ext cx="7305675" cy="304800"/>
          </a:xfrm>
          <a:prstGeom prst="rect">
            <a:avLst/>
          </a:prstGeom>
          <a:ln w="12700">
            <a:noFill/>
            <a:miter lim="800000"/>
            <a:headEnd/>
            <a:tailEnd/>
          </a:ln>
          <a:effectLst/>
        </p:spPr>
        <p:txBody>
          <a:bodyPr lIns="90487" tIns="44450" rIns="90487" bIns="44450" anchor="ctr"/>
          <a:lstStyle/>
          <a:p>
            <a:pPr algn="ctr">
              <a:defRPr/>
            </a:pPr>
            <a:r>
              <a:rPr lang="en-US" sz="1800" b="1">
                <a:solidFill>
                  <a:srgbClr val="FFFF00"/>
                </a:solidFill>
                <a:effectLst>
                  <a:outerShdw blurRad="38100" dist="38100" dir="2700000" algn="tl">
                    <a:srgbClr val="000000"/>
                  </a:outerShdw>
                </a:effectLst>
                <a:cs typeface="Arial" charset="0"/>
              </a:rPr>
              <a:t>Based on Ramesh Richard's text, </a:t>
            </a:r>
            <a:r>
              <a:rPr lang="en-US" sz="1800" b="1" i="1">
                <a:solidFill>
                  <a:srgbClr val="FFFF00"/>
                </a:solidFill>
                <a:effectLst>
                  <a:outerShdw blurRad="38100" dist="38100" dir="2700000" algn="tl">
                    <a:srgbClr val="000000"/>
                  </a:outerShdw>
                </a:effectLst>
                <a:cs typeface="Arial" charset="0"/>
              </a:rPr>
              <a:t>Preparing Expository Sermons</a:t>
            </a:r>
          </a:p>
        </p:txBody>
      </p:sp>
      <p:sp>
        <p:nvSpPr>
          <p:cNvPr id="1288197" name="Rectangle 5">
            <a:extLst>
              <a:ext uri="{FF2B5EF4-FFF2-40B4-BE49-F238E27FC236}">
                <a16:creationId xmlns:a16="http://schemas.microsoft.com/office/drawing/2014/main" id="{A4CD6065-9A4C-9A8E-83CC-92A8B7212E0D}"/>
              </a:ext>
            </a:extLst>
          </p:cNvPr>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研究</a:t>
            </a:r>
            <a:endParaRPr lang="en-US" b="1">
              <a:solidFill>
                <a:srgbClr val="FFFF00"/>
              </a:solidFill>
              <a:effectLst>
                <a:outerShdw blurRad="38100" dist="38100" dir="2700000" algn="tl">
                  <a:srgbClr val="000000"/>
                </a:outerShdw>
              </a:effectLst>
              <a:cs typeface="Arial" charset="0"/>
            </a:endParaRPr>
          </a:p>
        </p:txBody>
      </p:sp>
      <p:sp>
        <p:nvSpPr>
          <p:cNvPr id="112646" name="Rectangle 6">
            <a:extLst>
              <a:ext uri="{FF2B5EF4-FFF2-40B4-BE49-F238E27FC236}">
                <a16:creationId xmlns:a16="http://schemas.microsoft.com/office/drawing/2014/main" id="{84825D1E-79C3-FC11-2369-8878DC0FB3D9}"/>
              </a:ext>
            </a:extLst>
          </p:cNvPr>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47" name="Rectangle 7">
            <a:extLst>
              <a:ext uri="{FF2B5EF4-FFF2-40B4-BE49-F238E27FC236}">
                <a16:creationId xmlns:a16="http://schemas.microsoft.com/office/drawing/2014/main" id="{AE8CB0F1-D857-1984-EEE7-583210F2859C}"/>
              </a:ext>
            </a:extLst>
          </p:cNvPr>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48" name="Rectangle 8">
            <a:extLst>
              <a:ext uri="{FF2B5EF4-FFF2-40B4-BE49-F238E27FC236}">
                <a16:creationId xmlns:a16="http://schemas.microsoft.com/office/drawing/2014/main" id="{E166661C-CEC3-BF8F-4386-A59955573B3C}"/>
              </a:ext>
            </a:extLst>
          </p:cNvPr>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1" name="Rectangle 9">
            <a:extLst>
              <a:ext uri="{FF2B5EF4-FFF2-40B4-BE49-F238E27FC236}">
                <a16:creationId xmlns:a16="http://schemas.microsoft.com/office/drawing/2014/main" id="{17887F4C-28A7-A63B-D922-BFA80C5C61DF}"/>
              </a:ext>
            </a:extLst>
          </p:cNvPr>
          <p:cNvSpPr>
            <a:spLocks noChangeArrowheads="1"/>
          </p:cNvSpPr>
          <p:nvPr/>
        </p:nvSpPr>
        <p:spPr bwMode="auto">
          <a:xfrm>
            <a:off x="1995488" y="4419600"/>
            <a:ext cx="798512"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结构</a:t>
            </a:r>
            <a:endParaRPr lang="en-US" b="1">
              <a:solidFill>
                <a:srgbClr val="FFFF00"/>
              </a:solidFill>
              <a:effectLst>
                <a:outerShdw blurRad="38100" dist="38100" dir="2700000" algn="tl">
                  <a:srgbClr val="000000"/>
                </a:outerShdw>
              </a:effectLst>
              <a:cs typeface="Arial" charset="0"/>
            </a:endParaRPr>
          </a:p>
        </p:txBody>
      </p:sp>
      <p:sp>
        <p:nvSpPr>
          <p:cNvPr id="1288202" name="Rectangle 10">
            <a:extLst>
              <a:ext uri="{FF2B5EF4-FFF2-40B4-BE49-F238E27FC236}">
                <a16:creationId xmlns:a16="http://schemas.microsoft.com/office/drawing/2014/main" id="{575CD80E-3BBB-2B8C-5848-8A13783F6E51}"/>
              </a:ext>
            </a:extLst>
          </p:cNvPr>
          <p:cNvSpPr>
            <a:spLocks noChangeArrowheads="1"/>
          </p:cNvSpPr>
          <p:nvPr/>
        </p:nvSpPr>
        <p:spPr bwMode="auto">
          <a:xfrm>
            <a:off x="5929313" y="5181600"/>
            <a:ext cx="798512"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讲道</a:t>
            </a:r>
            <a:endParaRPr lang="en-US" b="1">
              <a:solidFill>
                <a:srgbClr val="FFFF00"/>
              </a:solidFill>
              <a:effectLst>
                <a:outerShdw blurRad="38100" dist="38100" dir="2700000" algn="tl">
                  <a:srgbClr val="000000"/>
                </a:outerShdw>
              </a:effectLst>
              <a:cs typeface="Arial" charset="0"/>
            </a:endParaRPr>
          </a:p>
        </p:txBody>
      </p:sp>
      <p:sp>
        <p:nvSpPr>
          <p:cNvPr id="1288203" name="Rectangle 11">
            <a:extLst>
              <a:ext uri="{FF2B5EF4-FFF2-40B4-BE49-F238E27FC236}">
                <a16:creationId xmlns:a16="http://schemas.microsoft.com/office/drawing/2014/main" id="{02436A7A-1FDE-F86E-1B93-CB294A3DB3E2}"/>
              </a:ext>
            </a:extLst>
          </p:cNvPr>
          <p:cNvSpPr>
            <a:spLocks noChangeArrowheads="1"/>
          </p:cNvSpPr>
          <p:nvPr/>
        </p:nvSpPr>
        <p:spPr bwMode="auto">
          <a:xfrm>
            <a:off x="5638800" y="4419600"/>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结构</a:t>
            </a:r>
            <a:endParaRPr lang="en-US" b="1">
              <a:solidFill>
                <a:srgbClr val="FFFF00"/>
              </a:solidFill>
              <a:effectLst>
                <a:outerShdw blurRad="38100" dist="38100" dir="2700000" algn="tl">
                  <a:srgbClr val="000000"/>
                </a:outerShdw>
              </a:effectLst>
              <a:cs typeface="Arial" charset="0"/>
            </a:endParaRPr>
          </a:p>
        </p:txBody>
      </p:sp>
      <p:sp>
        <p:nvSpPr>
          <p:cNvPr id="112652" name="Rectangle 12">
            <a:extLst>
              <a:ext uri="{FF2B5EF4-FFF2-40B4-BE49-F238E27FC236}">
                <a16:creationId xmlns:a16="http://schemas.microsoft.com/office/drawing/2014/main" id="{8B48DCD6-7962-D19B-38B0-21F37B58128E}"/>
              </a:ext>
            </a:extLst>
          </p:cNvPr>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5" name="Rectangle 13">
            <a:extLst>
              <a:ext uri="{FF2B5EF4-FFF2-40B4-BE49-F238E27FC236}">
                <a16:creationId xmlns:a16="http://schemas.microsoft.com/office/drawing/2014/main" id="{F5E6D185-9B1B-8EDE-3DED-C3E29D232892}"/>
              </a:ext>
            </a:extLst>
          </p:cNvPr>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CPT</a:t>
            </a:r>
          </a:p>
        </p:txBody>
      </p:sp>
      <p:sp>
        <p:nvSpPr>
          <p:cNvPr id="112654" name="Rectangle 14">
            <a:extLst>
              <a:ext uri="{FF2B5EF4-FFF2-40B4-BE49-F238E27FC236}">
                <a16:creationId xmlns:a16="http://schemas.microsoft.com/office/drawing/2014/main" id="{719F9B28-D91B-83F8-3517-183C12EFD803}"/>
              </a:ext>
            </a:extLst>
          </p:cNvPr>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55" name="Rectangle 15">
            <a:extLst>
              <a:ext uri="{FF2B5EF4-FFF2-40B4-BE49-F238E27FC236}">
                <a16:creationId xmlns:a16="http://schemas.microsoft.com/office/drawing/2014/main" id="{AE757ABE-EB2B-3F14-6682-E77D6EFC1511}"/>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8" name="Rectangle 16">
            <a:extLst>
              <a:ext uri="{FF2B5EF4-FFF2-40B4-BE49-F238E27FC236}">
                <a16:creationId xmlns:a16="http://schemas.microsoft.com/office/drawing/2014/main" id="{0922476D-9021-BFC6-D47D-3D0169379AC5}"/>
              </a:ext>
            </a:extLst>
          </p:cNvPr>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CPS</a:t>
            </a:r>
          </a:p>
        </p:txBody>
      </p:sp>
      <p:sp>
        <p:nvSpPr>
          <p:cNvPr id="1288209" name="Rectangle 17">
            <a:extLst>
              <a:ext uri="{FF2B5EF4-FFF2-40B4-BE49-F238E27FC236}">
                <a16:creationId xmlns:a16="http://schemas.microsoft.com/office/drawing/2014/main" id="{EEB16C92-728C-0C9C-5F43-9BA990877C93}"/>
              </a:ext>
            </a:extLst>
          </p:cNvPr>
          <p:cNvSpPr>
            <a:spLocks noChangeArrowheads="1"/>
          </p:cNvSpPr>
          <p:nvPr/>
        </p:nvSpPr>
        <p:spPr bwMode="auto">
          <a:xfrm>
            <a:off x="3429000" y="2805113"/>
            <a:ext cx="1773238"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目的的骄梁</a:t>
            </a:r>
            <a:endParaRPr lang="en-US" b="1">
              <a:solidFill>
                <a:srgbClr val="FFFF00"/>
              </a:solidFill>
              <a:effectLst>
                <a:outerShdw blurRad="38100" dist="38100" dir="2700000" algn="tl">
                  <a:srgbClr val="000000"/>
                </a:outerShdw>
              </a:effectLst>
              <a:cs typeface="Arial" charset="0"/>
            </a:endParaRPr>
          </a:p>
        </p:txBody>
      </p:sp>
      <p:sp>
        <p:nvSpPr>
          <p:cNvPr id="1288210" name="Rectangle 18">
            <a:extLst>
              <a:ext uri="{FF2B5EF4-FFF2-40B4-BE49-F238E27FC236}">
                <a16:creationId xmlns:a16="http://schemas.microsoft.com/office/drawing/2014/main" id="{EC6D2CF5-2401-8CF7-160D-FBE930BFA246}"/>
              </a:ext>
            </a:extLst>
          </p:cNvPr>
          <p:cNvSpPr>
            <a:spLocks noChangeArrowheads="1"/>
          </p:cNvSpPr>
          <p:nvPr/>
        </p:nvSpPr>
        <p:spPr bwMode="auto">
          <a:xfrm>
            <a:off x="4213225" y="2336800"/>
            <a:ext cx="857250" cy="458788"/>
          </a:xfrm>
          <a:prstGeom prst="rect">
            <a:avLst/>
          </a:prstGeom>
          <a:noFill/>
          <a:ln w="12700">
            <a:noFill/>
            <a:miter lim="800000"/>
            <a:headEnd/>
            <a:tailEnd/>
          </a:ln>
          <a:effectLst/>
        </p:spPr>
        <p:txBody>
          <a:bodyPr wrap="none"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头脑</a:t>
            </a:r>
            <a:endParaRPr lang="en-US" b="1" i="1">
              <a:solidFill>
                <a:srgbClr val="FDE3BA"/>
              </a:solidFill>
              <a:effectLst>
                <a:outerShdw blurRad="38100" dist="38100" dir="2700000" algn="tl">
                  <a:srgbClr val="000000"/>
                </a:outerShdw>
              </a:effectLst>
              <a:cs typeface="Arial" charset="0"/>
            </a:endParaRPr>
          </a:p>
        </p:txBody>
      </p:sp>
      <p:sp>
        <p:nvSpPr>
          <p:cNvPr id="1288211" name="Rectangle 19">
            <a:extLst>
              <a:ext uri="{FF2B5EF4-FFF2-40B4-BE49-F238E27FC236}">
                <a16:creationId xmlns:a16="http://schemas.microsoft.com/office/drawing/2014/main" id="{5200B00F-00D4-CB93-7221-A1360C33181B}"/>
              </a:ext>
            </a:extLst>
          </p:cNvPr>
          <p:cNvSpPr>
            <a:spLocks noChangeArrowheads="1"/>
          </p:cNvSpPr>
          <p:nvPr/>
        </p:nvSpPr>
        <p:spPr bwMode="auto">
          <a:xfrm>
            <a:off x="4102100" y="3708400"/>
            <a:ext cx="10795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心</a:t>
            </a:r>
            <a:endParaRPr lang="en-US" b="1" i="1">
              <a:solidFill>
                <a:srgbClr val="FDE3BA"/>
              </a:solidFill>
              <a:effectLst>
                <a:outerShdw blurRad="38100" dist="38100" dir="2700000" algn="tl">
                  <a:srgbClr val="000000"/>
                </a:outerShdw>
              </a:effectLst>
              <a:cs typeface="Arial" charset="0"/>
            </a:endParaRPr>
          </a:p>
        </p:txBody>
      </p:sp>
      <p:sp>
        <p:nvSpPr>
          <p:cNvPr id="1288212" name="Rectangle 20">
            <a:extLst>
              <a:ext uri="{FF2B5EF4-FFF2-40B4-BE49-F238E27FC236}">
                <a16:creationId xmlns:a16="http://schemas.microsoft.com/office/drawing/2014/main" id="{673E5BE7-DDDE-11B5-D89B-235E6658A170}"/>
              </a:ext>
            </a:extLst>
          </p:cNvPr>
          <p:cNvSpPr>
            <a:spLocks noChangeArrowheads="1"/>
          </p:cNvSpPr>
          <p:nvPr/>
        </p:nvSpPr>
        <p:spPr bwMode="auto">
          <a:xfrm>
            <a:off x="3949700" y="4470400"/>
            <a:ext cx="13843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骨骼</a:t>
            </a:r>
            <a:endParaRPr lang="en-US" b="1" i="1">
              <a:solidFill>
                <a:srgbClr val="FDE3BA"/>
              </a:solidFill>
              <a:effectLst>
                <a:outerShdw blurRad="38100" dist="38100" dir="2700000" algn="tl">
                  <a:srgbClr val="000000"/>
                </a:outerShdw>
              </a:effectLst>
              <a:cs typeface="Arial" charset="0"/>
            </a:endParaRPr>
          </a:p>
        </p:txBody>
      </p:sp>
      <p:sp>
        <p:nvSpPr>
          <p:cNvPr id="1288213" name="Rectangle 21">
            <a:extLst>
              <a:ext uri="{FF2B5EF4-FFF2-40B4-BE49-F238E27FC236}">
                <a16:creationId xmlns:a16="http://schemas.microsoft.com/office/drawing/2014/main" id="{CB796028-320B-4337-8E04-DF792F6BDE3D}"/>
              </a:ext>
            </a:extLst>
          </p:cNvPr>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肉体</a:t>
            </a:r>
            <a:endParaRPr lang="en-US" b="1" i="1">
              <a:solidFill>
                <a:srgbClr val="FDE3BA"/>
              </a:solidFill>
              <a:effectLst>
                <a:outerShdw blurRad="38100" dist="38100" dir="2700000" algn="tl">
                  <a:srgbClr val="000000"/>
                </a:outerShdw>
              </a:effectLst>
              <a:cs typeface="Arial" charset="0"/>
            </a:endParaRPr>
          </a:p>
        </p:txBody>
      </p:sp>
      <p:sp>
        <p:nvSpPr>
          <p:cNvPr id="112662" name="AutoShape 22">
            <a:extLst>
              <a:ext uri="{FF2B5EF4-FFF2-40B4-BE49-F238E27FC236}">
                <a16:creationId xmlns:a16="http://schemas.microsoft.com/office/drawing/2014/main" id="{438506B8-776F-F66C-52C0-455B276F6100}"/>
              </a:ext>
            </a:extLst>
          </p:cNvPr>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3" name="AutoShape 23">
            <a:extLst>
              <a:ext uri="{FF2B5EF4-FFF2-40B4-BE49-F238E27FC236}">
                <a16:creationId xmlns:a16="http://schemas.microsoft.com/office/drawing/2014/main" id="{323A62E9-358A-E0AE-A43A-4026B0DDAE5D}"/>
              </a:ext>
            </a:extLst>
          </p:cNvPr>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4" name="AutoShape 24">
            <a:extLst>
              <a:ext uri="{FF2B5EF4-FFF2-40B4-BE49-F238E27FC236}">
                <a16:creationId xmlns:a16="http://schemas.microsoft.com/office/drawing/2014/main" id="{BE8DB82F-A1D4-5A84-81FD-2696B7C15F34}"/>
              </a:ext>
            </a:extLst>
          </p:cNvPr>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5" name="AutoShape 25">
            <a:extLst>
              <a:ext uri="{FF2B5EF4-FFF2-40B4-BE49-F238E27FC236}">
                <a16:creationId xmlns:a16="http://schemas.microsoft.com/office/drawing/2014/main" id="{B8474D6E-DCF9-0323-1819-6A16C4E2BCC0}"/>
              </a:ext>
            </a:extLst>
          </p:cNvPr>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6" name="AutoShape 26">
            <a:extLst>
              <a:ext uri="{FF2B5EF4-FFF2-40B4-BE49-F238E27FC236}">
                <a16:creationId xmlns:a16="http://schemas.microsoft.com/office/drawing/2014/main" id="{33CEFC4C-12E6-060E-7337-476799B44580}"/>
              </a:ext>
            </a:extLst>
          </p:cNvPr>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7" name="AutoShape 27">
            <a:extLst>
              <a:ext uri="{FF2B5EF4-FFF2-40B4-BE49-F238E27FC236}">
                <a16:creationId xmlns:a16="http://schemas.microsoft.com/office/drawing/2014/main" id="{19FED7AE-936C-593E-DDF7-AB5E3CCC646B}"/>
              </a:ext>
            </a:extLst>
          </p:cNvPr>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20" name="Rectangle 28">
            <a:extLst>
              <a:ext uri="{FF2B5EF4-FFF2-40B4-BE49-F238E27FC236}">
                <a16:creationId xmlns:a16="http://schemas.microsoft.com/office/drawing/2014/main" id="{093D4D31-34EF-BF41-92C6-747E7A6A9A32}"/>
              </a:ext>
            </a:extLst>
          </p:cNvPr>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cs typeface="Arial" charset="0"/>
              </a:rPr>
              <a:t>经文</a:t>
            </a:r>
            <a:endParaRPr lang="en-US" b="1">
              <a:solidFill>
                <a:srgbClr val="D49FFF"/>
              </a:solidFill>
              <a:effectLst>
                <a:outerShdw blurRad="38100" dist="38100" dir="2700000" algn="tl">
                  <a:srgbClr val="000000"/>
                </a:outerShdw>
              </a:effectLst>
              <a:cs typeface="Arial" charset="0"/>
            </a:endParaRPr>
          </a:p>
        </p:txBody>
      </p:sp>
      <p:sp>
        <p:nvSpPr>
          <p:cNvPr id="1288221" name="Rectangle 29">
            <a:extLst>
              <a:ext uri="{FF2B5EF4-FFF2-40B4-BE49-F238E27FC236}">
                <a16:creationId xmlns:a16="http://schemas.microsoft.com/office/drawing/2014/main" id="{8E2004D6-D062-8AC5-173F-3931A9764680}"/>
              </a:ext>
            </a:extLst>
          </p:cNvPr>
          <p:cNvSpPr>
            <a:spLocks noChangeArrowheads="1"/>
          </p:cNvSpPr>
          <p:nvPr/>
        </p:nvSpPr>
        <p:spPr bwMode="auto">
          <a:xfrm>
            <a:off x="57705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cs typeface="Arial" charset="0"/>
              </a:rPr>
              <a:t>讲道</a:t>
            </a:r>
            <a:endParaRPr lang="en-US" b="1">
              <a:solidFill>
                <a:srgbClr val="D49FFF"/>
              </a:solidFill>
              <a:effectLst>
                <a:outerShdw blurRad="38100" dist="38100" dir="2700000" algn="tl">
                  <a:srgbClr val="000000"/>
                </a:outerShdw>
              </a:effectLst>
              <a:cs typeface="Arial" charset="0"/>
            </a:endParaRPr>
          </a:p>
        </p:txBody>
      </p:sp>
      <p:sp>
        <p:nvSpPr>
          <p:cNvPr id="1288222" name="Rectangle 30">
            <a:extLst>
              <a:ext uri="{FF2B5EF4-FFF2-40B4-BE49-F238E27FC236}">
                <a16:creationId xmlns:a16="http://schemas.microsoft.com/office/drawing/2014/main" id="{9D5F2B44-6ED7-FAA4-530C-2AAB241A7790}"/>
              </a:ext>
            </a:extLst>
          </p:cNvPr>
          <p:cNvSpPr>
            <a:spLocks noChangeArrowheads="1"/>
          </p:cNvSpPr>
          <p:nvPr/>
        </p:nvSpPr>
        <p:spPr bwMode="auto">
          <a:xfrm>
            <a:off x="519113" y="5486400"/>
            <a:ext cx="105410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 </a:t>
            </a:r>
            <a:r>
              <a:rPr lang="zh-CN" altLang="en-US" sz="1400" b="1">
                <a:solidFill>
                  <a:srgbClr val="FFFFFF"/>
                </a:solidFill>
                <a:effectLst>
                  <a:outerShdw blurRad="38100" dist="38100" dir="2700000" algn="tl">
                    <a:srgbClr val="000000"/>
                  </a:outerShdw>
                </a:effectLst>
                <a:cs typeface="Arial" charset="0"/>
              </a:rPr>
              <a:t>选择经文</a:t>
            </a:r>
            <a:endParaRPr lang="en-US" sz="1400" b="1">
              <a:solidFill>
                <a:srgbClr val="FFFFFF"/>
              </a:solidFill>
              <a:effectLst>
                <a:outerShdw blurRad="38100" dist="38100" dir="2700000" algn="tl">
                  <a:srgbClr val="000000"/>
                </a:outerShdw>
              </a:effectLst>
              <a:cs typeface="Arial" charset="0"/>
            </a:endParaRPr>
          </a:p>
        </p:txBody>
      </p:sp>
      <p:sp>
        <p:nvSpPr>
          <p:cNvPr id="1288223" name="Rectangle 31">
            <a:extLst>
              <a:ext uri="{FF2B5EF4-FFF2-40B4-BE49-F238E27FC236}">
                <a16:creationId xmlns:a16="http://schemas.microsoft.com/office/drawing/2014/main" id="{66F234BF-DBC8-A4C0-11BD-F363CABCAC26}"/>
              </a:ext>
            </a:extLst>
          </p:cNvPr>
          <p:cNvSpPr>
            <a:spLocks noChangeArrowheads="1"/>
          </p:cNvSpPr>
          <p:nvPr/>
        </p:nvSpPr>
        <p:spPr bwMode="auto">
          <a:xfrm>
            <a:off x="519113" y="5181600"/>
            <a:ext cx="105410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2 </a:t>
            </a:r>
            <a:r>
              <a:rPr lang="zh-CN" altLang="en-US" sz="1400" b="1">
                <a:solidFill>
                  <a:srgbClr val="FFFFFF"/>
                </a:solidFill>
                <a:effectLst>
                  <a:outerShdw blurRad="38100" dist="38100" dir="2700000" algn="tl">
                    <a:srgbClr val="000000"/>
                  </a:outerShdw>
                </a:effectLst>
                <a:cs typeface="Arial" charset="0"/>
              </a:rPr>
              <a:t>分析经文</a:t>
            </a:r>
            <a:endParaRPr lang="en-US" sz="1400" b="1">
              <a:solidFill>
                <a:srgbClr val="FFFFFF"/>
              </a:solidFill>
              <a:effectLst>
                <a:outerShdw blurRad="38100" dist="38100" dir="2700000" algn="tl">
                  <a:srgbClr val="000000"/>
                </a:outerShdw>
              </a:effectLst>
              <a:cs typeface="Arial" charset="0"/>
            </a:endParaRPr>
          </a:p>
        </p:txBody>
      </p:sp>
      <p:sp>
        <p:nvSpPr>
          <p:cNvPr id="1288224" name="Rectangle 32">
            <a:extLst>
              <a:ext uri="{FF2B5EF4-FFF2-40B4-BE49-F238E27FC236}">
                <a16:creationId xmlns:a16="http://schemas.microsoft.com/office/drawing/2014/main" id="{A8F2E584-6B22-B23A-72E2-72E77B065630}"/>
              </a:ext>
            </a:extLst>
          </p:cNvPr>
          <p:cNvSpPr>
            <a:spLocks noChangeArrowheads="1"/>
          </p:cNvSpPr>
          <p:nvPr/>
        </p:nvSpPr>
        <p:spPr bwMode="auto">
          <a:xfrm>
            <a:off x="595313" y="4443413"/>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3.1 </a:t>
            </a:r>
            <a:r>
              <a:rPr lang="zh-CN" altLang="en-US" sz="1400" b="1">
                <a:solidFill>
                  <a:srgbClr val="FFFFFF"/>
                </a:solidFill>
                <a:effectLst>
                  <a:outerShdw blurRad="38100" dist="38100" dir="2700000" algn="tl">
                    <a:srgbClr val="000000"/>
                  </a:outerShdw>
                </a:effectLst>
                <a:cs typeface="Arial" charset="0"/>
              </a:rPr>
              <a:t>解经的概述</a:t>
            </a:r>
            <a:endParaRPr lang="en-US" sz="1400" b="1">
              <a:solidFill>
                <a:srgbClr val="FFFFFF"/>
              </a:solidFill>
              <a:effectLst>
                <a:outerShdw blurRad="38100" dist="38100" dir="2700000" algn="tl">
                  <a:srgbClr val="000000"/>
                </a:outerShdw>
              </a:effectLst>
              <a:cs typeface="Arial" charset="0"/>
            </a:endParaRPr>
          </a:p>
        </p:txBody>
      </p:sp>
      <p:sp>
        <p:nvSpPr>
          <p:cNvPr id="1288225" name="Rectangle 33">
            <a:extLst>
              <a:ext uri="{FF2B5EF4-FFF2-40B4-BE49-F238E27FC236}">
                <a16:creationId xmlns:a16="http://schemas.microsoft.com/office/drawing/2014/main" id="{1D5C9D17-602F-B8FF-20A8-A598A0B22176}"/>
              </a:ext>
            </a:extLst>
          </p:cNvPr>
          <p:cNvSpPr>
            <a:spLocks noChangeArrowheads="1"/>
          </p:cNvSpPr>
          <p:nvPr/>
        </p:nvSpPr>
        <p:spPr bwMode="auto">
          <a:xfrm>
            <a:off x="671513" y="3757613"/>
            <a:ext cx="1387475"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3.2 </a:t>
            </a:r>
            <a:r>
              <a:rPr lang="zh-CN" altLang="en-US" sz="1400" b="1">
                <a:solidFill>
                  <a:srgbClr val="FFFFFF"/>
                </a:solidFill>
                <a:effectLst>
                  <a:outerShdw blurRad="38100" dist="38100" dir="2700000" algn="tl">
                    <a:srgbClr val="000000"/>
                  </a:outerShdw>
                </a:effectLst>
                <a:cs typeface="Arial" charset="0"/>
              </a:rPr>
              <a:t>解经的概念</a:t>
            </a:r>
            <a:endParaRPr lang="en-US" sz="1400" b="1">
              <a:solidFill>
                <a:srgbClr val="FFFFFF"/>
              </a:solidFill>
              <a:effectLst>
                <a:outerShdw blurRad="38100" dist="38100" dir="2700000" algn="tl">
                  <a:srgbClr val="000000"/>
                </a:outerShdw>
              </a:effectLst>
              <a:cs typeface="Arial" charset="0"/>
            </a:endParaRPr>
          </a:p>
        </p:txBody>
      </p:sp>
      <p:sp>
        <p:nvSpPr>
          <p:cNvPr id="1288226" name="Rectangle 34">
            <a:extLst>
              <a:ext uri="{FF2B5EF4-FFF2-40B4-BE49-F238E27FC236}">
                <a16:creationId xmlns:a16="http://schemas.microsoft.com/office/drawing/2014/main" id="{5E6955CB-A386-ABD1-1203-A17BE779DFFA}"/>
              </a:ext>
            </a:extLst>
          </p:cNvPr>
          <p:cNvSpPr>
            <a:spLocks noChangeArrowheads="1"/>
          </p:cNvSpPr>
          <p:nvPr/>
        </p:nvSpPr>
        <p:spPr bwMode="auto">
          <a:xfrm>
            <a:off x="1281113" y="2690813"/>
            <a:ext cx="186848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4   </a:t>
            </a:r>
            <a:r>
              <a:rPr lang="zh-CN" altLang="en-US" sz="1400" b="1">
                <a:solidFill>
                  <a:srgbClr val="FFFFFF"/>
                </a:solidFill>
                <a:effectLst>
                  <a:outerShdw blurRad="38100" dist="38100" dir="2700000" algn="tl">
                    <a:srgbClr val="000000"/>
                  </a:outerShdw>
                </a:effectLst>
                <a:cs typeface="Arial" charset="0"/>
              </a:rPr>
              <a:t>三个发展性的问题</a:t>
            </a:r>
            <a:endParaRPr lang="en-US" sz="1400" b="1">
              <a:solidFill>
                <a:srgbClr val="FFFFFF"/>
              </a:solidFill>
              <a:effectLst>
                <a:outerShdw blurRad="38100" dist="38100" dir="2700000" algn="tl">
                  <a:srgbClr val="000000"/>
                </a:outerShdw>
              </a:effectLst>
              <a:cs typeface="Arial" charset="0"/>
            </a:endParaRPr>
          </a:p>
        </p:txBody>
      </p:sp>
      <p:sp>
        <p:nvSpPr>
          <p:cNvPr id="1288227" name="Rectangle 35">
            <a:extLst>
              <a:ext uri="{FF2B5EF4-FFF2-40B4-BE49-F238E27FC236}">
                <a16:creationId xmlns:a16="http://schemas.microsoft.com/office/drawing/2014/main" id="{4138396C-22EE-7AE0-1753-6CBE025D4F4E}"/>
              </a:ext>
            </a:extLst>
          </p:cNvPr>
          <p:cNvSpPr>
            <a:spLocks noChangeArrowheads="1"/>
          </p:cNvSpPr>
          <p:nvPr/>
        </p:nvSpPr>
        <p:spPr bwMode="auto">
          <a:xfrm>
            <a:off x="3338513" y="2157413"/>
            <a:ext cx="158908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5 </a:t>
            </a:r>
            <a:r>
              <a:rPr lang="zh-CN" altLang="en-US" sz="1400" b="1">
                <a:solidFill>
                  <a:srgbClr val="FFFFFF"/>
                </a:solidFill>
                <a:effectLst>
                  <a:outerShdw blurRad="38100" dist="38100" dir="2700000" algn="tl">
                    <a:srgbClr val="000000"/>
                  </a:outerShdw>
                </a:effectLst>
                <a:cs typeface="Arial" charset="0"/>
              </a:rPr>
              <a:t>理想的听众回应</a:t>
            </a:r>
            <a:endParaRPr lang="en-US" sz="1400" b="1">
              <a:solidFill>
                <a:srgbClr val="FFFFFF"/>
              </a:solidFill>
              <a:effectLst>
                <a:outerShdw blurRad="38100" dist="38100" dir="2700000" algn="tl">
                  <a:srgbClr val="000000"/>
                </a:outerShdw>
              </a:effectLst>
              <a:cs typeface="Arial" charset="0"/>
            </a:endParaRPr>
          </a:p>
        </p:txBody>
      </p:sp>
      <p:sp>
        <p:nvSpPr>
          <p:cNvPr id="1288228" name="Rectangle 36">
            <a:extLst>
              <a:ext uri="{FF2B5EF4-FFF2-40B4-BE49-F238E27FC236}">
                <a16:creationId xmlns:a16="http://schemas.microsoft.com/office/drawing/2014/main" id="{06D63407-9742-2924-F8C1-9E02B7A66440}"/>
              </a:ext>
            </a:extLst>
          </p:cNvPr>
          <p:cNvSpPr>
            <a:spLocks noChangeArrowheads="1"/>
          </p:cNvSpPr>
          <p:nvPr/>
        </p:nvSpPr>
        <p:spPr bwMode="auto">
          <a:xfrm>
            <a:off x="6843713" y="3757613"/>
            <a:ext cx="1247775"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6 </a:t>
            </a:r>
            <a:r>
              <a:rPr lang="zh-CN" altLang="en-US" sz="1400" b="1">
                <a:solidFill>
                  <a:srgbClr val="FFFFFF"/>
                </a:solidFill>
                <a:effectLst>
                  <a:outerShdw blurRad="38100" dist="38100" dir="2700000" algn="tl">
                    <a:srgbClr val="000000"/>
                  </a:outerShdw>
                </a:effectLst>
                <a:cs typeface="Arial" charset="0"/>
              </a:rPr>
              <a:t>讲道的概念</a:t>
            </a:r>
            <a:endParaRPr lang="en-US" sz="1400" b="1">
              <a:solidFill>
                <a:srgbClr val="FFFFFF"/>
              </a:solidFill>
              <a:effectLst>
                <a:outerShdw blurRad="38100" dist="38100" dir="2700000" algn="tl">
                  <a:srgbClr val="000000"/>
                </a:outerShdw>
              </a:effectLst>
              <a:cs typeface="Arial" charset="0"/>
            </a:endParaRPr>
          </a:p>
        </p:txBody>
      </p:sp>
      <p:sp>
        <p:nvSpPr>
          <p:cNvPr id="1288229" name="Rectangle 37">
            <a:extLst>
              <a:ext uri="{FF2B5EF4-FFF2-40B4-BE49-F238E27FC236}">
                <a16:creationId xmlns:a16="http://schemas.microsoft.com/office/drawing/2014/main" id="{2AE7C93D-7F86-9DA2-E216-928847CDF009}"/>
              </a:ext>
            </a:extLst>
          </p:cNvPr>
          <p:cNvSpPr>
            <a:spLocks noChangeArrowheads="1"/>
          </p:cNvSpPr>
          <p:nvPr/>
        </p:nvSpPr>
        <p:spPr bwMode="auto">
          <a:xfrm>
            <a:off x="7339013" y="4191000"/>
            <a:ext cx="128587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7 </a:t>
            </a:r>
            <a:r>
              <a:rPr lang="zh-CN" altLang="en-US" sz="1400" b="1">
                <a:solidFill>
                  <a:srgbClr val="FFFFFF"/>
                </a:solidFill>
                <a:effectLst>
                  <a:outerShdw blurRad="38100" dist="38100" dir="2700000" algn="tl">
                    <a:srgbClr val="000000"/>
                  </a:outerShdw>
                </a:effectLst>
                <a:cs typeface="Arial" charset="0"/>
              </a:rPr>
              <a:t>讲道的概述</a:t>
            </a:r>
            <a:endParaRPr lang="en-US" altLang="ja-JP" sz="1400" b="1">
              <a:solidFill>
                <a:srgbClr val="FFFFFF"/>
              </a:solidFill>
              <a:effectLst>
                <a:outerShdw blurRad="38100" dist="38100" dir="2700000" algn="tl">
                  <a:srgbClr val="000000"/>
                </a:outerShdw>
              </a:effectLst>
              <a:cs typeface="Arial" charset="0"/>
            </a:endParaRPr>
          </a:p>
          <a:p>
            <a:pPr>
              <a:defRPr/>
            </a:pPr>
            <a:r>
              <a:rPr lang="en-US" sz="1400" b="1">
                <a:solidFill>
                  <a:srgbClr val="FFFFFF"/>
                </a:solidFill>
                <a:effectLst>
                  <a:outerShdw blurRad="38100" dist="38100" dir="2700000" algn="tl">
                    <a:srgbClr val="000000"/>
                  </a:outerShdw>
                </a:effectLst>
                <a:cs typeface="Arial" charset="0"/>
              </a:rPr>
              <a:t>8 </a:t>
            </a:r>
            <a:r>
              <a:rPr lang="zh-CN" altLang="en-US" sz="1400" b="1">
                <a:solidFill>
                  <a:srgbClr val="FFFFFF"/>
                </a:solidFill>
                <a:effectLst>
                  <a:outerShdw blurRad="38100" dist="38100" dir="2700000" algn="tl">
                    <a:srgbClr val="000000"/>
                  </a:outerShdw>
                </a:effectLst>
                <a:cs typeface="Arial" charset="0"/>
              </a:rPr>
              <a:t>明晰</a:t>
            </a:r>
            <a:endParaRPr lang="en-US" altLang="ja-JP" sz="1400" b="1">
              <a:solidFill>
                <a:srgbClr val="FFFFFF"/>
              </a:solidFill>
              <a:effectLst>
                <a:outerShdw blurRad="38100" dist="38100" dir="2700000" algn="tl">
                  <a:srgbClr val="000000"/>
                </a:outerShdw>
              </a:effectLst>
              <a:cs typeface="Arial" charset="0"/>
            </a:endParaRPr>
          </a:p>
          <a:p>
            <a:pPr>
              <a:defRPr/>
            </a:pPr>
            <a:r>
              <a:rPr lang="en-US" sz="1400" b="1">
                <a:solidFill>
                  <a:srgbClr val="FFFFFF"/>
                </a:solidFill>
                <a:effectLst>
                  <a:outerShdw blurRad="38100" dist="38100" dir="2700000" algn="tl">
                    <a:srgbClr val="000000"/>
                  </a:outerShdw>
                </a:effectLst>
                <a:cs typeface="Arial" charset="0"/>
              </a:rPr>
              <a:t>9 </a:t>
            </a:r>
            <a:r>
              <a:rPr lang="zh-CN" altLang="en-US" sz="1400" b="1">
                <a:solidFill>
                  <a:srgbClr val="FFFFFF"/>
                </a:solidFill>
                <a:effectLst>
                  <a:outerShdw blurRad="38100" dist="38100" dir="2700000" algn="tl">
                    <a:srgbClr val="000000"/>
                  </a:outerShdw>
                </a:effectLst>
                <a:cs typeface="Arial" charset="0"/>
              </a:rPr>
              <a:t>开场白</a:t>
            </a:r>
            <a:r>
              <a:rPr lang="en-US" altLang="ja-JP" sz="1400" b="1">
                <a:solidFill>
                  <a:srgbClr val="FFFFFF"/>
                </a:solidFill>
                <a:effectLst>
                  <a:outerShdw blurRad="38100" dist="38100" dir="2700000" algn="tl">
                    <a:srgbClr val="000000"/>
                  </a:outerShdw>
                </a:effectLst>
                <a:cs typeface="Arial" charset="0"/>
              </a:rPr>
              <a:t>/</a:t>
            </a:r>
            <a:r>
              <a:rPr lang="zh-CN" altLang="en-US" sz="1400" b="1">
                <a:solidFill>
                  <a:srgbClr val="FFFFFF"/>
                </a:solidFill>
                <a:effectLst>
                  <a:outerShdw blurRad="38100" dist="38100" dir="2700000" algn="tl">
                    <a:srgbClr val="000000"/>
                  </a:outerShdw>
                </a:effectLst>
                <a:cs typeface="Arial" charset="0"/>
              </a:rPr>
              <a:t>结论</a:t>
            </a:r>
            <a:endParaRPr lang="en-US" sz="1400" b="1">
              <a:solidFill>
                <a:srgbClr val="FFFFFF"/>
              </a:solidFill>
              <a:effectLst>
                <a:outerShdw blurRad="38100" dist="38100" dir="2700000" algn="tl">
                  <a:srgbClr val="000000"/>
                </a:outerShdw>
              </a:effectLst>
              <a:cs typeface="Arial" charset="0"/>
            </a:endParaRPr>
          </a:p>
        </p:txBody>
      </p:sp>
      <p:sp>
        <p:nvSpPr>
          <p:cNvPr id="1288230" name="Rectangle 38">
            <a:extLst>
              <a:ext uri="{FF2B5EF4-FFF2-40B4-BE49-F238E27FC236}">
                <a16:creationId xmlns:a16="http://schemas.microsoft.com/office/drawing/2014/main" id="{9B446D04-056E-DBC8-EB41-E9727E271E96}"/>
              </a:ext>
            </a:extLst>
          </p:cNvPr>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10 MSS &amp;</a:t>
            </a:r>
          </a:p>
          <a:p>
            <a:pPr>
              <a:defRPr/>
            </a:pPr>
            <a:r>
              <a:rPr lang="en-US" sz="1400" b="1">
                <a:solidFill>
                  <a:srgbClr val="FFFFFF"/>
                </a:solidFill>
                <a:effectLst>
                  <a:outerShdw blurRad="38100" dist="38100" dir="2700000" algn="tl">
                    <a:srgbClr val="000000"/>
                  </a:outerShdw>
                </a:effectLst>
                <a:cs typeface="Arial" charset="0"/>
              </a:rPr>
              <a:t>     </a:t>
            </a:r>
            <a:r>
              <a:rPr lang="zh-CN" altLang="en-US" sz="1400" b="1">
                <a:solidFill>
                  <a:srgbClr val="FFFFFF"/>
                </a:solidFill>
                <a:effectLst>
                  <a:outerShdw blurRad="38100" dist="38100" dir="2700000" algn="tl">
                    <a:srgbClr val="000000"/>
                  </a:outerShdw>
                </a:effectLst>
                <a:cs typeface="Arial" charset="0"/>
              </a:rPr>
              <a:t>讲道</a:t>
            </a:r>
            <a:endParaRPr lang="en-US" sz="1400" b="1">
              <a:solidFill>
                <a:srgbClr val="FFFFFF"/>
              </a:solidFill>
              <a:effectLst>
                <a:outerShdw blurRad="38100" dist="38100" dir="2700000" algn="tl">
                  <a:srgbClr val="000000"/>
                </a:outerShdw>
              </a:effectLst>
              <a:cs typeface="Arial" charset="0"/>
            </a:endParaRPr>
          </a:p>
        </p:txBody>
      </p:sp>
      <p:sp>
        <p:nvSpPr>
          <p:cNvPr id="1288231" name="Rectangle 39">
            <a:extLst>
              <a:ext uri="{FF2B5EF4-FFF2-40B4-BE49-F238E27FC236}">
                <a16:creationId xmlns:a16="http://schemas.microsoft.com/office/drawing/2014/main" id="{FDCB6CA8-164D-2985-AB72-36C6F43EE14A}"/>
              </a:ext>
            </a:extLst>
          </p:cNvPr>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zh-CN" altLang="en-US" sz="1400" b="1">
                <a:solidFill>
                  <a:srgbClr val="FFFFFF"/>
                </a:solidFill>
                <a:effectLst>
                  <a:outerShdw blurRad="38100" dist="38100" dir="2700000" algn="tl">
                    <a:srgbClr val="000000"/>
                  </a:outerShdw>
                </a:effectLst>
                <a:cs typeface="Arial" charset="0"/>
              </a:rPr>
              <a:t>白色的字体显示</a:t>
            </a:r>
            <a:r>
              <a:rPr lang="en-GB" altLang="zh-CN" sz="1400" b="1">
                <a:solidFill>
                  <a:srgbClr val="FFFFFF"/>
                </a:solidFill>
                <a:effectLst>
                  <a:outerShdw blurRad="38100" dist="38100" dir="2700000" algn="tl">
                    <a:srgbClr val="000000"/>
                  </a:outerShdw>
                </a:effectLst>
                <a:cs typeface="Arial" charset="0"/>
              </a:rPr>
              <a:t>10</a:t>
            </a:r>
            <a:r>
              <a:rPr lang="zh-CN" altLang="en-US" sz="1400" b="1">
                <a:solidFill>
                  <a:srgbClr val="FFFFFF"/>
                </a:solidFill>
                <a:effectLst>
                  <a:outerShdw blurRad="38100" dist="38100" dir="2700000" algn="tl">
                    <a:srgbClr val="000000"/>
                  </a:outerShdw>
                </a:effectLst>
                <a:cs typeface="Arial" charset="0"/>
              </a:rPr>
              <a:t>个步骤</a:t>
            </a:r>
            <a:r>
              <a:rPr lang="en-US" altLang="ja-JP" sz="1400" b="1">
                <a:solidFill>
                  <a:srgbClr val="FFFFFF"/>
                </a:solidFill>
                <a:effectLst>
                  <a:outerShdw blurRad="38100" dist="38100" dir="2700000" algn="tl">
                    <a:srgbClr val="000000"/>
                  </a:outerShdw>
                </a:effectLst>
                <a:cs typeface="Arial" charset="0"/>
              </a:rPr>
              <a:t> </a:t>
            </a:r>
            <a:r>
              <a:rPr lang="zh-CN" altLang="en-US" sz="1400" b="1">
                <a:solidFill>
                  <a:srgbClr val="FFFFFF"/>
                </a:solidFill>
                <a:effectLst>
                  <a:outerShdw blurRad="38100" dist="38100" dir="2700000" algn="tl">
                    <a:srgbClr val="000000"/>
                  </a:outerShdw>
                </a:effectLst>
                <a:cs typeface="Arial" charset="0"/>
              </a:rPr>
              <a:t>－</a:t>
            </a:r>
            <a:r>
              <a:rPr lang="en-US" altLang="zh-CN" sz="1400" b="1">
                <a:solidFill>
                  <a:srgbClr val="FFFFFF"/>
                </a:solidFill>
                <a:effectLst>
                  <a:outerShdw blurRad="38100" dist="38100" dir="2700000" algn="tl">
                    <a:srgbClr val="000000"/>
                  </a:outerShdw>
                </a:effectLst>
                <a:cs typeface="Arial" charset="0"/>
              </a:rPr>
              <a:t> </a:t>
            </a:r>
            <a:r>
              <a:rPr lang="zh-CN" altLang="en-US" sz="1400" b="1">
                <a:effectLst>
                  <a:outerShdw blurRad="38100" dist="38100" dir="2700000" algn="tl">
                    <a:srgbClr val="000000"/>
                  </a:outerShdw>
                </a:effectLst>
                <a:cs typeface="Arial" charset="0"/>
              </a:rPr>
              <a:t>改</a:t>
            </a:r>
            <a:r>
              <a:rPr lang="en-US" sz="1400"/>
              <a:t>编</a:t>
            </a:r>
            <a:r>
              <a:rPr lang="en-US" altLang="ja-JP" sz="1400" b="1">
                <a:effectLst>
                  <a:outerShdw blurRad="38100" dist="38100" dir="2700000" algn="tl">
                    <a:srgbClr val="000000"/>
                  </a:outerShdw>
                </a:effectLst>
                <a:cs typeface="Arial" charset="0"/>
              </a:rPr>
              <a:t> </a:t>
            </a:r>
            <a:r>
              <a:rPr lang="zh-CN" altLang="en-US" sz="1400" b="1">
                <a:effectLst>
                  <a:outerShdw blurRad="38100" dist="38100" dir="2700000" algn="tl">
                    <a:srgbClr val="000000"/>
                  </a:outerShdw>
                </a:effectLst>
                <a:cs typeface="Arial" charset="0"/>
              </a:rPr>
              <a:t>于</a:t>
            </a:r>
            <a:r>
              <a:rPr lang="en-US" altLang="ja-JP" sz="1400" b="1">
                <a:effectLst>
                  <a:outerShdw blurRad="38100" dist="38100" dir="2700000" algn="tl">
                    <a:srgbClr val="000000"/>
                  </a:outerShdw>
                </a:effectLst>
                <a:cs typeface="Arial" charset="0"/>
              </a:rPr>
              <a:t> </a:t>
            </a:r>
            <a:r>
              <a:rPr lang="en-US" altLang="ja-JP" sz="1400" b="1">
                <a:solidFill>
                  <a:srgbClr val="FFFFFF"/>
                </a:solidFill>
                <a:effectLst>
                  <a:outerShdw blurRad="38100" dist="38100" dir="2700000" algn="tl">
                    <a:srgbClr val="000000"/>
                  </a:outerShdw>
                </a:effectLst>
                <a:cs typeface="Arial" charset="0"/>
              </a:rPr>
              <a:t>Haddon Robinson, </a:t>
            </a:r>
            <a:r>
              <a:rPr lang="en-US" altLang="ja-JP" sz="1400" b="1" i="1">
                <a:solidFill>
                  <a:srgbClr val="FFFFFF"/>
                </a:solidFill>
                <a:effectLst>
                  <a:outerShdw blurRad="38100" dist="38100" dir="2700000" algn="tl">
                    <a:srgbClr val="000000"/>
                  </a:outerShdw>
                </a:effectLst>
                <a:cs typeface="Arial" charset="0"/>
              </a:rPr>
              <a:t>Biblical Preaching</a:t>
            </a:r>
            <a:r>
              <a:rPr lang="en-US" altLang="ja-JP" sz="1400" b="1">
                <a:solidFill>
                  <a:srgbClr val="FFFFFF"/>
                </a:solidFill>
                <a:effectLst>
                  <a:outerShdw blurRad="38100" dist="38100" dir="2700000" algn="tl">
                    <a:srgbClr val="000000"/>
                  </a:outerShdw>
                </a:effectLst>
                <a:cs typeface="Arial" charset="0"/>
              </a:rPr>
              <a:t> (notes, 105)</a:t>
            </a:r>
            <a:endParaRPr lang="en-US" sz="1400" b="1">
              <a:solidFill>
                <a:srgbClr val="FFFFFF"/>
              </a:solidFill>
              <a:effectLst>
                <a:outerShdw blurRad="38100" dist="38100" dir="2700000" algn="tl">
                  <a:srgbClr val="000000"/>
                </a:outerShdw>
              </a:effectLst>
              <a:cs typeface="Arial" charset="0"/>
            </a:endParaRPr>
          </a:p>
        </p:txBody>
      </p:sp>
      <p:sp>
        <p:nvSpPr>
          <p:cNvPr id="112680" name="Text Box 40">
            <a:extLst>
              <a:ext uri="{FF2B5EF4-FFF2-40B4-BE49-F238E27FC236}">
                <a16:creationId xmlns:a16="http://schemas.microsoft.com/office/drawing/2014/main" id="{0F7D8665-EC6C-978B-E44B-6F2501A3BA37}"/>
              </a:ext>
            </a:extLst>
          </p:cNvPr>
          <p:cNvSpPr txBox="1">
            <a:spLocks noChangeArrowheads="1"/>
          </p:cNvSpPr>
          <p:nvPr/>
        </p:nvSpPr>
        <p:spPr bwMode="auto">
          <a:xfrm>
            <a:off x="7010400" y="0"/>
            <a:ext cx="2057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1288233" name="Oval 41">
            <a:extLst>
              <a:ext uri="{FF2B5EF4-FFF2-40B4-BE49-F238E27FC236}">
                <a16:creationId xmlns:a16="http://schemas.microsoft.com/office/drawing/2014/main" id="{CC83AE89-25BF-9BD4-91BE-F9E0B516F168}"/>
              </a:ext>
            </a:extLst>
          </p:cNvPr>
          <p:cNvSpPr>
            <a:spLocks noChangeArrowheads="1"/>
          </p:cNvSpPr>
          <p:nvPr/>
        </p:nvSpPr>
        <p:spPr bwMode="auto">
          <a:xfrm rot="616603">
            <a:off x="573088" y="4941888"/>
            <a:ext cx="3675062" cy="1401762"/>
          </a:xfrm>
          <a:prstGeom prst="ellipse">
            <a:avLst/>
          </a:prstGeom>
          <a:noFill/>
          <a:ln w="76200">
            <a:solidFill>
              <a:srgbClr val="FF050B"/>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2" name="Oval 41">
            <a:extLst>
              <a:ext uri="{FF2B5EF4-FFF2-40B4-BE49-F238E27FC236}">
                <a16:creationId xmlns:a16="http://schemas.microsoft.com/office/drawing/2014/main" id="{92862ABE-29E6-644B-0381-7F12DB1BA9ED}"/>
              </a:ext>
            </a:extLst>
          </p:cNvPr>
          <p:cNvSpPr>
            <a:spLocks noChangeArrowheads="1"/>
          </p:cNvSpPr>
          <p:nvPr/>
        </p:nvSpPr>
        <p:spPr bwMode="auto">
          <a:xfrm rot="616603">
            <a:off x="625475" y="3502025"/>
            <a:ext cx="4521200" cy="1438275"/>
          </a:xfrm>
          <a:prstGeom prst="ellipse">
            <a:avLst/>
          </a:prstGeom>
          <a:noFill/>
          <a:ln w="76200">
            <a:solidFill>
              <a:srgbClr val="FF050B"/>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FFFF"/>
              </a:solidFill>
              <a:cs typeface="Arial" charset="0"/>
            </a:endParaRPr>
          </a:p>
        </p:txBody>
      </p:sp>
      <p:sp>
        <p:nvSpPr>
          <p:cNvPr id="44" name="TextBox 43">
            <a:extLst>
              <a:ext uri="{FF2B5EF4-FFF2-40B4-BE49-F238E27FC236}">
                <a16:creationId xmlns:a16="http://schemas.microsoft.com/office/drawing/2014/main" id="{22896175-F6E1-715C-8C29-E9162E9D118F}"/>
              </a:ext>
            </a:extLst>
          </p:cNvPr>
          <p:cNvSpPr txBox="1"/>
          <p:nvPr/>
        </p:nvSpPr>
        <p:spPr>
          <a:xfrm rot="619638">
            <a:off x="339725" y="5318125"/>
            <a:ext cx="4141788" cy="7699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zh-CN" altLang="en-US" sz="4400" b="1">
                <a:effectLst>
                  <a:outerShdw blurRad="38100" dist="38100" dir="2700000" algn="tl">
                    <a:srgbClr val="000000"/>
                  </a:outerShdw>
                </a:effectLst>
                <a:cs typeface="Arial" charset="0"/>
              </a:rPr>
              <a:t>观察</a:t>
            </a:r>
            <a:endParaRPr lang="en-US" sz="4400" b="1">
              <a:effectLst>
                <a:outerShdw blurRad="38100" dist="38100" dir="2700000" algn="tl">
                  <a:srgbClr val="000000"/>
                </a:outerShdw>
              </a:effectLst>
              <a:cs typeface="Arial" charset="0"/>
            </a:endParaRPr>
          </a:p>
        </p:txBody>
      </p:sp>
      <p:sp>
        <p:nvSpPr>
          <p:cNvPr id="45" name="TextBox 44">
            <a:extLst>
              <a:ext uri="{FF2B5EF4-FFF2-40B4-BE49-F238E27FC236}">
                <a16:creationId xmlns:a16="http://schemas.microsoft.com/office/drawing/2014/main" id="{12494582-8240-D782-A328-FA361467BD7F}"/>
              </a:ext>
            </a:extLst>
          </p:cNvPr>
          <p:cNvSpPr txBox="1"/>
          <p:nvPr/>
        </p:nvSpPr>
        <p:spPr>
          <a:xfrm rot="619638">
            <a:off x="792163" y="3771900"/>
            <a:ext cx="4657725" cy="7699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zh-CN" altLang="en-US" sz="4400" b="1">
                <a:effectLst>
                  <a:outerShdw blurRad="38100" dist="38100" dir="2700000" algn="tl">
                    <a:srgbClr val="000000"/>
                  </a:outerShdw>
                </a:effectLst>
                <a:cs typeface="Arial" charset="0"/>
              </a:rPr>
              <a:t>解经</a:t>
            </a:r>
            <a:endParaRPr lang="en-US" sz="4400" b="1">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41099687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D9BC53-ACB8-1C69-D968-57B2E2A2E0CC}"/>
            </a:ext>
          </a:extLst>
        </p:cNvPr>
        <p:cNvGrpSpPr/>
        <p:nvPr/>
      </p:nvGrpSpPr>
      <p:grpSpPr>
        <a:xfrm>
          <a:off x="0" y="0"/>
          <a:ext cx="0" cy="0"/>
          <a:chOff x="0" y="0"/>
          <a:chExt cx="0" cy="0"/>
        </a:xfrm>
      </p:grpSpPr>
      <p:sp>
        <p:nvSpPr>
          <p:cNvPr id="1288194" name="Rectangle 2">
            <a:extLst>
              <a:ext uri="{FF2B5EF4-FFF2-40B4-BE49-F238E27FC236}">
                <a16:creationId xmlns:a16="http://schemas.microsoft.com/office/drawing/2014/main" id="{E3404C3B-65D8-5505-0584-559F6930F8E8}"/>
              </a:ext>
            </a:extLst>
          </p:cNvPr>
          <p:cNvSpPr>
            <a:spLocks noGrp="1" noChangeArrowheads="1"/>
          </p:cNvSpPr>
          <p:nvPr>
            <p:ph type="ctrTitle"/>
          </p:nvPr>
        </p:nvSpPr>
        <p:spPr>
          <a:xfrm>
            <a:off x="609600" y="609600"/>
            <a:ext cx="8001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zh-CN" altLang="en-US" sz="2800">
                <a:latin typeface="Arial" charset="0"/>
                <a:ea typeface="ＭＳ Ｐゴシック" charset="0"/>
                <a:cs typeface="Arial" charset="0"/>
              </a:rPr>
              <a:t>准备解经的过程</a:t>
            </a:r>
            <a:r>
              <a:rPr lang="en-US" altLang="zh-CN" sz="2800">
                <a:latin typeface="Arial" charset="0"/>
                <a:ea typeface="ＭＳ Ｐゴシック" charset="0"/>
                <a:cs typeface="Arial" charset="0"/>
              </a:rPr>
              <a:t> </a:t>
            </a:r>
            <a:br>
              <a:rPr lang="en-US" altLang="zh-CN" sz="2800">
                <a:latin typeface="Arial" charset="0"/>
                <a:ea typeface="ＭＳ Ｐゴシック" charset="0"/>
                <a:cs typeface="Arial" charset="0"/>
              </a:rPr>
            </a:br>
            <a:r>
              <a:rPr lang="en-GB" altLang="zh-CN" sz="2400">
                <a:latin typeface="Arial" charset="0"/>
                <a:ea typeface="ＭＳ Ｐゴシック" charset="0"/>
                <a:cs typeface="Arial" charset="0"/>
              </a:rPr>
              <a:t>The Preparing Expository Sermons</a:t>
            </a:r>
            <a:endParaRPr lang="en-US" sz="2400">
              <a:latin typeface="Arial" charset="0"/>
              <a:ea typeface="ＭＳ Ｐゴシック" charset="0"/>
              <a:cs typeface="Arial" charset="0"/>
            </a:endParaRPr>
          </a:p>
        </p:txBody>
      </p:sp>
      <p:sp>
        <p:nvSpPr>
          <p:cNvPr id="112643" name="Rectangle 3">
            <a:extLst>
              <a:ext uri="{FF2B5EF4-FFF2-40B4-BE49-F238E27FC236}">
                <a16:creationId xmlns:a16="http://schemas.microsoft.com/office/drawing/2014/main" id="{0D1EF2F8-2A38-2FB8-C6BE-F7C2BC6ACD50}"/>
              </a:ext>
            </a:extLst>
          </p:cNvPr>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1288196" name="Rectangle 4">
            <a:extLst>
              <a:ext uri="{FF2B5EF4-FFF2-40B4-BE49-F238E27FC236}">
                <a16:creationId xmlns:a16="http://schemas.microsoft.com/office/drawing/2014/main" id="{10310086-0E4C-2398-9E97-557A2ED87AB9}"/>
              </a:ext>
            </a:extLst>
          </p:cNvPr>
          <p:cNvSpPr>
            <a:spLocks noChangeArrowheads="1"/>
          </p:cNvSpPr>
          <p:nvPr/>
        </p:nvSpPr>
        <p:spPr bwMode="auto">
          <a:xfrm>
            <a:off x="1000125" y="1447800"/>
            <a:ext cx="7305675" cy="304800"/>
          </a:xfrm>
          <a:prstGeom prst="rect">
            <a:avLst/>
          </a:prstGeom>
          <a:ln w="12700">
            <a:noFill/>
            <a:miter lim="800000"/>
            <a:headEnd/>
            <a:tailEnd/>
          </a:ln>
          <a:effectLst/>
        </p:spPr>
        <p:txBody>
          <a:bodyPr lIns="90487" tIns="44450" rIns="90487" bIns="44450" anchor="ctr"/>
          <a:lstStyle/>
          <a:p>
            <a:pPr algn="ctr">
              <a:defRPr/>
            </a:pPr>
            <a:r>
              <a:rPr lang="en-US" sz="1800" b="1">
                <a:solidFill>
                  <a:srgbClr val="FFFF00"/>
                </a:solidFill>
                <a:effectLst>
                  <a:outerShdw blurRad="38100" dist="38100" dir="2700000" algn="tl">
                    <a:srgbClr val="000000"/>
                  </a:outerShdw>
                </a:effectLst>
                <a:cs typeface="Arial" charset="0"/>
              </a:rPr>
              <a:t>Based on Ramesh Richard's text, </a:t>
            </a:r>
            <a:r>
              <a:rPr lang="en-US" sz="1800" b="1" i="1">
                <a:solidFill>
                  <a:srgbClr val="FFFF00"/>
                </a:solidFill>
                <a:effectLst>
                  <a:outerShdw blurRad="38100" dist="38100" dir="2700000" algn="tl">
                    <a:srgbClr val="000000"/>
                  </a:outerShdw>
                </a:effectLst>
                <a:cs typeface="Arial" charset="0"/>
              </a:rPr>
              <a:t>Preparing Expository Sermons</a:t>
            </a:r>
          </a:p>
        </p:txBody>
      </p:sp>
      <p:sp>
        <p:nvSpPr>
          <p:cNvPr id="1288197" name="Rectangle 5">
            <a:extLst>
              <a:ext uri="{FF2B5EF4-FFF2-40B4-BE49-F238E27FC236}">
                <a16:creationId xmlns:a16="http://schemas.microsoft.com/office/drawing/2014/main" id="{44DCA38D-FFF4-7F95-E887-446156FE0ECF}"/>
              </a:ext>
            </a:extLst>
          </p:cNvPr>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研究</a:t>
            </a:r>
            <a:endParaRPr lang="en-US" b="1">
              <a:solidFill>
                <a:srgbClr val="FFFF00"/>
              </a:solidFill>
              <a:effectLst>
                <a:outerShdw blurRad="38100" dist="38100" dir="2700000" algn="tl">
                  <a:srgbClr val="000000"/>
                </a:outerShdw>
              </a:effectLst>
              <a:cs typeface="Arial" charset="0"/>
            </a:endParaRPr>
          </a:p>
        </p:txBody>
      </p:sp>
      <p:sp>
        <p:nvSpPr>
          <p:cNvPr id="112646" name="Rectangle 6">
            <a:extLst>
              <a:ext uri="{FF2B5EF4-FFF2-40B4-BE49-F238E27FC236}">
                <a16:creationId xmlns:a16="http://schemas.microsoft.com/office/drawing/2014/main" id="{BBB17398-7581-6C8C-D349-A6BC16E55352}"/>
              </a:ext>
            </a:extLst>
          </p:cNvPr>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47" name="Rectangle 7">
            <a:extLst>
              <a:ext uri="{FF2B5EF4-FFF2-40B4-BE49-F238E27FC236}">
                <a16:creationId xmlns:a16="http://schemas.microsoft.com/office/drawing/2014/main" id="{C19D8683-A3B3-C8A1-50E1-7DB18ABDA287}"/>
              </a:ext>
            </a:extLst>
          </p:cNvPr>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48" name="Rectangle 8">
            <a:extLst>
              <a:ext uri="{FF2B5EF4-FFF2-40B4-BE49-F238E27FC236}">
                <a16:creationId xmlns:a16="http://schemas.microsoft.com/office/drawing/2014/main" id="{0E9F0B71-401F-A480-7D51-586DA7324540}"/>
              </a:ext>
            </a:extLst>
          </p:cNvPr>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1" name="Rectangle 9">
            <a:extLst>
              <a:ext uri="{FF2B5EF4-FFF2-40B4-BE49-F238E27FC236}">
                <a16:creationId xmlns:a16="http://schemas.microsoft.com/office/drawing/2014/main" id="{D6E96CCE-A095-4CC5-B774-E85AFBB483BA}"/>
              </a:ext>
            </a:extLst>
          </p:cNvPr>
          <p:cNvSpPr>
            <a:spLocks noChangeArrowheads="1"/>
          </p:cNvSpPr>
          <p:nvPr/>
        </p:nvSpPr>
        <p:spPr bwMode="auto">
          <a:xfrm>
            <a:off x="1995488" y="4419600"/>
            <a:ext cx="798512"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结构</a:t>
            </a:r>
            <a:endParaRPr lang="en-US" b="1">
              <a:solidFill>
                <a:srgbClr val="FFFF00"/>
              </a:solidFill>
              <a:effectLst>
                <a:outerShdw blurRad="38100" dist="38100" dir="2700000" algn="tl">
                  <a:srgbClr val="000000"/>
                </a:outerShdw>
              </a:effectLst>
              <a:cs typeface="Arial" charset="0"/>
            </a:endParaRPr>
          </a:p>
        </p:txBody>
      </p:sp>
      <p:sp>
        <p:nvSpPr>
          <p:cNvPr id="1288202" name="Rectangle 10">
            <a:extLst>
              <a:ext uri="{FF2B5EF4-FFF2-40B4-BE49-F238E27FC236}">
                <a16:creationId xmlns:a16="http://schemas.microsoft.com/office/drawing/2014/main" id="{453713D1-3D5F-54A3-F744-F7C789BDFFD3}"/>
              </a:ext>
            </a:extLst>
          </p:cNvPr>
          <p:cNvSpPr>
            <a:spLocks noChangeArrowheads="1"/>
          </p:cNvSpPr>
          <p:nvPr/>
        </p:nvSpPr>
        <p:spPr bwMode="auto">
          <a:xfrm>
            <a:off x="5929313" y="5181600"/>
            <a:ext cx="798512"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讲道</a:t>
            </a:r>
            <a:endParaRPr lang="en-US" b="1">
              <a:solidFill>
                <a:srgbClr val="FFFF00"/>
              </a:solidFill>
              <a:effectLst>
                <a:outerShdw blurRad="38100" dist="38100" dir="2700000" algn="tl">
                  <a:srgbClr val="000000"/>
                </a:outerShdw>
              </a:effectLst>
              <a:cs typeface="Arial" charset="0"/>
            </a:endParaRPr>
          </a:p>
        </p:txBody>
      </p:sp>
      <p:sp>
        <p:nvSpPr>
          <p:cNvPr id="1288203" name="Rectangle 11">
            <a:extLst>
              <a:ext uri="{FF2B5EF4-FFF2-40B4-BE49-F238E27FC236}">
                <a16:creationId xmlns:a16="http://schemas.microsoft.com/office/drawing/2014/main" id="{660B1938-EEC3-23E8-9E20-CE1E8579142D}"/>
              </a:ext>
            </a:extLst>
          </p:cNvPr>
          <p:cNvSpPr>
            <a:spLocks noChangeArrowheads="1"/>
          </p:cNvSpPr>
          <p:nvPr/>
        </p:nvSpPr>
        <p:spPr bwMode="auto">
          <a:xfrm>
            <a:off x="5638800" y="4419600"/>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结构</a:t>
            </a:r>
            <a:endParaRPr lang="en-US" b="1">
              <a:solidFill>
                <a:srgbClr val="FFFF00"/>
              </a:solidFill>
              <a:effectLst>
                <a:outerShdw blurRad="38100" dist="38100" dir="2700000" algn="tl">
                  <a:srgbClr val="000000"/>
                </a:outerShdw>
              </a:effectLst>
              <a:cs typeface="Arial" charset="0"/>
            </a:endParaRPr>
          </a:p>
        </p:txBody>
      </p:sp>
      <p:sp>
        <p:nvSpPr>
          <p:cNvPr id="112652" name="Rectangle 12">
            <a:extLst>
              <a:ext uri="{FF2B5EF4-FFF2-40B4-BE49-F238E27FC236}">
                <a16:creationId xmlns:a16="http://schemas.microsoft.com/office/drawing/2014/main" id="{D8474B40-AD97-6FFD-24BC-985D4255A965}"/>
              </a:ext>
            </a:extLst>
          </p:cNvPr>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5" name="Rectangle 13">
            <a:extLst>
              <a:ext uri="{FF2B5EF4-FFF2-40B4-BE49-F238E27FC236}">
                <a16:creationId xmlns:a16="http://schemas.microsoft.com/office/drawing/2014/main" id="{60D97D58-1FC0-5421-1AB7-7A4C853310B0}"/>
              </a:ext>
            </a:extLst>
          </p:cNvPr>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CPT</a:t>
            </a:r>
          </a:p>
        </p:txBody>
      </p:sp>
      <p:sp>
        <p:nvSpPr>
          <p:cNvPr id="112654" name="Rectangle 14">
            <a:extLst>
              <a:ext uri="{FF2B5EF4-FFF2-40B4-BE49-F238E27FC236}">
                <a16:creationId xmlns:a16="http://schemas.microsoft.com/office/drawing/2014/main" id="{A42DC62F-02A9-A231-8612-6AE486809228}"/>
              </a:ext>
            </a:extLst>
          </p:cNvPr>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55" name="Rectangle 15">
            <a:extLst>
              <a:ext uri="{FF2B5EF4-FFF2-40B4-BE49-F238E27FC236}">
                <a16:creationId xmlns:a16="http://schemas.microsoft.com/office/drawing/2014/main" id="{4A3EFCDF-BCF5-8864-7F36-03932E3867E7}"/>
              </a:ext>
            </a:extLst>
          </p:cNvPr>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08" name="Rectangle 16">
            <a:extLst>
              <a:ext uri="{FF2B5EF4-FFF2-40B4-BE49-F238E27FC236}">
                <a16:creationId xmlns:a16="http://schemas.microsoft.com/office/drawing/2014/main" id="{3A5DFBB3-85A7-141B-69E7-65EE694960AF}"/>
              </a:ext>
            </a:extLst>
          </p:cNvPr>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CPS</a:t>
            </a:r>
          </a:p>
        </p:txBody>
      </p:sp>
      <p:sp>
        <p:nvSpPr>
          <p:cNvPr id="1288209" name="Rectangle 17">
            <a:extLst>
              <a:ext uri="{FF2B5EF4-FFF2-40B4-BE49-F238E27FC236}">
                <a16:creationId xmlns:a16="http://schemas.microsoft.com/office/drawing/2014/main" id="{736EBC09-CF69-876D-7045-F0EC5B281529}"/>
              </a:ext>
            </a:extLst>
          </p:cNvPr>
          <p:cNvSpPr>
            <a:spLocks noChangeArrowheads="1"/>
          </p:cNvSpPr>
          <p:nvPr/>
        </p:nvSpPr>
        <p:spPr bwMode="auto">
          <a:xfrm>
            <a:off x="3429000" y="2805113"/>
            <a:ext cx="1773238"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rgbClr val="FFFF00"/>
                </a:solidFill>
                <a:effectLst>
                  <a:outerShdw blurRad="38100" dist="38100" dir="2700000" algn="tl">
                    <a:srgbClr val="000000"/>
                  </a:outerShdw>
                </a:effectLst>
                <a:cs typeface="Arial" charset="0"/>
              </a:rPr>
              <a:t>目的的骄梁</a:t>
            </a:r>
            <a:endParaRPr lang="en-US" b="1">
              <a:solidFill>
                <a:srgbClr val="FFFF00"/>
              </a:solidFill>
              <a:effectLst>
                <a:outerShdw blurRad="38100" dist="38100" dir="2700000" algn="tl">
                  <a:srgbClr val="000000"/>
                </a:outerShdw>
              </a:effectLst>
              <a:cs typeface="Arial" charset="0"/>
            </a:endParaRPr>
          </a:p>
        </p:txBody>
      </p:sp>
      <p:sp>
        <p:nvSpPr>
          <p:cNvPr id="1288210" name="Rectangle 18">
            <a:extLst>
              <a:ext uri="{FF2B5EF4-FFF2-40B4-BE49-F238E27FC236}">
                <a16:creationId xmlns:a16="http://schemas.microsoft.com/office/drawing/2014/main" id="{DC41C97D-0617-3B23-17B2-F0DEDA22D9C7}"/>
              </a:ext>
            </a:extLst>
          </p:cNvPr>
          <p:cNvSpPr>
            <a:spLocks noChangeArrowheads="1"/>
          </p:cNvSpPr>
          <p:nvPr/>
        </p:nvSpPr>
        <p:spPr bwMode="auto">
          <a:xfrm>
            <a:off x="4213225" y="2336800"/>
            <a:ext cx="857250" cy="458788"/>
          </a:xfrm>
          <a:prstGeom prst="rect">
            <a:avLst/>
          </a:prstGeom>
          <a:noFill/>
          <a:ln w="12700">
            <a:noFill/>
            <a:miter lim="800000"/>
            <a:headEnd/>
            <a:tailEnd/>
          </a:ln>
          <a:effectLst/>
        </p:spPr>
        <p:txBody>
          <a:bodyPr wrap="none"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头脑</a:t>
            </a:r>
            <a:endParaRPr lang="en-US" b="1" i="1">
              <a:solidFill>
                <a:srgbClr val="FDE3BA"/>
              </a:solidFill>
              <a:effectLst>
                <a:outerShdw blurRad="38100" dist="38100" dir="2700000" algn="tl">
                  <a:srgbClr val="000000"/>
                </a:outerShdw>
              </a:effectLst>
              <a:cs typeface="Arial" charset="0"/>
            </a:endParaRPr>
          </a:p>
        </p:txBody>
      </p:sp>
      <p:sp>
        <p:nvSpPr>
          <p:cNvPr id="1288211" name="Rectangle 19">
            <a:extLst>
              <a:ext uri="{FF2B5EF4-FFF2-40B4-BE49-F238E27FC236}">
                <a16:creationId xmlns:a16="http://schemas.microsoft.com/office/drawing/2014/main" id="{D2370A0E-12DB-390B-8194-5C943D0CB79C}"/>
              </a:ext>
            </a:extLst>
          </p:cNvPr>
          <p:cNvSpPr>
            <a:spLocks noChangeArrowheads="1"/>
          </p:cNvSpPr>
          <p:nvPr/>
        </p:nvSpPr>
        <p:spPr bwMode="auto">
          <a:xfrm>
            <a:off x="4102100" y="3708400"/>
            <a:ext cx="10795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心</a:t>
            </a:r>
            <a:endParaRPr lang="en-US" b="1" i="1">
              <a:solidFill>
                <a:srgbClr val="FDE3BA"/>
              </a:solidFill>
              <a:effectLst>
                <a:outerShdw blurRad="38100" dist="38100" dir="2700000" algn="tl">
                  <a:srgbClr val="000000"/>
                </a:outerShdw>
              </a:effectLst>
              <a:cs typeface="Arial" charset="0"/>
            </a:endParaRPr>
          </a:p>
        </p:txBody>
      </p:sp>
      <p:sp>
        <p:nvSpPr>
          <p:cNvPr id="1288212" name="Rectangle 20">
            <a:extLst>
              <a:ext uri="{FF2B5EF4-FFF2-40B4-BE49-F238E27FC236}">
                <a16:creationId xmlns:a16="http://schemas.microsoft.com/office/drawing/2014/main" id="{07A6D9B2-8DB1-7F9B-DBBB-6A542A46BB06}"/>
              </a:ext>
            </a:extLst>
          </p:cNvPr>
          <p:cNvSpPr>
            <a:spLocks noChangeArrowheads="1"/>
          </p:cNvSpPr>
          <p:nvPr/>
        </p:nvSpPr>
        <p:spPr bwMode="auto">
          <a:xfrm>
            <a:off x="3949700" y="4470400"/>
            <a:ext cx="13843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骨骼</a:t>
            </a:r>
            <a:endParaRPr lang="en-US" b="1" i="1">
              <a:solidFill>
                <a:srgbClr val="FDE3BA"/>
              </a:solidFill>
              <a:effectLst>
                <a:outerShdw blurRad="38100" dist="38100" dir="2700000" algn="tl">
                  <a:srgbClr val="000000"/>
                </a:outerShdw>
              </a:effectLst>
              <a:cs typeface="Arial" charset="0"/>
            </a:endParaRPr>
          </a:p>
        </p:txBody>
      </p:sp>
      <p:sp>
        <p:nvSpPr>
          <p:cNvPr id="1288213" name="Rectangle 21">
            <a:extLst>
              <a:ext uri="{FF2B5EF4-FFF2-40B4-BE49-F238E27FC236}">
                <a16:creationId xmlns:a16="http://schemas.microsoft.com/office/drawing/2014/main" id="{BBC03859-89B5-7E06-8CB9-3328634FF349}"/>
              </a:ext>
            </a:extLst>
          </p:cNvPr>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cs typeface="Arial" charset="0"/>
              </a:rPr>
              <a:t>肉体</a:t>
            </a:r>
            <a:endParaRPr lang="en-US" b="1" i="1">
              <a:solidFill>
                <a:srgbClr val="FDE3BA"/>
              </a:solidFill>
              <a:effectLst>
                <a:outerShdw blurRad="38100" dist="38100" dir="2700000" algn="tl">
                  <a:srgbClr val="000000"/>
                </a:outerShdw>
              </a:effectLst>
              <a:cs typeface="Arial" charset="0"/>
            </a:endParaRPr>
          </a:p>
        </p:txBody>
      </p:sp>
      <p:sp>
        <p:nvSpPr>
          <p:cNvPr id="112662" name="AutoShape 22">
            <a:extLst>
              <a:ext uri="{FF2B5EF4-FFF2-40B4-BE49-F238E27FC236}">
                <a16:creationId xmlns:a16="http://schemas.microsoft.com/office/drawing/2014/main" id="{2325B55E-1EBE-2E9E-BAA7-F3F574BCDB16}"/>
              </a:ext>
            </a:extLst>
          </p:cNvPr>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3" name="AutoShape 23">
            <a:extLst>
              <a:ext uri="{FF2B5EF4-FFF2-40B4-BE49-F238E27FC236}">
                <a16:creationId xmlns:a16="http://schemas.microsoft.com/office/drawing/2014/main" id="{E6927D88-B814-7DA5-787A-66FDEBFFB640}"/>
              </a:ext>
            </a:extLst>
          </p:cNvPr>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4" name="AutoShape 24">
            <a:extLst>
              <a:ext uri="{FF2B5EF4-FFF2-40B4-BE49-F238E27FC236}">
                <a16:creationId xmlns:a16="http://schemas.microsoft.com/office/drawing/2014/main" id="{54743F0E-FBEF-06DB-5C2C-7B7F551B156E}"/>
              </a:ext>
            </a:extLst>
          </p:cNvPr>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5" name="AutoShape 25">
            <a:extLst>
              <a:ext uri="{FF2B5EF4-FFF2-40B4-BE49-F238E27FC236}">
                <a16:creationId xmlns:a16="http://schemas.microsoft.com/office/drawing/2014/main" id="{912DA5C5-D5D4-42A1-DE6C-043B871CFC56}"/>
              </a:ext>
            </a:extLst>
          </p:cNvPr>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6" name="AutoShape 26">
            <a:extLst>
              <a:ext uri="{FF2B5EF4-FFF2-40B4-BE49-F238E27FC236}">
                <a16:creationId xmlns:a16="http://schemas.microsoft.com/office/drawing/2014/main" id="{355CE4B8-9BFE-B4F7-6B7E-9CBFAE24FCCE}"/>
              </a:ext>
            </a:extLst>
          </p:cNvPr>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12667" name="AutoShape 27">
            <a:extLst>
              <a:ext uri="{FF2B5EF4-FFF2-40B4-BE49-F238E27FC236}">
                <a16:creationId xmlns:a16="http://schemas.microsoft.com/office/drawing/2014/main" id="{C4115B44-4ACE-3A7D-972E-8C9177E2A934}"/>
              </a:ext>
            </a:extLst>
          </p:cNvPr>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1288220" name="Rectangle 28">
            <a:extLst>
              <a:ext uri="{FF2B5EF4-FFF2-40B4-BE49-F238E27FC236}">
                <a16:creationId xmlns:a16="http://schemas.microsoft.com/office/drawing/2014/main" id="{E3A3DFC8-9BCB-B280-8270-4088B1485845}"/>
              </a:ext>
            </a:extLst>
          </p:cNvPr>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cs typeface="Arial" charset="0"/>
              </a:rPr>
              <a:t>经文</a:t>
            </a:r>
            <a:endParaRPr lang="en-US" b="1">
              <a:solidFill>
                <a:srgbClr val="D49FFF"/>
              </a:solidFill>
              <a:effectLst>
                <a:outerShdw blurRad="38100" dist="38100" dir="2700000" algn="tl">
                  <a:srgbClr val="000000"/>
                </a:outerShdw>
              </a:effectLst>
              <a:cs typeface="Arial" charset="0"/>
            </a:endParaRPr>
          </a:p>
        </p:txBody>
      </p:sp>
      <p:sp>
        <p:nvSpPr>
          <p:cNvPr id="1288221" name="Rectangle 29">
            <a:extLst>
              <a:ext uri="{FF2B5EF4-FFF2-40B4-BE49-F238E27FC236}">
                <a16:creationId xmlns:a16="http://schemas.microsoft.com/office/drawing/2014/main" id="{473A9F26-98AA-6703-0415-D944E0156547}"/>
              </a:ext>
            </a:extLst>
          </p:cNvPr>
          <p:cNvSpPr>
            <a:spLocks noChangeArrowheads="1"/>
          </p:cNvSpPr>
          <p:nvPr/>
        </p:nvSpPr>
        <p:spPr bwMode="auto">
          <a:xfrm>
            <a:off x="57705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cs typeface="Arial" charset="0"/>
              </a:rPr>
              <a:t>讲道</a:t>
            </a:r>
            <a:endParaRPr lang="en-US" b="1">
              <a:solidFill>
                <a:srgbClr val="D49FFF"/>
              </a:solidFill>
              <a:effectLst>
                <a:outerShdw blurRad="38100" dist="38100" dir="2700000" algn="tl">
                  <a:srgbClr val="000000"/>
                </a:outerShdw>
              </a:effectLst>
              <a:cs typeface="Arial" charset="0"/>
            </a:endParaRPr>
          </a:p>
        </p:txBody>
      </p:sp>
      <p:sp>
        <p:nvSpPr>
          <p:cNvPr id="1288222" name="Rectangle 30">
            <a:extLst>
              <a:ext uri="{FF2B5EF4-FFF2-40B4-BE49-F238E27FC236}">
                <a16:creationId xmlns:a16="http://schemas.microsoft.com/office/drawing/2014/main" id="{3DCC0CFD-239D-B051-93F9-160928EBA0C3}"/>
              </a:ext>
            </a:extLst>
          </p:cNvPr>
          <p:cNvSpPr>
            <a:spLocks noChangeArrowheads="1"/>
          </p:cNvSpPr>
          <p:nvPr/>
        </p:nvSpPr>
        <p:spPr bwMode="auto">
          <a:xfrm>
            <a:off x="519113" y="5486400"/>
            <a:ext cx="105410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 </a:t>
            </a:r>
            <a:r>
              <a:rPr lang="zh-CN" altLang="en-US" sz="1400" b="1">
                <a:solidFill>
                  <a:srgbClr val="FFFFFF"/>
                </a:solidFill>
                <a:effectLst>
                  <a:outerShdw blurRad="38100" dist="38100" dir="2700000" algn="tl">
                    <a:srgbClr val="000000"/>
                  </a:outerShdw>
                </a:effectLst>
                <a:cs typeface="Arial" charset="0"/>
              </a:rPr>
              <a:t>选择经文</a:t>
            </a:r>
            <a:endParaRPr lang="en-US" sz="1400" b="1">
              <a:solidFill>
                <a:srgbClr val="FFFFFF"/>
              </a:solidFill>
              <a:effectLst>
                <a:outerShdw blurRad="38100" dist="38100" dir="2700000" algn="tl">
                  <a:srgbClr val="000000"/>
                </a:outerShdw>
              </a:effectLst>
              <a:cs typeface="Arial" charset="0"/>
            </a:endParaRPr>
          </a:p>
        </p:txBody>
      </p:sp>
      <p:sp>
        <p:nvSpPr>
          <p:cNvPr id="1288223" name="Rectangle 31">
            <a:extLst>
              <a:ext uri="{FF2B5EF4-FFF2-40B4-BE49-F238E27FC236}">
                <a16:creationId xmlns:a16="http://schemas.microsoft.com/office/drawing/2014/main" id="{49972145-5CEA-C514-AE9F-F9C74CF03D36}"/>
              </a:ext>
            </a:extLst>
          </p:cNvPr>
          <p:cNvSpPr>
            <a:spLocks noChangeArrowheads="1"/>
          </p:cNvSpPr>
          <p:nvPr/>
        </p:nvSpPr>
        <p:spPr bwMode="auto">
          <a:xfrm>
            <a:off x="519113" y="5181600"/>
            <a:ext cx="105410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2 </a:t>
            </a:r>
            <a:r>
              <a:rPr lang="zh-CN" altLang="en-US" sz="1400" b="1">
                <a:solidFill>
                  <a:srgbClr val="FFFFFF"/>
                </a:solidFill>
                <a:effectLst>
                  <a:outerShdw blurRad="38100" dist="38100" dir="2700000" algn="tl">
                    <a:srgbClr val="000000"/>
                  </a:outerShdw>
                </a:effectLst>
                <a:cs typeface="Arial" charset="0"/>
              </a:rPr>
              <a:t>分析经文</a:t>
            </a:r>
            <a:endParaRPr lang="en-US" sz="1400" b="1">
              <a:solidFill>
                <a:srgbClr val="FFFFFF"/>
              </a:solidFill>
              <a:effectLst>
                <a:outerShdw blurRad="38100" dist="38100" dir="2700000" algn="tl">
                  <a:srgbClr val="000000"/>
                </a:outerShdw>
              </a:effectLst>
              <a:cs typeface="Arial" charset="0"/>
            </a:endParaRPr>
          </a:p>
        </p:txBody>
      </p:sp>
      <p:sp>
        <p:nvSpPr>
          <p:cNvPr id="1288224" name="Rectangle 32">
            <a:extLst>
              <a:ext uri="{FF2B5EF4-FFF2-40B4-BE49-F238E27FC236}">
                <a16:creationId xmlns:a16="http://schemas.microsoft.com/office/drawing/2014/main" id="{84253324-4051-F6B2-E0C0-E5301F48DF75}"/>
              </a:ext>
            </a:extLst>
          </p:cNvPr>
          <p:cNvSpPr>
            <a:spLocks noChangeArrowheads="1"/>
          </p:cNvSpPr>
          <p:nvPr/>
        </p:nvSpPr>
        <p:spPr bwMode="auto">
          <a:xfrm>
            <a:off x="595313" y="4443413"/>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3.1 </a:t>
            </a:r>
            <a:r>
              <a:rPr lang="zh-CN" altLang="en-US" sz="1400" b="1">
                <a:solidFill>
                  <a:srgbClr val="FFFFFF"/>
                </a:solidFill>
                <a:effectLst>
                  <a:outerShdw blurRad="38100" dist="38100" dir="2700000" algn="tl">
                    <a:srgbClr val="000000"/>
                  </a:outerShdw>
                </a:effectLst>
                <a:cs typeface="Arial" charset="0"/>
              </a:rPr>
              <a:t>解经的概述</a:t>
            </a:r>
            <a:endParaRPr lang="en-US" sz="1400" b="1">
              <a:solidFill>
                <a:srgbClr val="FFFFFF"/>
              </a:solidFill>
              <a:effectLst>
                <a:outerShdw blurRad="38100" dist="38100" dir="2700000" algn="tl">
                  <a:srgbClr val="000000"/>
                </a:outerShdw>
              </a:effectLst>
              <a:cs typeface="Arial" charset="0"/>
            </a:endParaRPr>
          </a:p>
        </p:txBody>
      </p:sp>
      <p:sp>
        <p:nvSpPr>
          <p:cNvPr id="1288225" name="Rectangle 33">
            <a:extLst>
              <a:ext uri="{FF2B5EF4-FFF2-40B4-BE49-F238E27FC236}">
                <a16:creationId xmlns:a16="http://schemas.microsoft.com/office/drawing/2014/main" id="{71681455-342C-0660-B1A5-B32C1D641087}"/>
              </a:ext>
            </a:extLst>
          </p:cNvPr>
          <p:cNvSpPr>
            <a:spLocks noChangeArrowheads="1"/>
          </p:cNvSpPr>
          <p:nvPr/>
        </p:nvSpPr>
        <p:spPr bwMode="auto">
          <a:xfrm>
            <a:off x="671513" y="3757613"/>
            <a:ext cx="1387475"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3.2 </a:t>
            </a:r>
            <a:r>
              <a:rPr lang="zh-CN" altLang="en-US" sz="1400" b="1">
                <a:solidFill>
                  <a:srgbClr val="FFFFFF"/>
                </a:solidFill>
                <a:effectLst>
                  <a:outerShdw blurRad="38100" dist="38100" dir="2700000" algn="tl">
                    <a:srgbClr val="000000"/>
                  </a:outerShdw>
                </a:effectLst>
                <a:cs typeface="Arial" charset="0"/>
              </a:rPr>
              <a:t>解经的概念</a:t>
            </a:r>
            <a:endParaRPr lang="en-US" sz="1400" b="1">
              <a:solidFill>
                <a:srgbClr val="FFFFFF"/>
              </a:solidFill>
              <a:effectLst>
                <a:outerShdw blurRad="38100" dist="38100" dir="2700000" algn="tl">
                  <a:srgbClr val="000000"/>
                </a:outerShdw>
              </a:effectLst>
              <a:cs typeface="Arial" charset="0"/>
            </a:endParaRPr>
          </a:p>
        </p:txBody>
      </p:sp>
      <p:sp>
        <p:nvSpPr>
          <p:cNvPr id="1288226" name="Rectangle 34">
            <a:extLst>
              <a:ext uri="{FF2B5EF4-FFF2-40B4-BE49-F238E27FC236}">
                <a16:creationId xmlns:a16="http://schemas.microsoft.com/office/drawing/2014/main" id="{6EAE17CD-7524-F126-BD08-C3064A7FE705}"/>
              </a:ext>
            </a:extLst>
          </p:cNvPr>
          <p:cNvSpPr>
            <a:spLocks noChangeArrowheads="1"/>
          </p:cNvSpPr>
          <p:nvPr/>
        </p:nvSpPr>
        <p:spPr bwMode="auto">
          <a:xfrm>
            <a:off x="1281113" y="2690813"/>
            <a:ext cx="186848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4   </a:t>
            </a:r>
            <a:r>
              <a:rPr lang="zh-CN" altLang="en-US" sz="1400" b="1">
                <a:solidFill>
                  <a:srgbClr val="FFFFFF"/>
                </a:solidFill>
                <a:effectLst>
                  <a:outerShdw blurRad="38100" dist="38100" dir="2700000" algn="tl">
                    <a:srgbClr val="000000"/>
                  </a:outerShdw>
                </a:effectLst>
                <a:cs typeface="Arial" charset="0"/>
              </a:rPr>
              <a:t>三个发展性的问题</a:t>
            </a:r>
            <a:endParaRPr lang="en-US" sz="1400" b="1">
              <a:solidFill>
                <a:srgbClr val="FFFFFF"/>
              </a:solidFill>
              <a:effectLst>
                <a:outerShdw blurRad="38100" dist="38100" dir="2700000" algn="tl">
                  <a:srgbClr val="000000"/>
                </a:outerShdw>
              </a:effectLst>
              <a:cs typeface="Arial" charset="0"/>
            </a:endParaRPr>
          </a:p>
        </p:txBody>
      </p:sp>
      <p:sp>
        <p:nvSpPr>
          <p:cNvPr id="1288227" name="Rectangle 35">
            <a:extLst>
              <a:ext uri="{FF2B5EF4-FFF2-40B4-BE49-F238E27FC236}">
                <a16:creationId xmlns:a16="http://schemas.microsoft.com/office/drawing/2014/main" id="{BB70B232-6720-64CB-B250-F491D05452DA}"/>
              </a:ext>
            </a:extLst>
          </p:cNvPr>
          <p:cNvSpPr>
            <a:spLocks noChangeArrowheads="1"/>
          </p:cNvSpPr>
          <p:nvPr/>
        </p:nvSpPr>
        <p:spPr bwMode="auto">
          <a:xfrm>
            <a:off x="3338513" y="2157413"/>
            <a:ext cx="158908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5 </a:t>
            </a:r>
            <a:r>
              <a:rPr lang="zh-CN" altLang="en-US" sz="1400" b="1">
                <a:solidFill>
                  <a:srgbClr val="FFFFFF"/>
                </a:solidFill>
                <a:effectLst>
                  <a:outerShdw blurRad="38100" dist="38100" dir="2700000" algn="tl">
                    <a:srgbClr val="000000"/>
                  </a:outerShdw>
                </a:effectLst>
                <a:cs typeface="Arial" charset="0"/>
              </a:rPr>
              <a:t>理想的听众回应</a:t>
            </a:r>
            <a:endParaRPr lang="en-US" sz="1400" b="1">
              <a:solidFill>
                <a:srgbClr val="FFFFFF"/>
              </a:solidFill>
              <a:effectLst>
                <a:outerShdw blurRad="38100" dist="38100" dir="2700000" algn="tl">
                  <a:srgbClr val="000000"/>
                </a:outerShdw>
              </a:effectLst>
              <a:cs typeface="Arial" charset="0"/>
            </a:endParaRPr>
          </a:p>
        </p:txBody>
      </p:sp>
      <p:sp>
        <p:nvSpPr>
          <p:cNvPr id="1288228" name="Rectangle 36">
            <a:extLst>
              <a:ext uri="{FF2B5EF4-FFF2-40B4-BE49-F238E27FC236}">
                <a16:creationId xmlns:a16="http://schemas.microsoft.com/office/drawing/2014/main" id="{996D4160-4492-5D31-BB41-33AB88432545}"/>
              </a:ext>
            </a:extLst>
          </p:cNvPr>
          <p:cNvSpPr>
            <a:spLocks noChangeArrowheads="1"/>
          </p:cNvSpPr>
          <p:nvPr/>
        </p:nvSpPr>
        <p:spPr bwMode="auto">
          <a:xfrm>
            <a:off x="6843713" y="3757613"/>
            <a:ext cx="1247775"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6 </a:t>
            </a:r>
            <a:r>
              <a:rPr lang="zh-CN" altLang="en-US" sz="1400" b="1">
                <a:solidFill>
                  <a:srgbClr val="FFFFFF"/>
                </a:solidFill>
                <a:effectLst>
                  <a:outerShdw blurRad="38100" dist="38100" dir="2700000" algn="tl">
                    <a:srgbClr val="000000"/>
                  </a:outerShdw>
                </a:effectLst>
                <a:cs typeface="Arial" charset="0"/>
              </a:rPr>
              <a:t>讲道的概念</a:t>
            </a:r>
            <a:endParaRPr lang="en-US" sz="1400" b="1">
              <a:solidFill>
                <a:srgbClr val="FFFFFF"/>
              </a:solidFill>
              <a:effectLst>
                <a:outerShdw blurRad="38100" dist="38100" dir="2700000" algn="tl">
                  <a:srgbClr val="000000"/>
                </a:outerShdw>
              </a:effectLst>
              <a:cs typeface="Arial" charset="0"/>
            </a:endParaRPr>
          </a:p>
        </p:txBody>
      </p:sp>
      <p:sp>
        <p:nvSpPr>
          <p:cNvPr id="1288229" name="Rectangle 37">
            <a:extLst>
              <a:ext uri="{FF2B5EF4-FFF2-40B4-BE49-F238E27FC236}">
                <a16:creationId xmlns:a16="http://schemas.microsoft.com/office/drawing/2014/main" id="{0A7CC083-D4F7-D1C9-5F9D-EC0BC95B9BA3}"/>
              </a:ext>
            </a:extLst>
          </p:cNvPr>
          <p:cNvSpPr>
            <a:spLocks noChangeArrowheads="1"/>
          </p:cNvSpPr>
          <p:nvPr/>
        </p:nvSpPr>
        <p:spPr bwMode="auto">
          <a:xfrm>
            <a:off x="7339013" y="4191000"/>
            <a:ext cx="128587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7 </a:t>
            </a:r>
            <a:r>
              <a:rPr lang="zh-CN" altLang="en-US" sz="1400" b="1">
                <a:solidFill>
                  <a:srgbClr val="FFFFFF"/>
                </a:solidFill>
                <a:effectLst>
                  <a:outerShdw blurRad="38100" dist="38100" dir="2700000" algn="tl">
                    <a:srgbClr val="000000"/>
                  </a:outerShdw>
                </a:effectLst>
                <a:cs typeface="Arial" charset="0"/>
              </a:rPr>
              <a:t>讲道的概述</a:t>
            </a:r>
            <a:endParaRPr lang="en-US" altLang="ja-JP" sz="1400" b="1">
              <a:solidFill>
                <a:srgbClr val="FFFFFF"/>
              </a:solidFill>
              <a:effectLst>
                <a:outerShdw blurRad="38100" dist="38100" dir="2700000" algn="tl">
                  <a:srgbClr val="000000"/>
                </a:outerShdw>
              </a:effectLst>
              <a:cs typeface="Arial" charset="0"/>
            </a:endParaRPr>
          </a:p>
          <a:p>
            <a:pPr>
              <a:defRPr/>
            </a:pPr>
            <a:r>
              <a:rPr lang="en-US" sz="1400" b="1">
                <a:solidFill>
                  <a:srgbClr val="FFFFFF"/>
                </a:solidFill>
                <a:effectLst>
                  <a:outerShdw blurRad="38100" dist="38100" dir="2700000" algn="tl">
                    <a:srgbClr val="000000"/>
                  </a:outerShdw>
                </a:effectLst>
                <a:cs typeface="Arial" charset="0"/>
              </a:rPr>
              <a:t>8 </a:t>
            </a:r>
            <a:r>
              <a:rPr lang="zh-CN" altLang="en-US" sz="1400" b="1">
                <a:solidFill>
                  <a:srgbClr val="FFFFFF"/>
                </a:solidFill>
                <a:effectLst>
                  <a:outerShdw blurRad="38100" dist="38100" dir="2700000" algn="tl">
                    <a:srgbClr val="000000"/>
                  </a:outerShdw>
                </a:effectLst>
                <a:cs typeface="Arial" charset="0"/>
              </a:rPr>
              <a:t>明晰</a:t>
            </a:r>
            <a:endParaRPr lang="en-US" altLang="ja-JP" sz="1400" b="1">
              <a:solidFill>
                <a:srgbClr val="FFFFFF"/>
              </a:solidFill>
              <a:effectLst>
                <a:outerShdw blurRad="38100" dist="38100" dir="2700000" algn="tl">
                  <a:srgbClr val="000000"/>
                </a:outerShdw>
              </a:effectLst>
              <a:cs typeface="Arial" charset="0"/>
            </a:endParaRPr>
          </a:p>
          <a:p>
            <a:pPr>
              <a:defRPr/>
            </a:pPr>
            <a:r>
              <a:rPr lang="en-US" sz="1400" b="1">
                <a:solidFill>
                  <a:srgbClr val="FFFFFF"/>
                </a:solidFill>
                <a:effectLst>
                  <a:outerShdw blurRad="38100" dist="38100" dir="2700000" algn="tl">
                    <a:srgbClr val="000000"/>
                  </a:outerShdw>
                </a:effectLst>
                <a:cs typeface="Arial" charset="0"/>
              </a:rPr>
              <a:t>9 </a:t>
            </a:r>
            <a:r>
              <a:rPr lang="zh-CN" altLang="en-US" sz="1400" b="1">
                <a:solidFill>
                  <a:srgbClr val="FFFFFF"/>
                </a:solidFill>
                <a:effectLst>
                  <a:outerShdw blurRad="38100" dist="38100" dir="2700000" algn="tl">
                    <a:srgbClr val="000000"/>
                  </a:outerShdw>
                </a:effectLst>
                <a:cs typeface="Arial" charset="0"/>
              </a:rPr>
              <a:t>开场白</a:t>
            </a:r>
            <a:r>
              <a:rPr lang="en-US" altLang="ja-JP" sz="1400" b="1">
                <a:solidFill>
                  <a:srgbClr val="FFFFFF"/>
                </a:solidFill>
                <a:effectLst>
                  <a:outerShdw blurRad="38100" dist="38100" dir="2700000" algn="tl">
                    <a:srgbClr val="000000"/>
                  </a:outerShdw>
                </a:effectLst>
                <a:cs typeface="Arial" charset="0"/>
              </a:rPr>
              <a:t>/</a:t>
            </a:r>
            <a:r>
              <a:rPr lang="zh-CN" altLang="en-US" sz="1400" b="1">
                <a:solidFill>
                  <a:srgbClr val="FFFFFF"/>
                </a:solidFill>
                <a:effectLst>
                  <a:outerShdw blurRad="38100" dist="38100" dir="2700000" algn="tl">
                    <a:srgbClr val="000000"/>
                  </a:outerShdw>
                </a:effectLst>
                <a:cs typeface="Arial" charset="0"/>
              </a:rPr>
              <a:t>结论</a:t>
            </a:r>
            <a:endParaRPr lang="en-US" sz="1400" b="1">
              <a:solidFill>
                <a:srgbClr val="FFFFFF"/>
              </a:solidFill>
              <a:effectLst>
                <a:outerShdw blurRad="38100" dist="38100" dir="2700000" algn="tl">
                  <a:srgbClr val="000000"/>
                </a:outerShdw>
              </a:effectLst>
              <a:cs typeface="Arial" charset="0"/>
            </a:endParaRPr>
          </a:p>
        </p:txBody>
      </p:sp>
      <p:sp>
        <p:nvSpPr>
          <p:cNvPr id="1288230" name="Rectangle 38">
            <a:extLst>
              <a:ext uri="{FF2B5EF4-FFF2-40B4-BE49-F238E27FC236}">
                <a16:creationId xmlns:a16="http://schemas.microsoft.com/office/drawing/2014/main" id="{E13B3360-24B2-B3B7-9AAA-FC0B43D5CC8E}"/>
              </a:ext>
            </a:extLst>
          </p:cNvPr>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10 MSS &amp;</a:t>
            </a:r>
          </a:p>
          <a:p>
            <a:pPr>
              <a:defRPr/>
            </a:pPr>
            <a:r>
              <a:rPr lang="en-US" sz="1400" b="1">
                <a:solidFill>
                  <a:srgbClr val="FFFFFF"/>
                </a:solidFill>
                <a:effectLst>
                  <a:outerShdw blurRad="38100" dist="38100" dir="2700000" algn="tl">
                    <a:srgbClr val="000000"/>
                  </a:outerShdw>
                </a:effectLst>
                <a:cs typeface="Arial" charset="0"/>
              </a:rPr>
              <a:t>     </a:t>
            </a:r>
            <a:r>
              <a:rPr lang="zh-CN" altLang="en-US" sz="1400" b="1">
                <a:solidFill>
                  <a:srgbClr val="FFFFFF"/>
                </a:solidFill>
                <a:effectLst>
                  <a:outerShdw blurRad="38100" dist="38100" dir="2700000" algn="tl">
                    <a:srgbClr val="000000"/>
                  </a:outerShdw>
                </a:effectLst>
                <a:cs typeface="Arial" charset="0"/>
              </a:rPr>
              <a:t>讲道</a:t>
            </a:r>
            <a:endParaRPr lang="en-US" sz="1400" b="1">
              <a:solidFill>
                <a:srgbClr val="FFFFFF"/>
              </a:solidFill>
              <a:effectLst>
                <a:outerShdw blurRad="38100" dist="38100" dir="2700000" algn="tl">
                  <a:srgbClr val="000000"/>
                </a:outerShdw>
              </a:effectLst>
              <a:cs typeface="Arial" charset="0"/>
            </a:endParaRPr>
          </a:p>
        </p:txBody>
      </p:sp>
      <p:sp>
        <p:nvSpPr>
          <p:cNvPr id="1288231" name="Rectangle 39">
            <a:extLst>
              <a:ext uri="{FF2B5EF4-FFF2-40B4-BE49-F238E27FC236}">
                <a16:creationId xmlns:a16="http://schemas.microsoft.com/office/drawing/2014/main" id="{01CB13EA-86AD-B6F4-6E15-1695FF1130FA}"/>
              </a:ext>
            </a:extLst>
          </p:cNvPr>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zh-CN" altLang="en-US" sz="1400" b="1">
                <a:solidFill>
                  <a:srgbClr val="FFFFFF"/>
                </a:solidFill>
                <a:effectLst>
                  <a:outerShdw blurRad="38100" dist="38100" dir="2700000" algn="tl">
                    <a:srgbClr val="000000"/>
                  </a:outerShdw>
                </a:effectLst>
                <a:cs typeface="Arial" charset="0"/>
              </a:rPr>
              <a:t>白色的字体显示</a:t>
            </a:r>
            <a:r>
              <a:rPr lang="en-GB" altLang="zh-CN" sz="1400" b="1">
                <a:solidFill>
                  <a:srgbClr val="FFFFFF"/>
                </a:solidFill>
                <a:effectLst>
                  <a:outerShdw blurRad="38100" dist="38100" dir="2700000" algn="tl">
                    <a:srgbClr val="000000"/>
                  </a:outerShdw>
                </a:effectLst>
                <a:cs typeface="Arial" charset="0"/>
              </a:rPr>
              <a:t>10</a:t>
            </a:r>
            <a:r>
              <a:rPr lang="zh-CN" altLang="en-US" sz="1400" b="1">
                <a:solidFill>
                  <a:srgbClr val="FFFFFF"/>
                </a:solidFill>
                <a:effectLst>
                  <a:outerShdw blurRad="38100" dist="38100" dir="2700000" algn="tl">
                    <a:srgbClr val="000000"/>
                  </a:outerShdw>
                </a:effectLst>
                <a:cs typeface="Arial" charset="0"/>
              </a:rPr>
              <a:t>个步骤</a:t>
            </a:r>
            <a:r>
              <a:rPr lang="en-US" altLang="ja-JP" sz="1400" b="1">
                <a:solidFill>
                  <a:srgbClr val="FFFFFF"/>
                </a:solidFill>
                <a:effectLst>
                  <a:outerShdw blurRad="38100" dist="38100" dir="2700000" algn="tl">
                    <a:srgbClr val="000000"/>
                  </a:outerShdw>
                </a:effectLst>
                <a:cs typeface="Arial" charset="0"/>
              </a:rPr>
              <a:t> </a:t>
            </a:r>
            <a:r>
              <a:rPr lang="zh-CN" altLang="en-US" sz="1400" b="1">
                <a:solidFill>
                  <a:srgbClr val="FFFFFF"/>
                </a:solidFill>
                <a:effectLst>
                  <a:outerShdw blurRad="38100" dist="38100" dir="2700000" algn="tl">
                    <a:srgbClr val="000000"/>
                  </a:outerShdw>
                </a:effectLst>
                <a:cs typeface="Arial" charset="0"/>
              </a:rPr>
              <a:t>－</a:t>
            </a:r>
            <a:r>
              <a:rPr lang="en-US" altLang="zh-CN" sz="1400" b="1">
                <a:solidFill>
                  <a:srgbClr val="FFFFFF"/>
                </a:solidFill>
                <a:effectLst>
                  <a:outerShdw blurRad="38100" dist="38100" dir="2700000" algn="tl">
                    <a:srgbClr val="000000"/>
                  </a:outerShdw>
                </a:effectLst>
                <a:cs typeface="Arial" charset="0"/>
              </a:rPr>
              <a:t> </a:t>
            </a:r>
            <a:r>
              <a:rPr lang="zh-CN" altLang="en-US" sz="1400" b="1">
                <a:effectLst>
                  <a:outerShdw blurRad="38100" dist="38100" dir="2700000" algn="tl">
                    <a:srgbClr val="000000"/>
                  </a:outerShdw>
                </a:effectLst>
                <a:cs typeface="Arial" charset="0"/>
              </a:rPr>
              <a:t>改</a:t>
            </a:r>
            <a:r>
              <a:rPr lang="en-US" sz="1400"/>
              <a:t>编</a:t>
            </a:r>
            <a:r>
              <a:rPr lang="en-US" altLang="ja-JP" sz="1400" b="1">
                <a:effectLst>
                  <a:outerShdw blurRad="38100" dist="38100" dir="2700000" algn="tl">
                    <a:srgbClr val="000000"/>
                  </a:outerShdw>
                </a:effectLst>
                <a:cs typeface="Arial" charset="0"/>
              </a:rPr>
              <a:t> </a:t>
            </a:r>
            <a:r>
              <a:rPr lang="zh-CN" altLang="en-US" sz="1400" b="1">
                <a:effectLst>
                  <a:outerShdw blurRad="38100" dist="38100" dir="2700000" algn="tl">
                    <a:srgbClr val="000000"/>
                  </a:outerShdw>
                </a:effectLst>
                <a:cs typeface="Arial" charset="0"/>
              </a:rPr>
              <a:t>于</a:t>
            </a:r>
            <a:r>
              <a:rPr lang="en-US" altLang="ja-JP" sz="1400" b="1">
                <a:effectLst>
                  <a:outerShdw blurRad="38100" dist="38100" dir="2700000" algn="tl">
                    <a:srgbClr val="000000"/>
                  </a:outerShdw>
                </a:effectLst>
                <a:cs typeface="Arial" charset="0"/>
              </a:rPr>
              <a:t> </a:t>
            </a:r>
            <a:r>
              <a:rPr lang="en-US" altLang="ja-JP" sz="1400" b="1">
                <a:solidFill>
                  <a:srgbClr val="FFFFFF"/>
                </a:solidFill>
                <a:effectLst>
                  <a:outerShdw blurRad="38100" dist="38100" dir="2700000" algn="tl">
                    <a:srgbClr val="000000"/>
                  </a:outerShdw>
                </a:effectLst>
                <a:cs typeface="Arial" charset="0"/>
              </a:rPr>
              <a:t>Haddon Robinson, </a:t>
            </a:r>
            <a:r>
              <a:rPr lang="en-US" altLang="ja-JP" sz="1400" b="1" i="1">
                <a:solidFill>
                  <a:srgbClr val="FFFFFF"/>
                </a:solidFill>
                <a:effectLst>
                  <a:outerShdw blurRad="38100" dist="38100" dir="2700000" algn="tl">
                    <a:srgbClr val="000000"/>
                  </a:outerShdw>
                </a:effectLst>
                <a:cs typeface="Arial" charset="0"/>
              </a:rPr>
              <a:t>Biblical Preaching</a:t>
            </a:r>
            <a:r>
              <a:rPr lang="en-US" altLang="ja-JP" sz="1400" b="1">
                <a:solidFill>
                  <a:srgbClr val="FFFFFF"/>
                </a:solidFill>
                <a:effectLst>
                  <a:outerShdw blurRad="38100" dist="38100" dir="2700000" algn="tl">
                    <a:srgbClr val="000000"/>
                  </a:outerShdw>
                </a:effectLst>
                <a:cs typeface="Arial" charset="0"/>
              </a:rPr>
              <a:t> (notes, 105)</a:t>
            </a:r>
            <a:endParaRPr lang="en-US" sz="1400" b="1">
              <a:solidFill>
                <a:srgbClr val="FFFFFF"/>
              </a:solidFill>
              <a:effectLst>
                <a:outerShdw blurRad="38100" dist="38100" dir="2700000" algn="tl">
                  <a:srgbClr val="000000"/>
                </a:outerShdw>
              </a:effectLst>
              <a:cs typeface="Arial" charset="0"/>
            </a:endParaRPr>
          </a:p>
        </p:txBody>
      </p:sp>
      <p:sp>
        <p:nvSpPr>
          <p:cNvPr id="112680" name="Text Box 40">
            <a:extLst>
              <a:ext uri="{FF2B5EF4-FFF2-40B4-BE49-F238E27FC236}">
                <a16:creationId xmlns:a16="http://schemas.microsoft.com/office/drawing/2014/main" id="{9F9FB138-79C4-AEB0-8AC0-8588D44EE56A}"/>
              </a:ext>
            </a:extLst>
          </p:cNvPr>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1288233" name="Oval 41">
            <a:extLst>
              <a:ext uri="{FF2B5EF4-FFF2-40B4-BE49-F238E27FC236}">
                <a16:creationId xmlns:a16="http://schemas.microsoft.com/office/drawing/2014/main" id="{45F5B47F-D80B-93AA-2179-7F76B71F2368}"/>
              </a:ext>
            </a:extLst>
          </p:cNvPr>
          <p:cNvSpPr>
            <a:spLocks noChangeArrowheads="1"/>
          </p:cNvSpPr>
          <p:nvPr/>
        </p:nvSpPr>
        <p:spPr bwMode="auto">
          <a:xfrm rot="616603">
            <a:off x="573088" y="4941888"/>
            <a:ext cx="3675062" cy="1401762"/>
          </a:xfrm>
          <a:prstGeom prst="ellipse">
            <a:avLst/>
          </a:prstGeom>
          <a:noFill/>
          <a:ln w="76200">
            <a:solidFill>
              <a:srgbClr val="FF050B"/>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cs typeface="Arial" charset="0"/>
            </a:endParaRPr>
          </a:p>
        </p:txBody>
      </p:sp>
      <p:sp>
        <p:nvSpPr>
          <p:cNvPr id="42" name="Oval 41">
            <a:extLst>
              <a:ext uri="{FF2B5EF4-FFF2-40B4-BE49-F238E27FC236}">
                <a16:creationId xmlns:a16="http://schemas.microsoft.com/office/drawing/2014/main" id="{E7886A00-E02F-B914-59CA-744E2B9FDB29}"/>
              </a:ext>
            </a:extLst>
          </p:cNvPr>
          <p:cNvSpPr>
            <a:spLocks noChangeArrowheads="1"/>
          </p:cNvSpPr>
          <p:nvPr/>
        </p:nvSpPr>
        <p:spPr bwMode="auto">
          <a:xfrm rot="616603">
            <a:off x="625475" y="3502025"/>
            <a:ext cx="4521200" cy="1438275"/>
          </a:xfrm>
          <a:prstGeom prst="ellipse">
            <a:avLst/>
          </a:prstGeom>
          <a:noFill/>
          <a:ln w="76200">
            <a:solidFill>
              <a:srgbClr val="FF050B"/>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cs typeface="Arial" charset="0"/>
            </a:endParaRPr>
          </a:p>
        </p:txBody>
      </p:sp>
      <p:sp>
        <p:nvSpPr>
          <p:cNvPr id="43" name="Oval 42">
            <a:extLst>
              <a:ext uri="{FF2B5EF4-FFF2-40B4-BE49-F238E27FC236}">
                <a16:creationId xmlns:a16="http://schemas.microsoft.com/office/drawing/2014/main" id="{AA14D2E5-9597-A546-0025-CE31B760100F}"/>
              </a:ext>
            </a:extLst>
          </p:cNvPr>
          <p:cNvSpPr>
            <a:spLocks noChangeArrowheads="1"/>
          </p:cNvSpPr>
          <p:nvPr/>
        </p:nvSpPr>
        <p:spPr bwMode="auto">
          <a:xfrm rot="1909319">
            <a:off x="3068638" y="2917825"/>
            <a:ext cx="5470525" cy="2589213"/>
          </a:xfrm>
          <a:prstGeom prst="ellipse">
            <a:avLst/>
          </a:prstGeom>
          <a:noFill/>
          <a:ln w="76200">
            <a:solidFill>
              <a:srgbClr val="FF050B"/>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cs typeface="Arial" charset="0"/>
            </a:endParaRPr>
          </a:p>
        </p:txBody>
      </p:sp>
      <p:sp>
        <p:nvSpPr>
          <p:cNvPr id="44" name="TextBox 43">
            <a:extLst>
              <a:ext uri="{FF2B5EF4-FFF2-40B4-BE49-F238E27FC236}">
                <a16:creationId xmlns:a16="http://schemas.microsoft.com/office/drawing/2014/main" id="{68213CD3-9DCD-C7DE-05F3-E2B09579307A}"/>
              </a:ext>
            </a:extLst>
          </p:cNvPr>
          <p:cNvSpPr txBox="1"/>
          <p:nvPr/>
        </p:nvSpPr>
        <p:spPr>
          <a:xfrm rot="619638">
            <a:off x="339725" y="5318125"/>
            <a:ext cx="4141788" cy="7699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zh-CN" altLang="en-US" sz="4400" b="1">
                <a:effectLst>
                  <a:outerShdw blurRad="38100" dist="38100" dir="2700000" algn="tl">
                    <a:srgbClr val="000000"/>
                  </a:outerShdw>
                </a:effectLst>
                <a:cs typeface="Arial" charset="0"/>
              </a:rPr>
              <a:t>观察</a:t>
            </a:r>
            <a:endParaRPr lang="en-US" sz="4400" b="1">
              <a:effectLst>
                <a:outerShdw blurRad="38100" dist="38100" dir="2700000" algn="tl">
                  <a:srgbClr val="000000"/>
                </a:outerShdw>
              </a:effectLst>
              <a:cs typeface="Arial" charset="0"/>
            </a:endParaRPr>
          </a:p>
        </p:txBody>
      </p:sp>
      <p:sp>
        <p:nvSpPr>
          <p:cNvPr id="45" name="TextBox 44">
            <a:extLst>
              <a:ext uri="{FF2B5EF4-FFF2-40B4-BE49-F238E27FC236}">
                <a16:creationId xmlns:a16="http://schemas.microsoft.com/office/drawing/2014/main" id="{208BCCB2-E7DA-A507-6127-95C05C8B95AE}"/>
              </a:ext>
            </a:extLst>
          </p:cNvPr>
          <p:cNvSpPr txBox="1"/>
          <p:nvPr/>
        </p:nvSpPr>
        <p:spPr>
          <a:xfrm rot="619638">
            <a:off x="792163" y="3771900"/>
            <a:ext cx="4657725" cy="769938"/>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zh-CN" altLang="en-US" sz="4400" b="1">
                <a:effectLst>
                  <a:outerShdw blurRad="38100" dist="38100" dir="2700000" algn="tl">
                    <a:srgbClr val="000000"/>
                  </a:outerShdw>
                </a:effectLst>
                <a:cs typeface="Arial" charset="0"/>
              </a:rPr>
              <a:t>解经</a:t>
            </a:r>
            <a:endParaRPr lang="en-US" sz="4400" b="1">
              <a:effectLst>
                <a:outerShdw blurRad="38100" dist="38100" dir="2700000" algn="tl">
                  <a:srgbClr val="000000"/>
                </a:outerShdw>
              </a:effectLst>
              <a:cs typeface="Arial" charset="0"/>
            </a:endParaRPr>
          </a:p>
        </p:txBody>
      </p:sp>
      <p:sp>
        <p:nvSpPr>
          <p:cNvPr id="46" name="TextBox 45">
            <a:extLst>
              <a:ext uri="{FF2B5EF4-FFF2-40B4-BE49-F238E27FC236}">
                <a16:creationId xmlns:a16="http://schemas.microsoft.com/office/drawing/2014/main" id="{CB3C84E9-EBFA-FFD2-8DD7-97DD317D2C60}"/>
              </a:ext>
            </a:extLst>
          </p:cNvPr>
          <p:cNvSpPr txBox="1"/>
          <p:nvPr/>
        </p:nvSpPr>
        <p:spPr>
          <a:xfrm rot="619638">
            <a:off x="3536950" y="3078163"/>
            <a:ext cx="4656138" cy="769937"/>
          </a:xfrm>
          <a:prstGeom prst="rect">
            <a:avLst/>
          </a:prstGeom>
          <a:noFill/>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zh-CN" altLang="en-US" sz="4400" b="1">
                <a:effectLst>
                  <a:outerShdw blurRad="38100" dist="38100" dir="2700000" algn="tl">
                    <a:srgbClr val="000000"/>
                  </a:outerShdw>
                </a:effectLst>
                <a:cs typeface="Arial" charset="0"/>
              </a:rPr>
              <a:t>应用</a:t>
            </a:r>
            <a:endParaRPr lang="en-US" sz="4400" b="1">
              <a:effectLst>
                <a:outerShdw blurRad="38100" dist="38100" dir="2700000" algn="tl">
                  <a:srgbClr val="000000"/>
                </a:outerShdw>
              </a:effectLst>
              <a:cs typeface="Arial" charset="0"/>
            </a:endParaRPr>
          </a:p>
        </p:txBody>
      </p:sp>
    </p:spTree>
    <p:extLst>
      <p:ext uri="{BB962C8B-B14F-4D97-AF65-F5344CB8AC3E}">
        <p14:creationId xmlns:p14="http://schemas.microsoft.com/office/powerpoint/2010/main" val="9135785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9" name="Text Box 11"/>
          <p:cNvSpPr txBox="1">
            <a:spLocks noChangeArrowheads="1"/>
          </p:cNvSpPr>
          <p:nvPr/>
        </p:nvSpPr>
        <p:spPr bwMode="auto">
          <a:xfrm>
            <a:off x="914400" y="212725"/>
            <a:ext cx="8229600" cy="4094163"/>
          </a:xfrm>
          <a:prstGeom prst="rect">
            <a:avLst/>
          </a:prstGeom>
          <a:noFill/>
          <a:ln w="9525">
            <a:noFill/>
            <a:miter lim="800000"/>
            <a:headEnd/>
            <a:tailEnd/>
          </a:ln>
          <a:effectLst/>
        </p:spPr>
        <p:txBody>
          <a:bodyPr>
            <a:spAutoFit/>
          </a:bodyPr>
          <a:lstStyle>
            <a:lvl1pPr marL="803275" indent="-8032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lphaUcPeriod"/>
              <a:defRPr/>
            </a:pPr>
            <a:r>
              <a:rPr lang="zh-CN" altLang="en-US" sz="4000" b="1" dirty="0">
                <a:solidFill>
                  <a:schemeClr val="bg1"/>
                </a:solidFill>
                <a:effectLst>
                  <a:outerShdw blurRad="50800" dist="88900" dir="2700000" algn="tl" rotWithShape="0">
                    <a:srgbClr val="000000"/>
                  </a:outerShdw>
                </a:effectLst>
                <a:cs typeface="Arial" charset="0"/>
              </a:rPr>
              <a:t>祈求有个谦</a:t>
            </a:r>
            <a:r>
              <a:rPr lang="en-US" sz="4000" b="1" dirty="0">
                <a:solidFill>
                  <a:schemeClr val="bg1"/>
                </a:solidFill>
                <a:effectLst>
                  <a:outerShdw blurRad="50800" dist="88900" dir="2700000" algn="tl" rotWithShape="0">
                    <a:srgbClr val="000000"/>
                  </a:outerShdw>
                </a:effectLst>
                <a:cs typeface="Arial" charset="0"/>
              </a:rPr>
              <a:t>卑</a:t>
            </a:r>
            <a:r>
              <a:rPr lang="zh-CN" altLang="en-US" sz="4000" b="1" dirty="0">
                <a:solidFill>
                  <a:schemeClr val="bg1"/>
                </a:solidFill>
                <a:effectLst>
                  <a:outerShdw blurRad="50800" dist="88900" dir="2700000" algn="tl" rotWithShape="0">
                    <a:srgbClr val="000000"/>
                  </a:outerShdw>
                </a:effectLst>
                <a:cs typeface="Arial" charset="0"/>
              </a:rPr>
              <a:t>的灵</a:t>
            </a:r>
            <a:endParaRPr lang="en-US" altLang="ja-JP" sz="4000" b="1" dirty="0">
              <a:solidFill>
                <a:schemeClr val="bg1"/>
              </a:solidFill>
              <a:effectLst>
                <a:outerShdw blurRad="50800" dist="88900" dir="2700000" algn="tl" rotWithShape="0">
                  <a:srgbClr val="000000"/>
                </a:outerShdw>
              </a:effectLst>
              <a:cs typeface="Arial" charset="0"/>
            </a:endParaRPr>
          </a:p>
          <a:p>
            <a:pPr eaLnBrk="1" hangingPunct="1">
              <a:spcBef>
                <a:spcPct val="50000"/>
              </a:spcBef>
              <a:buFont typeface="Arial" charset="0"/>
              <a:buAutoNum type="alphaUcPeriod"/>
              <a:defRPr/>
            </a:pPr>
            <a:r>
              <a:rPr lang="en-US" sz="4000" b="1" dirty="0">
                <a:solidFill>
                  <a:schemeClr val="bg1"/>
                </a:solidFill>
                <a:effectLst>
                  <a:outerShdw blurRad="50800" dist="88900" dir="2700000" algn="tl" rotWithShape="0">
                    <a:srgbClr val="000000"/>
                  </a:outerShdw>
                </a:effectLst>
                <a:cs typeface="Arial" charset="0"/>
              </a:rPr>
              <a:t>按照 1 </a:t>
            </a:r>
            <a:r>
              <a:rPr lang="zh-CN" altLang="en-US" sz="4000" b="1" dirty="0">
                <a:solidFill>
                  <a:schemeClr val="bg1"/>
                </a:solidFill>
                <a:effectLst>
                  <a:outerShdw blurRad="50800" dist="88900" dir="2700000" algn="tl" rotWithShape="0">
                    <a:srgbClr val="000000"/>
                  </a:outerShdw>
                </a:effectLst>
                <a:cs typeface="Arial" charset="0"/>
              </a:rPr>
              <a:t>到</a:t>
            </a:r>
            <a:r>
              <a:rPr lang="en-US" altLang="zh-CN" sz="4000" b="1" dirty="0">
                <a:solidFill>
                  <a:schemeClr val="bg1"/>
                </a:solidFill>
                <a:effectLst>
                  <a:outerShdw blurRad="50800" dist="88900" dir="2700000" algn="tl" rotWithShape="0">
                    <a:srgbClr val="000000"/>
                  </a:outerShdw>
                </a:effectLst>
                <a:cs typeface="Arial" charset="0"/>
              </a:rPr>
              <a:t> </a:t>
            </a:r>
            <a:r>
              <a:rPr lang="en-GB" altLang="zh-CN" sz="4000" b="1" dirty="0">
                <a:solidFill>
                  <a:schemeClr val="bg1"/>
                </a:solidFill>
                <a:effectLst>
                  <a:outerShdw blurRad="50800" dist="88900" dir="2700000" algn="tl" rotWithShape="0">
                    <a:srgbClr val="000000"/>
                  </a:outerShdw>
                </a:effectLst>
                <a:cs typeface="Arial" charset="0"/>
              </a:rPr>
              <a:t>6 </a:t>
            </a:r>
            <a:r>
              <a:rPr lang="zh-CN" altLang="en-US" sz="4000" b="1" dirty="0">
                <a:solidFill>
                  <a:schemeClr val="bg1"/>
                </a:solidFill>
                <a:effectLst>
                  <a:outerShdw blurRad="50800" dist="88900" dir="2700000" algn="tl" rotWithShape="0">
                    <a:srgbClr val="000000"/>
                  </a:outerShdw>
                </a:effectLst>
                <a:cs typeface="Arial" charset="0"/>
              </a:rPr>
              <a:t>的</a:t>
            </a:r>
            <a:r>
              <a:rPr lang="en-US" sz="4000" b="1" dirty="0">
                <a:solidFill>
                  <a:schemeClr val="bg1"/>
                </a:solidFill>
                <a:effectLst>
                  <a:outerShdw blurRad="50800" dist="88900" dir="2700000" algn="tl" rotWithShape="0">
                    <a:srgbClr val="000000"/>
                  </a:outerShdw>
                </a:effectLst>
                <a:cs typeface="Arial" charset="0"/>
              </a:rPr>
              <a:t>步骤</a:t>
            </a:r>
            <a:r>
              <a:rPr lang="en-US" altLang="ja-JP" sz="4000" b="1" dirty="0">
                <a:solidFill>
                  <a:schemeClr val="bg1"/>
                </a:solidFill>
                <a:effectLst>
                  <a:outerShdw blurRad="50800" dist="88900" dir="2700000" algn="tl" rotWithShape="0">
                    <a:srgbClr val="000000"/>
                  </a:outerShdw>
                </a:effectLst>
                <a:cs typeface="Arial" charset="0"/>
              </a:rPr>
              <a:t> (27-28</a:t>
            </a:r>
            <a:r>
              <a:rPr lang="zh-CN" altLang="en-US" sz="4000" b="1" dirty="0">
                <a:solidFill>
                  <a:schemeClr val="bg1"/>
                </a:solidFill>
                <a:effectLst>
                  <a:outerShdw blurRad="50800" dist="88900" dir="2700000" algn="tl" rotWithShape="0">
                    <a:srgbClr val="000000"/>
                  </a:outerShdw>
                </a:effectLst>
                <a:cs typeface="Arial" charset="0"/>
              </a:rPr>
              <a:t>页</a:t>
            </a:r>
            <a:r>
              <a:rPr lang="en-US" altLang="ja-JP" sz="4000" b="1" dirty="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r>
              <a:rPr lang="en-US" sz="4000" b="1" u="sng" dirty="0">
                <a:solidFill>
                  <a:schemeClr val="bg1"/>
                </a:solidFill>
                <a:effectLst>
                  <a:outerShdw blurRad="50800" dist="88900" dir="2700000" algn="tl" rotWithShape="0">
                    <a:srgbClr val="000000"/>
                  </a:outerShdw>
                </a:effectLst>
                <a:cs typeface="Arial" charset="0"/>
              </a:rPr>
              <a:t>在你的生活中</a:t>
            </a:r>
            <a:r>
              <a:rPr lang="zh-CN" altLang="en-US" sz="4000" b="1" dirty="0">
                <a:solidFill>
                  <a:schemeClr val="bg1"/>
                </a:solidFill>
                <a:effectLst>
                  <a:outerShdw blurRad="50800" dist="88900" dir="2700000" algn="tl" rotWithShape="0">
                    <a:srgbClr val="000000"/>
                  </a:outerShdw>
                </a:effectLst>
                <a:cs typeface="Arial" charset="0"/>
              </a:rPr>
              <a:t>里</a:t>
            </a:r>
            <a:r>
              <a:rPr lang="en-US" sz="4000" b="1" dirty="0">
                <a:solidFill>
                  <a:schemeClr val="bg1"/>
                </a:solidFill>
                <a:effectLst>
                  <a:outerShdw blurRad="50800" dist="88900" dir="2700000" algn="tl" rotWithShape="0">
                    <a:srgbClr val="000000"/>
                  </a:outerShdw>
                </a:effectLst>
                <a:cs typeface="Arial" charset="0"/>
              </a:rPr>
              <a:t>参阅</a:t>
            </a:r>
            <a:r>
              <a:rPr lang="en-US" altLang="ja-JP" sz="4000" b="1" dirty="0">
                <a:solidFill>
                  <a:srgbClr val="FFFFFF"/>
                </a:solidFill>
                <a:effectLst>
                  <a:outerShdw blurRad="50800" dist="88900" dir="2700000" algn="tl" rotWithShape="0">
                    <a:srgbClr val="000000"/>
                  </a:outerShdw>
                </a:effectLst>
                <a:cs typeface="Arial" charset="0"/>
              </a:rPr>
              <a:t> </a:t>
            </a:r>
            <a:r>
              <a:rPr lang="zh-CN" altLang="en-US" sz="4000" b="1" dirty="0">
                <a:solidFill>
                  <a:srgbClr val="FFFFFF"/>
                </a:solidFill>
                <a:effectLst>
                  <a:outerShdw blurRad="50800" dist="88900" dir="2700000" algn="tl" rotWithShape="0">
                    <a:srgbClr val="000000"/>
                  </a:outerShdw>
                </a:effectLst>
                <a:cs typeface="Arial" charset="0"/>
              </a:rPr>
              <a:t>讲道的概念</a:t>
            </a:r>
            <a:r>
              <a:rPr lang="en-US" altLang="ja-JP" sz="4000" b="1" dirty="0">
                <a:solidFill>
                  <a:schemeClr val="bg1"/>
                </a:solidFill>
                <a:effectLst>
                  <a:outerShdw blurRad="50800" dist="88900" dir="2700000" algn="tl" rotWithShape="0">
                    <a:srgbClr val="000000"/>
                  </a:outerShdw>
                </a:effectLst>
                <a:cs typeface="Arial" charset="0"/>
              </a:rPr>
              <a:t>CPS (71</a:t>
            </a:r>
            <a:r>
              <a:rPr lang="zh-CN" altLang="en-US" sz="4000" b="1" dirty="0">
                <a:solidFill>
                  <a:schemeClr val="bg1"/>
                </a:solidFill>
                <a:effectLst>
                  <a:outerShdw blurRad="50800" dist="88900" dir="2700000" algn="tl" rotWithShape="0">
                    <a:srgbClr val="000000"/>
                  </a:outerShdw>
                </a:effectLst>
                <a:cs typeface="Arial" charset="0"/>
              </a:rPr>
              <a:t>页</a:t>
            </a:r>
            <a:r>
              <a:rPr lang="en-US" altLang="ja-JP" sz="4000" b="1" dirty="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endParaRPr lang="en-US" sz="4000" b="1" dirty="0">
              <a:solidFill>
                <a:schemeClr val="bg1"/>
              </a:solidFill>
              <a:effectLst>
                <a:outerShdw blurRad="50800" dist="88900" dir="2700000" algn="tl" rotWithShape="0">
                  <a:srgbClr val="000000"/>
                </a:outerShdw>
              </a:effectLst>
              <a:cs typeface="Arial" charset="0"/>
            </a:endParaRPr>
          </a:p>
        </p:txBody>
      </p:sp>
      <p:sp>
        <p:nvSpPr>
          <p:cNvPr id="114691"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70</a:t>
            </a:r>
          </a:p>
        </p:txBody>
      </p:sp>
      <p:sp>
        <p:nvSpPr>
          <p:cNvPr id="114692"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zh-CN" altLang="en-US" b="1">
                <a:solidFill>
                  <a:srgbClr val="FF0000"/>
                </a:solidFill>
                <a:latin typeface="Arial" charset="0"/>
                <a:ea typeface="ＭＳ Ｐゴシック" charset="0"/>
                <a:cs typeface="Arial" charset="0"/>
              </a:rPr>
              <a:t>应用经文</a:t>
            </a:r>
            <a:endParaRPr lang="en-US" b="1">
              <a:solidFill>
                <a:srgbClr val="FF0000"/>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419">
                                            <p:txEl>
                                              <p:pRg st="2" end="2"/>
                                            </p:txEl>
                                          </p:spTgt>
                                        </p:tgtEl>
                                        <p:attrNameLst>
                                          <p:attrName>style.visibility</p:attrName>
                                        </p:attrNameLst>
                                      </p:cBhvr>
                                      <p:to>
                                        <p:strVal val="visible"/>
                                      </p:to>
                                    </p:set>
                                    <p:animEffect transition="in" filter="checkerboard(across)">
                                      <p:cBhvr>
                                        <p:cTn id="7" dur="500"/>
                                        <p:tgtEl>
                                          <p:spTgt spid="17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4" name="Rectangle 4"/>
          <p:cNvSpPr>
            <a:spLocks noGrp="1" noChangeArrowheads="1"/>
          </p:cNvSpPr>
          <p:nvPr>
            <p:ph type="ctrTitle"/>
          </p:nvPr>
        </p:nvSpPr>
        <p:spPr>
          <a:xfrm>
            <a:off x="5943600" y="533400"/>
            <a:ext cx="3200400" cy="4114800"/>
          </a:xfrm>
        </p:spPr>
        <p:txBody>
          <a:bodyPr/>
          <a:lstStyle/>
          <a:p>
            <a:pPr eaLnBrk="1" hangingPunct="1"/>
            <a:r>
              <a:rPr lang="zh-CN" altLang="en-US" sz="5400" b="1">
                <a:solidFill>
                  <a:schemeClr val="accent2"/>
                </a:solidFill>
                <a:latin typeface="Arial" charset="0"/>
                <a:ea typeface="ＭＳ Ｐゴシック" charset="0"/>
                <a:cs typeface="ＭＳ Ｐゴシック" charset="0"/>
              </a:rPr>
              <a:t>首先应用你生活中的例子</a:t>
            </a:r>
            <a:r>
              <a:rPr lang="en-US" altLang="ja-JP" sz="5400" b="1">
                <a:solidFill>
                  <a:schemeClr val="accent2"/>
                </a:solidFill>
                <a:latin typeface="Arial" charset="0"/>
                <a:ea typeface="ＭＳ Ｐゴシック" charset="0"/>
                <a:cs typeface="ＭＳ Ｐゴシック" charset="0"/>
              </a:rPr>
              <a:t>!</a:t>
            </a:r>
            <a:endParaRPr lang="en-US" sz="5400" b="1">
              <a:solidFill>
                <a:schemeClr val="accent2"/>
              </a:solidFill>
              <a:latin typeface="Arial" charset="0"/>
              <a:ea typeface="ＭＳ Ｐゴシック" charset="0"/>
              <a:cs typeface="ＭＳ Ｐゴシック" charset="0"/>
            </a:endParaRPr>
          </a:p>
        </p:txBody>
      </p:sp>
      <p:pic>
        <p:nvPicPr>
          <p:cNvPr id="116739" name="Picture 5" descr="MSSConvic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5626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740" name="Rectangle 6"/>
          <p:cNvSpPr>
            <a:spLocks noGrp="1" noChangeArrowheads="1"/>
          </p:cNvSpPr>
          <p:nvPr>
            <p:ph type="subTitle" idx="1"/>
          </p:nvPr>
        </p:nvSpPr>
        <p:spPr>
          <a:xfrm>
            <a:off x="0" y="6019800"/>
            <a:ext cx="8077200" cy="685800"/>
          </a:xfrm>
          <a:solidFill>
            <a:schemeClr val="bg1"/>
          </a:solidFill>
        </p:spPr>
        <p:txBody>
          <a:bodyPr/>
          <a:lstStyle/>
          <a:p>
            <a:pPr eaLnBrk="1" hangingPunct="1"/>
            <a:r>
              <a:rPr lang="zh-CN" altLang="en-US" sz="2400" b="1" i="1">
                <a:latin typeface="Arial" charset="0"/>
                <a:ea typeface="ＭＳ Ｐゴシック" charset="0"/>
                <a:cs typeface="ＭＳ Ｐゴシック" charset="0"/>
              </a:rPr>
              <a:t>“各位，这是个超好的讲道，</a:t>
            </a:r>
            <a:r>
              <a:rPr lang="en-US" altLang="zh-CN" sz="2400" b="1" i="1">
                <a:latin typeface="Arial" charset="0"/>
                <a:ea typeface="ＭＳ Ｐゴシック" charset="0"/>
                <a:cs typeface="ＭＳ Ｐゴシック" charset="0"/>
              </a:rPr>
              <a:t> </a:t>
            </a:r>
            <a:r>
              <a:rPr lang="zh-CN" altLang="en-US" sz="2400" b="1" i="1">
                <a:latin typeface="Arial" charset="0"/>
                <a:ea typeface="ＭＳ Ｐゴシック" charset="0"/>
                <a:cs typeface="ＭＳ Ｐゴシック" charset="0"/>
              </a:rPr>
              <a:t>但我确定我不能把它讲完！</a:t>
            </a:r>
            <a:endParaRPr lang="en-US" sz="2400" b="1" i="1">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animEffect transition="in" filter="barn(inHorizontal)">
                                      <p:cBhvr>
                                        <p:cTn id="7" dur="500"/>
                                        <p:tgtEl>
                                          <p:spTgt spid="68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8259" name="Text Box 3"/>
          <p:cNvSpPr txBox="1">
            <a:spLocks noChangeArrowheads="1"/>
          </p:cNvSpPr>
          <p:nvPr/>
        </p:nvSpPr>
        <p:spPr bwMode="auto">
          <a:xfrm>
            <a:off x="914400" y="212725"/>
            <a:ext cx="8229600" cy="5632450"/>
          </a:xfrm>
          <a:prstGeom prst="rect">
            <a:avLst/>
          </a:prstGeom>
          <a:noFill/>
          <a:ln w="9525">
            <a:noFill/>
            <a:miter lim="800000"/>
            <a:headEnd/>
            <a:tailEnd/>
          </a:ln>
          <a:effectLst/>
        </p:spPr>
        <p:txBody>
          <a:bodyPr>
            <a:spAutoFit/>
          </a:bodyPr>
          <a:lstStyle>
            <a:lvl1pPr marL="803275" indent="-8032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 typeface="Arial" charset="0"/>
              <a:buAutoNum type="alphaUcPeriod"/>
              <a:defRPr/>
            </a:pPr>
            <a:r>
              <a:rPr lang="zh-CN" altLang="en-US" sz="4000" b="1" dirty="0">
                <a:solidFill>
                  <a:schemeClr val="bg1"/>
                </a:solidFill>
                <a:effectLst>
                  <a:outerShdw blurRad="50800" dist="88900" dir="2700000" algn="tl" rotWithShape="0">
                    <a:srgbClr val="000000"/>
                  </a:outerShdw>
                </a:effectLst>
                <a:cs typeface="Arial" charset="0"/>
              </a:rPr>
              <a:t>祈求有个谦</a:t>
            </a:r>
            <a:r>
              <a:rPr lang="en-US" sz="4000" b="1" dirty="0">
                <a:solidFill>
                  <a:schemeClr val="bg1"/>
                </a:solidFill>
                <a:effectLst>
                  <a:outerShdw blurRad="50800" dist="88900" dir="2700000" algn="tl" rotWithShape="0">
                    <a:srgbClr val="000000"/>
                  </a:outerShdw>
                </a:effectLst>
                <a:cs typeface="Arial" charset="0"/>
              </a:rPr>
              <a:t>卑</a:t>
            </a:r>
            <a:r>
              <a:rPr lang="zh-CN" altLang="en-US" sz="4000" b="1" dirty="0">
                <a:solidFill>
                  <a:schemeClr val="bg1"/>
                </a:solidFill>
                <a:effectLst>
                  <a:outerShdw blurRad="50800" dist="88900" dir="2700000" algn="tl" rotWithShape="0">
                    <a:srgbClr val="000000"/>
                  </a:outerShdw>
                </a:effectLst>
                <a:cs typeface="Arial" charset="0"/>
              </a:rPr>
              <a:t>的灵</a:t>
            </a:r>
            <a:endParaRPr lang="en-US" altLang="ja-JP" sz="4000" b="1" dirty="0">
              <a:solidFill>
                <a:schemeClr val="bg1"/>
              </a:solidFill>
              <a:effectLst>
                <a:outerShdw blurRad="50800" dist="88900" dir="2700000" algn="tl" rotWithShape="0">
                  <a:srgbClr val="000000"/>
                </a:outerShdw>
              </a:effectLst>
              <a:cs typeface="Arial" charset="0"/>
            </a:endParaRPr>
          </a:p>
          <a:p>
            <a:pPr eaLnBrk="1" hangingPunct="1">
              <a:spcBef>
                <a:spcPct val="50000"/>
              </a:spcBef>
              <a:buFont typeface="Arial" charset="0"/>
              <a:buAutoNum type="alphaUcPeriod"/>
              <a:defRPr/>
            </a:pPr>
            <a:r>
              <a:rPr lang="en-US" sz="4000" b="1" dirty="0">
                <a:solidFill>
                  <a:schemeClr val="bg1"/>
                </a:solidFill>
                <a:effectLst>
                  <a:outerShdw blurRad="50800" dist="88900" dir="2700000" algn="tl" rotWithShape="0">
                    <a:srgbClr val="000000"/>
                  </a:outerShdw>
                </a:effectLst>
                <a:cs typeface="Arial" charset="0"/>
              </a:rPr>
              <a:t>按照 1 </a:t>
            </a:r>
            <a:r>
              <a:rPr lang="zh-CN" altLang="en-US" sz="4000" b="1" dirty="0">
                <a:solidFill>
                  <a:schemeClr val="bg1"/>
                </a:solidFill>
                <a:effectLst>
                  <a:outerShdw blurRad="50800" dist="88900" dir="2700000" algn="tl" rotWithShape="0">
                    <a:srgbClr val="000000"/>
                  </a:outerShdw>
                </a:effectLst>
                <a:cs typeface="Arial" charset="0"/>
              </a:rPr>
              <a:t>到</a:t>
            </a:r>
            <a:r>
              <a:rPr lang="en-US" altLang="zh-CN" sz="4000" b="1" dirty="0">
                <a:solidFill>
                  <a:schemeClr val="bg1"/>
                </a:solidFill>
                <a:effectLst>
                  <a:outerShdw blurRad="50800" dist="88900" dir="2700000" algn="tl" rotWithShape="0">
                    <a:srgbClr val="000000"/>
                  </a:outerShdw>
                </a:effectLst>
                <a:cs typeface="Arial" charset="0"/>
              </a:rPr>
              <a:t> </a:t>
            </a:r>
            <a:r>
              <a:rPr lang="en-GB" altLang="zh-CN" sz="4000" b="1" dirty="0">
                <a:solidFill>
                  <a:schemeClr val="bg1"/>
                </a:solidFill>
                <a:effectLst>
                  <a:outerShdw blurRad="50800" dist="88900" dir="2700000" algn="tl" rotWithShape="0">
                    <a:srgbClr val="000000"/>
                  </a:outerShdw>
                </a:effectLst>
                <a:cs typeface="Arial" charset="0"/>
              </a:rPr>
              <a:t>6 </a:t>
            </a:r>
            <a:r>
              <a:rPr lang="zh-CN" altLang="en-US" sz="4000" b="1" dirty="0">
                <a:solidFill>
                  <a:schemeClr val="bg1"/>
                </a:solidFill>
                <a:effectLst>
                  <a:outerShdw blurRad="50800" dist="88900" dir="2700000" algn="tl" rotWithShape="0">
                    <a:srgbClr val="000000"/>
                  </a:outerShdw>
                </a:effectLst>
                <a:cs typeface="Arial" charset="0"/>
              </a:rPr>
              <a:t>的</a:t>
            </a:r>
            <a:r>
              <a:rPr lang="en-US" sz="4000" b="1" dirty="0">
                <a:solidFill>
                  <a:schemeClr val="bg1"/>
                </a:solidFill>
                <a:effectLst>
                  <a:outerShdw blurRad="50800" dist="88900" dir="2700000" algn="tl" rotWithShape="0">
                    <a:srgbClr val="000000"/>
                  </a:outerShdw>
                </a:effectLst>
                <a:cs typeface="Arial" charset="0"/>
              </a:rPr>
              <a:t>步骤</a:t>
            </a:r>
            <a:r>
              <a:rPr lang="en-US" altLang="ja-JP" sz="4000" b="1" dirty="0">
                <a:solidFill>
                  <a:schemeClr val="bg1"/>
                </a:solidFill>
                <a:effectLst>
                  <a:outerShdw blurRad="50800" dist="88900" dir="2700000" algn="tl" rotWithShape="0">
                    <a:srgbClr val="000000"/>
                  </a:outerShdw>
                </a:effectLst>
                <a:cs typeface="Arial" charset="0"/>
              </a:rPr>
              <a:t> (27-28</a:t>
            </a:r>
            <a:r>
              <a:rPr lang="zh-CN" altLang="en-US" sz="4000" b="1" dirty="0">
                <a:solidFill>
                  <a:schemeClr val="bg1"/>
                </a:solidFill>
                <a:effectLst>
                  <a:outerShdw blurRad="50800" dist="88900" dir="2700000" algn="tl" rotWithShape="0">
                    <a:srgbClr val="000000"/>
                  </a:outerShdw>
                </a:effectLst>
                <a:cs typeface="Arial" charset="0"/>
              </a:rPr>
              <a:t>页</a:t>
            </a:r>
            <a:r>
              <a:rPr lang="en-US" altLang="ja-JP" sz="4000" b="1" dirty="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r>
              <a:rPr lang="en-US" sz="4000" b="1" u="sng" dirty="0">
                <a:solidFill>
                  <a:schemeClr val="bg1"/>
                </a:solidFill>
                <a:effectLst>
                  <a:outerShdw blurRad="50800" dist="88900" dir="2700000" algn="tl" rotWithShape="0">
                    <a:srgbClr val="000000"/>
                  </a:outerShdw>
                </a:effectLst>
                <a:cs typeface="Arial" charset="0"/>
              </a:rPr>
              <a:t>在你的生活中</a:t>
            </a:r>
            <a:r>
              <a:rPr lang="zh-CN" altLang="en-US" sz="4000" b="1" dirty="0">
                <a:solidFill>
                  <a:schemeClr val="bg1"/>
                </a:solidFill>
                <a:effectLst>
                  <a:outerShdw blurRad="50800" dist="88900" dir="2700000" algn="tl" rotWithShape="0">
                    <a:srgbClr val="000000"/>
                  </a:outerShdw>
                </a:effectLst>
                <a:cs typeface="Arial" charset="0"/>
              </a:rPr>
              <a:t>里</a:t>
            </a:r>
            <a:r>
              <a:rPr lang="en-US" sz="4000" b="1" dirty="0">
                <a:solidFill>
                  <a:schemeClr val="bg1"/>
                </a:solidFill>
                <a:effectLst>
                  <a:outerShdw blurRad="50800" dist="88900" dir="2700000" algn="tl" rotWithShape="0">
                    <a:srgbClr val="000000"/>
                  </a:outerShdw>
                </a:effectLst>
                <a:cs typeface="Arial" charset="0"/>
              </a:rPr>
              <a:t>参阅</a:t>
            </a:r>
            <a:r>
              <a:rPr lang="zh-CN" altLang="en-US" sz="4000" b="1" dirty="0">
                <a:solidFill>
                  <a:srgbClr val="FFFFFF"/>
                </a:solidFill>
                <a:effectLst>
                  <a:outerShdw blurRad="50800" dist="88900" dir="2700000" algn="tl" rotWithShape="0">
                    <a:srgbClr val="000000"/>
                  </a:outerShdw>
                </a:effectLst>
                <a:cs typeface="Arial" charset="0"/>
              </a:rPr>
              <a:t>讲道的概念</a:t>
            </a:r>
            <a:r>
              <a:rPr lang="en-US" altLang="ja-JP" sz="4000" b="1" dirty="0">
                <a:solidFill>
                  <a:schemeClr val="bg1"/>
                </a:solidFill>
                <a:effectLst>
                  <a:outerShdw blurRad="50800" dist="88900" dir="2700000" algn="tl" rotWithShape="0">
                    <a:srgbClr val="000000"/>
                  </a:outerShdw>
                </a:effectLst>
                <a:cs typeface="Arial" charset="0"/>
              </a:rPr>
              <a:t>CPS (71</a:t>
            </a:r>
            <a:r>
              <a:rPr lang="zh-CN" altLang="en-US" sz="4000" b="1" dirty="0">
                <a:solidFill>
                  <a:schemeClr val="bg1"/>
                </a:solidFill>
                <a:effectLst>
                  <a:outerShdw blurRad="50800" dist="88900" dir="2700000" algn="tl" rotWithShape="0">
                    <a:srgbClr val="000000"/>
                  </a:outerShdw>
                </a:effectLst>
                <a:cs typeface="Arial" charset="0"/>
              </a:rPr>
              <a:t>页</a:t>
            </a:r>
            <a:r>
              <a:rPr lang="en-US" altLang="ja-JP" sz="4000" b="1" dirty="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r>
              <a:rPr lang="zh-CN" altLang="en-US" sz="4000" b="1" u="sng" dirty="0">
                <a:solidFill>
                  <a:schemeClr val="bg1"/>
                </a:solidFill>
                <a:effectLst>
                  <a:outerShdw blurRad="50800" dist="88900" dir="2700000" algn="tl" rotWithShape="0">
                    <a:srgbClr val="000000"/>
                  </a:outerShdw>
                </a:effectLst>
                <a:cs typeface="Arial" charset="0"/>
              </a:rPr>
              <a:t>在他人的生活中</a:t>
            </a:r>
            <a:r>
              <a:rPr lang="zh-CN" altLang="en-US" sz="4000" b="1" dirty="0">
                <a:solidFill>
                  <a:schemeClr val="bg1"/>
                </a:solidFill>
                <a:effectLst>
                  <a:outerShdw blurRad="50800" dist="88900" dir="2700000" algn="tl" rotWithShape="0">
                    <a:srgbClr val="000000"/>
                  </a:outerShdw>
                </a:effectLst>
                <a:cs typeface="Arial" charset="0"/>
              </a:rPr>
              <a:t>里</a:t>
            </a:r>
            <a:r>
              <a:rPr lang="en-US" sz="4000" b="1" dirty="0">
                <a:solidFill>
                  <a:schemeClr val="bg1"/>
                </a:solidFill>
                <a:effectLst>
                  <a:outerShdw blurRad="50800" dist="88900" dir="2700000" algn="tl" rotWithShape="0">
                    <a:srgbClr val="000000"/>
                  </a:outerShdw>
                </a:effectLst>
                <a:cs typeface="Arial" charset="0"/>
              </a:rPr>
              <a:t>参阅</a:t>
            </a:r>
            <a:r>
              <a:rPr lang="zh-CN" altLang="en-US" sz="4000" b="1" dirty="0">
                <a:solidFill>
                  <a:srgbClr val="FFFFFF"/>
                </a:solidFill>
                <a:effectLst>
                  <a:outerShdw blurRad="50800" dist="88900" dir="2700000" algn="tl" rotWithShape="0">
                    <a:srgbClr val="000000"/>
                  </a:outerShdw>
                </a:effectLst>
                <a:cs typeface="Arial" charset="0"/>
              </a:rPr>
              <a:t>讲道的概念</a:t>
            </a:r>
            <a:r>
              <a:rPr lang="en-US" altLang="ja-JP" sz="4000" b="1" dirty="0">
                <a:solidFill>
                  <a:schemeClr val="bg1"/>
                </a:solidFill>
                <a:effectLst>
                  <a:outerShdw blurRad="50800" dist="88900" dir="2700000" algn="tl" rotWithShape="0">
                    <a:srgbClr val="000000"/>
                  </a:outerShdw>
                </a:effectLst>
                <a:cs typeface="Arial" charset="0"/>
              </a:rPr>
              <a:t>CPS (71</a:t>
            </a:r>
            <a:r>
              <a:rPr lang="zh-CN" altLang="en-US" sz="4000" b="1" dirty="0">
                <a:solidFill>
                  <a:schemeClr val="bg1"/>
                </a:solidFill>
                <a:effectLst>
                  <a:outerShdw blurRad="50800" dist="88900" dir="2700000" algn="tl" rotWithShape="0">
                    <a:srgbClr val="000000"/>
                  </a:outerShdw>
                </a:effectLst>
                <a:cs typeface="Arial" charset="0"/>
              </a:rPr>
              <a:t>页</a:t>
            </a:r>
            <a:r>
              <a:rPr lang="en-US" altLang="ja-JP" sz="4000" b="1" dirty="0">
                <a:solidFill>
                  <a:schemeClr val="bg1"/>
                </a:solidFill>
                <a:effectLst>
                  <a:outerShdw blurRad="50800" dist="88900" dir="2700000" algn="tl" rotWithShape="0">
                    <a:srgbClr val="000000"/>
                  </a:outerShdw>
                </a:effectLst>
                <a:cs typeface="Arial" charset="0"/>
              </a:rPr>
              <a:t>)</a:t>
            </a:r>
          </a:p>
          <a:p>
            <a:pPr eaLnBrk="1" hangingPunct="1">
              <a:spcBef>
                <a:spcPct val="50000"/>
              </a:spcBef>
              <a:buFont typeface="Arial" charset="0"/>
              <a:buAutoNum type="alphaUcPeriod"/>
              <a:defRPr/>
            </a:pPr>
            <a:endParaRPr lang="en-US" sz="4000" b="1" dirty="0">
              <a:solidFill>
                <a:schemeClr val="bg1"/>
              </a:solidFill>
              <a:effectLst>
                <a:outerShdw blurRad="50800" dist="88900" dir="2700000" algn="tl" rotWithShape="0">
                  <a:srgbClr val="000000"/>
                </a:outerShdw>
              </a:effectLst>
              <a:cs typeface="Arial" charset="0"/>
            </a:endParaRPr>
          </a:p>
        </p:txBody>
      </p:sp>
      <p:sp>
        <p:nvSpPr>
          <p:cNvPr id="118787" name="Text Box 4"/>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70</a:t>
            </a:r>
          </a:p>
        </p:txBody>
      </p:sp>
      <p:sp>
        <p:nvSpPr>
          <p:cNvPr id="118788" name="Rectangle 5"/>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zh-CN" altLang="en-US" b="1">
                <a:solidFill>
                  <a:srgbClr val="FF0000"/>
                </a:solidFill>
                <a:latin typeface="Arial" charset="0"/>
                <a:ea typeface="ＭＳ Ｐゴシック" charset="0"/>
                <a:cs typeface="Arial" charset="0"/>
              </a:rPr>
              <a:t>应用经文</a:t>
            </a:r>
            <a:endParaRPr lang="en-US" b="1">
              <a:solidFill>
                <a:srgbClr val="FF0000"/>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48259">
                                            <p:txEl>
                                              <p:pRg st="0" end="0"/>
                                            </p:txEl>
                                          </p:spTgt>
                                        </p:tgtEl>
                                        <p:attrNameLst>
                                          <p:attrName>style.visibility</p:attrName>
                                        </p:attrNameLst>
                                      </p:cBhvr>
                                      <p:to>
                                        <p:strVal val="visible"/>
                                      </p:to>
                                    </p:set>
                                    <p:animEffect transition="in" filter="checkerboard(across)">
                                      <p:cBhvr>
                                        <p:cTn id="7" dur="500"/>
                                        <p:tgtEl>
                                          <p:spTgt spid="1248259">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48259">
                                            <p:txEl>
                                              <p:pRg st="1" end="1"/>
                                            </p:txEl>
                                          </p:spTgt>
                                        </p:tgtEl>
                                        <p:attrNameLst>
                                          <p:attrName>style.visibility</p:attrName>
                                        </p:attrNameLst>
                                      </p:cBhvr>
                                      <p:to>
                                        <p:strVal val="visible"/>
                                      </p:to>
                                    </p:set>
                                    <p:animEffect transition="in" filter="checkerboard(across)">
                                      <p:cBhvr>
                                        <p:cTn id="11" dur="500"/>
                                        <p:tgtEl>
                                          <p:spTgt spid="1248259">
                                            <p:txEl>
                                              <p:pRg st="1" end="1"/>
                                            </p:txEl>
                                          </p:spTgt>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248259">
                                            <p:txEl>
                                              <p:pRg st="2" end="2"/>
                                            </p:txEl>
                                          </p:spTgt>
                                        </p:tgtEl>
                                        <p:attrNameLst>
                                          <p:attrName>style.visibility</p:attrName>
                                        </p:attrNameLst>
                                      </p:cBhvr>
                                      <p:to>
                                        <p:strVal val="visible"/>
                                      </p:to>
                                    </p:set>
                                    <p:animEffect transition="in" filter="checkerboard(across)">
                                      <p:cBhvr>
                                        <p:cTn id="15" dur="500"/>
                                        <p:tgtEl>
                                          <p:spTgt spid="1248259">
                                            <p:txEl>
                                              <p:pRg st="2" end="2"/>
                                            </p:txEl>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248259">
                                            <p:txEl>
                                              <p:pRg st="3" end="3"/>
                                            </p:txEl>
                                          </p:spTgt>
                                        </p:tgtEl>
                                        <p:attrNameLst>
                                          <p:attrName>style.visibility</p:attrName>
                                        </p:attrNameLst>
                                      </p:cBhvr>
                                      <p:to>
                                        <p:strVal val="visible"/>
                                      </p:to>
                                    </p:set>
                                    <p:animEffect transition="in" filter="checkerboard(across)">
                                      <p:cBhvr>
                                        <p:cTn id="19" dur="500"/>
                                        <p:tgtEl>
                                          <p:spTgt spid="1248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59"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arfish">
  <a:themeElements>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fontScheme name="Starfis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fish 2">
        <a:dk1>
          <a:srgbClr val="3E3E5C"/>
        </a:dk1>
        <a:lt1>
          <a:srgbClr val="FFFF66"/>
        </a:lt1>
        <a:dk2>
          <a:srgbClr val="B42036"/>
        </a:dk2>
        <a:lt2>
          <a:srgbClr val="FFFF66"/>
        </a:lt2>
        <a:accent1>
          <a:srgbClr val="60597B"/>
        </a:accent1>
        <a:accent2>
          <a:srgbClr val="6666FF"/>
        </a:accent2>
        <a:accent3>
          <a:srgbClr val="D6ABAE"/>
        </a:accent3>
        <a:accent4>
          <a:srgbClr val="DADA56"/>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7359</TotalTime>
  <Words>1604</Words>
  <Application>Microsoft Macintosh PowerPoint</Application>
  <PresentationFormat>On-screen Show (4:3)</PresentationFormat>
  <Paragraphs>337</Paragraphs>
  <Slides>29</Slides>
  <Notes>27</Notes>
  <HiddenSlides>0</HiddenSlides>
  <MMClips>0</MMClips>
  <ScaleCrop>false</ScaleCrop>
  <HeadingPairs>
    <vt:vector size="6" baseType="variant">
      <vt:variant>
        <vt:lpstr>Fonts Used</vt:lpstr>
      </vt:variant>
      <vt:variant>
        <vt:i4>12</vt:i4>
      </vt:variant>
      <vt:variant>
        <vt:lpstr>Theme</vt:lpstr>
      </vt:variant>
      <vt:variant>
        <vt:i4>12</vt:i4>
      </vt:variant>
      <vt:variant>
        <vt:lpstr>Slide Titles</vt:lpstr>
      </vt:variant>
      <vt:variant>
        <vt:i4>29</vt:i4>
      </vt:variant>
    </vt:vector>
  </HeadingPairs>
  <TitlesOfParts>
    <vt:vector size="53" baseType="lpstr">
      <vt:lpstr>ＭＳ Ｐゴシック</vt:lpstr>
      <vt:lpstr>SimSun</vt:lpstr>
      <vt:lpstr>Times</vt:lpstr>
      <vt:lpstr>Arial</vt:lpstr>
      <vt:lpstr>Arial Black</vt:lpstr>
      <vt:lpstr>Book Antiqua</vt:lpstr>
      <vt:lpstr>Helvetica</vt:lpstr>
      <vt:lpstr>Monotype Sorts</vt:lpstr>
      <vt:lpstr>Tahoma</vt:lpstr>
      <vt:lpstr>Times New Roman</vt:lpstr>
      <vt:lpstr>Tw Cen MT</vt:lpstr>
      <vt:lpstr>Wingdings</vt:lpstr>
      <vt:lpstr>Blank Presentation</vt:lpstr>
      <vt:lpstr>Northern Lights</vt:lpstr>
      <vt:lpstr>Full Moon</vt:lpstr>
      <vt:lpstr>Starfish</vt:lpstr>
      <vt:lpstr>Default Design</vt:lpstr>
      <vt:lpstr>untitled 1</vt:lpstr>
      <vt:lpstr>Schmooze</vt:lpstr>
      <vt:lpstr>1_Default Design</vt:lpstr>
      <vt:lpstr>2_Default Design</vt:lpstr>
      <vt:lpstr>1_Blank Presentation</vt:lpstr>
      <vt:lpstr>1_Schmooze</vt:lpstr>
      <vt:lpstr>21_Default Design</vt:lpstr>
      <vt:lpstr>应用经文</vt:lpstr>
      <vt:lpstr>为什么有那么多的传道无法帮会众们应用经文？</vt:lpstr>
      <vt:lpstr>应用经文</vt:lpstr>
      <vt:lpstr>准备解经的过程  The Preparing Expository Sermons</vt:lpstr>
      <vt:lpstr>准备解经的过程  The Preparing Expository Sermons</vt:lpstr>
      <vt:lpstr>准备解经的过程  The Preparing Expository Sermons</vt:lpstr>
      <vt:lpstr>应用经文</vt:lpstr>
      <vt:lpstr>首先应用你生活中的例子!</vt:lpstr>
      <vt:lpstr>应用经文</vt:lpstr>
      <vt:lpstr>  在生活的领域里 应用圣经 </vt:lpstr>
      <vt:lpstr>应用经文</vt:lpstr>
      <vt:lpstr>应用在不同的群体里</vt:lpstr>
      <vt:lpstr>如何恢复人与人的关系</vt:lpstr>
      <vt:lpstr>马太福音 18:15-20</vt:lpstr>
      <vt:lpstr>神向你说什么？</vt:lpstr>
      <vt:lpstr>神向你说什么？</vt:lpstr>
      <vt:lpstr>神向你说什么？</vt:lpstr>
      <vt:lpstr>Sins Worthy of Discipline</vt:lpstr>
      <vt:lpstr>Sins Worthy of Discipline</vt:lpstr>
      <vt:lpstr>在应用时， 使用图解说明</vt:lpstr>
      <vt:lpstr>Restore People in Sin</vt:lpstr>
      <vt:lpstr>A. 有些图解说明只能说明一种概念，因他们来自一个无关的生活领域。</vt:lpstr>
      <vt:lpstr>A. 有些图解说明只能说明一种概念，因他们来自一个无关的生活领域.</vt:lpstr>
      <vt:lpstr>B. 更好的图解说明应用一种概念， 因它与生活系系相关。</vt:lpstr>
      <vt:lpstr>B. 更好的图解说明应用一种概念， 因它与生活系系相关.</vt:lpstr>
      <vt:lpstr>Zuck 九十个动词</vt:lpstr>
      <vt:lpstr>强调教导!</vt:lpstr>
      <vt:lpstr>Black</vt:lpstr>
      <vt:lpstr>讲道链接地址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115</cp:revision>
  <dcterms:created xsi:type="dcterms:W3CDTF">2013-03-11T09:02:02Z</dcterms:created>
  <dcterms:modified xsi:type="dcterms:W3CDTF">2026-07-06T18:57:17Z</dcterms:modified>
</cp:coreProperties>
</file>