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710" r:id="rId3"/>
    <p:sldMasterId id="2147483690" r:id="rId4"/>
    <p:sldMasterId id="2147483649" r:id="rId5"/>
    <p:sldMasterId id="2147483772" r:id="rId6"/>
    <p:sldMasterId id="2147483831" r:id="rId7"/>
    <p:sldMasterId id="2147483833" r:id="rId8"/>
    <p:sldMasterId id="2147483953" r:id="rId9"/>
    <p:sldMasterId id="2147484135" r:id="rId10"/>
    <p:sldMasterId id="2147484147" r:id="rId11"/>
    <p:sldMasterId id="2147485023" r:id="rId12"/>
  </p:sldMasterIdLst>
  <p:notesMasterIdLst>
    <p:notesMasterId r:id="rId38"/>
  </p:notesMasterIdLst>
  <p:sldIdLst>
    <p:sldId id="269" r:id="rId13"/>
    <p:sldId id="327" r:id="rId14"/>
    <p:sldId id="263" r:id="rId15"/>
    <p:sldId id="329" r:id="rId16"/>
    <p:sldId id="328" r:id="rId17"/>
    <p:sldId id="320" r:id="rId18"/>
    <p:sldId id="324" r:id="rId19"/>
    <p:sldId id="323" r:id="rId20"/>
    <p:sldId id="325" r:id="rId21"/>
    <p:sldId id="256" r:id="rId22"/>
    <p:sldId id="337" r:id="rId23"/>
    <p:sldId id="338" r:id="rId24"/>
    <p:sldId id="330" r:id="rId25"/>
    <p:sldId id="331" r:id="rId26"/>
    <p:sldId id="332" r:id="rId27"/>
    <p:sldId id="309" r:id="rId28"/>
    <p:sldId id="336" r:id="rId29"/>
    <p:sldId id="326" r:id="rId30"/>
    <p:sldId id="333" r:id="rId31"/>
    <p:sldId id="334" r:id="rId32"/>
    <p:sldId id="335" r:id="rId33"/>
    <p:sldId id="295" r:id="rId34"/>
    <p:sldId id="339" r:id="rId35"/>
    <p:sldId id="305" r:id="rId36"/>
    <p:sldId id="341"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2264"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1D533EF-2D9E-CB49-A3EC-284EEEF02D7F}" type="slidenum">
              <a:rPr lang="en-US"/>
              <a:pPr>
                <a:defRPr/>
              </a:pPr>
              <a:t>‹#›</a:t>
            </a:fld>
            <a:endParaRPr lang="en-US"/>
          </a:p>
        </p:txBody>
      </p:sp>
    </p:spTree>
    <p:extLst>
      <p:ext uri="{BB962C8B-B14F-4D97-AF65-F5344CB8AC3E}">
        <p14:creationId xmlns:p14="http://schemas.microsoft.com/office/powerpoint/2010/main" val="3114994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C9DF8B-20AC-1446-9900-AFAEE758DEEA}" type="slidenum">
              <a:rPr lang="en-US" sz="1200"/>
              <a:pPr/>
              <a:t>1</a:t>
            </a:fld>
            <a:endParaRPr lang="en-US" sz="1200"/>
          </a:p>
        </p:txBody>
      </p:sp>
      <p:sp>
        <p:nvSpPr>
          <p:cNvPr id="108546" name="Rectangle 2"/>
          <p:cNvSpPr>
            <a:spLocks noGrp="1" noRot="1" noChangeAspect="1" noChangeArrowheads="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93AF90-CE64-2842-9CFC-C3F41BA0D991}" type="slidenum">
              <a:rPr lang="en-US" sz="1200">
                <a:solidFill>
                  <a:srgbClr val="000000"/>
                </a:solidFill>
              </a:rPr>
              <a:pPr/>
              <a:t>11</a:t>
            </a:fld>
            <a:endParaRPr lang="en-US" sz="1200">
              <a:solidFill>
                <a:srgbClr val="000000"/>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125FCE-0A88-F54C-A883-5511ECD7C2AC}" type="slidenum">
              <a:rPr lang="en-US" sz="1200">
                <a:solidFill>
                  <a:srgbClr val="000000"/>
                </a:solidFill>
              </a:rPr>
              <a:pPr/>
              <a:t>12</a:t>
            </a:fld>
            <a:endParaRPr lang="en-US" sz="1200">
              <a:solidFill>
                <a:srgbClr val="000000"/>
              </a:solidFill>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Jesus ended his teaching on restoring Christians in sin by commanding that unrepentant believers be treated like a pagan or tax collector—but how this?  What does it mean?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BE6D6-30D8-E842-A395-8B01D9E1A78E}" type="slidenum">
              <a:rPr lang="en-US" sz="1200">
                <a:solidFill>
                  <a:srgbClr val="000000"/>
                </a:solidFill>
              </a:rPr>
              <a:pPr/>
              <a:t>13</a:t>
            </a:fld>
            <a:endParaRPr lang="en-US" sz="1200">
              <a:solidFill>
                <a:srgbClr val="000000"/>
              </a:solidFill>
            </a:endParaRPr>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Apply restoring relationships in at least three areas…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1ACB22-B822-D24D-8F87-5C4DFFD9A88E}" type="slidenum">
              <a:rPr lang="en-US" sz="1200">
                <a:solidFill>
                  <a:srgbClr val="000000"/>
                </a:solidFill>
              </a:rPr>
              <a:pPr/>
              <a:t>14</a:t>
            </a:fld>
            <a:endParaRPr lang="en-US" sz="1200">
              <a:solidFill>
                <a:srgbClr val="000000"/>
              </a:solidFill>
            </a:endParaRPr>
          </a:p>
        </p:txBody>
      </p:sp>
      <p:sp>
        <p:nvSpPr>
          <p:cNvPr id="134146" name="Rectangle 2"/>
          <p:cNvSpPr>
            <a:spLocks noGrp="1" noRot="1" noChangeAspect="1" noChangeArrowheads="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Sometimes we can show what to do by also telling first what NOT to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B936E7-CA3A-1748-A8A6-55A070A8B9B0}" type="slidenum">
              <a:rPr lang="en-US" sz="1200">
                <a:solidFill>
                  <a:srgbClr val="000000"/>
                </a:solidFill>
              </a:rPr>
              <a:pPr/>
              <a:t>15</a:t>
            </a:fld>
            <a:endParaRPr lang="en-US" sz="1200">
              <a:solidFill>
                <a:srgbClr val="000000"/>
              </a:solidFill>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ADE443-5CA8-AF44-B142-F7FF735617C9}" type="slidenum">
              <a:rPr lang="en-US" sz="1200"/>
              <a:pPr/>
              <a:t>16</a:t>
            </a:fld>
            <a:endParaRPr lang="en-US"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A69FEF-7F06-514E-856D-A9607B83ABAF}" type="slidenum">
              <a:rPr lang="en-US" sz="1200">
                <a:solidFill>
                  <a:srgbClr val="000000"/>
                </a:solidFill>
              </a:rPr>
              <a:pPr/>
              <a:t>17</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C8BB4E-CF15-284C-B751-E4A5FD50D785}" type="slidenum">
              <a:rPr lang="en-US" sz="1200"/>
              <a:pPr/>
              <a:t>18</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B12790-3B7B-0847-AEC2-10C811E21DED}" type="slidenum">
              <a:rPr lang="en-US" sz="1200"/>
              <a:pPr/>
              <a:t>19</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4DDFAE-B322-574B-BECC-3A2FA096E496}" type="slidenum">
              <a:rPr lang="en-US" sz="1200"/>
              <a:pPr/>
              <a:t>20</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restoring nets, share about a genuine reconciliation between people.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9BCE94-5CCE-614F-8BF6-87A696ED7D3A}" type="slidenum">
              <a:rPr lang="en-US" sz="1200"/>
              <a:pPr/>
              <a:t>3</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C48285-8661-914F-9A5A-3CFD816D2362}" type="slidenum">
              <a:rPr lang="en-US" sz="1200"/>
              <a:pPr/>
              <a:t>21</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42B044-076A-BE44-B10F-5E5E6AED0DBB}" type="slidenum">
              <a:rPr lang="en-US" sz="1200"/>
              <a:pPr/>
              <a:t>22</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AC7F69-78C6-E64C-A98B-F387A7BBB861}" type="slidenum">
              <a:rPr lang="en-US" sz="1200"/>
              <a:pPr/>
              <a:t>24</a:t>
            </a:fld>
            <a:endParaRPr lang="en-US" sz="1200"/>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28C83A-4311-7444-9EA9-7D7C0C6D68AA}" type="slidenum">
              <a:rPr lang="en-US" sz="1200">
                <a:solidFill>
                  <a:srgbClr val="000000"/>
                </a:solidFill>
              </a:rPr>
              <a:pPr/>
              <a:t>4</a:t>
            </a:fld>
            <a:endParaRPr lang="en-US" sz="1200">
              <a:solidFill>
                <a:srgbClr val="000000"/>
              </a:solidFill>
            </a:endParaRPr>
          </a:p>
        </p:txBody>
      </p:sp>
      <p:sp>
        <p:nvSpPr>
          <p:cNvPr id="113666" name="Rectangle 2"/>
          <p:cNvSpPr>
            <a:spLocks noGrp="1" noRot="1" noChangeAspect="1" noChangeArrowheads="1"/>
          </p:cNvSpPr>
          <p:nvPr>
            <p:ph type="sldImg"/>
          </p:nvPr>
        </p:nvSpPr>
        <p:spPr>
          <a:xfrm>
            <a:off x="1150938" y="692150"/>
            <a:ext cx="4556125" cy="34163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9C5CD-1E5B-2043-9523-43BF9FE5A01F}" type="slidenum">
              <a:rPr lang="en-US" sz="1200"/>
              <a:pPr/>
              <a:t>5</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270988-EE2C-2A40-9834-06FA68B42966}" type="slidenum">
              <a:rPr lang="en-US" sz="1200"/>
              <a:pPr/>
              <a:t>6</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31DAFB-1A34-A246-88F1-08AAD113C137}" type="slidenum">
              <a:rPr lang="en-US" sz="1200"/>
              <a:pPr/>
              <a:t>7</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A3C7C3-2CFC-B24E-B6AC-46D414EF0625}" type="slidenum">
              <a:rPr lang="en-US" sz="1200"/>
              <a:pPr/>
              <a:t>8</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5EE7E1-0D54-7847-B5C2-74F0E26B57BE}" type="slidenum">
              <a:rPr lang="en-US" sz="1200"/>
              <a:pPr/>
              <a:t>9</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10849B-C3BB-5F4C-AC39-44CECD805E14}" type="slidenum">
              <a:rPr lang="en-US" sz="1200"/>
              <a:pPr/>
              <a:t>10</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4306B-55A2-D64E-B164-87D46256CCF6}" type="slidenum">
              <a:rPr lang="en-US"/>
              <a:pPr>
                <a:defRPr/>
              </a:pPr>
              <a:t>‹#›</a:t>
            </a:fld>
            <a:endParaRPr lang="en-US"/>
          </a:p>
        </p:txBody>
      </p:sp>
    </p:spTree>
    <p:extLst>
      <p:ext uri="{BB962C8B-B14F-4D97-AF65-F5344CB8AC3E}">
        <p14:creationId xmlns:p14="http://schemas.microsoft.com/office/powerpoint/2010/main" val="7074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4E2C93-197E-A444-A126-69F95620C84C}" type="slidenum">
              <a:rPr lang="en-US"/>
              <a:pPr>
                <a:defRPr/>
              </a:pPr>
              <a:t>‹#›</a:t>
            </a:fld>
            <a:endParaRPr lang="en-US"/>
          </a:p>
        </p:txBody>
      </p:sp>
    </p:spTree>
    <p:extLst>
      <p:ext uri="{BB962C8B-B14F-4D97-AF65-F5344CB8AC3E}">
        <p14:creationId xmlns:p14="http://schemas.microsoft.com/office/powerpoint/2010/main" val="305754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DA8B6-65B1-6D4F-B1C3-8EFF7894839B}" type="slidenum">
              <a:rPr lang="en-US"/>
              <a:pPr>
                <a:defRPr/>
              </a:pPr>
              <a:t>‹#›</a:t>
            </a:fld>
            <a:endParaRPr lang="en-US"/>
          </a:p>
        </p:txBody>
      </p:sp>
    </p:spTree>
    <p:extLst>
      <p:ext uri="{BB962C8B-B14F-4D97-AF65-F5344CB8AC3E}">
        <p14:creationId xmlns:p14="http://schemas.microsoft.com/office/powerpoint/2010/main" val="159387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8FFCCFA-73CD-4A44-90F8-7AB8C874F17A}" type="slidenum">
              <a:rPr lang="en-US"/>
              <a:pPr>
                <a:defRPr/>
              </a:pPr>
              <a:t>‹#›</a:t>
            </a:fld>
            <a:endParaRPr lang="en-US"/>
          </a:p>
        </p:txBody>
      </p:sp>
    </p:spTree>
    <p:extLst>
      <p:ext uri="{BB962C8B-B14F-4D97-AF65-F5344CB8AC3E}">
        <p14:creationId xmlns:p14="http://schemas.microsoft.com/office/powerpoint/2010/main" val="414283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B5791-8D43-E749-A41F-1C8E9ACFABAE}" type="slidenum">
              <a:rPr lang="en-US"/>
              <a:pPr>
                <a:defRPr/>
              </a:pPr>
              <a:t>‹#›</a:t>
            </a:fld>
            <a:endParaRPr lang="en-US"/>
          </a:p>
        </p:txBody>
      </p:sp>
    </p:spTree>
    <p:extLst>
      <p:ext uri="{BB962C8B-B14F-4D97-AF65-F5344CB8AC3E}">
        <p14:creationId xmlns:p14="http://schemas.microsoft.com/office/powerpoint/2010/main" val="16266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0CB4B1-7019-634D-8989-14F3360E3776}" type="slidenum">
              <a:rPr lang="en-US"/>
              <a:pPr>
                <a:defRPr/>
              </a:pPr>
              <a:t>‹#›</a:t>
            </a:fld>
            <a:endParaRPr lang="en-US"/>
          </a:p>
        </p:txBody>
      </p:sp>
    </p:spTree>
    <p:extLst>
      <p:ext uri="{BB962C8B-B14F-4D97-AF65-F5344CB8AC3E}">
        <p14:creationId xmlns:p14="http://schemas.microsoft.com/office/powerpoint/2010/main" val="2323850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CF777-5C65-754E-9553-1A64F703F211}" type="slidenum">
              <a:rPr lang="en-US"/>
              <a:pPr>
                <a:defRPr/>
              </a:pPr>
              <a:t>‹#›</a:t>
            </a:fld>
            <a:endParaRPr lang="en-US"/>
          </a:p>
        </p:txBody>
      </p:sp>
    </p:spTree>
    <p:extLst>
      <p:ext uri="{BB962C8B-B14F-4D97-AF65-F5344CB8AC3E}">
        <p14:creationId xmlns:p14="http://schemas.microsoft.com/office/powerpoint/2010/main" val="272084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0A138-08F7-3744-943B-B74AC5BCE2D9}" type="slidenum">
              <a:rPr lang="en-US"/>
              <a:pPr>
                <a:defRPr/>
              </a:pPr>
              <a:t>‹#›</a:t>
            </a:fld>
            <a:endParaRPr lang="en-US"/>
          </a:p>
        </p:txBody>
      </p:sp>
    </p:spTree>
    <p:extLst>
      <p:ext uri="{BB962C8B-B14F-4D97-AF65-F5344CB8AC3E}">
        <p14:creationId xmlns:p14="http://schemas.microsoft.com/office/powerpoint/2010/main" val="409848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346EE-567A-FB4B-BFF3-EA5F2A3C5B18}" type="slidenum">
              <a:rPr lang="en-US"/>
              <a:pPr>
                <a:defRPr/>
              </a:pPr>
              <a:t>‹#›</a:t>
            </a:fld>
            <a:endParaRPr lang="en-US"/>
          </a:p>
        </p:txBody>
      </p:sp>
    </p:spTree>
    <p:extLst>
      <p:ext uri="{BB962C8B-B14F-4D97-AF65-F5344CB8AC3E}">
        <p14:creationId xmlns:p14="http://schemas.microsoft.com/office/powerpoint/2010/main" val="9062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4F004C-B72C-5642-9307-8AC56F294473}" type="slidenum">
              <a:rPr lang="en-US"/>
              <a:pPr>
                <a:defRPr/>
              </a:pPr>
              <a:t>‹#›</a:t>
            </a:fld>
            <a:endParaRPr lang="en-US"/>
          </a:p>
        </p:txBody>
      </p:sp>
    </p:spTree>
    <p:extLst>
      <p:ext uri="{BB962C8B-B14F-4D97-AF65-F5344CB8AC3E}">
        <p14:creationId xmlns:p14="http://schemas.microsoft.com/office/powerpoint/2010/main" val="3529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8D8CC9-D0E5-A547-80A2-AAB80BB8CD11}" type="slidenum">
              <a:rPr lang="en-US"/>
              <a:pPr>
                <a:defRPr/>
              </a:pPr>
              <a:t>‹#›</a:t>
            </a:fld>
            <a:endParaRPr lang="en-US"/>
          </a:p>
        </p:txBody>
      </p:sp>
    </p:spTree>
    <p:extLst>
      <p:ext uri="{BB962C8B-B14F-4D97-AF65-F5344CB8AC3E}">
        <p14:creationId xmlns:p14="http://schemas.microsoft.com/office/powerpoint/2010/main" val="61517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CF6DC-0649-DA48-8F50-C0D98ED178AA}" type="slidenum">
              <a:rPr lang="en-US"/>
              <a:pPr>
                <a:defRPr/>
              </a:pPr>
              <a:t>‹#›</a:t>
            </a:fld>
            <a:endParaRPr lang="en-US"/>
          </a:p>
        </p:txBody>
      </p:sp>
    </p:spTree>
    <p:extLst>
      <p:ext uri="{BB962C8B-B14F-4D97-AF65-F5344CB8AC3E}">
        <p14:creationId xmlns:p14="http://schemas.microsoft.com/office/powerpoint/2010/main" val="206762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F7E65-49DC-9245-83F2-26ABDE3692D3}" type="slidenum">
              <a:rPr lang="en-US"/>
              <a:pPr>
                <a:defRPr/>
              </a:pPr>
              <a:t>‹#›</a:t>
            </a:fld>
            <a:endParaRPr lang="en-US"/>
          </a:p>
        </p:txBody>
      </p:sp>
    </p:spTree>
    <p:extLst>
      <p:ext uri="{BB962C8B-B14F-4D97-AF65-F5344CB8AC3E}">
        <p14:creationId xmlns:p14="http://schemas.microsoft.com/office/powerpoint/2010/main" val="2632676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82EDD-3743-BB4B-BFA6-193C3C030344}" type="slidenum">
              <a:rPr lang="en-US"/>
              <a:pPr>
                <a:defRPr/>
              </a:pPr>
              <a:t>‹#›</a:t>
            </a:fld>
            <a:endParaRPr lang="en-US"/>
          </a:p>
        </p:txBody>
      </p:sp>
    </p:spTree>
    <p:extLst>
      <p:ext uri="{BB962C8B-B14F-4D97-AF65-F5344CB8AC3E}">
        <p14:creationId xmlns:p14="http://schemas.microsoft.com/office/powerpoint/2010/main" val="79314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6A0EF-F443-F541-9D18-FF250A69CB83}" type="slidenum">
              <a:rPr lang="en-US"/>
              <a:pPr>
                <a:defRPr/>
              </a:pPr>
              <a:t>‹#›</a:t>
            </a:fld>
            <a:endParaRPr lang="en-US"/>
          </a:p>
        </p:txBody>
      </p:sp>
    </p:spTree>
    <p:extLst>
      <p:ext uri="{BB962C8B-B14F-4D97-AF65-F5344CB8AC3E}">
        <p14:creationId xmlns:p14="http://schemas.microsoft.com/office/powerpoint/2010/main" val="166430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9F863-9095-9F48-BB48-507186C3A70E}" type="slidenum">
              <a:rPr lang="en-US"/>
              <a:pPr>
                <a:defRPr/>
              </a:pPr>
              <a:t>‹#›</a:t>
            </a:fld>
            <a:endParaRPr lang="en-US"/>
          </a:p>
        </p:txBody>
      </p:sp>
    </p:spTree>
    <p:extLst>
      <p:ext uri="{BB962C8B-B14F-4D97-AF65-F5344CB8AC3E}">
        <p14:creationId xmlns:p14="http://schemas.microsoft.com/office/powerpoint/2010/main" val="86809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23EE9-51A0-8D41-8627-83D27A9BB5C7}" type="slidenum">
              <a:rPr lang="en-US"/>
              <a:pPr>
                <a:defRPr/>
              </a:pPr>
              <a:t>‹#›</a:t>
            </a:fld>
            <a:endParaRPr lang="en-US"/>
          </a:p>
        </p:txBody>
      </p:sp>
    </p:spTree>
    <p:extLst>
      <p:ext uri="{BB962C8B-B14F-4D97-AF65-F5344CB8AC3E}">
        <p14:creationId xmlns:p14="http://schemas.microsoft.com/office/powerpoint/2010/main" val="3548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17627-CC06-1649-B2C7-C3CA040FE107}" type="slidenum">
              <a:rPr lang="en-US"/>
              <a:pPr>
                <a:defRPr/>
              </a:pPr>
              <a:t>‹#›</a:t>
            </a:fld>
            <a:endParaRPr lang="en-US"/>
          </a:p>
        </p:txBody>
      </p:sp>
    </p:spTree>
    <p:extLst>
      <p:ext uri="{BB962C8B-B14F-4D97-AF65-F5344CB8AC3E}">
        <p14:creationId xmlns:p14="http://schemas.microsoft.com/office/powerpoint/2010/main" val="171674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4ADF7F-4CB5-0E42-A810-B87A5E5887E8}" type="slidenum">
              <a:rPr lang="en-US"/>
              <a:pPr>
                <a:defRPr/>
              </a:pPr>
              <a:t>‹#›</a:t>
            </a:fld>
            <a:endParaRPr lang="en-US"/>
          </a:p>
        </p:txBody>
      </p:sp>
    </p:spTree>
    <p:extLst>
      <p:ext uri="{BB962C8B-B14F-4D97-AF65-F5344CB8AC3E}">
        <p14:creationId xmlns:p14="http://schemas.microsoft.com/office/powerpoint/2010/main" val="2280142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7117C3-C83C-A446-8EAF-1EEA775AE5EA}" type="slidenum">
              <a:rPr lang="en-US"/>
              <a:pPr>
                <a:defRPr/>
              </a:pPr>
              <a:t>‹#›</a:t>
            </a:fld>
            <a:endParaRPr lang="en-US"/>
          </a:p>
        </p:txBody>
      </p:sp>
    </p:spTree>
    <p:extLst>
      <p:ext uri="{BB962C8B-B14F-4D97-AF65-F5344CB8AC3E}">
        <p14:creationId xmlns:p14="http://schemas.microsoft.com/office/powerpoint/2010/main" val="383691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400A94-6BD0-1749-BE57-57767D2985FF}" type="slidenum">
              <a:rPr lang="en-US"/>
              <a:pPr>
                <a:defRPr/>
              </a:pPr>
              <a:t>‹#›</a:t>
            </a:fld>
            <a:endParaRPr lang="en-US"/>
          </a:p>
        </p:txBody>
      </p:sp>
    </p:spTree>
    <p:extLst>
      <p:ext uri="{BB962C8B-B14F-4D97-AF65-F5344CB8AC3E}">
        <p14:creationId xmlns:p14="http://schemas.microsoft.com/office/powerpoint/2010/main" val="1733065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AFA136-3749-A24E-AC31-B69746477C26}" type="slidenum">
              <a:rPr lang="en-US"/>
              <a:pPr>
                <a:defRPr/>
              </a:pPr>
              <a:t>‹#›</a:t>
            </a:fld>
            <a:endParaRPr lang="en-US"/>
          </a:p>
        </p:txBody>
      </p:sp>
    </p:spTree>
    <p:extLst>
      <p:ext uri="{BB962C8B-B14F-4D97-AF65-F5344CB8AC3E}">
        <p14:creationId xmlns:p14="http://schemas.microsoft.com/office/powerpoint/2010/main" val="19332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BBB28-47C3-7C48-BBA8-F80FF8CB1B24}" type="slidenum">
              <a:rPr lang="en-US"/>
              <a:pPr>
                <a:defRPr/>
              </a:pPr>
              <a:t>‹#›</a:t>
            </a:fld>
            <a:endParaRPr lang="en-US"/>
          </a:p>
        </p:txBody>
      </p:sp>
    </p:spTree>
    <p:extLst>
      <p:ext uri="{BB962C8B-B14F-4D97-AF65-F5344CB8AC3E}">
        <p14:creationId xmlns:p14="http://schemas.microsoft.com/office/powerpoint/2010/main" val="928699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739CA-DD47-394A-BF1E-6BB024744F81}" type="slidenum">
              <a:rPr lang="en-US"/>
              <a:pPr>
                <a:defRPr/>
              </a:pPr>
              <a:t>‹#›</a:t>
            </a:fld>
            <a:endParaRPr lang="en-US"/>
          </a:p>
        </p:txBody>
      </p:sp>
    </p:spTree>
    <p:extLst>
      <p:ext uri="{BB962C8B-B14F-4D97-AF65-F5344CB8AC3E}">
        <p14:creationId xmlns:p14="http://schemas.microsoft.com/office/powerpoint/2010/main" val="209244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2FD03-2E65-6240-BE02-AC9D1C1BD1E4}" type="slidenum">
              <a:rPr lang="en-US"/>
              <a:pPr>
                <a:defRPr/>
              </a:pPr>
              <a:t>‹#›</a:t>
            </a:fld>
            <a:endParaRPr lang="en-US"/>
          </a:p>
        </p:txBody>
      </p:sp>
    </p:spTree>
    <p:extLst>
      <p:ext uri="{BB962C8B-B14F-4D97-AF65-F5344CB8AC3E}">
        <p14:creationId xmlns:p14="http://schemas.microsoft.com/office/powerpoint/2010/main" val="365830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6CD73-ED01-4444-9579-E5C3A89DCE49}" type="slidenum">
              <a:rPr lang="en-US"/>
              <a:pPr>
                <a:defRPr/>
              </a:pPr>
              <a:t>‹#›</a:t>
            </a:fld>
            <a:endParaRPr lang="en-US"/>
          </a:p>
        </p:txBody>
      </p:sp>
    </p:spTree>
    <p:extLst>
      <p:ext uri="{BB962C8B-B14F-4D97-AF65-F5344CB8AC3E}">
        <p14:creationId xmlns:p14="http://schemas.microsoft.com/office/powerpoint/2010/main" val="274152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9C480-1312-2444-B0ED-A413C107943F}" type="slidenum">
              <a:rPr lang="en-US"/>
              <a:pPr>
                <a:defRPr/>
              </a:pPr>
              <a:t>‹#›</a:t>
            </a:fld>
            <a:endParaRPr lang="en-US"/>
          </a:p>
        </p:txBody>
      </p:sp>
    </p:spTree>
    <p:extLst>
      <p:ext uri="{BB962C8B-B14F-4D97-AF65-F5344CB8AC3E}">
        <p14:creationId xmlns:p14="http://schemas.microsoft.com/office/powerpoint/2010/main" val="211670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512D7-DC4D-9C4C-A23D-82B3A65F2310}" type="slidenum">
              <a:rPr lang="en-US"/>
              <a:pPr>
                <a:defRPr/>
              </a:pPr>
              <a:t>‹#›</a:t>
            </a:fld>
            <a:endParaRPr lang="en-US"/>
          </a:p>
        </p:txBody>
      </p:sp>
    </p:spTree>
    <p:extLst>
      <p:ext uri="{BB962C8B-B14F-4D97-AF65-F5344CB8AC3E}">
        <p14:creationId xmlns:p14="http://schemas.microsoft.com/office/powerpoint/2010/main" val="3136985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5A287-F8D3-094A-803F-5DA85C34BA63}" type="slidenum">
              <a:rPr lang="en-US"/>
              <a:pPr>
                <a:defRPr/>
              </a:pPr>
              <a:t>‹#›</a:t>
            </a:fld>
            <a:endParaRPr lang="en-US"/>
          </a:p>
        </p:txBody>
      </p:sp>
    </p:spTree>
    <p:extLst>
      <p:ext uri="{BB962C8B-B14F-4D97-AF65-F5344CB8AC3E}">
        <p14:creationId xmlns:p14="http://schemas.microsoft.com/office/powerpoint/2010/main" val="397199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8740A-124B-9140-9EA8-4406673972F1}" type="slidenum">
              <a:rPr lang="en-US"/>
              <a:pPr>
                <a:defRPr/>
              </a:pPr>
              <a:t>‹#›</a:t>
            </a:fld>
            <a:endParaRPr lang="en-US"/>
          </a:p>
        </p:txBody>
      </p:sp>
    </p:spTree>
    <p:extLst>
      <p:ext uri="{BB962C8B-B14F-4D97-AF65-F5344CB8AC3E}">
        <p14:creationId xmlns:p14="http://schemas.microsoft.com/office/powerpoint/2010/main" val="112085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1A80A1-07DE-8842-ABB4-D743FC112AA9}" type="slidenum">
              <a:rPr lang="en-US"/>
              <a:pPr>
                <a:defRPr/>
              </a:pPr>
              <a:t>‹#›</a:t>
            </a:fld>
            <a:endParaRPr lang="en-US"/>
          </a:p>
        </p:txBody>
      </p:sp>
    </p:spTree>
    <p:extLst>
      <p:ext uri="{BB962C8B-B14F-4D97-AF65-F5344CB8AC3E}">
        <p14:creationId xmlns:p14="http://schemas.microsoft.com/office/powerpoint/2010/main" val="401281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6A4B15-F1F6-6746-9515-900DDDC44EC0}" type="slidenum">
              <a:rPr lang="en-US"/>
              <a:pPr>
                <a:defRPr/>
              </a:pPr>
              <a:t>‹#›</a:t>
            </a:fld>
            <a:endParaRPr lang="en-US"/>
          </a:p>
        </p:txBody>
      </p:sp>
    </p:spTree>
    <p:extLst>
      <p:ext uri="{BB962C8B-B14F-4D97-AF65-F5344CB8AC3E}">
        <p14:creationId xmlns:p14="http://schemas.microsoft.com/office/powerpoint/2010/main" val="3704227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197D4-53A4-2949-9990-E564CC2CD870}" type="slidenum">
              <a:rPr lang="en-US"/>
              <a:pPr>
                <a:defRPr/>
              </a:pPr>
              <a:t>‹#›</a:t>
            </a:fld>
            <a:endParaRPr lang="en-US"/>
          </a:p>
        </p:txBody>
      </p:sp>
    </p:spTree>
    <p:extLst>
      <p:ext uri="{BB962C8B-B14F-4D97-AF65-F5344CB8AC3E}">
        <p14:creationId xmlns:p14="http://schemas.microsoft.com/office/powerpoint/2010/main" val="58168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D9153D-D795-CE4A-AB9D-8B68443BD7DC}" type="slidenum">
              <a:rPr lang="en-US"/>
              <a:pPr>
                <a:defRPr/>
              </a:pPr>
              <a:t>‹#›</a:t>
            </a:fld>
            <a:endParaRPr lang="en-US"/>
          </a:p>
        </p:txBody>
      </p:sp>
    </p:spTree>
    <p:extLst>
      <p:ext uri="{BB962C8B-B14F-4D97-AF65-F5344CB8AC3E}">
        <p14:creationId xmlns:p14="http://schemas.microsoft.com/office/powerpoint/2010/main" val="2456828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F895E8-45A0-B346-88E0-A52A5F0E18BF}" type="slidenum">
              <a:rPr lang="en-US"/>
              <a:pPr>
                <a:defRPr/>
              </a:pPr>
              <a:t>‹#›</a:t>
            </a:fld>
            <a:endParaRPr lang="en-US"/>
          </a:p>
        </p:txBody>
      </p:sp>
    </p:spTree>
    <p:extLst>
      <p:ext uri="{BB962C8B-B14F-4D97-AF65-F5344CB8AC3E}">
        <p14:creationId xmlns:p14="http://schemas.microsoft.com/office/powerpoint/2010/main" val="516815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E1F8E-A7A0-5248-AFD1-CA819B622AF6}" type="slidenum">
              <a:rPr lang="en-US"/>
              <a:pPr>
                <a:defRPr/>
              </a:pPr>
              <a:t>‹#›</a:t>
            </a:fld>
            <a:endParaRPr lang="en-US"/>
          </a:p>
        </p:txBody>
      </p:sp>
    </p:spTree>
    <p:extLst>
      <p:ext uri="{BB962C8B-B14F-4D97-AF65-F5344CB8AC3E}">
        <p14:creationId xmlns:p14="http://schemas.microsoft.com/office/powerpoint/2010/main" val="30860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4396D-F289-974B-86C0-EA68B9FED1B5}" type="slidenum">
              <a:rPr lang="en-US"/>
              <a:pPr>
                <a:defRPr/>
              </a:pPr>
              <a:t>‹#›</a:t>
            </a:fld>
            <a:endParaRPr lang="en-US"/>
          </a:p>
        </p:txBody>
      </p:sp>
    </p:spTree>
    <p:extLst>
      <p:ext uri="{BB962C8B-B14F-4D97-AF65-F5344CB8AC3E}">
        <p14:creationId xmlns:p14="http://schemas.microsoft.com/office/powerpoint/2010/main" val="14471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B9768-306C-864C-9723-6A9028584A56}" type="slidenum">
              <a:rPr lang="en-US"/>
              <a:pPr>
                <a:defRPr/>
              </a:pPr>
              <a:t>‹#›</a:t>
            </a:fld>
            <a:endParaRPr lang="en-US"/>
          </a:p>
        </p:txBody>
      </p:sp>
    </p:spTree>
    <p:extLst>
      <p:ext uri="{BB962C8B-B14F-4D97-AF65-F5344CB8AC3E}">
        <p14:creationId xmlns:p14="http://schemas.microsoft.com/office/powerpoint/2010/main" val="4041707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49E49-DE13-724C-B5BA-32296BA29654}" type="slidenum">
              <a:rPr lang="en-US"/>
              <a:pPr>
                <a:defRPr/>
              </a:pPr>
              <a:t>‹#›</a:t>
            </a:fld>
            <a:endParaRPr lang="en-US"/>
          </a:p>
        </p:txBody>
      </p:sp>
    </p:spTree>
    <p:extLst>
      <p:ext uri="{BB962C8B-B14F-4D97-AF65-F5344CB8AC3E}">
        <p14:creationId xmlns:p14="http://schemas.microsoft.com/office/powerpoint/2010/main" val="3140848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23C7A0-3FA1-044F-BD3F-0409CA835274}" type="slidenum">
              <a:rPr lang="en-US"/>
              <a:pPr>
                <a:defRPr/>
              </a:pPr>
              <a:t>‹#›</a:t>
            </a:fld>
            <a:endParaRPr lang="en-US"/>
          </a:p>
        </p:txBody>
      </p:sp>
    </p:spTree>
    <p:extLst>
      <p:ext uri="{BB962C8B-B14F-4D97-AF65-F5344CB8AC3E}">
        <p14:creationId xmlns:p14="http://schemas.microsoft.com/office/powerpoint/2010/main" val="422131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E557B-B227-614D-A995-A91470915A88}" type="slidenum">
              <a:rPr lang="en-US"/>
              <a:pPr>
                <a:defRPr/>
              </a:pPr>
              <a:t>‹#›</a:t>
            </a:fld>
            <a:endParaRPr lang="en-US"/>
          </a:p>
        </p:txBody>
      </p:sp>
    </p:spTree>
    <p:extLst>
      <p:ext uri="{BB962C8B-B14F-4D97-AF65-F5344CB8AC3E}">
        <p14:creationId xmlns:p14="http://schemas.microsoft.com/office/powerpoint/2010/main" val="1501372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B4359-F180-E942-97AA-D636DA3332D1}" type="slidenum">
              <a:rPr lang="en-US"/>
              <a:pPr>
                <a:defRPr/>
              </a:pPr>
              <a:t>‹#›</a:t>
            </a:fld>
            <a:endParaRPr lang="en-US"/>
          </a:p>
        </p:txBody>
      </p:sp>
    </p:spTree>
    <p:extLst>
      <p:ext uri="{BB962C8B-B14F-4D97-AF65-F5344CB8AC3E}">
        <p14:creationId xmlns:p14="http://schemas.microsoft.com/office/powerpoint/2010/main" val="4100092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C1B8BA-AC7A-1048-BE25-99A1B1A483CA}" type="slidenum">
              <a:rPr lang="en-US"/>
              <a:pPr>
                <a:defRPr/>
              </a:pPr>
              <a:t>‹#›</a:t>
            </a:fld>
            <a:endParaRPr lang="en-US"/>
          </a:p>
        </p:txBody>
      </p:sp>
    </p:spTree>
    <p:extLst>
      <p:ext uri="{BB962C8B-B14F-4D97-AF65-F5344CB8AC3E}">
        <p14:creationId xmlns:p14="http://schemas.microsoft.com/office/powerpoint/2010/main" val="4011571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448EB5-78E8-B443-9769-9E4D53232EEF}" type="slidenum">
              <a:rPr lang="en-US"/>
              <a:pPr>
                <a:defRPr/>
              </a:pPr>
              <a:t>‹#›</a:t>
            </a:fld>
            <a:endParaRPr lang="en-US"/>
          </a:p>
        </p:txBody>
      </p:sp>
    </p:spTree>
    <p:extLst>
      <p:ext uri="{BB962C8B-B14F-4D97-AF65-F5344CB8AC3E}">
        <p14:creationId xmlns:p14="http://schemas.microsoft.com/office/powerpoint/2010/main" val="348091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ED6F2D-3ECA-E14C-AFF4-5BD88D154632}" type="slidenum">
              <a:rPr lang="en-US"/>
              <a:pPr>
                <a:defRPr/>
              </a:pPr>
              <a:t>‹#›</a:t>
            </a:fld>
            <a:endParaRPr lang="en-US"/>
          </a:p>
        </p:txBody>
      </p:sp>
    </p:spTree>
    <p:extLst>
      <p:ext uri="{BB962C8B-B14F-4D97-AF65-F5344CB8AC3E}">
        <p14:creationId xmlns:p14="http://schemas.microsoft.com/office/powerpoint/2010/main" val="1504658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26B497-6103-2641-8D2A-20F8916A8E8E}" type="slidenum">
              <a:rPr lang="en-US"/>
              <a:pPr>
                <a:defRPr/>
              </a:pPr>
              <a:t>‹#›</a:t>
            </a:fld>
            <a:endParaRPr lang="en-US"/>
          </a:p>
        </p:txBody>
      </p:sp>
    </p:spTree>
    <p:extLst>
      <p:ext uri="{BB962C8B-B14F-4D97-AF65-F5344CB8AC3E}">
        <p14:creationId xmlns:p14="http://schemas.microsoft.com/office/powerpoint/2010/main" val="4136993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29E7EF-AA60-DD47-A8A8-1F2CC45C270C}" type="slidenum">
              <a:rPr lang="en-US"/>
              <a:pPr>
                <a:defRPr/>
              </a:pPr>
              <a:t>‹#›</a:t>
            </a:fld>
            <a:endParaRPr lang="en-US"/>
          </a:p>
        </p:txBody>
      </p:sp>
    </p:spTree>
    <p:extLst>
      <p:ext uri="{BB962C8B-B14F-4D97-AF65-F5344CB8AC3E}">
        <p14:creationId xmlns:p14="http://schemas.microsoft.com/office/powerpoint/2010/main" val="624281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BC85D-65FC-9D4D-9BC5-34EC778A7E28}" type="slidenum">
              <a:rPr lang="en-US"/>
              <a:pPr>
                <a:defRPr/>
              </a:pPr>
              <a:t>‹#›</a:t>
            </a:fld>
            <a:endParaRPr lang="en-US"/>
          </a:p>
        </p:txBody>
      </p:sp>
    </p:spTree>
    <p:extLst>
      <p:ext uri="{BB962C8B-B14F-4D97-AF65-F5344CB8AC3E}">
        <p14:creationId xmlns:p14="http://schemas.microsoft.com/office/powerpoint/2010/main" val="721795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56B64-0527-684E-A014-FEF197A9C992}" type="slidenum">
              <a:rPr lang="en-US"/>
              <a:pPr>
                <a:defRPr/>
              </a:pPr>
              <a:t>‹#›</a:t>
            </a:fld>
            <a:endParaRPr lang="en-US"/>
          </a:p>
        </p:txBody>
      </p:sp>
    </p:spTree>
    <p:extLst>
      <p:ext uri="{BB962C8B-B14F-4D97-AF65-F5344CB8AC3E}">
        <p14:creationId xmlns:p14="http://schemas.microsoft.com/office/powerpoint/2010/main" val="2327994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BDB9C-5ABA-B846-B0CA-5CDA329F41A7}" type="slidenum">
              <a:rPr lang="en-US"/>
              <a:pPr>
                <a:defRPr/>
              </a:pPr>
              <a:t>‹#›</a:t>
            </a:fld>
            <a:endParaRPr lang="en-US"/>
          </a:p>
        </p:txBody>
      </p:sp>
    </p:spTree>
    <p:extLst>
      <p:ext uri="{BB962C8B-B14F-4D97-AF65-F5344CB8AC3E}">
        <p14:creationId xmlns:p14="http://schemas.microsoft.com/office/powerpoint/2010/main" val="4107360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8C14F-6509-BE4F-A979-FDBC9A9B0ACA}" type="slidenum">
              <a:rPr lang="en-US"/>
              <a:pPr>
                <a:defRPr/>
              </a:pPr>
              <a:t>‹#›</a:t>
            </a:fld>
            <a:endParaRPr lang="en-US"/>
          </a:p>
        </p:txBody>
      </p:sp>
    </p:spTree>
    <p:extLst>
      <p:ext uri="{BB962C8B-B14F-4D97-AF65-F5344CB8AC3E}">
        <p14:creationId xmlns:p14="http://schemas.microsoft.com/office/powerpoint/2010/main" val="3659427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3324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3A7473F-BAF6-7947-BA21-F4D05A058A67}" type="slidenum">
              <a:rPr lang="en-US"/>
              <a:pPr>
                <a:defRPr/>
              </a:pPr>
              <a:t>‹#›</a:t>
            </a:fld>
            <a:endParaRPr lang="en-US"/>
          </a:p>
        </p:txBody>
      </p:sp>
    </p:spTree>
    <p:extLst>
      <p:ext uri="{BB962C8B-B14F-4D97-AF65-F5344CB8AC3E}">
        <p14:creationId xmlns:p14="http://schemas.microsoft.com/office/powerpoint/2010/main" val="666646443"/>
      </p:ext>
    </p:extLst>
  </p:cSld>
  <p:clrMapOvr>
    <a:masterClrMapping/>
  </p:clrMapOvr>
  <p:transition xmlns:p14="http://schemas.microsoft.com/office/powerpoint/2010/mai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B12FA1-A45C-FB48-A015-B7A1CD3C5216}" type="slidenum">
              <a:rPr lang="en-GB"/>
              <a:pPr>
                <a:defRPr/>
              </a:pPr>
              <a:t>‹#›</a:t>
            </a:fld>
            <a:endParaRPr lang="en-GB"/>
          </a:p>
        </p:txBody>
      </p:sp>
    </p:spTree>
    <p:extLst>
      <p:ext uri="{BB962C8B-B14F-4D97-AF65-F5344CB8AC3E}">
        <p14:creationId xmlns:p14="http://schemas.microsoft.com/office/powerpoint/2010/main" val="1325133878"/>
      </p:ext>
    </p:extLst>
  </p:cSld>
  <p:clrMapOvr>
    <a:masterClrMapping/>
  </p:clrMapOvr>
  <p:transition xmlns:p14="http://schemas.microsoft.com/office/powerpoint/2010/mai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0D1F4C-7CF4-E14A-8754-32DCF0DB08C3}" type="slidenum">
              <a:rPr lang="en-GB"/>
              <a:pPr>
                <a:defRPr/>
              </a:pPr>
              <a:t>‹#›</a:t>
            </a:fld>
            <a:endParaRPr lang="en-GB"/>
          </a:p>
        </p:txBody>
      </p:sp>
    </p:spTree>
    <p:extLst>
      <p:ext uri="{BB962C8B-B14F-4D97-AF65-F5344CB8AC3E}">
        <p14:creationId xmlns:p14="http://schemas.microsoft.com/office/powerpoint/2010/main" val="3831303080"/>
      </p:ext>
    </p:extLst>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0C070F-1E2E-C245-9A97-64603A1E8E55}" type="slidenum">
              <a:rPr lang="en-US"/>
              <a:pPr>
                <a:defRPr/>
              </a:pPr>
              <a:t>‹#›</a:t>
            </a:fld>
            <a:endParaRPr lang="en-US"/>
          </a:p>
        </p:txBody>
      </p:sp>
    </p:spTree>
    <p:extLst>
      <p:ext uri="{BB962C8B-B14F-4D97-AF65-F5344CB8AC3E}">
        <p14:creationId xmlns:p14="http://schemas.microsoft.com/office/powerpoint/2010/main" val="326691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B5F40-D6F1-AE49-AD3E-F17F20CF4939}" type="slidenum">
              <a:rPr lang="en-US"/>
              <a:pPr>
                <a:defRPr/>
              </a:pPr>
              <a:t>‹#›</a:t>
            </a:fld>
            <a:endParaRPr lang="en-US"/>
          </a:p>
        </p:txBody>
      </p:sp>
    </p:spTree>
    <p:extLst>
      <p:ext uri="{BB962C8B-B14F-4D97-AF65-F5344CB8AC3E}">
        <p14:creationId xmlns:p14="http://schemas.microsoft.com/office/powerpoint/2010/main" val="624823978"/>
      </p:ext>
    </p:extLst>
  </p:cSld>
  <p:clrMapOvr>
    <a:masterClrMapping/>
  </p:clrMapOvr>
  <p:transition xmlns:p14="http://schemas.microsoft.com/office/powerpoint/2010/mai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CCA3CF-7B29-254A-9E42-33514EA172EE}" type="slidenum">
              <a:rPr lang="en-US"/>
              <a:pPr>
                <a:defRPr/>
              </a:pPr>
              <a:t>‹#›</a:t>
            </a:fld>
            <a:endParaRPr lang="en-US"/>
          </a:p>
        </p:txBody>
      </p:sp>
    </p:spTree>
    <p:extLst>
      <p:ext uri="{BB962C8B-B14F-4D97-AF65-F5344CB8AC3E}">
        <p14:creationId xmlns:p14="http://schemas.microsoft.com/office/powerpoint/2010/main" val="2778844025"/>
      </p:ext>
    </p:extLst>
  </p:cSld>
  <p:clrMapOvr>
    <a:masterClrMapping/>
  </p:clrMapOvr>
  <p:transition xmlns:p14="http://schemas.microsoft.com/office/powerpoint/2010/mai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3FD1A1-DF82-6E40-A75E-F9E57FB2BAD0}" type="slidenum">
              <a:rPr lang="en-US"/>
              <a:pPr>
                <a:defRPr/>
              </a:pPr>
              <a:t>‹#›</a:t>
            </a:fld>
            <a:endParaRPr lang="en-US"/>
          </a:p>
        </p:txBody>
      </p:sp>
    </p:spTree>
    <p:extLst>
      <p:ext uri="{BB962C8B-B14F-4D97-AF65-F5344CB8AC3E}">
        <p14:creationId xmlns:p14="http://schemas.microsoft.com/office/powerpoint/2010/main" val="2929713297"/>
      </p:ext>
    </p:extLst>
  </p:cSld>
  <p:clrMapOvr>
    <a:masterClrMapping/>
  </p:clrMapOvr>
  <p:transition xmlns:p14="http://schemas.microsoft.com/office/powerpoint/2010/mai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1E07B-0479-CE40-B817-25098645B435}" type="slidenum">
              <a:rPr lang="en-US"/>
              <a:pPr>
                <a:defRPr/>
              </a:pPr>
              <a:t>‹#›</a:t>
            </a:fld>
            <a:endParaRPr lang="en-US"/>
          </a:p>
        </p:txBody>
      </p:sp>
    </p:spTree>
    <p:extLst>
      <p:ext uri="{BB962C8B-B14F-4D97-AF65-F5344CB8AC3E}">
        <p14:creationId xmlns:p14="http://schemas.microsoft.com/office/powerpoint/2010/main" val="2155873034"/>
      </p:ext>
    </p:extLst>
  </p:cSld>
  <p:clrMapOvr>
    <a:masterClrMapping/>
  </p:clrMapOvr>
  <p:transition xmlns:p14="http://schemas.microsoft.com/office/powerpoint/2010/mai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85946-1268-5541-B1DE-224ECA82B959}" type="slidenum">
              <a:rPr lang="en-US"/>
              <a:pPr>
                <a:defRPr/>
              </a:pPr>
              <a:t>‹#›</a:t>
            </a:fld>
            <a:endParaRPr lang="en-US"/>
          </a:p>
        </p:txBody>
      </p:sp>
    </p:spTree>
    <p:extLst>
      <p:ext uri="{BB962C8B-B14F-4D97-AF65-F5344CB8AC3E}">
        <p14:creationId xmlns:p14="http://schemas.microsoft.com/office/powerpoint/2010/main" val="3474191956"/>
      </p:ext>
    </p:extLst>
  </p:cSld>
  <p:clrMapOvr>
    <a:masterClrMapping/>
  </p:clrMapOvr>
  <p:transition xmlns:p14="http://schemas.microsoft.com/office/powerpoint/2010/mai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9775F8-BC61-6240-B056-45DBD9185815}" type="slidenum">
              <a:rPr lang="en-US"/>
              <a:pPr>
                <a:defRPr/>
              </a:pPr>
              <a:t>‹#›</a:t>
            </a:fld>
            <a:endParaRPr lang="en-US"/>
          </a:p>
        </p:txBody>
      </p:sp>
    </p:spTree>
    <p:extLst>
      <p:ext uri="{BB962C8B-B14F-4D97-AF65-F5344CB8AC3E}">
        <p14:creationId xmlns:p14="http://schemas.microsoft.com/office/powerpoint/2010/main" val="3097037451"/>
      </p:ext>
    </p:extLst>
  </p:cSld>
  <p:clrMapOvr>
    <a:masterClrMapping/>
  </p:clrMapOvr>
  <p:transition xmlns:p14="http://schemas.microsoft.com/office/powerpoint/2010/mai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EA7B13-3F71-0A4A-B0FC-6C4163ADF5B8}" type="slidenum">
              <a:rPr lang="en-US"/>
              <a:pPr>
                <a:defRPr/>
              </a:pPr>
              <a:t>‹#›</a:t>
            </a:fld>
            <a:endParaRPr lang="en-US"/>
          </a:p>
        </p:txBody>
      </p:sp>
    </p:spTree>
    <p:extLst>
      <p:ext uri="{BB962C8B-B14F-4D97-AF65-F5344CB8AC3E}">
        <p14:creationId xmlns:p14="http://schemas.microsoft.com/office/powerpoint/2010/main" val="4116991674"/>
      </p:ext>
    </p:extLst>
  </p:cSld>
  <p:clrMapOvr>
    <a:masterClrMapping/>
  </p:clrMapOvr>
  <p:transition xmlns:p14="http://schemas.microsoft.com/office/powerpoint/2010/mai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B83B0-ECDD-2047-967E-4FDE78AA9687}" type="slidenum">
              <a:rPr lang="en-US"/>
              <a:pPr>
                <a:defRPr/>
              </a:pPr>
              <a:t>‹#›</a:t>
            </a:fld>
            <a:endParaRPr lang="en-US"/>
          </a:p>
        </p:txBody>
      </p:sp>
    </p:spTree>
    <p:extLst>
      <p:ext uri="{BB962C8B-B14F-4D97-AF65-F5344CB8AC3E}">
        <p14:creationId xmlns:p14="http://schemas.microsoft.com/office/powerpoint/2010/main" val="594349689"/>
      </p:ext>
    </p:extLst>
  </p:cSld>
  <p:clrMapOvr>
    <a:masterClrMapping/>
  </p:clrMapOvr>
  <p:transition xmlns:p14="http://schemas.microsoft.com/office/powerpoint/2010/mai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952AE3-4C1D-E043-A9A3-9B8F36E8E4F8}" type="slidenum">
              <a:rPr lang="en-US"/>
              <a:pPr>
                <a:defRPr/>
              </a:pPr>
              <a:t>‹#›</a:t>
            </a:fld>
            <a:endParaRPr lang="en-US"/>
          </a:p>
        </p:txBody>
      </p:sp>
    </p:spTree>
    <p:extLst>
      <p:ext uri="{BB962C8B-B14F-4D97-AF65-F5344CB8AC3E}">
        <p14:creationId xmlns:p14="http://schemas.microsoft.com/office/powerpoint/2010/main" val="544500186"/>
      </p:ext>
    </p:extLst>
  </p:cSld>
  <p:clrMapOvr>
    <a:masterClrMapping/>
  </p:clrMapOvr>
  <p:transition xmlns:p14="http://schemas.microsoft.com/office/powerpoint/2010/mai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2D7AD-F61E-0146-BED9-7D4E8A671553}" type="slidenum">
              <a:rPr lang="en-US"/>
              <a:pPr>
                <a:defRPr/>
              </a:pPr>
              <a:t>‹#›</a:t>
            </a:fld>
            <a:endParaRPr lang="en-US"/>
          </a:p>
        </p:txBody>
      </p:sp>
    </p:spTree>
    <p:extLst>
      <p:ext uri="{BB962C8B-B14F-4D97-AF65-F5344CB8AC3E}">
        <p14:creationId xmlns:p14="http://schemas.microsoft.com/office/powerpoint/2010/main" val="2701679121"/>
      </p:ext>
    </p:extLst>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004D5F-E938-CD4B-AC9E-F0C6BB517571}" type="slidenum">
              <a:rPr lang="en-US"/>
              <a:pPr>
                <a:defRPr/>
              </a:pPr>
              <a:t>‹#›</a:t>
            </a:fld>
            <a:endParaRPr lang="en-US"/>
          </a:p>
        </p:txBody>
      </p:sp>
    </p:spTree>
    <p:extLst>
      <p:ext uri="{BB962C8B-B14F-4D97-AF65-F5344CB8AC3E}">
        <p14:creationId xmlns:p14="http://schemas.microsoft.com/office/powerpoint/2010/main" val="431774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49FCB-3AEE-7144-A382-8637D1B97919}" type="slidenum">
              <a:rPr lang="en-US"/>
              <a:pPr>
                <a:defRPr/>
              </a:pPr>
              <a:t>‹#›</a:t>
            </a:fld>
            <a:endParaRPr lang="en-US"/>
          </a:p>
        </p:txBody>
      </p:sp>
    </p:spTree>
    <p:extLst>
      <p:ext uri="{BB962C8B-B14F-4D97-AF65-F5344CB8AC3E}">
        <p14:creationId xmlns:p14="http://schemas.microsoft.com/office/powerpoint/2010/main" val="2625751563"/>
      </p:ext>
    </p:extLst>
  </p:cSld>
  <p:clrMapOvr>
    <a:masterClrMapping/>
  </p:clrMapOvr>
  <p:transition xmlns:p14="http://schemas.microsoft.com/office/powerpoint/2010/mai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smtClean="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F349316-F14A-7B4F-A31D-25980F67CB43}" type="slidenum">
              <a:rPr lang="en-US"/>
              <a:pPr>
                <a:defRPr/>
              </a:pPr>
              <a:t>‹#›</a:t>
            </a:fld>
            <a:endParaRPr lang="en-US"/>
          </a:p>
        </p:txBody>
      </p:sp>
    </p:spTree>
    <p:extLst>
      <p:ext uri="{BB962C8B-B14F-4D97-AF65-F5344CB8AC3E}">
        <p14:creationId xmlns:p14="http://schemas.microsoft.com/office/powerpoint/2010/main" val="1282441910"/>
      </p:ext>
    </p:extLst>
  </p:cSld>
  <p:clrMapOvr>
    <a:masterClrMapping/>
  </p:clrMapOvr>
  <p:transition xmlns:p14="http://schemas.microsoft.com/office/powerpoint/2010/mai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476C0F-EC52-AE44-BECD-F6D63CE48FD2}" type="slidenum">
              <a:rPr lang="en-US"/>
              <a:pPr>
                <a:defRPr/>
              </a:pPr>
              <a:t>‹#›</a:t>
            </a:fld>
            <a:endParaRPr lang="en-US"/>
          </a:p>
        </p:txBody>
      </p:sp>
    </p:spTree>
    <p:extLst>
      <p:ext uri="{BB962C8B-B14F-4D97-AF65-F5344CB8AC3E}">
        <p14:creationId xmlns:p14="http://schemas.microsoft.com/office/powerpoint/2010/main" val="2269719992"/>
      </p:ext>
    </p:extLst>
  </p:cSld>
  <p:clrMapOvr>
    <a:masterClrMapping/>
  </p:clrMapOvr>
  <p:transition xmlns:p14="http://schemas.microsoft.com/office/powerpoint/2010/mai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D4B945-3CF6-8443-A1F9-1DBE96A87FE6}" type="slidenum">
              <a:rPr lang="en-US"/>
              <a:pPr>
                <a:defRPr/>
              </a:pPr>
              <a:t>‹#›</a:t>
            </a:fld>
            <a:endParaRPr lang="en-US"/>
          </a:p>
        </p:txBody>
      </p:sp>
    </p:spTree>
    <p:extLst>
      <p:ext uri="{BB962C8B-B14F-4D97-AF65-F5344CB8AC3E}">
        <p14:creationId xmlns:p14="http://schemas.microsoft.com/office/powerpoint/2010/main" val="798414933"/>
      </p:ext>
    </p:extLst>
  </p:cSld>
  <p:clrMapOvr>
    <a:masterClrMapping/>
  </p:clrMapOvr>
  <p:transition xmlns:p14="http://schemas.microsoft.com/office/powerpoint/2010/mai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4BAA40-F029-E14B-B8AB-6C13C35F3B1C}" type="slidenum">
              <a:rPr lang="en-US"/>
              <a:pPr>
                <a:defRPr/>
              </a:pPr>
              <a:t>‹#›</a:t>
            </a:fld>
            <a:endParaRPr lang="en-US"/>
          </a:p>
        </p:txBody>
      </p:sp>
    </p:spTree>
    <p:extLst>
      <p:ext uri="{BB962C8B-B14F-4D97-AF65-F5344CB8AC3E}">
        <p14:creationId xmlns:p14="http://schemas.microsoft.com/office/powerpoint/2010/main" val="2856375223"/>
      </p:ext>
    </p:extLst>
  </p:cSld>
  <p:clrMapOvr>
    <a:masterClrMapping/>
  </p:clrMapOvr>
  <p:transition xmlns:p14="http://schemas.microsoft.com/office/powerpoint/2010/mai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01EA3B0-9D98-0844-8ECC-2BEFBD53B87C}" type="slidenum">
              <a:rPr lang="en-US"/>
              <a:pPr>
                <a:defRPr/>
              </a:pPr>
              <a:t>‹#›</a:t>
            </a:fld>
            <a:endParaRPr lang="en-US"/>
          </a:p>
        </p:txBody>
      </p:sp>
    </p:spTree>
    <p:extLst>
      <p:ext uri="{BB962C8B-B14F-4D97-AF65-F5344CB8AC3E}">
        <p14:creationId xmlns:p14="http://schemas.microsoft.com/office/powerpoint/2010/main" val="2451863957"/>
      </p:ext>
    </p:extLst>
  </p:cSld>
  <p:clrMapOvr>
    <a:masterClrMapping/>
  </p:clrMapOvr>
  <p:transition xmlns:p14="http://schemas.microsoft.com/office/powerpoint/2010/mai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6BD7FD9-AFAC-264B-A539-FAEC3B4237F6}" type="slidenum">
              <a:rPr lang="en-US"/>
              <a:pPr>
                <a:defRPr/>
              </a:pPr>
              <a:t>‹#›</a:t>
            </a:fld>
            <a:endParaRPr lang="en-US"/>
          </a:p>
        </p:txBody>
      </p:sp>
    </p:spTree>
    <p:extLst>
      <p:ext uri="{BB962C8B-B14F-4D97-AF65-F5344CB8AC3E}">
        <p14:creationId xmlns:p14="http://schemas.microsoft.com/office/powerpoint/2010/main" val="3521745479"/>
      </p:ext>
    </p:extLst>
  </p:cSld>
  <p:clrMapOvr>
    <a:masterClrMapping/>
  </p:clrMapOvr>
  <p:transition xmlns:p14="http://schemas.microsoft.com/office/powerpoint/2010/mai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0A8AF60-9FCC-6648-ACCF-66C16CC99165}" type="slidenum">
              <a:rPr lang="en-US"/>
              <a:pPr>
                <a:defRPr/>
              </a:pPr>
              <a:t>‹#›</a:t>
            </a:fld>
            <a:endParaRPr lang="en-US"/>
          </a:p>
        </p:txBody>
      </p:sp>
    </p:spTree>
    <p:extLst>
      <p:ext uri="{BB962C8B-B14F-4D97-AF65-F5344CB8AC3E}">
        <p14:creationId xmlns:p14="http://schemas.microsoft.com/office/powerpoint/2010/main" val="1602208550"/>
      </p:ext>
    </p:extLst>
  </p:cSld>
  <p:clrMapOvr>
    <a:masterClrMapping/>
  </p:clrMapOvr>
  <p:transition xmlns:p14="http://schemas.microsoft.com/office/powerpoint/2010/mai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E522007-5FA2-6C40-9BB1-622FFCD4BD6C}" type="slidenum">
              <a:rPr lang="en-US"/>
              <a:pPr>
                <a:defRPr/>
              </a:pPr>
              <a:t>‹#›</a:t>
            </a:fld>
            <a:endParaRPr lang="en-US"/>
          </a:p>
        </p:txBody>
      </p:sp>
    </p:spTree>
    <p:extLst>
      <p:ext uri="{BB962C8B-B14F-4D97-AF65-F5344CB8AC3E}">
        <p14:creationId xmlns:p14="http://schemas.microsoft.com/office/powerpoint/2010/main" val="4213936691"/>
      </p:ext>
    </p:extLst>
  </p:cSld>
  <p:clrMapOvr>
    <a:masterClrMapping/>
  </p:clrMapOvr>
  <p:transition xmlns:p14="http://schemas.microsoft.com/office/powerpoint/2010/mai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CB6F07-9D22-5D47-A035-1D6EF420C1DA}" type="slidenum">
              <a:rPr lang="en-US"/>
              <a:pPr>
                <a:defRPr/>
              </a:pPr>
              <a:t>‹#›</a:t>
            </a:fld>
            <a:endParaRPr lang="en-US"/>
          </a:p>
        </p:txBody>
      </p:sp>
    </p:spTree>
    <p:extLst>
      <p:ext uri="{BB962C8B-B14F-4D97-AF65-F5344CB8AC3E}">
        <p14:creationId xmlns:p14="http://schemas.microsoft.com/office/powerpoint/2010/main" val="352531597"/>
      </p:ext>
    </p:extLst>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6FC817-3B69-1E48-9434-963548FFCCA4}" type="slidenum">
              <a:rPr lang="en-US"/>
              <a:pPr>
                <a:defRPr/>
              </a:pPr>
              <a:t>‹#›</a:t>
            </a:fld>
            <a:endParaRPr lang="en-US"/>
          </a:p>
        </p:txBody>
      </p:sp>
    </p:spTree>
    <p:extLst>
      <p:ext uri="{BB962C8B-B14F-4D97-AF65-F5344CB8AC3E}">
        <p14:creationId xmlns:p14="http://schemas.microsoft.com/office/powerpoint/2010/main" val="4143981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443709-55F6-CE4C-9479-C6E8AC37A06A}" type="slidenum">
              <a:rPr lang="en-US"/>
              <a:pPr>
                <a:defRPr/>
              </a:pPr>
              <a:t>‹#›</a:t>
            </a:fld>
            <a:endParaRPr lang="en-US"/>
          </a:p>
        </p:txBody>
      </p:sp>
    </p:spTree>
    <p:extLst>
      <p:ext uri="{BB962C8B-B14F-4D97-AF65-F5344CB8AC3E}">
        <p14:creationId xmlns:p14="http://schemas.microsoft.com/office/powerpoint/2010/main" val="553560829"/>
      </p:ext>
    </p:extLst>
  </p:cSld>
  <p:clrMapOvr>
    <a:masterClrMapping/>
  </p:clrMapOvr>
  <p:transition xmlns:p14="http://schemas.microsoft.com/office/powerpoint/2010/mai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786E70-B42F-524B-8094-668E122E2BD0}" type="slidenum">
              <a:rPr lang="en-US"/>
              <a:pPr>
                <a:defRPr/>
              </a:pPr>
              <a:t>‹#›</a:t>
            </a:fld>
            <a:endParaRPr lang="en-US"/>
          </a:p>
        </p:txBody>
      </p:sp>
    </p:spTree>
    <p:extLst>
      <p:ext uri="{BB962C8B-B14F-4D97-AF65-F5344CB8AC3E}">
        <p14:creationId xmlns:p14="http://schemas.microsoft.com/office/powerpoint/2010/main" val="1485061860"/>
      </p:ext>
    </p:extLst>
  </p:cSld>
  <p:clrMapOvr>
    <a:masterClrMapping/>
  </p:clrMapOvr>
  <p:transition xmlns:p14="http://schemas.microsoft.com/office/powerpoint/2010/mai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85619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258522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365476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936394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491189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1476442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808659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8772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FF2D1F-F782-1A43-89CD-B30E6A546EB1}" type="slidenum">
              <a:rPr lang="en-US"/>
              <a:pPr>
                <a:defRPr/>
              </a:pPr>
              <a:t>‹#›</a:t>
            </a:fld>
            <a:endParaRPr lang="en-US"/>
          </a:p>
        </p:txBody>
      </p:sp>
    </p:spTree>
    <p:extLst>
      <p:ext uri="{BB962C8B-B14F-4D97-AF65-F5344CB8AC3E}">
        <p14:creationId xmlns:p14="http://schemas.microsoft.com/office/powerpoint/2010/main" val="2373668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79946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73003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537610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10.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11.xml"/><Relationship Id="rId13" Type="http://schemas.openxmlformats.org/officeDocument/2006/relationships/image" Target="../media/image5.jpeg"/><Relationship Id="rId14" Type="http://schemas.openxmlformats.org/officeDocument/2006/relationships/image" Target="../media/image6.jpeg"/><Relationship Id="rId15" Type="http://schemas.openxmlformats.org/officeDocument/2006/relationships/image" Target="../media/image7.jpe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12.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57.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4D9FB94-0408-7A42-BDAE-D0982748F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pPr>
              <a:defRPr/>
            </a:pPr>
            <a:fld id="{7B0B72D6-80CE-5143-9DAE-3025510CA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ransition xmlns:p14="http://schemas.microsoft.com/office/powerpoint/2010/mai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2C54B568-F36F-0445-811B-455F460674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1"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1394983410"/>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B0F5D09-115B-374C-88BC-F0509FA2A5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0"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D83414FA-C102-9143-B7DD-2C8DAEC1382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E872B10-3654-EF48-8B6B-D4A4531666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7E0-11B1-2540-AD15-E28C6CBD34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8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59A2351-7EF0-0E4E-BC27-EB8CD334B3D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86" r:id="rId1"/>
  </p:sldLayoutIdLst>
  <p:transition xmlns:p14="http://schemas.microsoft.com/office/powerpoint/2010/mai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5AB1AB97-C98D-604A-B456-469491DC43C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7"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D59BB721-DC03-A640-A241-FDABA4481C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8" r:id="rId1"/>
  </p:sldLayoutIdLst>
  <p:transition xmlns:p14="http://schemas.microsoft.com/office/powerpoint/2010/mai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gif"/><Relationship Id="rId1" Type="http://schemas.openxmlformats.org/officeDocument/2006/relationships/slideLayout" Target="../slideLayouts/slideLayout6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59.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5.jpeg"/><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6.jpeg"/><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8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ctrTitle"/>
          </p:nvPr>
        </p:nvSpPr>
        <p:spPr>
          <a:xfrm>
            <a:off x="609600" y="3505200"/>
            <a:ext cx="8153400" cy="1143000"/>
          </a:xfrm>
          <a:noFill/>
        </p:spPr>
        <p:txBody>
          <a:bodyPr/>
          <a:lstStyle/>
          <a:p>
            <a:pPr eaLnBrk="1" hangingPunct="1"/>
            <a:r>
              <a:rPr lang="zh-CN" altLang="en-US" sz="5400">
                <a:solidFill>
                  <a:schemeClr val="bg1"/>
                </a:solidFill>
                <a:latin typeface="Arial" charset="0"/>
                <a:ea typeface="ＭＳ Ｐゴシック" charset="0"/>
                <a:cs typeface="ＭＳ Ｐゴシック" charset="0"/>
              </a:rPr>
              <a:t>应用经文</a:t>
            </a:r>
            <a:endParaRPr lang="en-US" sz="5400">
              <a:solidFill>
                <a:schemeClr val="bg1"/>
              </a:solidFill>
              <a:latin typeface="Arial" charset="0"/>
              <a:ea typeface="ＭＳ Ｐゴシック" charset="0"/>
              <a:cs typeface="ＭＳ Ｐゴシック" charset="0"/>
            </a:endParaRPr>
          </a:p>
        </p:txBody>
      </p:sp>
      <p:sp>
        <p:nvSpPr>
          <p:cNvPr id="107522" name="Rectangle 3"/>
          <p:cNvSpPr>
            <a:spLocks noGrp="1" noChangeArrowheads="1"/>
          </p:cNvSpPr>
          <p:nvPr>
            <p:ph type="subTitle" idx="1"/>
          </p:nvPr>
        </p:nvSpPr>
        <p:spPr>
          <a:xfrm>
            <a:off x="0" y="4648200"/>
            <a:ext cx="9144000" cy="1752600"/>
          </a:xfrm>
        </p:spPr>
        <p:txBody>
          <a:bodyPr/>
          <a:lstStyle/>
          <a:p>
            <a:pPr eaLnBrk="1" hangingPunct="1"/>
            <a:r>
              <a:rPr lang="en-US" sz="4400" b="1">
                <a:solidFill>
                  <a:schemeClr val="bg1"/>
                </a:solidFill>
                <a:latin typeface="Arial" charset="0"/>
                <a:ea typeface="ＭＳ Ｐゴシック" charset="0"/>
                <a:cs typeface="ＭＳ Ｐゴシック" charset="0"/>
              </a:rPr>
              <a:t>神的话语显示在现实生活中</a:t>
            </a:r>
            <a:endParaRPr lang="en-US" sz="4000" b="1">
              <a:solidFill>
                <a:schemeClr val="bg1"/>
              </a:solidFill>
              <a:latin typeface="Arial" charset="0"/>
              <a:ea typeface="ＭＳ Ｐゴシック" charset="0"/>
              <a:cs typeface="ＭＳ Ｐゴシック" charset="0"/>
            </a:endParaRPr>
          </a:p>
        </p:txBody>
      </p:sp>
      <p:pic>
        <p:nvPicPr>
          <p:cNvPr id="107523"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24940" name="Picture 8" descr="Men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0"/>
              <a:ext cx="4572000" cy="287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8" name="Rectangle 3"/>
            <p:cNvSpPr txBox="1">
              <a:spLocks noChangeArrowheads="1"/>
            </p:cNvSpPr>
            <p:nvPr/>
          </p:nvSpPr>
          <p:spPr bwMode="auto">
            <a:xfrm>
              <a:off x="609601" y="0"/>
              <a:ext cx="3733800" cy="68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defRPr/>
              </a:pPr>
              <a:r>
                <a:rPr lang="zh-CN" altLang="en-US" sz="4400" b="1" i="1" dirty="0" smtClean="0">
                  <a:effectLst>
                    <a:glow rad="139700">
                      <a:schemeClr val="bg1"/>
                    </a:glow>
                  </a:effectLst>
                </a:rPr>
                <a:t>弟兄们</a:t>
              </a:r>
              <a:endParaRPr lang="en-US" altLang="ja-JP" sz="4400" b="1" i="1" dirty="0" smtClean="0">
                <a:effectLst>
                  <a:glow rad="139700">
                    <a:schemeClr val="bg1"/>
                  </a:glow>
                </a:effectLst>
              </a:endParaRPr>
            </a:p>
            <a:p>
              <a:pPr algn="ctr" eaLnBrk="1" hangingPunct="1">
                <a:spcBef>
                  <a:spcPct val="20000"/>
                </a:spcBef>
                <a:defRPr/>
              </a:pPr>
              <a:endParaRPr lang="en-US" sz="4400" b="1" i="1" dirty="0" smtClean="0">
                <a:effectLst>
                  <a:glow rad="139700">
                    <a:schemeClr val="bg1"/>
                  </a:glow>
                </a:effectLst>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24938" name="Picture 9" descr="4womensmall_group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9" name="Rectangle 3"/>
            <p:cNvSpPr txBox="1">
              <a:spLocks noChangeArrowheads="1"/>
            </p:cNvSpPr>
            <p:nvPr/>
          </p:nvSpPr>
          <p:spPr bwMode="auto">
            <a:xfrm>
              <a:off x="4572000" y="1752600"/>
              <a:ext cx="3429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sz="4400" b="1" i="1"/>
                <a:t>姐妹们</a:t>
              </a:r>
              <a:endParaRPr lang="en-US" sz="4400" b="1" i="1"/>
            </a:p>
          </p:txBody>
        </p:sp>
      </p:grpSp>
      <p:pic>
        <p:nvPicPr>
          <p:cNvPr id="12" name="Picture 11" descr="Teen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417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1371600" y="6172200"/>
            <a:ext cx="3200400" cy="609600"/>
          </a:xfrm>
          <a:extLst/>
        </p:spPr>
        <p:txBody>
          <a:bodyPr/>
          <a:lstStyle/>
          <a:p>
            <a:pPr eaLnBrk="1" hangingPunct="1">
              <a:defRPr/>
            </a:pPr>
            <a:r>
              <a:rPr lang="zh-CN" altLang="en-US" sz="4400" b="1" i="1" dirty="0">
                <a:effectLst>
                  <a:glow rad="139700">
                    <a:schemeClr val="bg1"/>
                  </a:glow>
                </a:effectLst>
                <a:latin typeface="Arial" charset="0"/>
                <a:ea typeface="ＭＳ Ｐゴシック" charset="0"/>
                <a:cs typeface="ＭＳ Ｐゴシック" charset="0"/>
              </a:rPr>
              <a:t>学生们</a:t>
            </a:r>
            <a:endParaRPr lang="en-US" sz="4400" b="1" i="1" dirty="0">
              <a:effectLst>
                <a:glow rad="139700">
                  <a:schemeClr val="bg1"/>
                </a:glow>
              </a:effectLst>
              <a:latin typeface="Arial" charset="0"/>
              <a:ea typeface="ＭＳ Ｐゴシック" charset="0"/>
              <a:cs typeface="ＭＳ Ｐゴシック" charset="0"/>
            </a:endParaRPr>
          </a:p>
        </p:txBody>
      </p:sp>
      <p:sp>
        <p:nvSpPr>
          <p:cNvPr id="124933" name="Text Box 4"/>
          <p:cNvSpPr txBox="1">
            <a:spLocks noChangeArrowheads="1"/>
          </p:cNvSpPr>
          <p:nvPr/>
        </p:nvSpPr>
        <p:spPr bwMode="auto">
          <a:xfrm>
            <a:off x="8518525" y="396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endParaRPr lang="en-US"/>
          </a:p>
        </p:txBody>
      </p:sp>
      <p:grpSp>
        <p:nvGrpSpPr>
          <p:cNvPr id="4" name="Group 15"/>
          <p:cNvGrpSpPr>
            <a:grpSpLocks/>
          </p:cNvGrpSpPr>
          <p:nvPr/>
        </p:nvGrpSpPr>
        <p:grpSpPr bwMode="auto">
          <a:xfrm>
            <a:off x="4572000" y="3405188"/>
            <a:ext cx="4572000" cy="3452812"/>
            <a:chOff x="4572000" y="3405287"/>
            <a:chExt cx="4572000" cy="3452713"/>
          </a:xfrm>
        </p:grpSpPr>
        <p:pic>
          <p:nvPicPr>
            <p:cNvPr id="124936" name="Picture 10" descr="2476004-Children_of_Pedyari-India.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3405287"/>
              <a:ext cx="4572000" cy="34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7" name="Rectangle 3"/>
            <p:cNvSpPr txBox="1">
              <a:spLocks noChangeArrowheads="1"/>
            </p:cNvSpPr>
            <p:nvPr/>
          </p:nvSpPr>
          <p:spPr bwMode="auto">
            <a:xfrm>
              <a:off x="4800600" y="3886285"/>
              <a:ext cx="3200400" cy="60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sz="4400" b="1" i="1"/>
                <a:t>孩子们</a:t>
              </a:r>
              <a:endParaRPr lang="en-US" sz="4400" b="1" i="1"/>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zh-CN" altLang="en-US" sz="4000" b="1">
                <a:solidFill>
                  <a:schemeClr val="bg1"/>
                </a:solidFill>
                <a:effectLst>
                  <a:outerShdw blurRad="38100" dist="38100" dir="2700000" algn="tl">
                    <a:srgbClr val="000000"/>
                  </a:outerShdw>
                </a:effectLst>
                <a:latin typeface="Arial" charset="0"/>
                <a:ea typeface="ＭＳ Ｐゴシック" charset="0"/>
                <a:cs typeface="ＭＳ Ｐゴシック" charset="0"/>
              </a:rPr>
              <a:t>应用在不同的群体里</a:t>
            </a:r>
            <a:endParaRPr lang="en-US" sz="4000" b="1">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ctrTitle"/>
          </p:nvPr>
        </p:nvSpPr>
        <p:spPr>
          <a:xfrm>
            <a:off x="0" y="304800"/>
            <a:ext cx="6019800" cy="1862138"/>
          </a:xfrm>
        </p:spPr>
        <p:txBody>
          <a:bodyPr/>
          <a:lstStyle/>
          <a:p>
            <a:pPr eaLnBrk="1" hangingPunct="1">
              <a:defRPr/>
            </a:pPr>
            <a:r>
              <a:rPr lang="zh-CN" altLang="en-US">
                <a:latin typeface="Arial" charset="0"/>
                <a:ea typeface="ＭＳ Ｐゴシック" charset="0"/>
                <a:cs typeface="ＭＳ Ｐゴシック" charset="0"/>
              </a:rPr>
              <a:t>如何恢复人与人的关系</a:t>
            </a:r>
            <a:endParaRPr lang="en-US">
              <a:latin typeface="Arial" charset="0"/>
              <a:ea typeface="ＭＳ Ｐゴシック" charset="0"/>
              <a:cs typeface="ＭＳ Ｐゴシック" charset="0"/>
            </a:endParaRPr>
          </a:p>
        </p:txBody>
      </p:sp>
      <p:sp>
        <p:nvSpPr>
          <p:cNvPr id="126979"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126980"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solidFill>
                <a:srgbClr val="000000"/>
              </a:solidFill>
            </a:endParaRPr>
          </a:p>
        </p:txBody>
      </p:sp>
      <p:pic>
        <p:nvPicPr>
          <p:cNvPr id="126981"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457200"/>
            <a:ext cx="14827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zh-CN" altLang="en-US" sz="4400" b="1" i="1" smtClean="0">
                <a:solidFill>
                  <a:srgbClr val="FFFFFF"/>
                </a:solidFill>
              </a:rPr>
              <a:t>马太福音</a:t>
            </a:r>
            <a:r>
              <a:rPr lang="en-US" altLang="ja-JP" sz="4400" b="1" i="1" smtClean="0">
                <a:solidFill>
                  <a:srgbClr val="FFFFFF"/>
                </a:solidFill>
              </a:rPr>
              <a:t> 18:15-20</a:t>
            </a:r>
            <a:endParaRPr lang="en-US" sz="4400" b="1" smtClean="0">
              <a:solidFill>
                <a:srgbClr val="FFFFFF"/>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zh-CN" altLang="en-US" sz="3600">
                <a:latin typeface="Helvetica" charset="0"/>
                <a:ea typeface="ＭＳ Ｐゴシック" charset="0"/>
                <a:cs typeface="ＭＳ Ｐゴシック" charset="0"/>
              </a:rPr>
              <a:t>马太福音</a:t>
            </a:r>
            <a:r>
              <a:rPr kumimoji="0" lang="en-US" altLang="ja-JP" sz="3600">
                <a:latin typeface="Helvetica" charset="0"/>
                <a:ea typeface="ＭＳ Ｐゴシック" charset="0"/>
                <a:cs typeface="ＭＳ Ｐゴシック" charset="0"/>
              </a:rPr>
              <a:t> 18:15-20</a:t>
            </a:r>
            <a:endParaRPr kumimoji="0" lang="en-US">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7451725" cy="5759450"/>
          </a:xfrm>
          <a:prstGeom prst="rightArrowCallout">
            <a:avLst>
              <a:gd name="adj1" fmla="val 25000"/>
              <a:gd name="adj2" fmla="val 23782"/>
              <a:gd name="adj3" fmla="val 30225"/>
              <a:gd name="adj4" fmla="val 74181"/>
            </a:avLst>
          </a:prstGeom>
          <a:solidFill>
            <a:srgbClr val="000000"/>
          </a:solidFill>
          <a:ln w="9525">
            <a:solidFill>
              <a:schemeClr val="tx1"/>
            </a:solidFill>
            <a:miter lim="800000"/>
            <a:headEnd/>
            <a:tailEnd/>
          </a:ln>
        </p:spPr>
        <p:txBody>
          <a:bodyPr wrap="none" anchor="ctr"/>
          <a:lstStyle/>
          <a:p>
            <a:endParaRPr lang="en-US">
              <a:solidFill>
                <a:srgbClr val="BBE0E3"/>
              </a:solidFill>
            </a:endParaRPr>
          </a:p>
        </p:txBody>
      </p:sp>
      <p:sp>
        <p:nvSpPr>
          <p:cNvPr id="1068071" name="Rectangle 1063"/>
          <p:cNvSpPr>
            <a:spLocks noChangeArrowheads="1"/>
          </p:cNvSpPr>
          <p:nvPr/>
        </p:nvSpPr>
        <p:spPr bwMode="auto">
          <a:xfrm>
            <a:off x="36513" y="838200"/>
            <a:ext cx="5543550" cy="6335713"/>
          </a:xfrm>
          <a:prstGeom prst="rect">
            <a:avLst/>
          </a:prstGeom>
          <a:noFill/>
          <a:ln>
            <a:noFill/>
          </a:ln>
          <a:effectLst>
            <a:outerShdw blurRad="63500" dist="155023" dir="12899521" algn="ctr" rotWithShape="0">
              <a:srgbClr val="07070B">
                <a:alpha val="74998"/>
              </a:srgbClr>
            </a:outerShdw>
          </a:effectLst>
          <a:extLst/>
        </p:spPr>
        <p:txBody>
          <a:bodyPr/>
          <a:lstStyle/>
          <a:p>
            <a:pPr eaLnBrk="1" hangingPunct="1">
              <a:defRPr/>
            </a:pPr>
            <a:r>
              <a:rPr lang="en-US" sz="2200"/>
              <a:t>倘 若 你 的 弟 兄 得 罪 你 ， 你 就 去 ， 趁 着 </a:t>
            </a:r>
            <a:r>
              <a:rPr lang="en-US" sz="2200">
                <a:solidFill>
                  <a:srgbClr val="FFFF00"/>
                </a:solidFill>
              </a:rPr>
              <a:t>只 有 他 和 你 </a:t>
            </a:r>
            <a:r>
              <a:rPr lang="en-US" sz="2200"/>
              <a:t>在 一 处 的 时 候 ， 指 出 他 的 错 来 。 他 若 听 你 ， 你 便 得 了 你 的 弟 兄 ；</a:t>
            </a:r>
            <a:r>
              <a:rPr lang="en-US" altLang="ja-JP" sz="2200" b="1"/>
              <a:t> </a:t>
            </a:r>
            <a:r>
              <a:rPr lang="en-US" sz="2200" b="1"/>
              <a:t>他</a:t>
            </a:r>
            <a:r>
              <a:rPr lang="en-US" altLang="ja-JP" sz="2200" b="1"/>
              <a:t> </a:t>
            </a:r>
            <a:r>
              <a:rPr lang="en-US" sz="2200" b="1"/>
              <a:t>若</a:t>
            </a:r>
            <a:r>
              <a:rPr lang="en-US" altLang="ja-JP" sz="2200" b="1"/>
              <a:t> </a:t>
            </a:r>
            <a:r>
              <a:rPr lang="en-US" sz="2200" b="1"/>
              <a:t>不</a:t>
            </a:r>
            <a:r>
              <a:rPr lang="en-US" altLang="ja-JP" sz="2200" b="1"/>
              <a:t> </a:t>
            </a:r>
            <a:r>
              <a:rPr lang="en-US" sz="2200" b="1"/>
              <a:t>听</a:t>
            </a:r>
            <a:r>
              <a:rPr lang="en-US" altLang="ja-JP" sz="2200" b="1"/>
              <a:t> </a:t>
            </a:r>
            <a:r>
              <a:rPr lang="en-US" sz="2200" b="1">
                <a:solidFill>
                  <a:srgbClr val="FFFF00"/>
                </a:solidFill>
              </a:rPr>
              <a:t>，</a:t>
            </a:r>
            <a:r>
              <a:rPr lang="en-US" altLang="ja-JP" sz="2200" b="1">
                <a:solidFill>
                  <a:srgbClr val="FFFF00"/>
                </a:solidFill>
              </a:rPr>
              <a:t> </a:t>
            </a:r>
            <a:r>
              <a:rPr lang="en-US" sz="2200" b="1">
                <a:solidFill>
                  <a:srgbClr val="FFFF00"/>
                </a:solidFill>
              </a:rPr>
              <a:t>你</a:t>
            </a:r>
            <a:r>
              <a:rPr lang="en-US" altLang="ja-JP" sz="2200" b="1">
                <a:solidFill>
                  <a:srgbClr val="FFFF00"/>
                </a:solidFill>
              </a:rPr>
              <a:t> </a:t>
            </a:r>
            <a:r>
              <a:rPr lang="en-US" sz="2200" b="1">
                <a:solidFill>
                  <a:srgbClr val="FFFF00"/>
                </a:solidFill>
              </a:rPr>
              <a:t>就</a:t>
            </a:r>
            <a:r>
              <a:rPr lang="en-US" altLang="ja-JP" sz="2200" b="1">
                <a:solidFill>
                  <a:srgbClr val="FFFF00"/>
                </a:solidFill>
              </a:rPr>
              <a:t> </a:t>
            </a:r>
            <a:r>
              <a:rPr lang="en-US" sz="2200" b="1">
                <a:solidFill>
                  <a:srgbClr val="FFFF00"/>
                </a:solidFill>
              </a:rPr>
              <a:t>另</a:t>
            </a:r>
            <a:r>
              <a:rPr lang="en-US" altLang="ja-JP" sz="2200" b="1">
                <a:solidFill>
                  <a:srgbClr val="FFFF00"/>
                </a:solidFill>
              </a:rPr>
              <a:t> </a:t>
            </a:r>
            <a:r>
              <a:rPr lang="en-US" sz="2200" b="1">
                <a:solidFill>
                  <a:srgbClr val="FFFF00"/>
                </a:solidFill>
              </a:rPr>
              <a:t>外</a:t>
            </a:r>
            <a:r>
              <a:rPr lang="en-US" altLang="ja-JP" sz="2200" b="1">
                <a:solidFill>
                  <a:srgbClr val="FFFF00"/>
                </a:solidFill>
              </a:rPr>
              <a:t> </a:t>
            </a:r>
            <a:r>
              <a:rPr lang="en-US" sz="2200" b="1">
                <a:solidFill>
                  <a:srgbClr val="FFFF00"/>
                </a:solidFill>
              </a:rPr>
              <a:t>带</a:t>
            </a:r>
            <a:r>
              <a:rPr lang="en-US" altLang="ja-JP" sz="2200" b="1">
                <a:solidFill>
                  <a:srgbClr val="FFFF00"/>
                </a:solidFill>
              </a:rPr>
              <a:t> </a:t>
            </a:r>
            <a:r>
              <a:rPr lang="en-US" sz="2200" b="1">
                <a:solidFill>
                  <a:srgbClr val="FFFF00"/>
                </a:solidFill>
              </a:rPr>
              <a:t>一</a:t>
            </a:r>
            <a:r>
              <a:rPr lang="en-US" altLang="ja-JP" sz="2200" b="1">
                <a:solidFill>
                  <a:srgbClr val="FFFF00"/>
                </a:solidFill>
              </a:rPr>
              <a:t> </a:t>
            </a:r>
            <a:r>
              <a:rPr lang="en-US" sz="2200" b="1">
                <a:solidFill>
                  <a:srgbClr val="FFFF00"/>
                </a:solidFill>
              </a:rPr>
              <a:t>两</a:t>
            </a:r>
            <a:r>
              <a:rPr lang="en-US" altLang="ja-JP" sz="2200" b="1">
                <a:solidFill>
                  <a:srgbClr val="FFFF00"/>
                </a:solidFill>
              </a:rPr>
              <a:t> </a:t>
            </a:r>
            <a:r>
              <a:rPr lang="en-US" sz="2200" b="1">
                <a:solidFill>
                  <a:srgbClr val="FFFF00"/>
                </a:solidFill>
              </a:rPr>
              <a:t>个</a:t>
            </a:r>
            <a:r>
              <a:rPr lang="en-US" altLang="ja-JP" sz="2200" b="1">
                <a:solidFill>
                  <a:srgbClr val="FFFF00"/>
                </a:solidFill>
              </a:rPr>
              <a:t> </a:t>
            </a:r>
            <a:r>
              <a:rPr lang="en-US" sz="2200" b="1">
                <a:solidFill>
                  <a:srgbClr val="FFFF00"/>
                </a:solidFill>
              </a:rPr>
              <a:t>人</a:t>
            </a:r>
            <a:r>
              <a:rPr lang="en-US" altLang="ja-JP" sz="2200" b="1">
                <a:solidFill>
                  <a:srgbClr val="FFFF00"/>
                </a:solidFill>
              </a:rPr>
              <a:t> </a:t>
            </a:r>
            <a:r>
              <a:rPr lang="en-US" sz="2200" b="1"/>
              <a:t>同</a:t>
            </a:r>
            <a:r>
              <a:rPr lang="en-US" altLang="ja-JP" sz="2200" b="1"/>
              <a:t> </a:t>
            </a:r>
            <a:r>
              <a:rPr lang="en-US" sz="2200" b="1"/>
              <a:t>去</a:t>
            </a:r>
            <a:r>
              <a:rPr lang="en-US" altLang="ja-JP" sz="2200" b="1"/>
              <a:t> </a:t>
            </a:r>
            <a:r>
              <a:rPr lang="en-US" sz="2200" b="1"/>
              <a:t>，</a:t>
            </a:r>
            <a:r>
              <a:rPr lang="en-US" altLang="ja-JP" sz="2200" b="1"/>
              <a:t> </a:t>
            </a:r>
            <a:r>
              <a:rPr lang="en-US" sz="2200" b="1"/>
              <a:t>要</a:t>
            </a:r>
            <a:r>
              <a:rPr lang="en-US" altLang="ja-JP" sz="2200" b="1"/>
              <a:t> </a:t>
            </a:r>
            <a:r>
              <a:rPr lang="en-US" sz="2200" b="1"/>
              <a:t>凭</a:t>
            </a:r>
            <a:r>
              <a:rPr lang="en-US" altLang="ja-JP" sz="2200" b="1"/>
              <a:t> </a:t>
            </a:r>
            <a:r>
              <a:rPr lang="en-US" sz="2200" b="1"/>
              <a:t>两</a:t>
            </a:r>
            <a:r>
              <a:rPr lang="en-US" altLang="ja-JP" sz="2200" b="1"/>
              <a:t> </a:t>
            </a:r>
            <a:r>
              <a:rPr lang="en-US" sz="2200" b="1"/>
              <a:t>三</a:t>
            </a:r>
            <a:r>
              <a:rPr lang="en-US" altLang="ja-JP" sz="2200" b="1"/>
              <a:t> </a:t>
            </a:r>
            <a:r>
              <a:rPr lang="en-US" sz="2200" b="1"/>
              <a:t>个</a:t>
            </a:r>
            <a:r>
              <a:rPr lang="en-US" altLang="ja-JP" sz="2200" b="1"/>
              <a:t> </a:t>
            </a:r>
            <a:r>
              <a:rPr lang="en-US" sz="2200" b="1"/>
              <a:t>人</a:t>
            </a:r>
            <a:r>
              <a:rPr lang="en-US" altLang="ja-JP" sz="2200" b="1"/>
              <a:t> </a:t>
            </a:r>
            <a:r>
              <a:rPr lang="en-US" sz="2200" b="1"/>
              <a:t>的</a:t>
            </a:r>
            <a:r>
              <a:rPr lang="en-US" altLang="ja-JP" sz="2200" b="1"/>
              <a:t> </a:t>
            </a:r>
            <a:r>
              <a:rPr lang="en-US" sz="2200" b="1"/>
              <a:t>口</a:t>
            </a:r>
            <a:r>
              <a:rPr lang="en-US" altLang="ja-JP" sz="2200" b="1"/>
              <a:t> </a:t>
            </a:r>
            <a:r>
              <a:rPr lang="en-US" sz="2200" b="1"/>
              <a:t>作</a:t>
            </a:r>
            <a:r>
              <a:rPr lang="en-US" altLang="ja-JP" sz="2200" b="1"/>
              <a:t> </a:t>
            </a:r>
            <a:r>
              <a:rPr lang="en-US" sz="2200" b="1"/>
              <a:t>见</a:t>
            </a:r>
            <a:r>
              <a:rPr lang="en-US" altLang="ja-JP" sz="2200" b="1"/>
              <a:t> </a:t>
            </a:r>
            <a:r>
              <a:rPr lang="en-US" sz="2200" b="1"/>
              <a:t>证</a:t>
            </a:r>
            <a:r>
              <a:rPr lang="en-US" altLang="ja-JP" sz="2200" b="1"/>
              <a:t> </a:t>
            </a:r>
            <a:r>
              <a:rPr lang="en-US" sz="2200" b="1"/>
              <a:t>，</a:t>
            </a:r>
            <a:r>
              <a:rPr lang="en-US" altLang="ja-JP" sz="2200" b="1"/>
              <a:t> </a:t>
            </a:r>
            <a:r>
              <a:rPr lang="en-US" sz="2200" b="1"/>
              <a:t>句</a:t>
            </a:r>
            <a:r>
              <a:rPr lang="en-US" altLang="ja-JP" sz="2200" b="1"/>
              <a:t> </a:t>
            </a:r>
            <a:r>
              <a:rPr lang="en-US" sz="2200" b="1"/>
              <a:t>句</a:t>
            </a:r>
            <a:r>
              <a:rPr lang="en-US" altLang="ja-JP" sz="2200" b="1"/>
              <a:t> </a:t>
            </a:r>
            <a:r>
              <a:rPr lang="en-US" sz="2200" b="1"/>
              <a:t>都</a:t>
            </a:r>
            <a:r>
              <a:rPr lang="en-US" altLang="ja-JP" sz="2200" b="1"/>
              <a:t> </a:t>
            </a:r>
            <a:r>
              <a:rPr lang="en-US" sz="2200" b="1"/>
              <a:t>可</a:t>
            </a:r>
            <a:r>
              <a:rPr lang="en-US" altLang="ja-JP" sz="2200" b="1"/>
              <a:t> </a:t>
            </a:r>
            <a:r>
              <a:rPr lang="en-US" sz="2200" b="1"/>
              <a:t>定</a:t>
            </a:r>
            <a:r>
              <a:rPr lang="en-US" altLang="ja-JP" sz="2200" b="1"/>
              <a:t> </a:t>
            </a:r>
            <a:r>
              <a:rPr lang="en-US" sz="2200" b="1"/>
              <a:t>准</a:t>
            </a:r>
            <a:r>
              <a:rPr lang="en-US" altLang="ja-JP" sz="2200" b="1"/>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不</a:t>
            </a:r>
            <a:r>
              <a:rPr lang="en-US" altLang="ja-JP" sz="2200" b="1"/>
              <a:t> </a:t>
            </a:r>
            <a:r>
              <a:rPr lang="en-US" sz="2200" b="1"/>
              <a:t>听</a:t>
            </a:r>
            <a:r>
              <a:rPr lang="en-US" altLang="ja-JP" sz="2200" b="1"/>
              <a:t> </a:t>
            </a:r>
            <a:r>
              <a:rPr lang="en-US" sz="2200" b="1"/>
              <a:t>他</a:t>
            </a:r>
            <a:r>
              <a:rPr lang="en-US" altLang="ja-JP" sz="2200" b="1"/>
              <a:t> </a:t>
            </a:r>
            <a:r>
              <a:rPr lang="en-US" sz="2200" b="1"/>
              <a:t>们</a:t>
            </a:r>
            <a:r>
              <a:rPr lang="en-US" altLang="ja-JP" sz="2200" b="1"/>
              <a:t> </a:t>
            </a:r>
            <a:r>
              <a:rPr lang="en-US" sz="2200" b="1"/>
              <a:t>，</a:t>
            </a:r>
            <a:r>
              <a:rPr lang="en-US" altLang="ja-JP" sz="2200" b="1"/>
              <a:t> </a:t>
            </a:r>
            <a:r>
              <a:rPr lang="en-US" sz="2200" b="1"/>
              <a:t>就</a:t>
            </a:r>
            <a:r>
              <a:rPr lang="en-US" altLang="ja-JP" sz="2200" b="1"/>
              <a:t> </a:t>
            </a:r>
            <a:r>
              <a:rPr lang="en-US" sz="2200" b="1">
                <a:solidFill>
                  <a:srgbClr val="FFFF00"/>
                </a:solidFill>
              </a:rPr>
              <a:t>告</a:t>
            </a:r>
            <a:r>
              <a:rPr lang="en-US" altLang="ja-JP" sz="2200" b="1">
                <a:solidFill>
                  <a:srgbClr val="FFFF00"/>
                </a:solidFill>
              </a:rPr>
              <a:t> </a:t>
            </a:r>
            <a:r>
              <a:rPr lang="en-US" sz="2200" b="1">
                <a:solidFill>
                  <a:srgbClr val="FFFF00"/>
                </a:solidFill>
              </a:rPr>
              <a:t>诉</a:t>
            </a:r>
            <a:r>
              <a:rPr lang="en-US" altLang="ja-JP" sz="2200" b="1">
                <a:solidFill>
                  <a:srgbClr val="FFFF00"/>
                </a:solidFill>
              </a:rPr>
              <a:t> </a:t>
            </a:r>
            <a:r>
              <a:rPr lang="en-US" sz="2200" b="1">
                <a:solidFill>
                  <a:srgbClr val="FFFF00"/>
                </a:solidFill>
              </a:rPr>
              <a:t>教</a:t>
            </a:r>
            <a:r>
              <a:rPr lang="en-US" altLang="ja-JP" sz="2200" b="1">
                <a:solidFill>
                  <a:srgbClr val="FFFF00"/>
                </a:solidFill>
              </a:rPr>
              <a:t> </a:t>
            </a:r>
            <a:r>
              <a:rPr lang="en-US" sz="2200" b="1">
                <a:solidFill>
                  <a:srgbClr val="FFFF00"/>
                </a:solidFill>
              </a:rPr>
              <a:t>会</a:t>
            </a:r>
            <a:r>
              <a:rPr lang="en-US" altLang="ja-JP" sz="2200" b="1">
                <a:solidFill>
                  <a:srgbClr val="FFFF00"/>
                </a:solidFill>
              </a:rPr>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不</a:t>
            </a:r>
            <a:r>
              <a:rPr lang="en-US" altLang="ja-JP" sz="2200" b="1"/>
              <a:t> </a:t>
            </a:r>
            <a:r>
              <a:rPr lang="en-US" sz="2200" b="1"/>
              <a:t>听</a:t>
            </a:r>
            <a:r>
              <a:rPr lang="en-US" altLang="ja-JP" sz="2200" b="1"/>
              <a:t> </a:t>
            </a:r>
            <a:r>
              <a:rPr lang="en-US" sz="2200" b="1"/>
              <a:t>教</a:t>
            </a:r>
            <a:r>
              <a:rPr lang="en-US" altLang="ja-JP" sz="2200" b="1"/>
              <a:t> </a:t>
            </a:r>
            <a:r>
              <a:rPr lang="en-US" sz="2200" b="1"/>
              <a:t>会</a:t>
            </a:r>
            <a:r>
              <a:rPr lang="en-US" altLang="ja-JP" sz="2200" b="1"/>
              <a:t> </a:t>
            </a:r>
            <a:r>
              <a:rPr lang="en-US" sz="2200" b="1"/>
              <a:t>，</a:t>
            </a:r>
            <a:r>
              <a:rPr lang="en-US" altLang="ja-JP" sz="2200" b="1"/>
              <a:t> </a:t>
            </a:r>
            <a:r>
              <a:rPr lang="en-US" sz="2200" b="1"/>
              <a:t>就</a:t>
            </a:r>
            <a:r>
              <a:rPr lang="en-US" altLang="ja-JP" sz="2200" b="1"/>
              <a:t> </a:t>
            </a:r>
            <a:r>
              <a:rPr lang="en-US" sz="2200" b="1">
                <a:solidFill>
                  <a:srgbClr val="FFFF00"/>
                </a:solidFill>
              </a:rPr>
              <a:t>看</a:t>
            </a:r>
            <a:r>
              <a:rPr lang="en-US" altLang="ja-JP" sz="2200" b="1">
                <a:solidFill>
                  <a:srgbClr val="FFFF00"/>
                </a:solidFill>
              </a:rPr>
              <a:t> </a:t>
            </a:r>
            <a:r>
              <a:rPr lang="en-US" sz="2200" b="1">
                <a:solidFill>
                  <a:srgbClr val="FFFF00"/>
                </a:solidFill>
              </a:rPr>
              <a:t>他</a:t>
            </a:r>
            <a:r>
              <a:rPr lang="en-US" altLang="ja-JP" sz="2200" b="1">
                <a:solidFill>
                  <a:srgbClr val="FFFF00"/>
                </a:solidFill>
              </a:rPr>
              <a:t> </a:t>
            </a:r>
            <a:r>
              <a:rPr lang="en-US" sz="2200" b="1">
                <a:solidFill>
                  <a:srgbClr val="FFFF00"/>
                </a:solidFill>
              </a:rPr>
              <a:t>像</a:t>
            </a:r>
            <a:r>
              <a:rPr lang="en-US" altLang="ja-JP" sz="2200" b="1">
                <a:solidFill>
                  <a:srgbClr val="FFFF00"/>
                </a:solidFill>
              </a:rPr>
              <a:t> </a:t>
            </a:r>
            <a:r>
              <a:rPr lang="en-US" sz="2200" b="1">
                <a:solidFill>
                  <a:srgbClr val="FFFF00"/>
                </a:solidFill>
              </a:rPr>
              <a:t>外</a:t>
            </a:r>
            <a:r>
              <a:rPr lang="en-US" altLang="ja-JP" sz="2200" b="1">
                <a:solidFill>
                  <a:srgbClr val="FFFF00"/>
                </a:solidFill>
              </a:rPr>
              <a:t> </a:t>
            </a:r>
            <a:r>
              <a:rPr lang="en-US" sz="2200" b="1">
                <a:solidFill>
                  <a:srgbClr val="FFFF00"/>
                </a:solidFill>
              </a:rPr>
              <a:t>邦</a:t>
            </a:r>
            <a:r>
              <a:rPr lang="en-US" altLang="ja-JP" sz="2200" b="1">
                <a:solidFill>
                  <a:srgbClr val="FFFF00"/>
                </a:solidFill>
              </a:rPr>
              <a:t> </a:t>
            </a:r>
            <a:r>
              <a:rPr lang="en-US" sz="2200" b="1">
                <a:solidFill>
                  <a:srgbClr val="FFFF00"/>
                </a:solidFill>
              </a:rPr>
              <a:t>人</a:t>
            </a:r>
            <a:r>
              <a:rPr lang="en-US" altLang="ja-JP" sz="2200" b="1">
                <a:solidFill>
                  <a:srgbClr val="FFFF00"/>
                </a:solidFill>
              </a:rPr>
              <a:t> </a:t>
            </a:r>
            <a:r>
              <a:rPr lang="en-US" sz="2200" b="1">
                <a:solidFill>
                  <a:srgbClr val="FFFF00"/>
                </a:solidFill>
              </a:rPr>
              <a:t>和</a:t>
            </a:r>
            <a:r>
              <a:rPr lang="en-US" altLang="ja-JP" sz="2200" b="1">
                <a:solidFill>
                  <a:srgbClr val="FFFF00"/>
                </a:solidFill>
              </a:rPr>
              <a:t> </a:t>
            </a:r>
            <a:r>
              <a:rPr lang="en-US" sz="2200" b="1">
                <a:solidFill>
                  <a:srgbClr val="FFFF00"/>
                </a:solidFill>
              </a:rPr>
              <a:t>税</a:t>
            </a:r>
            <a:r>
              <a:rPr lang="en-US" altLang="ja-JP" sz="2200" b="1">
                <a:solidFill>
                  <a:srgbClr val="FFFF00"/>
                </a:solidFill>
              </a:rPr>
              <a:t> </a:t>
            </a:r>
            <a:r>
              <a:rPr lang="en-US" sz="2200" b="1">
                <a:solidFill>
                  <a:srgbClr val="FFFF00"/>
                </a:solidFill>
              </a:rPr>
              <a:t>吏</a:t>
            </a:r>
            <a:r>
              <a:rPr lang="en-US" altLang="ja-JP" sz="2200" b="1">
                <a:solidFill>
                  <a:srgbClr val="FFFF00"/>
                </a:solidFill>
              </a:rPr>
              <a:t> </a:t>
            </a:r>
            <a:r>
              <a:rPr lang="en-US" sz="2200" b="1">
                <a:solidFill>
                  <a:srgbClr val="FFFF00"/>
                </a:solidFill>
              </a:rPr>
              <a:t>一</a:t>
            </a:r>
            <a:r>
              <a:rPr lang="en-US" altLang="ja-JP" sz="2200" b="1">
                <a:solidFill>
                  <a:srgbClr val="FFFF00"/>
                </a:solidFill>
              </a:rPr>
              <a:t> </a:t>
            </a:r>
            <a:r>
              <a:rPr lang="en-US" sz="2200" b="1">
                <a:solidFill>
                  <a:srgbClr val="FFFF00"/>
                </a:solidFill>
              </a:rPr>
              <a:t>样</a:t>
            </a:r>
            <a:r>
              <a:rPr lang="en-US" altLang="ja-JP" sz="2200" b="1">
                <a:solidFill>
                  <a:srgbClr val="FFFF00"/>
                </a:solidFill>
              </a:rPr>
              <a:t> </a:t>
            </a:r>
            <a:r>
              <a:rPr lang="en-US" sz="2200" b="1"/>
              <a:t>。我</a:t>
            </a:r>
            <a:r>
              <a:rPr lang="en-US" altLang="ja-JP" sz="2200" b="1"/>
              <a:t> </a:t>
            </a:r>
            <a:r>
              <a:rPr lang="en-US" sz="2200" b="1"/>
              <a:t>实</a:t>
            </a:r>
            <a:r>
              <a:rPr lang="en-US" altLang="ja-JP" sz="2200" b="1"/>
              <a:t> </a:t>
            </a:r>
            <a:r>
              <a:rPr lang="en-US" sz="2200" b="1"/>
              <a:t>在</a:t>
            </a:r>
            <a:r>
              <a:rPr lang="en-US" altLang="ja-JP" sz="2200" b="1"/>
              <a:t> </a:t>
            </a:r>
            <a:r>
              <a:rPr lang="en-US" sz="2200" b="1"/>
              <a:t>告</a:t>
            </a:r>
            <a:r>
              <a:rPr lang="en-US" altLang="ja-JP" sz="2200" b="1"/>
              <a:t> </a:t>
            </a:r>
            <a:r>
              <a:rPr lang="en-US" sz="2200" b="1"/>
              <a:t>诉</a:t>
            </a:r>
            <a:r>
              <a:rPr lang="en-US" altLang="ja-JP" sz="2200" b="1"/>
              <a:t> </a:t>
            </a:r>
            <a:r>
              <a:rPr lang="en-US" sz="2200" b="1"/>
              <a:t>你</a:t>
            </a:r>
            <a:r>
              <a:rPr lang="en-US" altLang="ja-JP" sz="2200" b="1"/>
              <a:t> </a:t>
            </a:r>
            <a:r>
              <a:rPr lang="en-US" sz="2200" b="1"/>
              <a:t>们</a:t>
            </a:r>
            <a:r>
              <a:rPr lang="en-US" altLang="ja-JP" sz="2200" b="1"/>
              <a:t> </a:t>
            </a:r>
            <a:r>
              <a:rPr lang="en-US" sz="2200" b="1"/>
              <a:t>，</a:t>
            </a:r>
            <a:r>
              <a:rPr lang="en-US" altLang="ja-JP" sz="2200" b="1"/>
              <a:t> </a:t>
            </a:r>
            <a:r>
              <a:rPr lang="en-US" sz="2200" b="1"/>
              <a:t>凡</a:t>
            </a:r>
            <a:r>
              <a:rPr lang="en-US" altLang="ja-JP" sz="2200" b="1"/>
              <a:t> </a:t>
            </a:r>
            <a:r>
              <a:rPr lang="en-US" sz="2200" b="1"/>
              <a:t>你</a:t>
            </a:r>
            <a:r>
              <a:rPr lang="en-US" altLang="ja-JP" sz="2200" b="1"/>
              <a:t> </a:t>
            </a:r>
            <a:r>
              <a:rPr lang="en-US" sz="2200" b="1"/>
              <a:t>们</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所</a:t>
            </a:r>
            <a:r>
              <a:rPr lang="en-US" altLang="ja-JP" sz="2200" b="1"/>
              <a:t> </a:t>
            </a:r>
            <a:r>
              <a:rPr lang="en-US" sz="2200" b="1"/>
              <a:t>捆</a:t>
            </a:r>
            <a:r>
              <a:rPr lang="en-US" altLang="ja-JP" sz="2200" b="1"/>
              <a:t> </a:t>
            </a:r>
            <a:r>
              <a:rPr lang="en-US" sz="2200" b="1"/>
              <a:t>绑</a:t>
            </a:r>
            <a:r>
              <a:rPr lang="en-US" altLang="ja-JP" sz="2200" b="1"/>
              <a:t> </a:t>
            </a:r>
            <a:r>
              <a:rPr lang="en-US" sz="2200" b="1"/>
              <a:t>的</a:t>
            </a:r>
            <a:r>
              <a:rPr lang="en-US" altLang="ja-JP" sz="2200" b="1"/>
              <a:t> </a:t>
            </a:r>
            <a:r>
              <a:rPr lang="en-US" sz="2200" b="1"/>
              <a:t>，</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也</a:t>
            </a:r>
            <a:r>
              <a:rPr lang="en-US" altLang="ja-JP" sz="2200" b="1"/>
              <a:t> </a:t>
            </a:r>
            <a:r>
              <a:rPr lang="en-US" sz="2200" b="1"/>
              <a:t>要</a:t>
            </a:r>
            <a:r>
              <a:rPr lang="en-US" altLang="ja-JP" sz="2200" b="1"/>
              <a:t> </a:t>
            </a:r>
            <a:r>
              <a:rPr lang="en-US" sz="2200" b="1"/>
              <a:t>捆</a:t>
            </a:r>
            <a:r>
              <a:rPr lang="en-US" altLang="ja-JP" sz="2200" b="1"/>
              <a:t> </a:t>
            </a:r>
            <a:r>
              <a:rPr lang="en-US" sz="2200" b="1"/>
              <a:t>绑</a:t>
            </a:r>
            <a:r>
              <a:rPr lang="en-US" altLang="ja-JP" sz="2200" b="1"/>
              <a:t> </a:t>
            </a:r>
            <a:r>
              <a:rPr lang="en-US" sz="2200" b="1"/>
              <a:t>；</a:t>
            </a:r>
            <a:r>
              <a:rPr lang="en-US" altLang="ja-JP" sz="2200" b="1"/>
              <a:t> </a:t>
            </a:r>
            <a:r>
              <a:rPr lang="en-US" sz="2200" b="1"/>
              <a:t>凡</a:t>
            </a:r>
            <a:r>
              <a:rPr lang="en-US" altLang="ja-JP" sz="2200" b="1"/>
              <a:t> </a:t>
            </a:r>
            <a:r>
              <a:rPr lang="en-US" sz="2200" b="1"/>
              <a:t>你</a:t>
            </a:r>
            <a:r>
              <a:rPr lang="en-US" altLang="ja-JP" sz="2200" b="1"/>
              <a:t> </a:t>
            </a:r>
            <a:r>
              <a:rPr lang="en-US" sz="2200" b="1"/>
              <a:t>们</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所</a:t>
            </a:r>
            <a:r>
              <a:rPr lang="en-US" altLang="ja-JP" sz="2200" b="1"/>
              <a:t> </a:t>
            </a:r>
            <a:r>
              <a:rPr lang="en-US" sz="2200" b="1"/>
              <a:t>释</a:t>
            </a:r>
            <a:r>
              <a:rPr lang="en-US" altLang="ja-JP" sz="2200" b="1"/>
              <a:t> </a:t>
            </a:r>
            <a:r>
              <a:rPr lang="en-US" sz="2200" b="1"/>
              <a:t>放</a:t>
            </a:r>
            <a:r>
              <a:rPr lang="en-US" altLang="ja-JP" sz="2200" b="1"/>
              <a:t> </a:t>
            </a:r>
            <a:r>
              <a:rPr lang="en-US" sz="2200" b="1"/>
              <a:t>的</a:t>
            </a:r>
            <a:r>
              <a:rPr lang="en-US" altLang="ja-JP" sz="2200" b="1"/>
              <a:t> </a:t>
            </a:r>
            <a:r>
              <a:rPr lang="en-US" sz="2200" b="1"/>
              <a:t>，</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也</a:t>
            </a:r>
            <a:r>
              <a:rPr lang="en-US" altLang="ja-JP" sz="2200" b="1"/>
              <a:t> </a:t>
            </a:r>
            <a:r>
              <a:rPr lang="en-US" sz="2200" b="1"/>
              <a:t>要</a:t>
            </a:r>
            <a:r>
              <a:rPr lang="en-US" altLang="ja-JP" sz="2200" b="1"/>
              <a:t> </a:t>
            </a:r>
            <a:r>
              <a:rPr lang="en-US" sz="2200" b="1"/>
              <a:t>释</a:t>
            </a:r>
            <a:r>
              <a:rPr lang="en-US" altLang="ja-JP" sz="2200" b="1"/>
              <a:t> </a:t>
            </a:r>
            <a:r>
              <a:rPr lang="en-US" sz="2200" b="1"/>
              <a:t>放</a:t>
            </a:r>
            <a:r>
              <a:rPr lang="en-US" altLang="ja-JP" sz="2200" b="1"/>
              <a:t> </a:t>
            </a:r>
            <a:r>
              <a:rPr lang="en-US" sz="2200" b="1"/>
              <a:t>。</a:t>
            </a:r>
            <a:r>
              <a:rPr lang="en-US" altLang="ja-JP" sz="2200" b="1"/>
              <a:t> </a:t>
            </a:r>
            <a:r>
              <a:rPr lang="en-US" sz="2200" b="1"/>
              <a:t>我</a:t>
            </a:r>
            <a:r>
              <a:rPr lang="en-US" altLang="ja-JP" sz="2200" b="1"/>
              <a:t> </a:t>
            </a:r>
            <a:r>
              <a:rPr lang="en-US" sz="2200" b="1"/>
              <a:t>又</a:t>
            </a:r>
            <a:r>
              <a:rPr lang="en-US" altLang="ja-JP" sz="2200" b="1"/>
              <a:t> </a:t>
            </a:r>
            <a:r>
              <a:rPr lang="en-US" sz="2200" b="1"/>
              <a:t>告</a:t>
            </a:r>
            <a:r>
              <a:rPr lang="en-US" altLang="ja-JP" sz="2200" b="1"/>
              <a:t> </a:t>
            </a:r>
            <a:r>
              <a:rPr lang="en-US" sz="2200" b="1"/>
              <a:t>诉</a:t>
            </a:r>
            <a:r>
              <a:rPr lang="en-US" altLang="ja-JP" sz="2200" b="1"/>
              <a:t> </a:t>
            </a:r>
            <a:r>
              <a:rPr lang="en-US" sz="2200" b="1"/>
              <a:t>你</a:t>
            </a:r>
            <a:r>
              <a:rPr lang="en-US" altLang="ja-JP" sz="2200" b="1"/>
              <a:t> </a:t>
            </a:r>
            <a:r>
              <a:rPr lang="en-US" sz="2200" b="1"/>
              <a:t>们</a:t>
            </a:r>
            <a:r>
              <a:rPr lang="en-US" altLang="ja-JP" sz="2200" b="1"/>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你</a:t>
            </a:r>
            <a:r>
              <a:rPr lang="en-US" altLang="ja-JP" sz="2200" b="1"/>
              <a:t> </a:t>
            </a:r>
            <a:r>
              <a:rPr lang="en-US" sz="2200" b="1"/>
              <a:t>们</a:t>
            </a:r>
            <a:r>
              <a:rPr lang="en-US" altLang="ja-JP" sz="2200" b="1"/>
              <a:t> </a:t>
            </a:r>
            <a:r>
              <a:rPr lang="en-US" sz="2200" b="1"/>
              <a:t>中</a:t>
            </a:r>
            <a:r>
              <a:rPr lang="en-US" altLang="ja-JP" sz="2200" b="1"/>
              <a:t> </a:t>
            </a:r>
            <a:r>
              <a:rPr lang="en-US" sz="2200" b="1"/>
              <a:t>间</a:t>
            </a:r>
            <a:r>
              <a:rPr lang="en-US" altLang="ja-JP" sz="2200" b="1"/>
              <a:t> </a:t>
            </a:r>
            <a:r>
              <a:rPr lang="en-US" sz="2200" b="1"/>
              <a:t>有</a:t>
            </a:r>
            <a:r>
              <a:rPr lang="en-US" altLang="ja-JP" sz="2200" b="1"/>
              <a:t> </a:t>
            </a:r>
            <a:r>
              <a:rPr lang="en-US" sz="2200" b="1"/>
              <a:t>两</a:t>
            </a:r>
            <a:r>
              <a:rPr lang="en-US" altLang="ja-JP" sz="2200" b="1"/>
              <a:t> </a:t>
            </a:r>
            <a:r>
              <a:rPr lang="en-US" sz="2200" b="1"/>
              <a:t>个</a:t>
            </a:r>
            <a:r>
              <a:rPr lang="en-US" altLang="ja-JP" sz="2200" b="1"/>
              <a:t> </a:t>
            </a:r>
            <a:r>
              <a:rPr lang="en-US" sz="2200" b="1"/>
              <a:t>人</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同</a:t>
            </a:r>
            <a:r>
              <a:rPr lang="en-US" altLang="ja-JP" sz="2200" b="1"/>
              <a:t> </a:t>
            </a:r>
            <a:r>
              <a:rPr lang="en-US" sz="2200" b="1"/>
              <a:t>心</a:t>
            </a:r>
            <a:r>
              <a:rPr lang="en-US" altLang="ja-JP" sz="2200" b="1"/>
              <a:t> </a:t>
            </a:r>
            <a:r>
              <a:rPr lang="en-US" sz="2200" b="1"/>
              <a:t>合</a:t>
            </a:r>
            <a:r>
              <a:rPr lang="en-US" altLang="ja-JP" sz="2200" b="1"/>
              <a:t> </a:t>
            </a:r>
            <a:r>
              <a:rPr lang="en-US" sz="2200" b="1"/>
              <a:t>意</a:t>
            </a:r>
            <a:r>
              <a:rPr lang="en-US" altLang="ja-JP" sz="2200" b="1"/>
              <a:t> </a:t>
            </a:r>
            <a:r>
              <a:rPr lang="en-US" sz="2200" b="1"/>
              <a:t>的</a:t>
            </a:r>
            <a:r>
              <a:rPr lang="en-US" altLang="ja-JP" sz="2200" b="1"/>
              <a:t> </a:t>
            </a:r>
            <a:r>
              <a:rPr lang="en-US" sz="2200" b="1"/>
              <a:t>求</a:t>
            </a:r>
            <a:r>
              <a:rPr lang="en-US" altLang="ja-JP" sz="2200" b="1"/>
              <a:t> </a:t>
            </a:r>
            <a:r>
              <a:rPr lang="en-US" sz="2200" b="1"/>
              <a:t>甚</a:t>
            </a:r>
            <a:r>
              <a:rPr lang="en-US" altLang="ja-JP" sz="2200" b="1"/>
              <a:t> </a:t>
            </a:r>
            <a:r>
              <a:rPr lang="en-US" sz="2200" b="1"/>
              <a:t>麽</a:t>
            </a:r>
            <a:r>
              <a:rPr lang="en-US" altLang="ja-JP" sz="2200" b="1"/>
              <a:t> </a:t>
            </a:r>
            <a:r>
              <a:rPr lang="en-US" sz="2200" b="1"/>
              <a:t>事</a:t>
            </a:r>
            <a:r>
              <a:rPr lang="en-US" altLang="ja-JP" sz="2200" b="1"/>
              <a:t> </a:t>
            </a:r>
            <a:r>
              <a:rPr lang="en-US" sz="2200" b="1"/>
              <a:t>，</a:t>
            </a:r>
            <a:r>
              <a:rPr lang="en-US" altLang="ja-JP" sz="2200" b="1"/>
              <a:t> </a:t>
            </a:r>
            <a:r>
              <a:rPr lang="en-US" sz="2200" b="1"/>
              <a:t>我</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的</a:t>
            </a:r>
            <a:r>
              <a:rPr lang="en-US" altLang="ja-JP" sz="2200" b="1"/>
              <a:t> </a:t>
            </a:r>
            <a:r>
              <a:rPr lang="en-US" sz="2200" b="1"/>
              <a:t>父</a:t>
            </a:r>
            <a:r>
              <a:rPr lang="en-US" altLang="ja-JP" sz="2200" b="1"/>
              <a:t> </a:t>
            </a:r>
            <a:r>
              <a:rPr lang="en-US" sz="2200" b="1"/>
              <a:t>必</a:t>
            </a:r>
            <a:r>
              <a:rPr lang="en-US" altLang="ja-JP" sz="2200" b="1"/>
              <a:t> </a:t>
            </a:r>
            <a:r>
              <a:rPr lang="en-US" sz="2200" b="1"/>
              <a:t>为</a:t>
            </a:r>
            <a:r>
              <a:rPr lang="en-US" altLang="ja-JP" sz="2200" b="1"/>
              <a:t> </a:t>
            </a:r>
            <a:r>
              <a:rPr lang="en-US" sz="2200" b="1"/>
              <a:t>他</a:t>
            </a:r>
            <a:r>
              <a:rPr lang="en-US" altLang="ja-JP" sz="2200" b="1"/>
              <a:t> </a:t>
            </a:r>
            <a:r>
              <a:rPr lang="en-US" sz="2200" b="1"/>
              <a:t>们</a:t>
            </a:r>
            <a:r>
              <a:rPr lang="en-US" altLang="ja-JP" sz="2200" b="1"/>
              <a:t> </a:t>
            </a:r>
            <a:r>
              <a:rPr lang="en-US" sz="2200" b="1"/>
              <a:t>成</a:t>
            </a:r>
            <a:r>
              <a:rPr lang="en-US" altLang="ja-JP" sz="2200" b="1"/>
              <a:t> </a:t>
            </a:r>
            <a:r>
              <a:rPr lang="en-US" sz="2200" b="1"/>
              <a:t>全</a:t>
            </a:r>
            <a:r>
              <a:rPr lang="en-US" altLang="ja-JP" sz="2200" b="1"/>
              <a:t> </a:t>
            </a:r>
            <a:r>
              <a:rPr lang="en-US" sz="2200" b="1"/>
              <a:t>。因</a:t>
            </a:r>
            <a:r>
              <a:rPr lang="en-US" altLang="ja-JP" sz="2200" b="1"/>
              <a:t> </a:t>
            </a:r>
            <a:r>
              <a:rPr lang="en-US" sz="2200" b="1"/>
              <a:t>为</a:t>
            </a:r>
            <a:r>
              <a:rPr lang="en-US" altLang="ja-JP" sz="2200" b="1"/>
              <a:t> </a:t>
            </a:r>
            <a:r>
              <a:rPr lang="en-US" sz="2200" b="1"/>
              <a:t>无</a:t>
            </a:r>
            <a:r>
              <a:rPr lang="en-US" altLang="ja-JP" sz="2200" b="1"/>
              <a:t> </a:t>
            </a:r>
            <a:r>
              <a:rPr lang="en-US" sz="2200" b="1"/>
              <a:t>论</a:t>
            </a:r>
            <a:r>
              <a:rPr lang="en-US" altLang="ja-JP" sz="2200" b="1"/>
              <a:t> </a:t>
            </a:r>
            <a:r>
              <a:rPr lang="en-US" sz="2200" b="1"/>
              <a:t>在</a:t>
            </a:r>
            <a:r>
              <a:rPr lang="en-US" altLang="ja-JP" sz="2200" b="1"/>
              <a:t> </a:t>
            </a:r>
            <a:r>
              <a:rPr lang="en-US" sz="2200" b="1"/>
              <a:t>那</a:t>
            </a:r>
            <a:r>
              <a:rPr lang="en-US" altLang="ja-JP" sz="2200" b="1"/>
              <a:t> </a:t>
            </a:r>
            <a:r>
              <a:rPr lang="en-US" sz="2200" b="1"/>
              <a:t>里</a:t>
            </a:r>
            <a:r>
              <a:rPr lang="en-US" altLang="ja-JP" sz="2200" b="1"/>
              <a:t> </a:t>
            </a:r>
            <a:r>
              <a:rPr lang="en-US" sz="2200" b="1"/>
              <a:t>，</a:t>
            </a:r>
            <a:r>
              <a:rPr lang="en-US" altLang="ja-JP" sz="2200" b="1"/>
              <a:t> </a:t>
            </a:r>
            <a:r>
              <a:rPr lang="en-US" sz="2200" b="1"/>
              <a:t>有</a:t>
            </a:r>
            <a:r>
              <a:rPr lang="en-US" altLang="ja-JP" sz="2200" b="1"/>
              <a:t> </a:t>
            </a:r>
            <a:r>
              <a:rPr lang="en-US" sz="2200" b="1"/>
              <a:t>两</a:t>
            </a:r>
            <a:r>
              <a:rPr lang="en-US" altLang="ja-JP" sz="2200" b="1"/>
              <a:t> </a:t>
            </a:r>
            <a:r>
              <a:rPr lang="en-US" sz="2200" b="1"/>
              <a:t>三</a:t>
            </a:r>
            <a:r>
              <a:rPr lang="en-US" altLang="ja-JP" sz="2200" b="1"/>
              <a:t> </a:t>
            </a:r>
            <a:r>
              <a:rPr lang="en-US" sz="2200" b="1"/>
              <a:t>个</a:t>
            </a:r>
            <a:r>
              <a:rPr lang="en-US" altLang="ja-JP" sz="2200" b="1"/>
              <a:t> </a:t>
            </a:r>
            <a:r>
              <a:rPr lang="en-US" sz="2200" b="1"/>
              <a:t>人</a:t>
            </a:r>
            <a:r>
              <a:rPr lang="en-US" altLang="ja-JP" sz="2200" b="1"/>
              <a:t> </a:t>
            </a:r>
            <a:r>
              <a:rPr lang="en-US" sz="2200" b="1"/>
              <a:t>奉</a:t>
            </a:r>
            <a:r>
              <a:rPr lang="en-US" altLang="ja-JP" sz="2200" b="1"/>
              <a:t> </a:t>
            </a:r>
            <a:r>
              <a:rPr lang="en-US" sz="2200" b="1"/>
              <a:t>我</a:t>
            </a:r>
            <a:r>
              <a:rPr lang="en-US" altLang="ja-JP" sz="2200" b="1"/>
              <a:t> </a:t>
            </a:r>
            <a:r>
              <a:rPr lang="en-US" sz="2200" b="1"/>
              <a:t>的</a:t>
            </a:r>
            <a:r>
              <a:rPr lang="en-US" altLang="ja-JP" sz="2200" b="1"/>
              <a:t> </a:t>
            </a:r>
            <a:r>
              <a:rPr lang="en-US" sz="2200" b="1"/>
              <a:t>名</a:t>
            </a:r>
            <a:r>
              <a:rPr lang="en-US" altLang="ja-JP" sz="2200" b="1"/>
              <a:t> </a:t>
            </a:r>
            <a:r>
              <a:rPr lang="en-US" sz="2200" b="1"/>
              <a:t>聚</a:t>
            </a:r>
            <a:r>
              <a:rPr lang="en-US" altLang="ja-JP" sz="2200" b="1"/>
              <a:t> </a:t>
            </a:r>
            <a:r>
              <a:rPr lang="en-US" sz="2200" b="1"/>
              <a:t>会</a:t>
            </a:r>
            <a:r>
              <a:rPr lang="en-US" altLang="ja-JP" sz="2200" b="1"/>
              <a:t> </a:t>
            </a:r>
            <a:r>
              <a:rPr lang="en-US" sz="2200" b="1"/>
              <a:t>，</a:t>
            </a:r>
            <a:r>
              <a:rPr lang="en-US" altLang="ja-JP" sz="2200" b="1"/>
              <a:t> </a:t>
            </a:r>
            <a:r>
              <a:rPr lang="en-US" sz="2200" b="1"/>
              <a:t>那</a:t>
            </a:r>
            <a:r>
              <a:rPr lang="en-US" altLang="ja-JP" sz="2200" b="1"/>
              <a:t> </a:t>
            </a:r>
            <a:r>
              <a:rPr lang="en-US" sz="2200" b="1"/>
              <a:t>里</a:t>
            </a:r>
            <a:r>
              <a:rPr lang="en-US" altLang="ja-JP" sz="2200" b="1"/>
              <a:t> </a:t>
            </a:r>
            <a:r>
              <a:rPr lang="en-US" sz="2200" b="1"/>
              <a:t>就</a:t>
            </a:r>
            <a:r>
              <a:rPr lang="en-US" altLang="ja-JP" sz="2200" b="1"/>
              <a:t> </a:t>
            </a:r>
            <a:r>
              <a:rPr lang="en-US" sz="2200" b="1"/>
              <a:t>有</a:t>
            </a:r>
            <a:r>
              <a:rPr lang="en-US" altLang="ja-JP" sz="2200" b="1"/>
              <a:t> </a:t>
            </a:r>
            <a:r>
              <a:rPr lang="en-US" sz="2200" b="1"/>
              <a:t>我</a:t>
            </a:r>
            <a:r>
              <a:rPr lang="en-US" altLang="ja-JP" sz="2200" b="1"/>
              <a:t> </a:t>
            </a:r>
            <a:r>
              <a:rPr lang="en-US" sz="2200" b="1"/>
              <a:t>在</a:t>
            </a:r>
            <a:r>
              <a:rPr lang="en-US" altLang="ja-JP" sz="2200" b="1"/>
              <a:t> </a:t>
            </a:r>
            <a:r>
              <a:rPr lang="en-US" sz="2200" b="1"/>
              <a:t>他</a:t>
            </a:r>
            <a:r>
              <a:rPr lang="en-US" altLang="ja-JP" sz="2200" b="1"/>
              <a:t> </a:t>
            </a:r>
            <a:r>
              <a:rPr lang="en-US" sz="2200" b="1"/>
              <a:t>们</a:t>
            </a:r>
            <a:r>
              <a:rPr lang="en-US" altLang="ja-JP" sz="2200" b="1"/>
              <a:t> </a:t>
            </a:r>
            <a:r>
              <a:rPr lang="en-US" sz="2200" b="1"/>
              <a:t>中</a:t>
            </a:r>
            <a:r>
              <a:rPr lang="en-US" altLang="ja-JP" sz="2200" b="1"/>
              <a:t> </a:t>
            </a:r>
            <a:r>
              <a:rPr lang="en-US" sz="2200" b="1"/>
              <a:t>间</a:t>
            </a:r>
            <a:r>
              <a:rPr lang="en-US" altLang="ja-JP" sz="2200" b="1"/>
              <a:t> </a:t>
            </a:r>
            <a:r>
              <a:rPr lang="en-US" sz="2200" b="1"/>
              <a:t>。</a:t>
            </a:r>
            <a:endParaRPr kumimoji="1" lang="en-US" sz="2200" b="1">
              <a:solidFill>
                <a:srgbClr val="FFFF00"/>
              </a:solidFill>
              <a:cs typeface="Arial" charset="0"/>
            </a:endParaRPr>
          </a:p>
        </p:txBody>
      </p:sp>
      <p:sp>
        <p:nvSpPr>
          <p:cNvPr id="1068075" name="AutoShape 1067"/>
          <p:cNvSpPr>
            <a:spLocks noChangeArrowheads="1"/>
          </p:cNvSpPr>
          <p:nvPr/>
        </p:nvSpPr>
        <p:spPr bwMode="auto">
          <a:xfrm>
            <a:off x="6443663" y="1562100"/>
            <a:ext cx="2700337" cy="3954463"/>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endParaRPr>
          </a:p>
        </p:txBody>
      </p:sp>
      <p:sp>
        <p:nvSpPr>
          <p:cNvPr id="1068072" name="Rectangle 1064"/>
          <p:cNvSpPr>
            <a:spLocks noChangeArrowheads="1"/>
          </p:cNvSpPr>
          <p:nvPr/>
        </p:nvSpPr>
        <p:spPr bwMode="auto">
          <a:xfrm>
            <a:off x="6732240" y="2019672"/>
            <a:ext cx="2183160" cy="2849488"/>
          </a:xfrm>
          <a:prstGeom prst="rect">
            <a:avLst/>
          </a:prstGeom>
          <a:noFill/>
          <a:ln>
            <a:noFill/>
          </a:ln>
          <a:effectLst/>
          <a:ex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如何</a:t>
            </a:r>
            <a:endParaRPr lang="en-GB" altLang="zh-CN" sz="3600" b="1" dirty="0">
              <a:solidFill>
                <a:srgbClr val="FFFF00"/>
              </a:solidFill>
              <a:effectLst>
                <a:glow rad="152400">
                  <a:srgbClr val="000000">
                    <a:alpha val="75000"/>
                  </a:srgbClr>
                </a:glow>
              </a:effectLst>
              <a:latin typeface="Helvetica" charset="0"/>
              <a:ea typeface="ＭＳ Ｐゴシック" charset="-128"/>
              <a:cs typeface="ＭＳ Ｐゴシック" charset="-128"/>
            </a:endParaRPr>
          </a:p>
          <a:p>
            <a:pPr algn="ctr" eaLnBrk="1" hangingPunct="1">
              <a:defRPr/>
            </a:pPr>
            <a:r>
              <a:rPr lang="zh-CN" alt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恢复</a:t>
            </a: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29030" name="Oval 1"/>
          <p:cNvSpPr>
            <a:spLocks noChangeArrowheads="1"/>
          </p:cNvSpPr>
          <p:nvPr/>
        </p:nvSpPr>
        <p:spPr bwMode="auto">
          <a:xfrm rot="-443185">
            <a:off x="-114300" y="5054600"/>
            <a:ext cx="5473700" cy="1557338"/>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1" name="Rectangle 1064"/>
          <p:cNvSpPr>
            <a:spLocks noChangeArrowheads="1"/>
          </p:cNvSpPr>
          <p:nvPr/>
        </p:nvSpPr>
        <p:spPr bwMode="auto">
          <a:xfrm>
            <a:off x="5004048" y="5705872"/>
            <a:ext cx="4139952" cy="1152128"/>
          </a:xfrm>
          <a:prstGeom prst="rect">
            <a:avLst/>
          </a:prstGeom>
          <a:noFill/>
          <a:ln>
            <a:noFill/>
          </a:ln>
          <a:effectLst/>
          <a:extLst/>
        </p:spPr>
        <p:txBody>
          <a:bodyPr anchor="ctr"/>
          <a:lstStyle/>
          <a:p>
            <a:pPr eaLnBrk="1" hangingPunct="1">
              <a:defRPr/>
            </a:pPr>
            <a:r>
              <a:rPr lang="zh-CN" altLang="en-US" sz="3200" b="1" i="1" dirty="0">
                <a:solidFill>
                  <a:srgbClr val="FFFF00"/>
                </a:solidFill>
                <a:effectLst>
                  <a:glow rad="482600">
                    <a:srgbClr val="000000">
                      <a:alpha val="93000"/>
                    </a:srgbClr>
                  </a:glow>
                </a:effectLst>
                <a:latin typeface="Helvetica" charset="0"/>
                <a:ea typeface="ＭＳ Ｐゴシック" charset="-128"/>
                <a:cs typeface="ＭＳ Ｐゴシック" charset="-128"/>
              </a:rPr>
              <a:t>应用这经文的意思</a:t>
            </a:r>
            <a:r>
              <a:rPr lang="en-US" sz="3200" b="1" i="1" dirty="0">
                <a:solidFill>
                  <a:srgbClr val="FFFF00"/>
                </a:solidFill>
                <a:effectLst>
                  <a:glow rad="482600">
                    <a:srgbClr val="000000">
                      <a:alpha val="93000"/>
                    </a:srgbClr>
                  </a:glow>
                </a:effectLst>
                <a:latin typeface="Helvetica" charset="0"/>
                <a:ea typeface="ＭＳ Ｐゴシック" charset="-128"/>
                <a:cs typeface="ＭＳ Ｐゴシック" charset="-128"/>
              </a:rPr>
              <a:t>…</a:t>
            </a:r>
            <a:endParaRPr lang="en-US" sz="4000" b="1" i="1" dirty="0">
              <a:solidFill>
                <a:srgbClr val="FFFF00"/>
              </a:solidFill>
              <a:effectLst>
                <a:glow rad="482600">
                  <a:srgbClr val="000000">
                    <a:alpha val="93000"/>
                  </a:srgbClr>
                </a:glow>
              </a:effectLst>
              <a:latin typeface="Helvetica" charset="0"/>
              <a:ea typeface="ＭＳ Ｐゴシック" charset="-128"/>
              <a:cs typeface="ＭＳ Ｐゴシック" charset="-128"/>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06807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zh-CN" altLang="en-US">
                <a:latin typeface="Helvetica" charset="0"/>
                <a:ea typeface="ＭＳ Ｐゴシック" charset="0"/>
                <a:cs typeface="ＭＳ Ｐゴシック" charset="0"/>
              </a:rPr>
              <a:t>神向你说什么？</a:t>
            </a:r>
            <a:endParaRPr kumimoji="0" lang="en-US" sz="3600">
              <a:latin typeface="Helvetica" charset="0"/>
              <a:ea typeface="ＭＳ Ｐゴシック" charset="0"/>
              <a:cs typeface="ＭＳ Ｐゴシック" charset="0"/>
            </a:endParaRPr>
          </a:p>
        </p:txBody>
      </p:sp>
      <p:sp>
        <p:nvSpPr>
          <p:cNvPr id="1154051" name="Text Box 3"/>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00"/>
                </a:solidFill>
                <a:latin typeface="Arial Black" charset="0"/>
              </a:rPr>
              <a:t>S</a:t>
            </a:r>
            <a:endParaRPr lang="en-US" smtClean="0">
              <a:solidFill>
                <a:srgbClr val="FFFF00"/>
              </a:solidFill>
            </a:endParaRPr>
          </a:p>
        </p:txBody>
      </p:sp>
      <p:sp>
        <p:nvSpPr>
          <p:cNvPr id="1154053" name="Text Box 5"/>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BBE0E3"/>
                </a:solidFill>
                <a:latin typeface="Arial Black" charset="0"/>
              </a:rPr>
              <a:t>M</a:t>
            </a:r>
            <a:endParaRPr lang="en-US" smtClean="0">
              <a:solidFill>
                <a:srgbClr val="BBE0E3"/>
              </a:solidFill>
            </a:endParaRPr>
          </a:p>
        </p:txBody>
      </p:sp>
      <p:sp>
        <p:nvSpPr>
          <p:cNvPr id="1154055" name="Text Box 7"/>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56" name="Text Box 8"/>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57" name="Text Box 9"/>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58" name="Text Box 10"/>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59" name="Text Box 11"/>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0" name="Text Box 12"/>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1" name="Text Box 13"/>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2" name="Text Box 14"/>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3" name="Text Box 15"/>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4" name="Text Box 16"/>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5" name="Text Box 17"/>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6" name="Text Box 18"/>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7" name="Text Box 19"/>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8" name="Text Box 20"/>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69" name="Text Box 21"/>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0" name="Text Box 22"/>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1" name="Text Box 23"/>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2" name="Text Box 24"/>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3" name="Text Box 25"/>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4" name="Text Box 26"/>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5" name="Text Box 27"/>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6" name="Text Box 28"/>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7" name="Text Box 29"/>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8" name="Text Box 30"/>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79" name="Text Box 31"/>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80" name="Text Box 32"/>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latin typeface="Arial Black" charset="0"/>
              </a:rPr>
              <a:t>M</a:t>
            </a:r>
            <a:endParaRPr lang="en-US" smtClean="0">
              <a:solidFill>
                <a:srgbClr val="BBE0E3"/>
              </a:solidFill>
            </a:endParaRPr>
          </a:p>
        </p:txBody>
      </p:sp>
      <p:sp>
        <p:nvSpPr>
          <p:cNvPr id="1154082"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1154083" name="Oval 35"/>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1154084" name="Oval 36"/>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1154085" name="Line 37"/>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1154086" name="Oval 38"/>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a:extLst/>
        </p:spPr>
        <p:txBody>
          <a:bodyPr wrap="none" anchor="ctr"/>
          <a:lstStyle/>
          <a:p>
            <a:pPr>
              <a:defRPr/>
            </a:pPr>
            <a:endParaRPr lang="en-US">
              <a:solidFill>
                <a:srgbClr val="BBE0E3"/>
              </a:solidFill>
            </a:endParaRPr>
          </a:p>
        </p:txBody>
      </p:sp>
      <p:sp>
        <p:nvSpPr>
          <p:cNvPr id="1154087" name="Text Box 39"/>
          <p:cNvSpPr txBox="1">
            <a:spLocks noChangeArrowheads="1"/>
          </p:cNvSpPr>
          <p:nvPr/>
        </p:nvSpPr>
        <p:spPr bwMode="auto">
          <a:xfrm>
            <a:off x="3878263" y="2916238"/>
            <a:ext cx="4808537" cy="584200"/>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effectLst>
                  <a:outerShdw blurRad="38100" dist="38100" dir="2700000" algn="tl">
                    <a:srgbClr val="000000"/>
                  </a:outerShdw>
                </a:effectLst>
                <a:latin typeface="Arial Black" charset="0"/>
              </a:rPr>
              <a:t>b.  </a:t>
            </a:r>
            <a:r>
              <a:rPr lang="zh-CN" altLang="en-US" sz="3200" b="1" smtClean="0">
                <a:solidFill>
                  <a:srgbClr val="FFFFFF"/>
                </a:solidFill>
                <a:effectLst>
                  <a:outerShdw blurRad="38100" dist="38100" dir="2700000" algn="tl">
                    <a:srgbClr val="000000"/>
                  </a:outerShdw>
                </a:effectLst>
                <a:latin typeface="Arial Black" charset="0"/>
              </a:rPr>
              <a:t>你的生活</a:t>
            </a:r>
            <a:endParaRPr lang="en-US" smtClean="0">
              <a:solidFill>
                <a:srgbClr val="BBE0E3"/>
              </a:solidFill>
              <a:effectLst>
                <a:outerShdw blurRad="38100" dist="38100" dir="2700000" algn="tl">
                  <a:srgbClr val="000000"/>
                </a:outerShdw>
              </a:effectLst>
            </a:endParaRPr>
          </a:p>
        </p:txBody>
      </p:sp>
      <p:sp>
        <p:nvSpPr>
          <p:cNvPr id="1154088" name="Text Box 40"/>
          <p:cNvSpPr txBox="1">
            <a:spLocks noChangeArrowheads="1"/>
          </p:cNvSpPr>
          <p:nvPr/>
        </p:nvSpPr>
        <p:spPr bwMode="auto">
          <a:xfrm>
            <a:off x="3878263" y="4364038"/>
            <a:ext cx="4808537" cy="584200"/>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effectLst>
                  <a:outerShdw blurRad="38100" dist="38100" dir="2700000" algn="tl">
                    <a:srgbClr val="000000"/>
                  </a:outerShdw>
                </a:effectLst>
                <a:latin typeface="Arial Black" charset="0"/>
              </a:rPr>
              <a:t>c.  </a:t>
            </a:r>
            <a:r>
              <a:rPr lang="zh-CN" altLang="en-US" sz="3200" b="1" smtClean="0">
                <a:solidFill>
                  <a:srgbClr val="FFFFFF"/>
                </a:solidFill>
                <a:effectLst>
                  <a:outerShdw blurRad="38100" dist="38100" dir="2700000" algn="tl">
                    <a:srgbClr val="000000"/>
                  </a:outerShdw>
                </a:effectLst>
                <a:latin typeface="Arial Black" charset="0"/>
              </a:rPr>
              <a:t>帮助他人</a:t>
            </a:r>
            <a:endParaRPr lang="en-US" sz="3200" b="1" smtClean="0">
              <a:solidFill>
                <a:srgbClr val="FFFFFF"/>
              </a:solidFill>
              <a:effectLst>
                <a:outerShdw blurRad="38100" dist="38100" dir="2700000" algn="tl">
                  <a:srgbClr val="000000"/>
                </a:outerShdw>
              </a:effectLst>
              <a:latin typeface="Arial Black" charset="0"/>
            </a:endParaRPr>
          </a:p>
        </p:txBody>
      </p:sp>
      <p:sp>
        <p:nvSpPr>
          <p:cNvPr id="1154054" name="Text Box 6"/>
          <p:cNvSpPr txBox="1">
            <a:spLocks noChangeArrowheads="1"/>
          </p:cNvSpPr>
          <p:nvPr/>
        </p:nvSpPr>
        <p:spPr bwMode="auto">
          <a:xfrm>
            <a:off x="3878263" y="1468438"/>
            <a:ext cx="4808537" cy="584200"/>
          </a:xfrm>
          <a:prstGeom prst="rect">
            <a:avLst/>
          </a:prstGeom>
          <a:solidFill>
            <a:srgbClr val="FF0000"/>
          </a:solidFill>
          <a:ln>
            <a:noFill/>
          </a:ln>
          <a:effectLst>
            <a:outerShdw blurRad="63500" dist="71842" dir="2700000" algn="ctr" rotWithShape="0">
              <a:srgbClr val="000000">
                <a:alpha val="74998"/>
              </a:srgb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smtClean="0">
                <a:solidFill>
                  <a:srgbClr val="FFFFFF"/>
                </a:solidFill>
                <a:effectLst>
                  <a:outerShdw blurRad="38100" dist="38100" dir="2700000" algn="tl">
                    <a:srgbClr val="000000"/>
                  </a:outerShdw>
                </a:effectLst>
                <a:latin typeface="Arial Black" charset="0"/>
              </a:rPr>
              <a:t>a.  </a:t>
            </a:r>
            <a:r>
              <a:rPr lang="zh-CN" altLang="en-US" sz="3200" b="1" smtClean="0">
                <a:solidFill>
                  <a:srgbClr val="FFFFFF"/>
                </a:solidFill>
                <a:effectLst>
                  <a:outerShdw blurRad="38100" dist="38100" dir="2700000" algn="tl">
                    <a:srgbClr val="000000"/>
                  </a:outerShdw>
                </a:effectLst>
                <a:latin typeface="Arial Black" charset="0"/>
              </a:rPr>
              <a:t>教会的群体</a:t>
            </a:r>
            <a:endParaRPr lang="en-US" sz="3200" b="1" smtClean="0">
              <a:solidFill>
                <a:srgbClr val="FFFFFF"/>
              </a:solidFill>
              <a:effectLst>
                <a:outerShdw blurRad="38100" dist="38100" dir="2700000" algn="tl">
                  <a:srgbClr val="000000"/>
                </a:outerShdw>
              </a:effectLst>
              <a:latin typeface="Arial Black"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408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1154082"/>
                                        </p:tgtEl>
                                        <p:attrNameLst>
                                          <p:attrName>style.visibility</p:attrName>
                                        </p:attrNameLst>
                                      </p:cBhvr>
                                      <p:to>
                                        <p:strVal val="visible"/>
                                      </p:to>
                                    </p:set>
                                    <p:animEffect transition="in" filter="wipe(left)">
                                      <p:cBhvr>
                                        <p:cTn id="26" dur="500"/>
                                        <p:tgtEl>
                                          <p:spTgt spid="1154082"/>
                                        </p:tgtEl>
                                      </p:cBhvr>
                                    </p:animEffect>
                                  </p:childTnLst>
                                </p:cTn>
                              </p:par>
                            </p:childTnLst>
                          </p:cTn>
                        </p:par>
                        <p:par>
                          <p:cTn id="27" fill="hold" nodeType="afterGroup">
                            <p:stCondLst>
                              <p:cond delay="5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1154083"/>
                                        </p:tgtEl>
                                        <p:attrNameLst>
                                          <p:attrName>style.visibility</p:attrName>
                                        </p:attrNameLst>
                                      </p:cBhvr>
                                      <p:to>
                                        <p:strVal val="visible"/>
                                      </p:to>
                                    </p:set>
                                    <p:anim calcmode="lin" valueType="num">
                                      <p:cBhvr>
                                        <p:cTn id="30" dur="1000" fill="hold"/>
                                        <p:tgtEl>
                                          <p:spTgt spid="1154083"/>
                                        </p:tgtEl>
                                        <p:attrNameLst>
                                          <p:attrName>ppt_w</p:attrName>
                                        </p:attrNameLst>
                                      </p:cBhvr>
                                      <p:tavLst>
                                        <p:tav tm="0">
                                          <p:val>
                                            <p:fltVal val="0"/>
                                          </p:val>
                                        </p:tav>
                                        <p:tav tm="100000">
                                          <p:val>
                                            <p:strVal val="#ppt_w"/>
                                          </p:val>
                                        </p:tav>
                                      </p:tavLst>
                                    </p:anim>
                                    <p:anim calcmode="lin" valueType="num">
                                      <p:cBhvr>
                                        <p:cTn id="31" dur="1000" fill="hold"/>
                                        <p:tgtEl>
                                          <p:spTgt spid="1154083"/>
                                        </p:tgtEl>
                                        <p:attrNameLst>
                                          <p:attrName>ppt_h</p:attrName>
                                        </p:attrNameLst>
                                      </p:cBhvr>
                                      <p:tavLst>
                                        <p:tav tm="0">
                                          <p:val>
                                            <p:fltVal val="0"/>
                                          </p:val>
                                        </p:tav>
                                        <p:tav tm="100000">
                                          <p:val>
                                            <p:strVal val="#ppt_h"/>
                                          </p:val>
                                        </p:tav>
                                      </p:tavLst>
                                    </p:anim>
                                    <p:anim calcmode="lin" valueType="num">
                                      <p:cBhvr>
                                        <p:cTn id="32" dur="1000" fill="hold"/>
                                        <p:tgtEl>
                                          <p:spTgt spid="1154083"/>
                                        </p:tgtEl>
                                        <p:attrNameLst>
                                          <p:attrName>style.rotation</p:attrName>
                                        </p:attrNameLst>
                                      </p:cBhvr>
                                      <p:tavLst>
                                        <p:tav tm="0">
                                          <p:val>
                                            <p:fltVal val="90"/>
                                          </p:val>
                                        </p:tav>
                                        <p:tav tm="100000">
                                          <p:val>
                                            <p:fltVal val="0"/>
                                          </p:val>
                                        </p:tav>
                                      </p:tavLst>
                                    </p:anim>
                                    <p:animEffect transition="in" filter="fade">
                                      <p:cBhvr>
                                        <p:cTn id="33" dur="1000"/>
                                        <p:tgtEl>
                                          <p:spTgt spid="1154083"/>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154085"/>
                                        </p:tgtEl>
                                        <p:attrNameLst>
                                          <p:attrName>style.visibility</p:attrName>
                                        </p:attrNameLst>
                                      </p:cBhvr>
                                      <p:to>
                                        <p:strVal val="visible"/>
                                      </p:to>
                                    </p:set>
                                    <p:animEffect transition="in" filter="wipe(left)">
                                      <p:cBhvr>
                                        <p:cTn id="37" dur="500"/>
                                        <p:tgtEl>
                                          <p:spTgt spid="1154085"/>
                                        </p:tgtEl>
                                      </p:cBhvr>
                                    </p:animEffect>
                                  </p:childTnLst>
                                </p:cTn>
                              </p:par>
                            </p:childTnLst>
                          </p:cTn>
                        </p:par>
                        <p:par>
                          <p:cTn id="38" fill="hold" nodeType="afterGroup">
                            <p:stCondLst>
                              <p:cond delay="20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1154084"/>
                                        </p:tgtEl>
                                        <p:attrNameLst>
                                          <p:attrName>style.visibility</p:attrName>
                                        </p:attrNameLst>
                                      </p:cBhvr>
                                      <p:to>
                                        <p:strVal val="visible"/>
                                      </p:to>
                                    </p:set>
                                    <p:anim calcmode="lin" valueType="num">
                                      <p:cBhvr>
                                        <p:cTn id="41" dur="1000" fill="hold"/>
                                        <p:tgtEl>
                                          <p:spTgt spid="1154084"/>
                                        </p:tgtEl>
                                        <p:attrNameLst>
                                          <p:attrName>ppt_w</p:attrName>
                                        </p:attrNameLst>
                                      </p:cBhvr>
                                      <p:tavLst>
                                        <p:tav tm="0">
                                          <p:val>
                                            <p:fltVal val="0"/>
                                          </p:val>
                                        </p:tav>
                                        <p:tav tm="100000">
                                          <p:val>
                                            <p:strVal val="#ppt_w"/>
                                          </p:val>
                                        </p:tav>
                                      </p:tavLst>
                                    </p:anim>
                                    <p:anim calcmode="lin" valueType="num">
                                      <p:cBhvr>
                                        <p:cTn id="42" dur="1000" fill="hold"/>
                                        <p:tgtEl>
                                          <p:spTgt spid="1154084"/>
                                        </p:tgtEl>
                                        <p:attrNameLst>
                                          <p:attrName>ppt_h</p:attrName>
                                        </p:attrNameLst>
                                      </p:cBhvr>
                                      <p:tavLst>
                                        <p:tav tm="0">
                                          <p:val>
                                            <p:fltVal val="0"/>
                                          </p:val>
                                        </p:tav>
                                        <p:tav tm="100000">
                                          <p:val>
                                            <p:strVal val="#ppt_h"/>
                                          </p:val>
                                        </p:tav>
                                      </p:tavLst>
                                    </p:anim>
                                    <p:anim calcmode="lin" valueType="num">
                                      <p:cBhvr>
                                        <p:cTn id="43" dur="1000" fill="hold"/>
                                        <p:tgtEl>
                                          <p:spTgt spid="1154084"/>
                                        </p:tgtEl>
                                        <p:attrNameLst>
                                          <p:attrName>style.rotation</p:attrName>
                                        </p:attrNameLst>
                                      </p:cBhvr>
                                      <p:tavLst>
                                        <p:tav tm="0">
                                          <p:val>
                                            <p:fltVal val="90"/>
                                          </p:val>
                                        </p:tav>
                                        <p:tav tm="100000">
                                          <p:val>
                                            <p:fltVal val="0"/>
                                          </p:val>
                                        </p:tav>
                                      </p:tavLst>
                                    </p:anim>
                                    <p:animEffect transition="in" filter="fade">
                                      <p:cBhvr>
                                        <p:cTn id="44" dur="1000"/>
                                        <p:tgtEl>
                                          <p:spTgt spid="115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3" grpId="0" animBg="1"/>
      <p:bldP spid="1154084" grpId="0" animBg="1"/>
      <p:bldP spid="1154086" grpId="0" animBg="1"/>
      <p:bldP spid="1154087" grpId="0" animBg="1"/>
      <p:bldP spid="1154088" grpId="0" animBg="1"/>
      <p:bldP spid="11540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cs typeface="ＭＳ Ｐゴシック" charset="0"/>
              </a:rPr>
              <a:t>Sins Worthy of Discipline</a:t>
            </a:r>
            <a:endParaRPr lang="en-US">
              <a:latin typeface="Arial" charset="0"/>
              <a:cs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zh-CN" altLang="en-US" sz="4000" b="1">
                <a:solidFill>
                  <a:srgbClr val="FFFFFF"/>
                </a:solidFill>
                <a:cs typeface="Arial" charset="0"/>
              </a:rPr>
              <a:t>采取不应当的管教</a:t>
            </a:r>
            <a:endParaRPr lang="en-US" sz="4400">
              <a:solidFill>
                <a:srgbClr val="FFFFFF"/>
              </a:solidFill>
              <a:cs typeface="Arial" charset="0"/>
            </a:endParaRPr>
          </a:p>
        </p:txBody>
      </p:sp>
      <p:pic>
        <p:nvPicPr>
          <p:cNvPr id="133123"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516063" y="5114925"/>
            <a:ext cx="9372600" cy="1219200"/>
          </a:xfrm>
          <a:prstGeom prst="rect">
            <a:avLst/>
          </a:prstGeom>
          <a:solidFill>
            <a:srgbClr val="FF0000"/>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en-US" sz="5400">
                <a:solidFill>
                  <a:schemeClr val="bg1"/>
                </a:solidFill>
              </a:rPr>
              <a:t>逐出教会</a:t>
            </a:r>
            <a:r>
              <a:rPr lang="en-US" altLang="ja-JP" sz="5400">
                <a:solidFill>
                  <a:schemeClr val="bg1"/>
                </a:solidFill>
              </a:rPr>
              <a:t>!</a:t>
            </a:r>
            <a:endParaRPr lang="en-US" sz="6000">
              <a:solidFill>
                <a:schemeClr val="bg1"/>
              </a:solidFill>
              <a:effectLst>
                <a:outerShdw blurRad="38100" dist="38100" dir="2700000" algn="tl">
                  <a:srgbClr val="000000"/>
                </a:outerShdw>
              </a:effectLst>
              <a:cs typeface="Arial" charset="0"/>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cs typeface="ＭＳ Ｐゴシック" charset="0"/>
              </a:rPr>
              <a:t>Sins Worthy of Discipline</a:t>
            </a:r>
            <a:endParaRPr lang="en-US">
              <a:latin typeface="Arial" charset="0"/>
              <a:cs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a:extLst/>
        </p:spPr>
        <p:txBody>
          <a:bodyPr anchor="ctr"/>
          <a:lstStyle/>
          <a:p>
            <a:pPr algn="ctr" eaLnBrk="1" hangingPunct="1">
              <a:defRPr/>
            </a:pPr>
            <a:r>
              <a:rPr lang="zh-CN" altLang="en-US" sz="3600" b="1">
                <a:solidFill>
                  <a:srgbClr val="FFFFFF"/>
                </a:solidFill>
                <a:cs typeface="Arial" charset="0"/>
              </a:rPr>
              <a:t>如何管教像那些</a:t>
            </a:r>
            <a:r>
              <a:rPr lang="en-US" altLang="zh-CN" sz="3600" b="1">
                <a:solidFill>
                  <a:srgbClr val="FFFFFF"/>
                </a:solidFill>
                <a:cs typeface="Arial" charset="0"/>
              </a:rPr>
              <a:t> </a:t>
            </a:r>
            <a:r>
              <a:rPr lang="zh-CN" altLang="en-US" sz="3600" b="1">
                <a:solidFill>
                  <a:srgbClr val="FFFFFF"/>
                </a:solidFill>
                <a:cs typeface="Arial" charset="0"/>
              </a:rPr>
              <a:t>“外邦人或</a:t>
            </a:r>
            <a:r>
              <a:rPr lang="en-US" sz="4000">
                <a:solidFill>
                  <a:srgbClr val="FFFFFF"/>
                </a:solidFill>
              </a:rPr>
              <a:t>税吏</a:t>
            </a:r>
            <a:r>
              <a:rPr lang="zh-CN" altLang="en-US" sz="4000">
                <a:solidFill>
                  <a:srgbClr val="FFFFFF"/>
                </a:solidFill>
              </a:rPr>
              <a:t>”</a:t>
            </a:r>
            <a:endParaRPr lang="en-US" sz="4000">
              <a:solidFill>
                <a:srgbClr val="FFFFFF"/>
              </a:solidFill>
              <a:cs typeface="Arial"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zh-CN" altLang="en-US" sz="2800" b="1">
                <a:solidFill>
                  <a:srgbClr val="000000"/>
                </a:solidFill>
              </a:rPr>
              <a:t>别称他为基督徒</a:t>
            </a:r>
            <a:endParaRPr lang="en-GB" altLang="zh-CN" sz="2800" b="1">
              <a:solidFill>
                <a:srgbClr val="000000"/>
              </a:solidFill>
            </a:endParaRPr>
          </a:p>
          <a:p>
            <a:pPr>
              <a:buFontTx/>
              <a:buChar char="•"/>
            </a:pPr>
            <a:r>
              <a:rPr lang="zh-CN" altLang="en-US" sz="2800" b="1">
                <a:solidFill>
                  <a:srgbClr val="000000"/>
                </a:solidFill>
              </a:rPr>
              <a:t>向这人传福音</a:t>
            </a:r>
            <a:endParaRPr lang="en-US" altLang="ja-JP" sz="2800" b="1">
              <a:solidFill>
                <a:srgbClr val="000000"/>
              </a:solidFill>
            </a:endParaRPr>
          </a:p>
          <a:p>
            <a:pPr>
              <a:buFontTx/>
              <a:buChar char="•"/>
            </a:pPr>
            <a:r>
              <a:rPr lang="zh-CN" altLang="en-US" sz="2800" b="1">
                <a:solidFill>
                  <a:srgbClr val="000000"/>
                </a:solidFill>
              </a:rPr>
              <a:t>别让他领圣餐</a:t>
            </a:r>
            <a:endParaRPr lang="en-US" altLang="ja-JP" sz="2800" b="1">
              <a:solidFill>
                <a:srgbClr val="000000"/>
              </a:solidFill>
            </a:endParaRPr>
          </a:p>
          <a:p>
            <a:pPr>
              <a:buFontTx/>
              <a:buChar char="•"/>
            </a:pPr>
            <a:r>
              <a:rPr lang="en-US" sz="2800"/>
              <a:t>解除</a:t>
            </a:r>
            <a:r>
              <a:rPr lang="zh-CN" altLang="en-US" sz="2800" b="1">
                <a:solidFill>
                  <a:srgbClr val="000000"/>
                </a:solidFill>
              </a:rPr>
              <a:t>他在教会的姿格</a:t>
            </a:r>
            <a:endParaRPr lang="en-US" altLang="ja-JP" sz="2800" b="1">
              <a:solidFill>
                <a:srgbClr val="000000"/>
              </a:solidFill>
            </a:endParaRPr>
          </a:p>
          <a:p>
            <a:pPr>
              <a:buFontTx/>
              <a:buChar char="•"/>
            </a:pPr>
            <a:r>
              <a:rPr lang="en-US" sz="2800"/>
              <a:t>解除</a:t>
            </a:r>
            <a:r>
              <a:rPr lang="zh-CN" altLang="en-US" sz="2800" b="1">
                <a:solidFill>
                  <a:srgbClr val="000000"/>
                </a:solidFill>
              </a:rPr>
              <a:t>他在教会的资务</a:t>
            </a:r>
            <a:endParaRPr lang="en-US" sz="2800" b="1">
              <a:solidFill>
                <a:srgbClr val="000000"/>
              </a:solidFill>
            </a:endParaRPr>
          </a:p>
        </p:txBody>
      </p:sp>
      <p:sp>
        <p:nvSpPr>
          <p:cNvPr id="1131527" name="Text Box 7"/>
          <p:cNvSpPr txBox="1">
            <a:spLocks noChangeArrowheads="1"/>
          </p:cNvSpPr>
          <p:nvPr/>
        </p:nvSpPr>
        <p:spPr bwMode="auto">
          <a:xfrm>
            <a:off x="88900" y="4494213"/>
            <a:ext cx="7759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ja-JP" altLang="en-US" sz="2800" b="1">
                <a:solidFill>
                  <a:srgbClr val="000000"/>
                </a:solidFill>
              </a:rPr>
              <a:t>“</a:t>
            </a:r>
            <a:r>
              <a:rPr lang="zh-CN" altLang="en-US" sz="2800" b="1">
                <a:solidFill>
                  <a:srgbClr val="000000"/>
                </a:solidFill>
              </a:rPr>
              <a:t>要把这样的人交给撒但”</a:t>
            </a:r>
            <a:r>
              <a:rPr lang="en-US" altLang="ja-JP" sz="2800" b="1">
                <a:solidFill>
                  <a:srgbClr val="000000"/>
                </a:solidFill>
              </a:rPr>
              <a:t>(</a:t>
            </a:r>
            <a:r>
              <a:rPr lang="zh-CN" altLang="en-US" sz="2800" b="1">
                <a:solidFill>
                  <a:srgbClr val="000000"/>
                </a:solidFill>
              </a:rPr>
              <a:t>歌前</a:t>
            </a:r>
            <a:r>
              <a:rPr lang="en-US" altLang="ja-JP" sz="2800" b="1">
                <a:solidFill>
                  <a:srgbClr val="000000"/>
                </a:solidFill>
              </a:rPr>
              <a:t>5:5).</a:t>
            </a:r>
          </a:p>
          <a:p>
            <a:pPr>
              <a:buFontTx/>
              <a:buChar char="•"/>
            </a:pPr>
            <a:r>
              <a:rPr lang="zh-CN" altLang="en-US" sz="2800" b="1">
                <a:solidFill>
                  <a:srgbClr val="000000"/>
                </a:solidFill>
              </a:rPr>
              <a:t>不可与他吃饭</a:t>
            </a:r>
            <a:r>
              <a:rPr lang="en-US" altLang="ja-JP" sz="2800" b="1">
                <a:solidFill>
                  <a:srgbClr val="000000"/>
                </a:solidFill>
              </a:rPr>
              <a:t>(</a:t>
            </a:r>
            <a:r>
              <a:rPr lang="zh-CN" altLang="en-US" sz="2800" b="1">
                <a:solidFill>
                  <a:srgbClr val="000000"/>
                </a:solidFill>
              </a:rPr>
              <a:t>歌前</a:t>
            </a:r>
            <a:r>
              <a:rPr lang="en-US" altLang="ja-JP" sz="2800" b="1">
                <a:solidFill>
                  <a:srgbClr val="000000"/>
                </a:solidFill>
              </a:rPr>
              <a:t>5:11).</a:t>
            </a:r>
          </a:p>
          <a:p>
            <a:pPr>
              <a:buFontTx/>
              <a:buChar char="•"/>
            </a:pPr>
            <a:r>
              <a:rPr lang="en-US" sz="2800"/>
              <a:t>禁止</a:t>
            </a:r>
            <a:r>
              <a:rPr lang="zh-CN" altLang="en-US" sz="2800"/>
              <a:t>他参加教会？</a:t>
            </a:r>
            <a:endParaRPr lang="en-US" sz="2800" b="1">
              <a:solidFill>
                <a:srgbClr val="000000"/>
              </a:solidFill>
            </a:endParaRPr>
          </a:p>
        </p:txBody>
      </p:sp>
      <p:grpSp>
        <p:nvGrpSpPr>
          <p:cNvPr id="2" name="Group 12"/>
          <p:cNvGrpSpPr>
            <a:grpSpLocks/>
          </p:cNvGrpSpPr>
          <p:nvPr/>
        </p:nvGrpSpPr>
        <p:grpSpPr bwMode="auto">
          <a:xfrm>
            <a:off x="7189788" y="3771900"/>
            <a:ext cx="1314450" cy="2682875"/>
            <a:chOff x="4529" y="881"/>
            <a:chExt cx="828" cy="1690"/>
          </a:xfrm>
        </p:grpSpPr>
        <p:sp>
          <p:nvSpPr>
            <p:cNvPr id="135178"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5179"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000000"/>
                  </a:solidFill>
                </a:rPr>
                <a:t>最糟糕</a:t>
              </a:r>
              <a:endParaRPr lang="en-US" sz="3200" b="1">
                <a:solidFill>
                  <a:srgbClr val="000000"/>
                </a:solidFill>
              </a:endParaRPr>
            </a:p>
          </p:txBody>
        </p:sp>
      </p:grpSp>
      <p:pic>
        <p:nvPicPr>
          <p:cNvPr id="135174"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135176"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35177"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000000"/>
                  </a:solidFill>
                </a:rPr>
                <a:t>未信徒</a:t>
              </a:r>
              <a:endParaRPr lang="en-US" sz="3200" b="1">
                <a:solidFill>
                  <a:srgbClr val="000000"/>
                </a:solidFill>
              </a:endParaRPr>
            </a:p>
          </p:txBody>
        </p:sp>
      </p:gr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1905000" y="1981200"/>
            <a:ext cx="5943600" cy="1143000"/>
          </a:xfrm>
        </p:spPr>
        <p:txBody>
          <a:bodyPr/>
          <a:lstStyle/>
          <a:p>
            <a:pPr eaLnBrk="1" hangingPunct="1">
              <a:defRPr/>
            </a:pPr>
            <a:r>
              <a:rPr lang="zh-CN" altLang="en-US" sz="7200" b="1">
                <a:latin typeface="Tahoma" charset="0"/>
                <a:ea typeface="ＭＳ Ｐゴシック" charset="0"/>
                <a:cs typeface="ＭＳ Ｐゴシック" charset="0"/>
              </a:rPr>
              <a:t>在应用时，</a:t>
            </a:r>
            <a:r>
              <a:rPr lang="en-GB" altLang="zh-CN" sz="7200" b="1">
                <a:latin typeface="Tahoma" charset="0"/>
                <a:ea typeface="ＭＳ Ｐゴシック" charset="0"/>
                <a:cs typeface="ＭＳ Ｐゴシック" charset="0"/>
              </a:rPr>
              <a:t/>
            </a:r>
            <a:br>
              <a:rPr lang="en-GB" altLang="zh-CN" sz="7200" b="1">
                <a:latin typeface="Tahoma" charset="0"/>
                <a:ea typeface="ＭＳ Ｐゴシック" charset="0"/>
                <a:cs typeface="ＭＳ Ｐゴシック" charset="0"/>
              </a:rPr>
            </a:br>
            <a:r>
              <a:rPr lang="zh-CN" altLang="en-US" sz="7200" b="1">
                <a:latin typeface="Tahoma" charset="0"/>
                <a:ea typeface="ＭＳ Ｐゴシック" charset="0"/>
                <a:cs typeface="ＭＳ Ｐゴシック" charset="0"/>
              </a:rPr>
              <a:t>使用图解说明</a:t>
            </a:r>
            <a:endParaRPr lang="en-US" sz="5400">
              <a:latin typeface="Tahoma" charset="0"/>
              <a:ea typeface="ＭＳ Ｐゴシック" charset="0"/>
              <a:cs typeface="ＭＳ Ｐゴシック" charset="0"/>
            </a:endParaRPr>
          </a:p>
        </p:txBody>
      </p:sp>
      <p:sp>
        <p:nvSpPr>
          <p:cNvPr id="615427" name="Rectangle 3"/>
          <p:cNvSpPr>
            <a:spLocks noGrp="1" noChangeArrowheads="1"/>
          </p:cNvSpPr>
          <p:nvPr>
            <p:ph type="subTitle" idx="1"/>
          </p:nvPr>
        </p:nvSpPr>
        <p:spPr>
          <a:xfrm>
            <a:off x="2209800" y="4648200"/>
            <a:ext cx="5029200" cy="1219200"/>
          </a:xfrm>
        </p:spPr>
        <p:txBody>
          <a:bodyPr/>
          <a:lstStyle/>
          <a:p>
            <a:pPr eaLnBrk="1" hangingPunct="1">
              <a:buFont typeface="Monotype Sorts" charset="0"/>
              <a:buNone/>
              <a:defRPr/>
            </a:pPr>
            <a:r>
              <a:rPr lang="zh-CN" altLang="en-US" sz="4400" i="1">
                <a:latin typeface="Tahoma" charset="0"/>
                <a:ea typeface="ＭＳ Ｐゴシック" charset="0"/>
                <a:cs typeface="ＭＳ Ｐゴシック" charset="0"/>
              </a:rPr>
              <a:t>月亮好过反射</a:t>
            </a:r>
            <a:endParaRPr lang="en-US" sz="4400" i="1">
              <a:latin typeface="Tahoma" charset="0"/>
              <a:ea typeface="ＭＳ Ｐゴシック" charset="0"/>
              <a:cs typeface="ＭＳ Ｐゴシック" charset="0"/>
            </a:endParaRPr>
          </a:p>
        </p:txBody>
      </p:sp>
      <p:sp>
        <p:nvSpPr>
          <p:cNvPr id="137219"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rPr>
              <a:t>Restore People in Sin</a:t>
            </a:r>
            <a:endParaRPr lang="en-US" sz="3600">
              <a:latin typeface="Arial" charset="0"/>
            </a:endParaRPr>
          </a:p>
        </p:txBody>
      </p:sp>
      <p:sp>
        <p:nvSpPr>
          <p:cNvPr id="139269" name="Rectangle 7"/>
          <p:cNvSpPr>
            <a:spLocks noChangeArrowheads="1"/>
          </p:cNvSpPr>
          <p:nvPr/>
        </p:nvSpPr>
        <p:spPr bwMode="auto">
          <a:xfrm>
            <a:off x="1752600" y="2286000"/>
            <a:ext cx="7391400" cy="2667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20000"/>
              </a:spcBef>
            </a:pPr>
            <a:r>
              <a:rPr lang="ja-JP" altLang="en-US" sz="3600" b="1">
                <a:solidFill>
                  <a:srgbClr val="FFFFFF"/>
                </a:solidFill>
                <a:cs typeface="Arial" charset="0"/>
              </a:rPr>
              <a:t>“</a:t>
            </a:r>
            <a:r>
              <a:rPr lang="en-US" sz="3600">
                <a:solidFill>
                  <a:srgbClr val="FFFFFF"/>
                </a:solidFill>
              </a:rPr>
              <a:t>弟</a:t>
            </a:r>
            <a:r>
              <a:rPr lang="en-US" altLang="ja-JP" sz="3600">
                <a:solidFill>
                  <a:srgbClr val="FFFFFF"/>
                </a:solidFill>
              </a:rPr>
              <a:t> </a:t>
            </a:r>
            <a:r>
              <a:rPr lang="en-US" sz="3600">
                <a:solidFill>
                  <a:srgbClr val="FFFFFF"/>
                </a:solidFill>
              </a:rPr>
              <a:t>兄</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若</a:t>
            </a:r>
            <a:r>
              <a:rPr lang="en-US" altLang="ja-JP" sz="3600">
                <a:solidFill>
                  <a:srgbClr val="FFFFFF"/>
                </a:solidFill>
              </a:rPr>
              <a:t> </a:t>
            </a:r>
            <a:r>
              <a:rPr lang="en-US" sz="3600">
                <a:solidFill>
                  <a:srgbClr val="FFFFFF"/>
                </a:solidFill>
              </a:rPr>
              <a:t>有</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偶</a:t>
            </a:r>
            <a:r>
              <a:rPr lang="en-US" altLang="ja-JP" sz="3600">
                <a:solidFill>
                  <a:srgbClr val="FFFFFF"/>
                </a:solidFill>
              </a:rPr>
              <a:t> </a:t>
            </a:r>
            <a:r>
              <a:rPr lang="en-US" sz="3600">
                <a:solidFill>
                  <a:srgbClr val="FFFFFF"/>
                </a:solidFill>
              </a:rPr>
              <a:t>然</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犯</a:t>
            </a:r>
            <a:r>
              <a:rPr lang="en-US" altLang="ja-JP" sz="3600">
                <a:solidFill>
                  <a:srgbClr val="FFFFFF"/>
                </a:solidFill>
              </a:rPr>
              <a:t> </a:t>
            </a:r>
            <a:r>
              <a:rPr lang="en-US" sz="3600">
                <a:solidFill>
                  <a:srgbClr val="FFFFFF"/>
                </a:solidFill>
              </a:rPr>
              <a:t>所</a:t>
            </a:r>
            <a:r>
              <a:rPr lang="en-US" altLang="ja-JP" sz="3600">
                <a:solidFill>
                  <a:srgbClr val="FFFFFF"/>
                </a:solidFill>
              </a:rPr>
              <a:t> </a:t>
            </a:r>
            <a:r>
              <a:rPr lang="en-US" sz="3600">
                <a:solidFill>
                  <a:srgbClr val="FFFFFF"/>
                </a:solidFill>
              </a:rPr>
              <a:t>胜</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你</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属</a:t>
            </a:r>
            <a:r>
              <a:rPr lang="en-US" altLang="ja-JP" sz="3600">
                <a:solidFill>
                  <a:srgbClr val="FFFFFF"/>
                </a:solidFill>
              </a:rPr>
              <a:t> </a:t>
            </a:r>
            <a:r>
              <a:rPr lang="en-US" sz="3600">
                <a:solidFill>
                  <a:srgbClr val="FFFFFF"/>
                </a:solidFill>
              </a:rPr>
              <a:t>灵</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就</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用</a:t>
            </a:r>
            <a:r>
              <a:rPr lang="en-US" altLang="ja-JP" sz="3600">
                <a:solidFill>
                  <a:srgbClr val="FFFFFF"/>
                </a:solidFill>
              </a:rPr>
              <a:t> </a:t>
            </a:r>
            <a:r>
              <a:rPr lang="en-US" sz="3600">
                <a:solidFill>
                  <a:srgbClr val="FFFFFF"/>
                </a:solidFill>
              </a:rPr>
              <a:t>温</a:t>
            </a:r>
            <a:r>
              <a:rPr lang="en-US" altLang="ja-JP" sz="3600">
                <a:solidFill>
                  <a:srgbClr val="FFFFFF"/>
                </a:solidFill>
              </a:rPr>
              <a:t> </a:t>
            </a:r>
            <a:r>
              <a:rPr lang="en-US" sz="3600">
                <a:solidFill>
                  <a:srgbClr val="FFFFFF"/>
                </a:solidFill>
              </a:rPr>
              <a:t>柔</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把</a:t>
            </a:r>
            <a:r>
              <a:rPr lang="en-US" altLang="ja-JP" sz="3600">
                <a:solidFill>
                  <a:srgbClr val="FFFFFF"/>
                </a:solidFill>
              </a:rPr>
              <a:t> </a:t>
            </a:r>
            <a:r>
              <a:rPr lang="en-US" sz="3600">
                <a:solidFill>
                  <a:srgbClr val="FFFFFF"/>
                </a:solidFill>
              </a:rPr>
              <a:t>他</a:t>
            </a:r>
            <a:r>
              <a:rPr lang="en-US" altLang="ja-JP" sz="3600">
                <a:solidFill>
                  <a:srgbClr val="FFFFFF"/>
                </a:solidFill>
              </a:rPr>
              <a:t> </a:t>
            </a:r>
            <a:r>
              <a:rPr lang="en-US" sz="3600">
                <a:solidFill>
                  <a:srgbClr val="FFFFFF"/>
                </a:solidFill>
              </a:rPr>
              <a:t>挽</a:t>
            </a:r>
            <a:r>
              <a:rPr lang="en-US" altLang="ja-JP" sz="3600">
                <a:solidFill>
                  <a:srgbClr val="FFFFFF"/>
                </a:solidFill>
              </a:rPr>
              <a:t> </a:t>
            </a:r>
            <a:r>
              <a:rPr lang="en-US" sz="3600">
                <a:solidFill>
                  <a:srgbClr val="FFFFFF"/>
                </a:solidFill>
              </a:rPr>
              <a:t>回</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来</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又</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自</a:t>
            </a:r>
            <a:r>
              <a:rPr lang="en-US" altLang="ja-JP" sz="3600">
                <a:solidFill>
                  <a:srgbClr val="FFFFFF"/>
                </a:solidFill>
              </a:rPr>
              <a:t> </a:t>
            </a:r>
            <a:r>
              <a:rPr lang="en-US" sz="3600">
                <a:solidFill>
                  <a:srgbClr val="FFFFFF"/>
                </a:solidFill>
              </a:rPr>
              <a:t>己</a:t>
            </a:r>
            <a:r>
              <a:rPr lang="en-US" altLang="ja-JP" sz="3600">
                <a:solidFill>
                  <a:srgbClr val="FFFFFF"/>
                </a:solidFill>
              </a:rPr>
              <a:t> </a:t>
            </a:r>
            <a:r>
              <a:rPr lang="en-US" sz="3600">
                <a:solidFill>
                  <a:srgbClr val="FFFFFF"/>
                </a:solidFill>
              </a:rPr>
              <a:t>小</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恐</a:t>
            </a:r>
            <a:r>
              <a:rPr lang="en-US" altLang="ja-JP" sz="3600">
                <a:solidFill>
                  <a:srgbClr val="FFFFFF"/>
                </a:solidFill>
              </a:rPr>
              <a:t> </a:t>
            </a:r>
            <a:r>
              <a:rPr lang="en-US" sz="3600">
                <a:solidFill>
                  <a:srgbClr val="FFFFFF"/>
                </a:solidFill>
              </a:rPr>
              <a:t>怕</a:t>
            </a:r>
            <a:r>
              <a:rPr lang="en-US" altLang="ja-JP" sz="3600">
                <a:solidFill>
                  <a:srgbClr val="FFFFFF"/>
                </a:solidFill>
              </a:rPr>
              <a:t> </a:t>
            </a:r>
            <a:r>
              <a:rPr lang="en-US" sz="3600">
                <a:solidFill>
                  <a:srgbClr val="FFFFFF"/>
                </a:solidFill>
              </a:rPr>
              <a:t>也</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引</a:t>
            </a:r>
            <a:r>
              <a:rPr lang="en-US" altLang="ja-JP" sz="3600">
                <a:solidFill>
                  <a:srgbClr val="FFFFFF"/>
                </a:solidFill>
              </a:rPr>
              <a:t> </a:t>
            </a:r>
            <a:r>
              <a:rPr lang="en-US" sz="3600">
                <a:solidFill>
                  <a:srgbClr val="FFFFFF"/>
                </a:solidFill>
              </a:rPr>
              <a:t>诱</a:t>
            </a:r>
            <a:r>
              <a:rPr lang="en-US" altLang="ja-JP" sz="3600">
                <a:solidFill>
                  <a:srgbClr val="FFFFFF"/>
                </a:solidFill>
              </a:rPr>
              <a:t> </a:t>
            </a:r>
            <a:r>
              <a:rPr lang="en-US" sz="3600">
                <a:solidFill>
                  <a:srgbClr val="FFFFFF"/>
                </a:solidFill>
              </a:rPr>
              <a:t>。</a:t>
            </a:r>
            <a:r>
              <a:rPr lang="en-US" altLang="ja-JP" sz="3600" b="1">
                <a:solidFill>
                  <a:srgbClr val="FFFFFF"/>
                </a:solidFill>
                <a:cs typeface="Arial" charset="0"/>
              </a:rPr>
              <a:t>.</a:t>
            </a:r>
            <a:r>
              <a:rPr lang="ja-JP" altLang="en-US" sz="3600" b="1">
                <a:solidFill>
                  <a:srgbClr val="FFFFFF"/>
                </a:solidFill>
                <a:cs typeface="Arial" charset="0"/>
              </a:rPr>
              <a:t>”</a:t>
            </a:r>
            <a:endParaRPr lang="en-US" altLang="ja-JP" sz="3600" b="1">
              <a:solidFill>
                <a:srgbClr val="FFFFFF"/>
              </a:solidFill>
              <a:cs typeface="Arial" charset="0"/>
            </a:endParaRPr>
          </a:p>
          <a:p>
            <a:pPr algn="r" eaLnBrk="1" hangingPunct="1">
              <a:lnSpc>
                <a:spcPct val="90000"/>
              </a:lnSpc>
              <a:spcBef>
                <a:spcPct val="20000"/>
              </a:spcBef>
            </a:pPr>
            <a:r>
              <a:rPr lang="zh-CN" altLang="en-US" sz="3600" b="1">
                <a:solidFill>
                  <a:srgbClr val="FFFFFF"/>
                </a:solidFill>
                <a:cs typeface="Arial" charset="0"/>
              </a:rPr>
              <a:t>加拉太书</a:t>
            </a:r>
            <a:r>
              <a:rPr lang="en-US" altLang="ja-JP" sz="3600" b="1">
                <a:solidFill>
                  <a:srgbClr val="FFFFFF"/>
                </a:solidFill>
                <a:cs typeface="Arial" charset="0"/>
              </a:rPr>
              <a:t> 6:1</a:t>
            </a:r>
            <a:endParaRPr lang="en-US" sz="3600" b="1">
              <a:solidFill>
                <a:srgbClr val="FFFFFF"/>
              </a:solidFill>
              <a:cs typeface="Arial" charset="0"/>
            </a:endParaRPr>
          </a:p>
        </p:txBody>
      </p:sp>
      <p:sp>
        <p:nvSpPr>
          <p:cNvPr id="139270"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hangingPunct="1"/>
            <a:r>
              <a:rPr lang="en-US" sz="4400">
                <a:solidFill>
                  <a:srgbClr val="FFFFFF"/>
                </a:solidFill>
              </a:rPr>
              <a:t>把</a:t>
            </a:r>
            <a:r>
              <a:rPr lang="zh-CN" altLang="en-US" sz="4400">
                <a:solidFill>
                  <a:srgbClr val="FFFFFF"/>
                </a:solidFill>
              </a:rPr>
              <a:t>人从罪恶中</a:t>
            </a:r>
            <a:r>
              <a:rPr lang="en-US" sz="4400">
                <a:solidFill>
                  <a:srgbClr val="FFFFFF"/>
                </a:solidFill>
              </a:rPr>
              <a:t>挽回过来</a:t>
            </a:r>
            <a:endParaRPr lang="en-US" sz="3600">
              <a:solidFill>
                <a:srgbClr val="FFFFFF"/>
              </a:solidFill>
              <a:cs typeface="Arial" charset="0"/>
            </a:endParaRPr>
          </a:p>
        </p:txBody>
      </p:sp>
      <p:sp>
        <p:nvSpPr>
          <p:cNvPr id="139271"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A. 有些图</a:t>
            </a:r>
            <a:r>
              <a:rPr lang="zh-CN" altLang="en-US" sz="3200" i="0" dirty="0" smtClean="0">
                <a:effectLst>
                  <a:glow rad="139700">
                    <a:schemeClr val="bg1">
                      <a:alpha val="75000"/>
                    </a:schemeClr>
                  </a:glow>
                </a:effectLst>
              </a:rPr>
              <a:t>解说明</a:t>
            </a:r>
            <a:r>
              <a:rPr lang="en-US" sz="3200" i="0" dirty="0" smtClean="0">
                <a:effectLst>
                  <a:glow rad="139700">
                    <a:schemeClr val="bg1">
                      <a:alpha val="75000"/>
                    </a:schemeClr>
                  </a:glow>
                </a:effectLst>
              </a:rPr>
              <a:t>只能说明一</a:t>
            </a:r>
            <a:r>
              <a:rPr lang="zh-CN" altLang="en-US" sz="3200" i="0" dirty="0" smtClean="0">
                <a:effectLst>
                  <a:glow rad="139700">
                    <a:schemeClr val="bg1">
                      <a:alpha val="75000"/>
                    </a:schemeClr>
                  </a:glow>
                </a:effectLst>
              </a:rPr>
              <a:t>种</a:t>
            </a:r>
            <a:r>
              <a:rPr lang="en-US" sz="3200" i="0" dirty="0" smtClean="0">
                <a:effectLst>
                  <a:glow rad="139700">
                    <a:schemeClr val="bg1">
                      <a:alpha val="75000"/>
                    </a:schemeClr>
                  </a:glow>
                </a:effectLst>
              </a:rPr>
              <a:t>概念，因他们来自一个无关的生活领域。</a:t>
            </a:r>
            <a:endParaRPr lang="en-US" sz="3200" i="0" dirty="0">
              <a:effectLst>
                <a:glow rad="139700">
                  <a:schemeClr val="bg1">
                    <a:alpha val="75000"/>
                  </a:schemeClr>
                </a:glow>
              </a:effectLst>
            </a:endParaRP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zh-CN" altLang="en-US" sz="6000" i="1" dirty="0" smtClean="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14131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254000">
                    <a:schemeClr val="bg1">
                      <a:alpha val="84000"/>
                    </a:schemeClr>
                  </a:glow>
                </a:effectLst>
              </a:rPr>
              <a:t>A.</a:t>
            </a:r>
            <a:r>
              <a:rPr lang="en-US" sz="3200" i="0" dirty="0" smtClean="0">
                <a:effectLst>
                  <a:glow rad="254000">
                    <a:schemeClr val="bg1">
                      <a:alpha val="84000"/>
                    </a:schemeClr>
                  </a:glow>
                </a:effectLst>
              </a:rPr>
              <a:t> </a:t>
            </a:r>
            <a:r>
              <a:rPr lang="en-US" sz="3200" i="0" dirty="0" smtClean="0">
                <a:effectLst>
                  <a:glow rad="139700">
                    <a:schemeClr val="bg1">
                      <a:alpha val="75000"/>
                    </a:schemeClr>
                  </a:glow>
                </a:effectLst>
              </a:rPr>
              <a:t>有些图</a:t>
            </a:r>
            <a:r>
              <a:rPr lang="zh-CN" altLang="en-US" sz="3200" i="0" dirty="0" smtClean="0">
                <a:effectLst>
                  <a:glow rad="139700">
                    <a:schemeClr val="bg1">
                      <a:alpha val="75000"/>
                    </a:schemeClr>
                  </a:glow>
                </a:effectLst>
              </a:rPr>
              <a:t>解说明</a:t>
            </a:r>
            <a:r>
              <a:rPr lang="en-US" sz="3200" i="0" dirty="0" smtClean="0">
                <a:effectLst>
                  <a:glow rad="139700">
                    <a:schemeClr val="bg1">
                      <a:alpha val="75000"/>
                    </a:schemeClr>
                  </a:glow>
                </a:effectLst>
              </a:rPr>
              <a:t>只能说明一</a:t>
            </a:r>
            <a:r>
              <a:rPr lang="zh-CN" altLang="en-US" sz="3200" i="0" dirty="0" smtClean="0">
                <a:effectLst>
                  <a:glow rad="139700">
                    <a:schemeClr val="bg1">
                      <a:alpha val="75000"/>
                    </a:schemeClr>
                  </a:glow>
                </a:effectLst>
              </a:rPr>
              <a:t>种</a:t>
            </a:r>
            <a:r>
              <a:rPr lang="en-US" sz="3200" i="0" dirty="0" smtClean="0">
                <a:effectLst>
                  <a:glow rad="139700">
                    <a:schemeClr val="bg1">
                      <a:alpha val="75000"/>
                    </a:schemeClr>
                  </a:glow>
                </a:effectLst>
              </a:rPr>
              <a:t>概念，因他们来自一个无关的生活领域</a:t>
            </a:r>
            <a:r>
              <a:rPr lang="en-US" sz="3200" i="0" dirty="0" smtClean="0">
                <a:effectLst>
                  <a:glow rad="254000">
                    <a:schemeClr val="bg1">
                      <a:alpha val="84000"/>
                    </a:schemeClr>
                  </a:glow>
                </a:effectLst>
              </a:rPr>
              <a:t>.</a:t>
            </a:r>
            <a:endParaRPr lang="en-US" sz="3200" i="0" dirty="0">
              <a:effectLst>
                <a:glow rad="254000">
                  <a:schemeClr val="bg1">
                    <a:alpha val="84000"/>
                  </a:schemeClr>
                </a:glow>
              </a:effectLst>
            </a:endParaRPr>
          </a:p>
        </p:txBody>
      </p:sp>
      <p:sp>
        <p:nvSpPr>
          <p:cNvPr id="1294339" name="Rectangle 3"/>
          <p:cNvSpPr>
            <a:spLocks noGrp="1" noChangeArrowheads="1"/>
          </p:cNvSpPr>
          <p:nvPr>
            <p:ph type="body" idx="1"/>
          </p:nvPr>
        </p:nvSpPr>
        <p:spPr>
          <a:xfrm>
            <a:off x="5257800" y="5562600"/>
            <a:ext cx="3581400" cy="990600"/>
          </a:xfrm>
          <a:effectLst/>
        </p:spPr>
        <p:txBody>
          <a:bodyPr/>
          <a:lstStyle/>
          <a:p>
            <a:pPr algn="ctr" eaLnBrk="1" hangingPunct="1">
              <a:buFont typeface="Monotype Sorts" charset="0"/>
              <a:buNone/>
              <a:defRPr/>
            </a:pPr>
            <a:r>
              <a:rPr lang="ja-JP" altLang="en-US" dirty="0" smtClean="0">
                <a:effectLst>
                  <a:glow rad="254000">
                    <a:schemeClr val="bg1">
                      <a:alpha val="84000"/>
                    </a:schemeClr>
                  </a:glow>
                </a:effectLst>
              </a:rPr>
              <a:t>“</a:t>
            </a:r>
            <a:r>
              <a:rPr lang="zh-CN" altLang="en-US" dirty="0" smtClean="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5" name="Rectangle 2"/>
          <p:cNvSpPr txBox="1">
            <a:spLocks noChangeArrowheads="1"/>
          </p:cNvSpPr>
          <p:nvPr/>
        </p:nvSpPr>
        <p:spPr bwMode="auto">
          <a:xfrm>
            <a:off x="2590800" y="4038600"/>
            <a:ext cx="6172200" cy="1295400"/>
          </a:xfrm>
          <a:prstGeom prst="rect">
            <a:avLst/>
          </a:prstGeom>
          <a:noFill/>
          <a:ln w="9525">
            <a:noFill/>
            <a:miter lim="800000"/>
            <a:headEnd/>
            <a:tailEnd/>
          </a:ln>
          <a:effectLst/>
        </p:spPr>
        <p:txBody>
          <a:bodyPr anchor="ctr"/>
          <a:lstStyle/>
          <a:p>
            <a:pPr algn="ct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猴子与金属丝</a:t>
            </a:r>
            <a:endParaRPr lang="en-GB" altLang="zh-CN" sz="4400" i="1" kern="0" dirty="0">
              <a:solidFill>
                <a:schemeClr val="tx2"/>
              </a:solidFill>
              <a:effectLst>
                <a:glow rad="254000">
                  <a:schemeClr val="bg1">
                    <a:alpha val="84000"/>
                  </a:schemeClr>
                </a:glow>
              </a:effectLst>
              <a:latin typeface="+mj-lt"/>
              <a:ea typeface="+mj-ea"/>
              <a:cs typeface="+mj-cs"/>
            </a:endParaRPr>
          </a:p>
          <a:p>
            <a:pPr algn="ctr" eaLnBrk="1" hangingPunct="1">
              <a:defRPr/>
            </a:pPr>
            <a:r>
              <a:rPr lang="en-US" sz="4400" i="1" kern="0" dirty="0">
                <a:solidFill>
                  <a:schemeClr val="tx2"/>
                </a:solidFill>
                <a:effectLst>
                  <a:glow rad="254000">
                    <a:schemeClr val="bg1">
                      <a:alpha val="84000"/>
                    </a:schemeClr>
                  </a:glow>
                </a:effectLst>
                <a:latin typeface="+mj-lt"/>
                <a:ea typeface="+mj-ea"/>
                <a:cs typeface="+mj-cs"/>
              </a:rPr>
              <a:t>The monkey &amp; tinsel</a:t>
            </a:r>
          </a:p>
        </p:txBody>
      </p:sp>
      <p:sp>
        <p:nvSpPr>
          <p:cNvPr id="6" name="Rectangle 2"/>
          <p:cNvSpPr txBox="1">
            <a:spLocks noChangeArrowheads="1"/>
          </p:cNvSpPr>
          <p:nvPr/>
        </p:nvSpPr>
        <p:spPr bwMode="auto">
          <a:xfrm>
            <a:off x="152400" y="1828800"/>
            <a:ext cx="4953000" cy="2209800"/>
          </a:xfrm>
          <a:prstGeom prst="rect">
            <a:avLst/>
          </a:prstGeom>
          <a:noFill/>
          <a:ln w="9525">
            <a:noFill/>
            <a:miter lim="800000"/>
            <a:headEnd/>
            <a:tailEnd/>
          </a:ln>
          <a:effectLst/>
        </p:spPr>
        <p:txBody>
          <a:bodyPr anchor="ctr"/>
          <a:lstStyle/>
          <a:p>
            <a:pPr eaLnBrk="1" hangingPunct="1">
              <a:defRPr/>
            </a:pPr>
            <a:r>
              <a:rPr lang="en-US" sz="3200" i="1" kern="0" dirty="0">
                <a:solidFill>
                  <a:schemeClr val="tx2"/>
                </a:solidFill>
                <a:effectLst>
                  <a:glow rad="254000">
                    <a:schemeClr val="bg1">
                      <a:alpha val="84000"/>
                    </a:schemeClr>
                  </a:glow>
                </a:effectLst>
                <a:latin typeface="+mj-lt"/>
                <a:ea typeface="+mj-ea"/>
                <a:cs typeface="+mj-cs"/>
              </a:rPr>
              <a:t>“</a:t>
            </a:r>
            <a:r>
              <a:rPr lang="en-US" sz="3200" dirty="0">
                <a:ea typeface="ＭＳ Ｐゴシック" charset="-128"/>
                <a:cs typeface="ＭＳ Ｐゴシック" charset="-128"/>
              </a:rPr>
              <a:t>贪 财 是 万 恶 之 根 …”</a:t>
            </a:r>
            <a:r>
              <a:rPr lang="en-US" sz="3200" i="1" kern="0" dirty="0">
                <a:solidFill>
                  <a:schemeClr val="tx2"/>
                </a:solidFill>
                <a:effectLst>
                  <a:glow rad="254000">
                    <a:schemeClr val="bg1">
                      <a:alpha val="84000"/>
                    </a:schemeClr>
                  </a:glow>
                </a:effectLst>
                <a:latin typeface="+mj-lt"/>
                <a:ea typeface="+mj-ea"/>
                <a:cs typeface="+mj-cs"/>
              </a:rPr>
              <a:t/>
            </a:r>
            <a:br>
              <a:rPr lang="en-US" sz="3200" i="1" kern="0" dirty="0">
                <a:solidFill>
                  <a:schemeClr val="tx2"/>
                </a:solidFill>
                <a:effectLst>
                  <a:glow rad="254000">
                    <a:schemeClr val="bg1">
                      <a:alpha val="84000"/>
                    </a:schemeClr>
                  </a:glow>
                </a:effectLst>
                <a:latin typeface="+mj-lt"/>
                <a:ea typeface="+mj-ea"/>
                <a:cs typeface="+mj-cs"/>
              </a:rPr>
            </a:br>
            <a:r>
              <a:rPr lang="en-US" sz="3200" i="1" kern="0" dirty="0">
                <a:solidFill>
                  <a:schemeClr val="tx2"/>
                </a:solidFill>
                <a:effectLst>
                  <a:glow rad="254000">
                    <a:schemeClr val="bg1">
                      <a:alpha val="84000"/>
                    </a:schemeClr>
                  </a:glow>
                </a:effectLst>
                <a:latin typeface="+mj-lt"/>
                <a:ea typeface="+mj-ea"/>
                <a:cs typeface="+mj-cs"/>
              </a:rPr>
              <a:t>(</a:t>
            </a:r>
            <a:r>
              <a:rPr lang="en-US" sz="3200" b="1" dirty="0">
                <a:ea typeface="ＭＳ Ｐゴシック" charset="-128"/>
                <a:cs typeface="ＭＳ Ｐゴシック" charset="-128"/>
              </a:rPr>
              <a:t>提 摩 太 前 書 </a:t>
            </a:r>
            <a:r>
              <a:rPr lang="en-US" sz="3200" i="1" kern="0" dirty="0">
                <a:solidFill>
                  <a:schemeClr val="tx2"/>
                </a:solidFill>
                <a:effectLst>
                  <a:glow rad="254000">
                    <a:schemeClr val="bg1">
                      <a:alpha val="84000"/>
                    </a:schemeClr>
                  </a:glow>
                </a:effectLst>
                <a:latin typeface="+mj-lt"/>
                <a:ea typeface="+mj-ea"/>
                <a:cs typeface="+mj-cs"/>
              </a:rPr>
              <a:t>6:10)</a:t>
            </a:r>
          </a:p>
        </p:txBody>
      </p:sp>
      <p:sp>
        <p:nvSpPr>
          <p:cNvPr id="102406" name="Text Box 4"/>
          <p:cNvSpPr txBox="1">
            <a:spLocks noChangeArrowheads="1"/>
          </p:cNvSpPr>
          <p:nvPr/>
        </p:nvSpPr>
        <p:spPr bwMode="auto">
          <a:xfrm>
            <a:off x="8543925" y="76200"/>
            <a:ext cx="523875" cy="457200"/>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effectLst>
                  <a:glow rad="254000">
                    <a:schemeClr val="bg1">
                      <a:alpha val="84000"/>
                    </a:schemeClr>
                  </a:glow>
                </a:effectLst>
              </a:rPr>
              <a:t>72</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ctrTitle"/>
          </p:nvPr>
        </p:nvSpPr>
        <p:spPr>
          <a:xfrm>
            <a:off x="685800" y="323850"/>
            <a:ext cx="7848600" cy="1581150"/>
          </a:xfrm>
        </p:spPr>
        <p:txBody>
          <a:bodyPr/>
          <a:lstStyle/>
          <a:p>
            <a:pPr eaLnBrk="1" hangingPunct="1"/>
            <a:r>
              <a:rPr lang="en-US" b="1">
                <a:solidFill>
                  <a:schemeClr val="bg1"/>
                </a:solidFill>
                <a:latin typeface="Arial" charset="0"/>
                <a:ea typeface="ＭＳ Ｐゴシック" charset="0"/>
                <a:cs typeface="ＭＳ Ｐゴシック" charset="0"/>
              </a:rPr>
              <a:t>为什么</a:t>
            </a:r>
            <a:r>
              <a:rPr lang="zh-CN" altLang="en-US" b="1">
                <a:solidFill>
                  <a:schemeClr val="bg1"/>
                </a:solidFill>
                <a:latin typeface="Arial" charset="0"/>
                <a:ea typeface="ＭＳ Ｐゴシック" charset="0"/>
                <a:cs typeface="ＭＳ Ｐゴシック" charset="0"/>
              </a:rPr>
              <a:t>有那么</a:t>
            </a:r>
            <a:r>
              <a:rPr lang="en-US" b="1">
                <a:solidFill>
                  <a:schemeClr val="bg1"/>
                </a:solidFill>
                <a:latin typeface="Arial" charset="0"/>
                <a:ea typeface="ＭＳ Ｐゴシック" charset="0"/>
                <a:cs typeface="ＭＳ Ｐゴシック" charset="0"/>
              </a:rPr>
              <a:t>多的</a:t>
            </a:r>
            <a:r>
              <a:rPr lang="zh-CN" altLang="en-US" b="1">
                <a:solidFill>
                  <a:schemeClr val="bg1"/>
                </a:solidFill>
                <a:latin typeface="Arial" charset="0"/>
                <a:ea typeface="ＭＳ Ｐゴシック" charset="0"/>
                <a:cs typeface="ＭＳ Ｐゴシック" charset="0"/>
              </a:rPr>
              <a:t>传道</a:t>
            </a:r>
            <a:r>
              <a:rPr lang="en-US" b="1">
                <a:solidFill>
                  <a:schemeClr val="bg1"/>
                </a:solidFill>
                <a:latin typeface="Arial" charset="0"/>
                <a:ea typeface="ＭＳ Ｐゴシック" charset="0"/>
                <a:cs typeface="ＭＳ Ｐゴシック" charset="0"/>
              </a:rPr>
              <a:t>无法</a:t>
            </a:r>
            <a:r>
              <a:rPr lang="zh-CN" altLang="en-US" b="1">
                <a:solidFill>
                  <a:schemeClr val="bg1"/>
                </a:solidFill>
                <a:latin typeface="Arial" charset="0"/>
                <a:ea typeface="ＭＳ Ｐゴシック" charset="0"/>
                <a:cs typeface="ＭＳ Ｐゴシック" charset="0"/>
              </a:rPr>
              <a:t>帮会众们应</a:t>
            </a:r>
            <a:r>
              <a:rPr lang="en-US" b="1">
                <a:solidFill>
                  <a:schemeClr val="bg1"/>
                </a:solidFill>
                <a:latin typeface="Arial" charset="0"/>
                <a:ea typeface="ＭＳ Ｐゴシック" charset="0"/>
                <a:cs typeface="ＭＳ Ｐゴシック" charset="0"/>
              </a:rPr>
              <a:t>用</a:t>
            </a:r>
            <a:r>
              <a:rPr lang="zh-CN" altLang="en-US" b="1">
                <a:solidFill>
                  <a:schemeClr val="bg1"/>
                </a:solidFill>
                <a:latin typeface="Arial" charset="0"/>
                <a:ea typeface="ＭＳ Ｐゴシック" charset="0"/>
                <a:cs typeface="ＭＳ Ｐゴシック" charset="0"/>
              </a:rPr>
              <a:t>经</a:t>
            </a:r>
            <a:r>
              <a:rPr lang="en-US" b="1">
                <a:solidFill>
                  <a:schemeClr val="bg1"/>
                </a:solidFill>
                <a:latin typeface="Arial" charset="0"/>
                <a:ea typeface="ＭＳ Ｐゴシック" charset="0"/>
                <a:cs typeface="ＭＳ Ｐゴシック" charset="0"/>
              </a:rPr>
              <a:t>文？</a:t>
            </a:r>
          </a:p>
        </p:txBody>
      </p:sp>
      <p:pic>
        <p:nvPicPr>
          <p:cNvPr id="109570" name="Picture 3" descr="worship-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46350" y="2379663"/>
            <a:ext cx="377825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r" eaLnBrk="1" hangingPunct="1">
              <a:spcBef>
                <a:spcPct val="0"/>
              </a:spcBef>
              <a:buFont typeface="Monotype Sorts" charset="2"/>
              <a:buNone/>
              <a:defRPr/>
            </a:pPr>
            <a:r>
              <a:rPr lang="zh-CN" altLang="en-US" sz="6000" i="1" dirty="0" smtClean="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B.	</a:t>
            </a:r>
            <a:r>
              <a:rPr lang="zh-CN" altLang="en-US" sz="3200" i="0" dirty="0" smtClean="0">
                <a:effectLst>
                  <a:glow rad="139700">
                    <a:schemeClr val="bg1">
                      <a:alpha val="75000"/>
                    </a:schemeClr>
                  </a:glow>
                </a:effectLst>
              </a:rPr>
              <a:t>更好的</a:t>
            </a:r>
            <a:r>
              <a:rPr lang="en-US" sz="3200" i="0" dirty="0" smtClean="0">
                <a:effectLst>
                  <a:glow rad="139700">
                    <a:schemeClr val="bg1">
                      <a:alpha val="75000"/>
                    </a:schemeClr>
                  </a:glow>
                </a:effectLst>
              </a:rPr>
              <a:t>图</a:t>
            </a:r>
            <a:r>
              <a:rPr lang="zh-CN" altLang="en-US" sz="3200" i="0" dirty="0" smtClean="0">
                <a:effectLst>
                  <a:glow rad="139700">
                    <a:schemeClr val="bg1">
                      <a:alpha val="75000"/>
                    </a:schemeClr>
                  </a:glow>
                </a:effectLst>
              </a:rPr>
              <a:t>解说明应用一种概念，</a:t>
            </a:r>
            <a:r>
              <a:rPr lang="en-US" altLang="zh-CN" sz="3200" i="0" dirty="0" smtClean="0">
                <a:effectLst>
                  <a:glow rad="139700">
                    <a:schemeClr val="bg1">
                      <a:alpha val="75000"/>
                    </a:schemeClr>
                  </a:glow>
                </a:effectLst>
              </a:rPr>
              <a:t> </a:t>
            </a:r>
            <a:r>
              <a:rPr lang="zh-CN" altLang="en-US" sz="3200" i="0" dirty="0" smtClean="0">
                <a:effectLst>
                  <a:glow rad="139700">
                    <a:schemeClr val="bg1">
                      <a:alpha val="75000"/>
                    </a:schemeClr>
                  </a:glow>
                </a:effectLst>
              </a:rPr>
              <a:t>因它与生活系系相关</a:t>
            </a:r>
            <a:r>
              <a:rPr lang="zh-CN" altLang="zh-CN" sz="3200" i="0" dirty="0" smtClean="0">
                <a:effectLst>
                  <a:glow rad="139700">
                    <a:schemeClr val="bg1">
                      <a:alpha val="75000"/>
                    </a:schemeClr>
                  </a:glow>
                </a:effectLst>
              </a:rPr>
              <a:t>。</a:t>
            </a:r>
            <a:endParaRPr lang="en-US" sz="3200" i="0" dirty="0">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7" name="Rectangle 3"/>
          <p:cNvSpPr txBox="1">
            <a:spLocks noChangeArrowheads="1"/>
          </p:cNvSpPr>
          <p:nvPr/>
        </p:nvSpPr>
        <p:spPr bwMode="auto">
          <a:xfrm>
            <a:off x="1524000" y="5105400"/>
            <a:ext cx="59436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zh-CN" altLang="en-US" sz="6000" i="1" kern="0" dirty="0">
                <a:solidFill>
                  <a:schemeClr val="tx2"/>
                </a:solidFill>
                <a:effectLst>
                  <a:glow rad="139700">
                    <a:schemeClr val="bg1">
                      <a:alpha val="75000"/>
                    </a:schemeClr>
                  </a:glow>
                </a:effectLst>
                <a:latin typeface="+mn-lt"/>
                <a:ea typeface="+mn-ea"/>
                <a:cs typeface="+mn-cs"/>
              </a:rPr>
              <a:t>恢复人的关系</a:t>
            </a:r>
            <a:endParaRPr lang="en-US" sz="6000" i="1" kern="0" dirty="0">
              <a:solidFill>
                <a:schemeClr val="tx2"/>
              </a:solidFill>
              <a:effectLst>
                <a:glow rad="139700">
                  <a:schemeClr val="bg1">
                    <a:alpha val="75000"/>
                  </a:schemeClr>
                </a:glow>
              </a:effectLst>
              <a:latin typeface="+mn-lt"/>
              <a:ea typeface="+mn-ea"/>
              <a:cs typeface="+mn-cs"/>
            </a:endParaRPr>
          </a:p>
        </p:txBody>
      </p:sp>
      <p:sp>
        <p:nvSpPr>
          <p:cNvPr id="14541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147459"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smtClean="0">
                <a:effectLst>
                  <a:glow rad="139700">
                    <a:schemeClr val="bg1">
                      <a:alpha val="75000"/>
                    </a:schemeClr>
                  </a:glow>
                </a:effectLst>
              </a:rPr>
              <a:t>B.	</a:t>
            </a:r>
            <a:r>
              <a:rPr lang="zh-CN" altLang="en-US" sz="3200" i="0" dirty="0" smtClean="0">
                <a:effectLst>
                  <a:glow rad="139700">
                    <a:schemeClr val="bg1">
                      <a:alpha val="75000"/>
                    </a:schemeClr>
                  </a:glow>
                </a:effectLst>
              </a:rPr>
              <a:t>更好的</a:t>
            </a:r>
            <a:r>
              <a:rPr lang="en-US" sz="3200" i="0" dirty="0" smtClean="0">
                <a:effectLst>
                  <a:glow rad="139700">
                    <a:schemeClr val="bg1">
                      <a:alpha val="75000"/>
                    </a:schemeClr>
                  </a:glow>
                </a:effectLst>
              </a:rPr>
              <a:t>图</a:t>
            </a:r>
            <a:r>
              <a:rPr lang="zh-CN" altLang="en-US" sz="3200" i="0" dirty="0" smtClean="0">
                <a:effectLst>
                  <a:glow rad="139700">
                    <a:schemeClr val="bg1">
                      <a:alpha val="75000"/>
                    </a:schemeClr>
                  </a:glow>
                </a:effectLst>
              </a:rPr>
              <a:t>解说明应用一种概念，</a:t>
            </a:r>
            <a:r>
              <a:rPr lang="en-US" altLang="zh-CN" sz="3200" i="0" dirty="0" smtClean="0">
                <a:effectLst>
                  <a:glow rad="139700">
                    <a:schemeClr val="bg1">
                      <a:alpha val="75000"/>
                    </a:schemeClr>
                  </a:glow>
                </a:effectLst>
              </a:rPr>
              <a:t> </a:t>
            </a:r>
            <a:r>
              <a:rPr lang="zh-CN" altLang="en-US" sz="3200" i="0" dirty="0" smtClean="0">
                <a:effectLst>
                  <a:glow rad="139700">
                    <a:schemeClr val="bg1">
                      <a:alpha val="75000"/>
                    </a:schemeClr>
                  </a:glow>
                </a:effectLst>
              </a:rPr>
              <a:t>因它与生活系系相关</a:t>
            </a:r>
            <a:r>
              <a:rPr lang="en-US" sz="3200" i="0" dirty="0" smtClean="0">
                <a:effectLst>
                  <a:glow rad="139700">
                    <a:schemeClr val="bg1">
                      <a:alpha val="75000"/>
                    </a:schemeClr>
                  </a:glow>
                </a:effectLst>
              </a:rPr>
              <a:t>.</a:t>
            </a:r>
            <a:endParaRPr lang="en-US" sz="3200" i="0" dirty="0"/>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en-US" sz="2400" b="1" dirty="0" smtClean="0">
                <a:latin typeface="Arial"/>
                <a:cs typeface="Arial"/>
              </a:rPr>
              <a:t>72</a:t>
            </a: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ja-JP" altLang="en-US" dirty="0" smtClean="0">
                <a:effectLst>
                  <a:glow rad="254000">
                    <a:schemeClr val="bg1">
                      <a:alpha val="84000"/>
                    </a:schemeClr>
                  </a:glow>
                </a:effectLst>
              </a:rPr>
              <a:t>“</a:t>
            </a:r>
            <a:r>
              <a:rPr lang="zh-CN" altLang="en-US" dirty="0" smtClean="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牧师被引诱</a:t>
            </a:r>
            <a:endParaRPr lang="en-US" sz="4400" i="1" kern="0" dirty="0">
              <a:solidFill>
                <a:schemeClr val="tx2"/>
              </a:solidFill>
              <a:effectLst>
                <a:glow rad="254000">
                  <a:schemeClr val="bg1">
                    <a:alpha val="84000"/>
                  </a:schemeClr>
                </a:glow>
              </a:effectLst>
              <a:latin typeface="+mj-lt"/>
              <a:ea typeface="+mj-ea"/>
              <a:cs typeface="+mj-cs"/>
            </a:endParaRPr>
          </a:p>
        </p:txBody>
      </p:sp>
      <p:sp>
        <p:nvSpPr>
          <p:cNvPr id="9" name="Rectangle 2"/>
          <p:cNvSpPr txBox="1">
            <a:spLocks noChangeArrowheads="1"/>
          </p:cNvSpPr>
          <p:nvPr/>
        </p:nvSpPr>
        <p:spPr bwMode="auto">
          <a:xfrm>
            <a:off x="152400" y="1295400"/>
            <a:ext cx="4343400" cy="3505200"/>
          </a:xfrm>
          <a:prstGeom prst="rect">
            <a:avLst/>
          </a:prstGeom>
          <a:noFill/>
          <a:ln w="9525">
            <a:noFill/>
            <a:miter lim="800000"/>
            <a:headEnd/>
            <a:tailEnd/>
          </a:ln>
          <a:effectLst/>
        </p:spPr>
        <p:txBody>
          <a:bodyPr anchor="ctr"/>
          <a:lstStyle>
            <a:defPPr>
              <a:defRPr lang="en-US"/>
            </a:defPPr>
            <a:lvl1pPr algn="r" eaLnBrk="1" hangingPunct="1">
              <a:defRPr sz="4400" i="1" kern="0">
                <a:solidFill>
                  <a:schemeClr val="tx2"/>
                </a:solidFill>
                <a:effectLst>
                  <a:glow rad="254000">
                    <a:schemeClr val="bg1">
                      <a:alpha val="84000"/>
                    </a:schemeClr>
                  </a:glow>
                </a:effectLst>
                <a:latin typeface="+mj-lt"/>
                <a:ea typeface="+mj-ea"/>
                <a:cs typeface="+mj-cs"/>
              </a:defRPr>
            </a:lvl1pPr>
          </a:lstStyle>
          <a:p>
            <a:pPr>
              <a:defRPr/>
            </a:pPr>
            <a:r>
              <a:rPr lang="ja-JP" altLang="en-US" sz="3600" dirty="0" smtClean="0"/>
              <a:t>“</a:t>
            </a:r>
            <a:r>
              <a:rPr lang="zh-CN" altLang="en-US" sz="3600" dirty="0" smtClean="0"/>
              <a:t>贪财是万恶之根。。。（提摩太书</a:t>
            </a:r>
            <a:r>
              <a:rPr lang="en-US" altLang="zh-CN" sz="3600" dirty="0" smtClean="0"/>
              <a:t> </a:t>
            </a:r>
            <a:r>
              <a:rPr lang="en-US" altLang="ja-JP" sz="3600" dirty="0" smtClean="0"/>
              <a:t>6:10)</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en-US" sz="6000" b="1" u="sng" dirty="0" err="1" smtClean="0">
                <a:effectLst>
                  <a:glow rad="101600">
                    <a:srgbClr val="080808">
                      <a:alpha val="75000"/>
                    </a:srgbClr>
                  </a:glow>
                </a:effectLst>
                <a:latin typeface="Arial"/>
                <a:cs typeface="Arial"/>
              </a:rPr>
              <a:t>Zuck</a:t>
            </a:r>
            <a:r>
              <a:rPr lang="en-US" sz="6000" b="1" u="sng" dirty="0" smtClean="0">
                <a:effectLst>
                  <a:glow rad="101600">
                    <a:srgbClr val="080808">
                      <a:alpha val="75000"/>
                    </a:srgbClr>
                  </a:glow>
                </a:effectLst>
                <a:latin typeface="Arial"/>
                <a:cs typeface="Arial"/>
              </a:rPr>
              <a:t> </a:t>
            </a:r>
            <a:r>
              <a:rPr lang="zh-CN" altLang="en-US" sz="6000" b="1" u="sng" dirty="0" smtClean="0">
                <a:effectLst>
                  <a:glow rad="101600">
                    <a:srgbClr val="080808">
                      <a:alpha val="75000"/>
                    </a:srgbClr>
                  </a:glow>
                </a:effectLst>
                <a:latin typeface="Arial"/>
                <a:cs typeface="Arial"/>
              </a:rPr>
              <a:t>九十个动词</a:t>
            </a:r>
            <a:endParaRPr lang="en-US" sz="6000" b="1" dirty="0">
              <a:effectLst>
                <a:glow rad="101600">
                  <a:srgbClr val="080808">
                    <a:alpha val="75000"/>
                  </a:srgbClr>
                </a:glow>
              </a:effectLst>
              <a:latin typeface="Arial"/>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en-US" sz="4400" b="1" dirty="0" smtClean="0">
                <a:effectLst>
                  <a:glow rad="101600">
                    <a:srgbClr val="080808">
                      <a:alpha val="75000"/>
                    </a:srgbClr>
                  </a:glow>
                </a:effectLst>
                <a:latin typeface="Arial"/>
                <a:cs typeface="Arial"/>
              </a:rPr>
              <a:t>如果你不能</a:t>
            </a:r>
            <a:r>
              <a:rPr lang="zh-CN" altLang="en-US" sz="4400" b="1" dirty="0" smtClean="0">
                <a:effectLst>
                  <a:glow rad="101600">
                    <a:srgbClr val="080808">
                      <a:alpha val="75000"/>
                    </a:srgbClr>
                  </a:glow>
                </a:effectLst>
                <a:latin typeface="Arial"/>
                <a:cs typeface="Arial"/>
              </a:rPr>
              <a:t>从</a:t>
            </a:r>
            <a:r>
              <a:rPr lang="en-US" sz="4400" b="1" dirty="0" smtClean="0">
                <a:effectLst>
                  <a:glow rad="101600">
                    <a:srgbClr val="080808">
                      <a:alpha val="75000"/>
                    </a:srgbClr>
                  </a:glow>
                </a:effectLst>
                <a:latin typeface="Arial"/>
                <a:cs typeface="Arial"/>
              </a:rPr>
              <a:t>这些</a:t>
            </a:r>
            <a:r>
              <a:rPr lang="zh-CN" altLang="en-US" sz="4400" b="1" dirty="0" smtClean="0">
                <a:effectLst>
                  <a:glow rad="101600">
                    <a:srgbClr val="080808">
                      <a:alpha val="75000"/>
                    </a:srgbClr>
                  </a:glow>
                </a:effectLst>
                <a:latin typeface="Arial"/>
                <a:cs typeface="Arial"/>
              </a:rPr>
              <a:t>九十个</a:t>
            </a:r>
            <a:r>
              <a:rPr lang="en-US" sz="4400" b="1" dirty="0" smtClean="0">
                <a:effectLst>
                  <a:glow rad="101600">
                    <a:srgbClr val="080808">
                      <a:alpha val="75000"/>
                    </a:srgbClr>
                  </a:glow>
                </a:effectLst>
                <a:latin typeface="Arial"/>
                <a:cs typeface="Arial"/>
              </a:rPr>
              <a:t>动词</a:t>
            </a:r>
            <a:r>
              <a:rPr lang="zh-CN" altLang="en-US" sz="4400" b="1" dirty="0" smtClean="0">
                <a:effectLst>
                  <a:glow rad="101600">
                    <a:srgbClr val="080808">
                      <a:alpha val="75000"/>
                    </a:srgbClr>
                  </a:glow>
                </a:effectLst>
                <a:latin typeface="Arial"/>
                <a:cs typeface="Arial"/>
              </a:rPr>
              <a:t>里想出一些</a:t>
            </a:r>
            <a:r>
              <a:rPr lang="en-US" sz="4400" b="1" dirty="0" smtClean="0">
                <a:effectLst>
                  <a:glow rad="101600">
                    <a:srgbClr val="080808">
                      <a:alpha val="75000"/>
                    </a:srgbClr>
                  </a:glow>
                </a:effectLst>
                <a:latin typeface="Arial"/>
                <a:cs typeface="Arial"/>
              </a:rPr>
              <a:t>应用</a:t>
            </a:r>
            <a:r>
              <a:rPr lang="zh-CN" altLang="en-US" sz="4400" b="1" dirty="0" smtClean="0">
                <a:effectLst>
                  <a:glow rad="101600">
                    <a:srgbClr val="080808">
                      <a:alpha val="75000"/>
                    </a:srgbClr>
                  </a:glow>
                </a:effectLst>
                <a:latin typeface="Arial"/>
                <a:cs typeface="Arial"/>
              </a:rPr>
              <a:t>例子</a:t>
            </a:r>
            <a:r>
              <a:rPr lang="en-US" sz="4400" b="1" dirty="0" smtClean="0">
                <a:effectLst>
                  <a:glow rad="101600">
                    <a:srgbClr val="080808">
                      <a:alpha val="75000"/>
                    </a:srgbClr>
                  </a:glow>
                </a:effectLst>
                <a:latin typeface="Arial"/>
                <a:cs typeface="Arial"/>
              </a:rPr>
              <a:t>，那么你</a:t>
            </a:r>
            <a:r>
              <a:rPr lang="zh-CN" altLang="en-US" sz="4400" b="1" dirty="0" smtClean="0">
                <a:effectLst>
                  <a:glow rad="101600">
                    <a:srgbClr val="080808">
                      <a:alpha val="75000"/>
                    </a:srgbClr>
                  </a:glow>
                </a:effectLst>
                <a:latin typeface="Arial"/>
                <a:cs typeface="Arial"/>
              </a:rPr>
              <a:t>就</a:t>
            </a:r>
            <a:r>
              <a:rPr lang="en-US" sz="4400" b="1" dirty="0" smtClean="0">
                <a:effectLst>
                  <a:glow rad="101600">
                    <a:srgbClr val="080808">
                      <a:alpha val="75000"/>
                    </a:srgbClr>
                  </a:glow>
                </a:effectLst>
                <a:latin typeface="Arial"/>
                <a:cs typeface="Arial"/>
              </a:rPr>
              <a:t>是没希望</a:t>
            </a:r>
            <a:r>
              <a:rPr lang="zh-CN" altLang="en-US" sz="4400" b="1" dirty="0" smtClean="0">
                <a:effectLst>
                  <a:glow rad="101600">
                    <a:srgbClr val="080808">
                      <a:alpha val="75000"/>
                    </a:srgbClr>
                  </a:glow>
                </a:effectLst>
                <a:latin typeface="Arial"/>
                <a:cs typeface="Arial"/>
              </a:rPr>
              <a:t>了</a:t>
            </a:r>
            <a:r>
              <a:rPr lang="en-US" sz="4400" b="1" dirty="0" smtClean="0">
                <a:effectLst>
                  <a:glow rad="101600">
                    <a:srgbClr val="080808">
                      <a:alpha val="75000"/>
                    </a:srgbClr>
                  </a:glow>
                </a:effectLst>
                <a:latin typeface="Arial"/>
                <a:cs typeface="Arial"/>
              </a:rPr>
              <a:t>！</a:t>
            </a:r>
            <a:endParaRPr lang="en-US" sz="4400" b="1" dirty="0">
              <a:effectLst>
                <a:glow rad="101600">
                  <a:srgbClr val="080808">
                    <a:alpha val="75000"/>
                  </a:srgbClr>
                </a:glow>
              </a:effectLst>
              <a:latin typeface="Arial"/>
              <a:cs typeface="Arial"/>
            </a:endParaRPr>
          </a:p>
        </p:txBody>
      </p:sp>
      <p:sp>
        <p:nvSpPr>
          <p:cNvPr id="108547" name="Text Box 4"/>
          <p:cNvSpPr txBox="1">
            <a:spLocks noChangeArrowheads="1"/>
          </p:cNvSpPr>
          <p:nvPr/>
        </p:nvSpPr>
        <p:spPr bwMode="auto">
          <a:xfrm>
            <a:off x="8543925" y="76200"/>
            <a:ext cx="523875" cy="457200"/>
          </a:xfrm>
          <a:prstGeom prst="rect">
            <a:avLst/>
          </a:prstGeom>
          <a:noFill/>
          <a:ln>
            <a:noFill/>
          </a:ln>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effectLst>
                  <a:glow rad="101600">
                    <a:srgbClr val="080808">
                      <a:alpha val="75000"/>
                    </a:srgbClr>
                  </a:glow>
                </a:effectLst>
                <a:latin typeface="Arial"/>
                <a:cs typeface="Arial"/>
              </a:rPr>
              <a:t>73</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Title 1"/>
          <p:cNvSpPr>
            <a:spLocks noGrp="1"/>
          </p:cNvSpPr>
          <p:nvPr>
            <p:ph type="title"/>
          </p:nvPr>
        </p:nvSpPr>
        <p:spPr>
          <a:xfrm>
            <a:off x="0" y="0"/>
            <a:ext cx="6156325" cy="1008063"/>
          </a:xfrm>
        </p:spPr>
        <p:txBody>
          <a:bodyPr/>
          <a:lstStyle/>
          <a:p>
            <a:pPr eaLnBrk="1" hangingPunct="1">
              <a:defRPr/>
            </a:pPr>
            <a:r>
              <a:rPr lang="zh-CN" altLang="en-US" smtClean="0">
                <a:solidFill>
                  <a:schemeClr val="bg1"/>
                </a:solidFill>
                <a:latin typeface="Tw Cen MT" charset="0"/>
              </a:rPr>
              <a:t>强调教导</a:t>
            </a:r>
            <a:r>
              <a:rPr lang="en-NZ" smtClean="0">
                <a:solidFill>
                  <a:schemeClr val="bg1"/>
                </a:solidFill>
                <a:latin typeface="Tw Cen MT" charset="0"/>
              </a:rPr>
              <a:t>!</a:t>
            </a:r>
            <a:endParaRPr lang="en-NZ" dirty="0">
              <a:solidFill>
                <a:schemeClr val="bg1"/>
              </a:solidFill>
              <a:latin typeface="Tw Cen MT" charset="0"/>
            </a:endParaRPr>
          </a:p>
        </p:txBody>
      </p:sp>
      <p:sp>
        <p:nvSpPr>
          <p:cNvPr id="5" name="TextBox 4"/>
          <p:cNvSpPr txBox="1"/>
          <p:nvPr/>
        </p:nvSpPr>
        <p:spPr>
          <a:xfrm>
            <a:off x="6516688" y="-50800"/>
            <a:ext cx="2627312" cy="7016750"/>
          </a:xfrm>
          <a:prstGeom prst="rect">
            <a:avLst/>
          </a:prstGeom>
          <a:noFill/>
        </p:spPr>
        <p:txBody>
          <a:bodyPr>
            <a:spAutoFit/>
          </a:bodyPr>
          <a:lstStyle/>
          <a:p>
            <a:pPr eaLnBrk="1" fontAlgn="auto" hangingPunct="1">
              <a:spcBef>
                <a:spcPts val="0"/>
              </a:spcBef>
              <a:spcAft>
                <a:spcPts val="0"/>
              </a:spcAft>
              <a:defRPr/>
            </a:pPr>
            <a:r>
              <a:rPr lang="zh-CN" altLang="en-US" sz="3000" dirty="0">
                <a:solidFill>
                  <a:srgbClr val="FFFF00"/>
                </a:solidFill>
                <a:latin typeface="Tw Cen MT"/>
                <a:ea typeface="+mn-ea"/>
                <a:cs typeface="+mn-cs"/>
              </a:rPr>
              <a:t>圣经经文</a:t>
            </a:r>
            <a:endParaRPr lang="en-US" altLang="zh-CN" sz="3000" dirty="0">
              <a:solidFill>
                <a:srgbClr val="FFFF00"/>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见证</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解释</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图解说明</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实物教导</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r>
              <a:rPr lang="en-NZ" sz="3000" dirty="0">
                <a:solidFill>
                  <a:prstClr val="white"/>
                </a:solidFill>
                <a:latin typeface="Tw Cen MT"/>
                <a:ea typeface="+mn-ea"/>
                <a:cs typeface="+mn-cs"/>
              </a:rPr>
              <a:t/>
            </a:r>
            <a:br>
              <a:rPr lang="en-NZ" sz="3000" dirty="0">
                <a:solidFill>
                  <a:prstClr val="white"/>
                </a:solidFill>
                <a:latin typeface="Tw Cen MT"/>
                <a:ea typeface="+mn-ea"/>
                <a:cs typeface="+mn-cs"/>
              </a:rPr>
            </a:br>
            <a:r>
              <a:rPr lang="zh-CN" altLang="en-US" sz="3000" dirty="0">
                <a:solidFill>
                  <a:prstClr val="white"/>
                </a:solidFill>
                <a:latin typeface="Tw Cen MT"/>
                <a:ea typeface="+mn-ea"/>
                <a:cs typeface="+mn-cs"/>
              </a:rPr>
              <a:t>反思</a:t>
            </a:r>
            <a:endParaRPr lang="en-NZ"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TW" altLang="en-US" sz="3000" dirty="0">
                <a:solidFill>
                  <a:srgbClr val="FFFFFF"/>
                </a:solidFill>
              </a:rPr>
              <a:t>视觉辅助</a:t>
            </a:r>
            <a:endParaRPr lang="en-US" altLang="zh-TW" sz="3000" dirty="0">
              <a:solidFill>
                <a:srgbClr val="FFFFFF"/>
              </a:solidFill>
            </a:endParaRPr>
          </a:p>
          <a:p>
            <a:pPr eaLnBrk="1" fontAlgn="auto" hangingPunct="1">
              <a:spcBef>
                <a:spcPts val="0"/>
              </a:spcBef>
              <a:spcAft>
                <a:spcPts val="0"/>
              </a:spcAft>
              <a:defRPr/>
            </a:pPr>
            <a:endParaRPr lang="en-NZ" sz="3000" dirty="0">
              <a:solidFill>
                <a:srgbClr val="FFFFFF"/>
              </a:solidFill>
              <a:latin typeface="Tw Cen MT"/>
              <a:ea typeface="+mn-ea"/>
              <a:cs typeface="+mn-cs"/>
            </a:endParaRPr>
          </a:p>
          <a:p>
            <a:pPr eaLnBrk="1" fontAlgn="auto" hangingPunct="1">
              <a:spcBef>
                <a:spcPts val="0"/>
              </a:spcBef>
              <a:spcAft>
                <a:spcPts val="0"/>
              </a:spcAft>
              <a:defRPr/>
            </a:pPr>
            <a:r>
              <a:rPr lang="zh-CN" altLang="en-US" sz="3000" dirty="0">
                <a:solidFill>
                  <a:srgbClr val="FFFFFF"/>
                </a:solidFill>
                <a:latin typeface="Tw Cen MT"/>
                <a:ea typeface="+mn-ea"/>
                <a:cs typeface="+mn-cs"/>
              </a:rPr>
              <a:t>探险</a:t>
            </a:r>
            <a:endParaRPr lang="en-NZ" sz="3000" dirty="0">
              <a:solidFill>
                <a:srgbClr val="FFFFFF"/>
              </a:solidFill>
              <a:latin typeface="Tw Cen MT"/>
              <a:ea typeface="+mn-ea"/>
              <a:cs typeface="+mn-cs"/>
            </a:endParaRPr>
          </a:p>
        </p:txBody>
      </p:sp>
      <p:cxnSp>
        <p:nvCxnSpPr>
          <p:cNvPr id="7" name="Straight Connector 6"/>
          <p:cNvCxnSpPr/>
          <p:nvPr/>
        </p:nvCxnSpPr>
        <p:spPr>
          <a:xfrm flipV="1">
            <a:off x="2771775" y="549275"/>
            <a:ext cx="3744913"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71775" y="1268413"/>
            <a:ext cx="3816350" cy="2736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771775" y="2060575"/>
            <a:ext cx="3744913" cy="1944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00338" y="2852738"/>
            <a:ext cx="3743325"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771775" y="3644900"/>
            <a:ext cx="3671888" cy="360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71775" y="4005263"/>
            <a:ext cx="3744913"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71775" y="4005263"/>
            <a:ext cx="3671888" cy="158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43213" y="4005263"/>
            <a:ext cx="3600450" cy="2592387"/>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5473700"/>
            <a:ext cx="5651500" cy="954088"/>
          </a:xfrm>
          <a:prstGeom prst="rect">
            <a:avLst/>
          </a:prstGeom>
        </p:spPr>
        <p:txBody>
          <a:bodyPr>
            <a:spAutoFit/>
          </a:bodyPr>
          <a:lstStyle/>
          <a:p>
            <a:pPr algn="r" eaLnBrk="1" fontAlgn="auto" hangingPunct="1">
              <a:spcBef>
                <a:spcPts val="0"/>
              </a:spcBef>
              <a:spcAft>
                <a:spcPts val="0"/>
              </a:spcAft>
              <a:defRPr/>
            </a:pPr>
            <a:r>
              <a:rPr lang="zh-CN" altLang="en-US" sz="2800" b="1" dirty="0">
                <a:solidFill>
                  <a:srgbClr val="FFFF00"/>
                </a:solidFill>
                <a:latin typeface="Arial"/>
                <a:ea typeface="+mn-ea"/>
                <a:cs typeface="Arial"/>
              </a:rPr>
              <a:t>听众离开时，必要知道他们该如何应用主要信息</a:t>
            </a:r>
            <a:endParaRPr lang="en-NZ" sz="2800" dirty="0">
              <a:solidFill>
                <a:srgbClr val="FFFF00"/>
              </a:solidFill>
              <a:latin typeface="Arial"/>
              <a:ea typeface="+mn-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16319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smtClean="0">
                <a:solidFill>
                  <a:schemeClr val="bg1"/>
                </a:solidFill>
                <a:effectLst>
                  <a:outerShdw blurRad="50800" dist="76200" dir="2700000" algn="tl" rotWithShape="0">
                    <a:srgbClr val="000000"/>
                  </a:outerShdw>
                </a:effectLst>
                <a:cs typeface="Arial" charset="0"/>
              </a:rPr>
              <a:t>祈求有个谦</a:t>
            </a:r>
            <a:r>
              <a:rPr lang="en-US" sz="4000" b="1" dirty="0" smtClean="0">
                <a:solidFill>
                  <a:schemeClr val="bg1"/>
                </a:solidFill>
                <a:effectLst>
                  <a:outerShdw blurRad="50800" dist="76200" dir="2700000" algn="tl" rotWithShape="0">
                    <a:srgbClr val="000000"/>
                  </a:outerShdw>
                </a:effectLst>
                <a:cs typeface="Arial" charset="0"/>
              </a:rPr>
              <a:t>卑</a:t>
            </a:r>
            <a:r>
              <a:rPr lang="zh-CN" altLang="en-US" sz="4000" b="1" dirty="0" smtClean="0">
                <a:solidFill>
                  <a:schemeClr val="bg1"/>
                </a:solidFill>
                <a:effectLst>
                  <a:outerShdw blurRad="50800" dist="76200" dir="2700000" algn="tl" rotWithShape="0">
                    <a:srgbClr val="000000"/>
                  </a:outerShdw>
                </a:effectLst>
                <a:cs typeface="Arial" charset="0"/>
              </a:rPr>
              <a:t>的灵</a:t>
            </a:r>
            <a:endParaRPr lang="en-US" altLang="ja-JP" sz="4000" b="1" dirty="0" smtClean="0">
              <a:solidFill>
                <a:schemeClr val="bg1"/>
              </a:solidFill>
              <a:effectLst>
                <a:outerShdw blurRad="50800" dist="762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smtClean="0">
                <a:solidFill>
                  <a:schemeClr val="bg1"/>
                </a:solidFill>
                <a:effectLst>
                  <a:outerShdw blurRad="50800" dist="76200" dir="2700000" algn="tl" rotWithShape="0">
                    <a:srgbClr val="000000"/>
                  </a:outerShdw>
                </a:effectLst>
                <a:cs typeface="Arial" charset="0"/>
              </a:rPr>
              <a:t>按照 1 </a:t>
            </a:r>
            <a:r>
              <a:rPr lang="zh-CN" altLang="en-US" sz="4000" b="1" dirty="0" smtClean="0">
                <a:solidFill>
                  <a:schemeClr val="bg1"/>
                </a:solidFill>
                <a:effectLst>
                  <a:outerShdw blurRad="50800" dist="76200" dir="2700000" algn="tl" rotWithShape="0">
                    <a:srgbClr val="000000"/>
                  </a:outerShdw>
                </a:effectLst>
                <a:cs typeface="Arial" charset="0"/>
              </a:rPr>
              <a:t>到</a:t>
            </a:r>
            <a:r>
              <a:rPr lang="en-US" altLang="zh-CN" sz="4000" b="1" dirty="0" smtClean="0">
                <a:solidFill>
                  <a:schemeClr val="bg1"/>
                </a:solidFill>
                <a:effectLst>
                  <a:outerShdw blurRad="50800" dist="76200" dir="2700000" algn="tl" rotWithShape="0">
                    <a:srgbClr val="000000"/>
                  </a:outerShdw>
                </a:effectLst>
                <a:cs typeface="Arial" charset="0"/>
              </a:rPr>
              <a:t> </a:t>
            </a:r>
            <a:r>
              <a:rPr lang="en-GB" altLang="zh-CN" sz="4000" b="1" dirty="0" smtClean="0">
                <a:solidFill>
                  <a:schemeClr val="bg1"/>
                </a:solidFill>
                <a:effectLst>
                  <a:outerShdw blurRad="50800" dist="76200" dir="2700000" algn="tl" rotWithShape="0">
                    <a:srgbClr val="000000"/>
                  </a:outerShdw>
                </a:effectLst>
                <a:cs typeface="Arial" charset="0"/>
              </a:rPr>
              <a:t>6 </a:t>
            </a:r>
            <a:r>
              <a:rPr lang="zh-CN" altLang="en-US" sz="4000" b="1" dirty="0" smtClean="0">
                <a:solidFill>
                  <a:schemeClr val="bg1"/>
                </a:solidFill>
                <a:effectLst>
                  <a:outerShdw blurRad="50800" dist="76200" dir="2700000" algn="tl" rotWithShape="0">
                    <a:srgbClr val="000000"/>
                  </a:outerShdw>
                </a:effectLst>
                <a:cs typeface="Arial" charset="0"/>
              </a:rPr>
              <a:t>的</a:t>
            </a:r>
            <a:r>
              <a:rPr lang="en-US" sz="4000" b="1" dirty="0" smtClean="0">
                <a:solidFill>
                  <a:schemeClr val="bg1"/>
                </a:solidFill>
                <a:effectLst>
                  <a:outerShdw blurRad="50800" dist="76200" dir="2700000" algn="tl" rotWithShape="0">
                    <a:srgbClr val="000000"/>
                  </a:outerShdw>
                </a:effectLst>
                <a:cs typeface="Arial" charset="0"/>
              </a:rPr>
              <a:t>步骤</a:t>
            </a:r>
            <a:r>
              <a:rPr lang="en-US" altLang="ja-JP" sz="4000" b="1" dirty="0" smtClean="0">
                <a:solidFill>
                  <a:schemeClr val="bg1"/>
                </a:solidFill>
                <a:effectLst>
                  <a:outerShdw blurRad="50800" dist="76200" dir="2700000" algn="tl" rotWithShape="0">
                    <a:srgbClr val="000000"/>
                  </a:outerShdw>
                </a:effectLst>
                <a:cs typeface="Arial" charset="0"/>
              </a:rPr>
              <a:t> </a:t>
            </a:r>
            <a:r>
              <a:rPr lang="zh-CN" altLang="en-US" sz="4000" b="1" dirty="0" smtClean="0">
                <a:solidFill>
                  <a:schemeClr val="bg1"/>
                </a:solidFill>
                <a:effectLst>
                  <a:outerShdw blurRad="50800" dist="76200" dir="2700000" algn="tl" rotWithShape="0">
                    <a:srgbClr val="000000"/>
                  </a:outerShdw>
                </a:effectLst>
                <a:cs typeface="Arial" charset="0"/>
              </a:rPr>
              <a:t>（</a:t>
            </a:r>
            <a:r>
              <a:rPr lang="en-US" altLang="ja-JP" sz="4000" b="1" dirty="0" smtClean="0">
                <a:solidFill>
                  <a:schemeClr val="bg1"/>
                </a:solidFill>
                <a:effectLst>
                  <a:outerShdw blurRad="50800" dist="76200" dir="2700000" algn="tl" rotWithShape="0">
                    <a:srgbClr val="000000"/>
                  </a:outerShdw>
                </a:effectLst>
                <a:cs typeface="Arial" charset="0"/>
              </a:rPr>
              <a:t>27-28</a:t>
            </a:r>
            <a:r>
              <a:rPr lang="zh-CN" altLang="en-US" sz="4000" b="1" dirty="0" smtClean="0">
                <a:solidFill>
                  <a:schemeClr val="bg1"/>
                </a:solidFill>
                <a:effectLst>
                  <a:outerShdw blurRad="50800" dist="76200" dir="2700000" algn="tl" rotWithShape="0">
                    <a:srgbClr val="000000"/>
                  </a:outerShdw>
                </a:effectLst>
                <a:cs typeface="Arial" charset="0"/>
              </a:rPr>
              <a:t>页</a:t>
            </a:r>
            <a:r>
              <a:rPr lang="en-US" altLang="ja-JP" sz="4000" b="1" dirty="0" smtClean="0">
                <a:solidFill>
                  <a:schemeClr val="bg1"/>
                </a:solidFill>
                <a:effectLst>
                  <a:outerShdw blurRad="50800" dist="76200" dir="2700000" algn="tl" rotWithShape="0">
                    <a:srgbClr val="000000"/>
                  </a:outerShdw>
                </a:effectLst>
                <a:cs typeface="Arial" charset="0"/>
              </a:rPr>
              <a:t>)</a:t>
            </a:r>
            <a:endParaRPr lang="en-US" sz="4000" b="1" dirty="0" smtClean="0">
              <a:solidFill>
                <a:schemeClr val="bg1"/>
              </a:solidFill>
              <a:effectLst>
                <a:outerShdw blurRad="50800" dist="76200" dir="2700000" algn="tl" rotWithShape="0">
                  <a:srgbClr val="000000"/>
                </a:outerShdw>
              </a:effectLst>
              <a:cs typeface="Arial" charset="0"/>
            </a:endParaRPr>
          </a:p>
        </p:txBody>
      </p:sp>
      <p:sp>
        <p:nvSpPr>
          <p:cNvPr id="110595"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0596"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Arial" charset="0"/>
                <a:ea typeface="ＭＳ Ｐゴシック" charset="0"/>
                <a:cs typeface="Arial" charset="0"/>
              </a:rPr>
              <a:t>准备解经的过程</a:t>
            </a:r>
            <a:r>
              <a:rPr lang="en-US" altLang="zh-CN" sz="2800">
                <a:latin typeface="Arial" charset="0"/>
                <a:ea typeface="ＭＳ Ｐゴシック" charset="0"/>
                <a:cs typeface="Arial" charset="0"/>
              </a:rPr>
              <a:t> </a:t>
            </a:r>
            <a:br>
              <a:rPr lang="en-US" altLang="zh-CN" sz="2800">
                <a:latin typeface="Arial" charset="0"/>
                <a:ea typeface="ＭＳ Ｐゴシック" charset="0"/>
                <a:cs typeface="Arial" charset="0"/>
              </a:rPr>
            </a:br>
            <a:r>
              <a:rPr lang="en-GB" altLang="zh-CN" sz="2400">
                <a:latin typeface="Arial" charset="0"/>
                <a:ea typeface="ＭＳ Ｐゴシック" charset="0"/>
                <a:cs typeface="Arial" charset="0"/>
              </a:rPr>
              <a:t>The Preparing Expository Sermons</a:t>
            </a:r>
            <a:endParaRPr lang="en-US" sz="2400">
              <a:latin typeface="Arial" charset="0"/>
              <a:ea typeface="ＭＳ Ｐゴシック" charset="0"/>
              <a:cs typeface="Arial" charset="0"/>
            </a:endParaRPr>
          </a:p>
        </p:txBody>
      </p:sp>
      <p:sp>
        <p:nvSpPr>
          <p:cNvPr id="11264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研究</a:t>
            </a:r>
            <a:endParaRPr lang="en-US" b="1">
              <a:solidFill>
                <a:srgbClr val="FFFF00"/>
              </a:solidFill>
              <a:effectLst>
                <a:outerShdw blurRad="38100" dist="38100" dir="2700000" algn="tl">
                  <a:srgbClr val="000000"/>
                </a:outerShdw>
              </a:effectLst>
              <a:cs typeface="Arial" charset="0"/>
            </a:endParaRPr>
          </a:p>
        </p:txBody>
      </p:sp>
      <p:sp>
        <p:nvSpPr>
          <p:cNvPr id="11264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288202" name="Rectangle 10"/>
          <p:cNvSpPr>
            <a:spLocks noChangeArrowheads="1"/>
          </p:cNvSpPr>
          <p:nvPr/>
        </p:nvSpPr>
        <p:spPr bwMode="auto">
          <a:xfrm>
            <a:off x="5929313" y="5181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讲道</a:t>
            </a:r>
            <a:endParaRPr lang="en-US" b="1">
              <a:solidFill>
                <a:srgbClr val="FFFF00"/>
              </a:solidFill>
              <a:effectLst>
                <a:outerShdw blurRad="38100" dist="38100" dir="2700000" algn="tl">
                  <a:srgbClr val="000000"/>
                </a:outerShdw>
              </a:effectLst>
              <a:cs typeface="Arial" charset="0"/>
            </a:endParaRPr>
          </a:p>
        </p:txBody>
      </p:sp>
      <p:sp>
        <p:nvSpPr>
          <p:cNvPr id="1288203" name="Rectangle 11"/>
          <p:cNvSpPr>
            <a:spLocks noChangeArrowheads="1"/>
          </p:cNvSpPr>
          <p:nvPr/>
        </p:nvSpPr>
        <p:spPr bwMode="auto">
          <a:xfrm>
            <a:off x="5638800" y="4419600"/>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1265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1265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5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1773238"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目的的骄梁</a:t>
            </a:r>
            <a:endParaRPr lang="en-US" b="1">
              <a:solidFill>
                <a:srgbClr val="FFFF00"/>
              </a:solidFill>
              <a:effectLst>
                <a:outerShdw blurRad="38100" dist="38100" dir="2700000" algn="tl">
                  <a:srgbClr val="000000"/>
                </a:outerShdw>
              </a:effectLst>
              <a:cs typeface="Arial" charset="0"/>
            </a:endParaRPr>
          </a:p>
        </p:txBody>
      </p:sp>
      <p:sp>
        <p:nvSpPr>
          <p:cNvPr id="1288210" name="Rectangle 18"/>
          <p:cNvSpPr>
            <a:spLocks noChangeArrowheads="1"/>
          </p:cNvSpPr>
          <p:nvPr/>
        </p:nvSpPr>
        <p:spPr bwMode="auto">
          <a:xfrm>
            <a:off x="4213225" y="2336800"/>
            <a:ext cx="857250" cy="458788"/>
          </a:xfrm>
          <a:prstGeom prst="rect">
            <a:avLst/>
          </a:prstGeom>
          <a:noFill/>
          <a:ln w="12700">
            <a:noFill/>
            <a:miter lim="800000"/>
            <a:headEnd/>
            <a:tailEnd/>
          </a:ln>
          <a:effectLst/>
        </p:spPr>
        <p:txBody>
          <a:bodyPr wrap="none"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头脑</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心</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骨骼</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肉体</a:t>
            </a:r>
            <a:endParaRPr lang="en-US" b="1" i="1">
              <a:solidFill>
                <a:srgbClr val="FDE3BA"/>
              </a:solidFill>
              <a:effectLst>
                <a:outerShdw blurRad="38100" dist="38100" dir="2700000" algn="tl">
                  <a:srgbClr val="000000"/>
                </a:outerShdw>
              </a:effectLst>
              <a:cs typeface="Arial" charset="0"/>
            </a:endParaRPr>
          </a:p>
        </p:txBody>
      </p:sp>
      <p:sp>
        <p:nvSpPr>
          <p:cNvPr id="11266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经文</a:t>
            </a:r>
            <a:endParaRPr lang="en-US" b="1">
              <a:solidFill>
                <a:srgbClr val="D49FFF"/>
              </a:solidFill>
              <a:effectLst>
                <a:outerShdw blurRad="38100" dist="38100" dir="2700000" algn="tl">
                  <a:srgbClr val="000000"/>
                </a:outerShdw>
              </a:effectLst>
              <a:cs typeface="Arial" charset="0"/>
            </a:endParaRPr>
          </a:p>
        </p:txBody>
      </p:sp>
      <p:sp>
        <p:nvSpPr>
          <p:cNvPr id="1288221" name="Rectangle 29"/>
          <p:cNvSpPr>
            <a:spLocks noChangeArrowheads="1"/>
          </p:cNvSpPr>
          <p:nvPr/>
        </p:nvSpPr>
        <p:spPr bwMode="auto">
          <a:xfrm>
            <a:off x="57705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讲道</a:t>
            </a:r>
            <a:endParaRPr lang="en-US" b="1">
              <a:solidFill>
                <a:srgbClr val="D49FFF"/>
              </a:solidFill>
              <a:effectLst>
                <a:outerShdw blurRad="38100" dist="38100" dir="2700000" algn="tl">
                  <a:srgbClr val="000000"/>
                </a:outerShdw>
              </a:effectLst>
              <a:cs typeface="Arial" charset="0"/>
            </a:endParaRPr>
          </a:p>
        </p:txBody>
      </p:sp>
      <p:sp>
        <p:nvSpPr>
          <p:cNvPr id="1288222" name="Rectangle 30"/>
          <p:cNvSpPr>
            <a:spLocks noChangeArrowheads="1"/>
          </p:cNvSpPr>
          <p:nvPr/>
        </p:nvSpPr>
        <p:spPr bwMode="auto">
          <a:xfrm>
            <a:off x="519113" y="54864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a:t>
            </a:r>
            <a:r>
              <a:rPr lang="zh-CN" altLang="en-US" sz="1400" b="1">
                <a:solidFill>
                  <a:srgbClr val="FFFFFF"/>
                </a:solidFill>
                <a:effectLst>
                  <a:outerShdw blurRad="38100" dist="38100" dir="2700000" algn="tl">
                    <a:srgbClr val="000000"/>
                  </a:outerShdw>
                </a:effectLst>
                <a:cs typeface="Arial" charset="0"/>
              </a:rPr>
              <a:t>选择经文</a:t>
            </a:r>
            <a:endParaRPr lang="en-US" sz="1400" b="1">
              <a:solidFill>
                <a:srgbClr val="FFFFFF"/>
              </a:solidFill>
              <a:effectLst>
                <a:outerShdw blurRad="38100" dist="38100" dir="2700000" algn="tl">
                  <a:srgbClr val="000000"/>
                </a:outerShdw>
              </a:effectLst>
              <a:cs typeface="Arial" charset="0"/>
            </a:endParaRPr>
          </a:p>
        </p:txBody>
      </p:sp>
      <p:sp>
        <p:nvSpPr>
          <p:cNvPr id="1288223" name="Rectangle 31"/>
          <p:cNvSpPr>
            <a:spLocks noChangeArrowheads="1"/>
          </p:cNvSpPr>
          <p:nvPr/>
        </p:nvSpPr>
        <p:spPr bwMode="auto">
          <a:xfrm>
            <a:off x="519113" y="51816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t>
            </a:r>
            <a:r>
              <a:rPr lang="zh-CN" altLang="en-US" sz="1400" b="1">
                <a:solidFill>
                  <a:srgbClr val="FFFFFF"/>
                </a:solidFill>
                <a:effectLst>
                  <a:outerShdw blurRad="38100" dist="38100" dir="2700000" algn="tl">
                    <a:srgbClr val="000000"/>
                  </a:outerShdw>
                </a:effectLst>
                <a:cs typeface="Arial" charset="0"/>
              </a:rPr>
              <a:t>分析经文</a:t>
            </a:r>
            <a:endParaRPr lang="en-US" sz="1400" b="1">
              <a:solidFill>
                <a:srgbClr val="FFFFFF"/>
              </a:solidFill>
              <a:effectLst>
                <a:outerShdw blurRad="38100" dist="38100" dir="2700000" algn="tl">
                  <a:srgbClr val="000000"/>
                </a:outerShdw>
              </a:effectLst>
              <a:cs typeface="Arial" charset="0"/>
            </a:endParaRPr>
          </a:p>
        </p:txBody>
      </p:sp>
      <p:sp>
        <p:nvSpPr>
          <p:cNvPr id="1288224" name="Rectangle 32"/>
          <p:cNvSpPr>
            <a:spLocks noChangeArrowheads="1"/>
          </p:cNvSpPr>
          <p:nvPr/>
        </p:nvSpPr>
        <p:spPr bwMode="auto">
          <a:xfrm>
            <a:off x="595313" y="4443413"/>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a:t>
            </a:r>
            <a:r>
              <a:rPr lang="zh-CN" altLang="en-US" sz="1400" b="1">
                <a:solidFill>
                  <a:srgbClr val="FFFFFF"/>
                </a:solidFill>
                <a:effectLst>
                  <a:outerShdw blurRad="38100" dist="38100" dir="2700000" algn="tl">
                    <a:srgbClr val="000000"/>
                  </a:outerShdw>
                </a:effectLst>
                <a:cs typeface="Arial" charset="0"/>
              </a:rPr>
              <a:t>解经的概述</a:t>
            </a:r>
            <a:endParaRPr lang="en-US" sz="1400" b="1">
              <a:solidFill>
                <a:srgbClr val="FFFFFF"/>
              </a:solidFill>
              <a:effectLst>
                <a:outerShdw blurRad="38100" dist="38100" dir="2700000" algn="tl">
                  <a:srgbClr val="000000"/>
                </a:outerShdw>
              </a:effectLst>
              <a:cs typeface="Arial" charset="0"/>
            </a:endParaRPr>
          </a:p>
        </p:txBody>
      </p:sp>
      <p:sp>
        <p:nvSpPr>
          <p:cNvPr id="1288225" name="Rectangle 33"/>
          <p:cNvSpPr>
            <a:spLocks noChangeArrowheads="1"/>
          </p:cNvSpPr>
          <p:nvPr/>
        </p:nvSpPr>
        <p:spPr bwMode="auto">
          <a:xfrm>
            <a:off x="671513" y="3757613"/>
            <a:ext cx="13874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a:t>
            </a:r>
            <a:r>
              <a:rPr lang="zh-CN" altLang="en-US" sz="1400" b="1">
                <a:solidFill>
                  <a:srgbClr val="FFFFFF"/>
                </a:solidFill>
                <a:effectLst>
                  <a:outerShdw blurRad="38100" dist="38100" dir="2700000" algn="tl">
                    <a:srgbClr val="000000"/>
                  </a:outerShdw>
                </a:effectLst>
                <a:cs typeface="Arial" charset="0"/>
              </a:rPr>
              <a:t>解经的概念</a:t>
            </a:r>
            <a:endParaRPr lang="en-US" sz="1400" b="1">
              <a:solidFill>
                <a:srgbClr val="FFFFFF"/>
              </a:solidFill>
              <a:effectLst>
                <a:outerShdw blurRad="38100" dist="38100" dir="2700000" algn="tl">
                  <a:srgbClr val="000000"/>
                </a:outerShdw>
              </a:effectLst>
              <a:cs typeface="Arial" charset="0"/>
            </a:endParaRPr>
          </a:p>
        </p:txBody>
      </p:sp>
      <p:sp>
        <p:nvSpPr>
          <p:cNvPr id="1288226" name="Rectangle 34"/>
          <p:cNvSpPr>
            <a:spLocks noChangeArrowheads="1"/>
          </p:cNvSpPr>
          <p:nvPr/>
        </p:nvSpPr>
        <p:spPr bwMode="auto">
          <a:xfrm>
            <a:off x="1281113" y="2690813"/>
            <a:ext cx="18684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a:t>
            </a:r>
            <a:r>
              <a:rPr lang="zh-CN" altLang="en-US" sz="1400" b="1">
                <a:solidFill>
                  <a:srgbClr val="FFFFFF"/>
                </a:solidFill>
                <a:effectLst>
                  <a:outerShdw blurRad="38100" dist="38100" dir="2700000" algn="tl">
                    <a:srgbClr val="000000"/>
                  </a:outerShdw>
                </a:effectLst>
                <a:cs typeface="Arial" charset="0"/>
              </a:rPr>
              <a:t>三个发展性的问题</a:t>
            </a:r>
            <a:endParaRPr lang="en-US" sz="1400" b="1">
              <a:solidFill>
                <a:srgbClr val="FFFFFF"/>
              </a:solidFill>
              <a:effectLst>
                <a:outerShdw blurRad="38100" dist="38100" dir="2700000" algn="tl">
                  <a:srgbClr val="000000"/>
                </a:outerShdw>
              </a:effectLst>
              <a:cs typeface="Arial" charset="0"/>
            </a:endParaRPr>
          </a:p>
        </p:txBody>
      </p:sp>
      <p:sp>
        <p:nvSpPr>
          <p:cNvPr id="1288227" name="Rectangle 35"/>
          <p:cNvSpPr>
            <a:spLocks noChangeArrowheads="1"/>
          </p:cNvSpPr>
          <p:nvPr/>
        </p:nvSpPr>
        <p:spPr bwMode="auto">
          <a:xfrm>
            <a:off x="3338513" y="2157413"/>
            <a:ext cx="15890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a:t>
            </a:r>
            <a:r>
              <a:rPr lang="zh-CN" altLang="en-US" sz="1400" b="1">
                <a:solidFill>
                  <a:srgbClr val="FFFFFF"/>
                </a:solidFill>
                <a:effectLst>
                  <a:outerShdw blurRad="38100" dist="38100" dir="2700000" algn="tl">
                    <a:srgbClr val="000000"/>
                  </a:outerShdw>
                </a:effectLst>
                <a:cs typeface="Arial" charset="0"/>
              </a:rPr>
              <a:t>理想的听众回应</a:t>
            </a:r>
            <a:endParaRPr lang="en-US" sz="1400" b="1">
              <a:solidFill>
                <a:srgbClr val="FFFFFF"/>
              </a:solidFill>
              <a:effectLst>
                <a:outerShdw blurRad="38100" dist="38100" dir="2700000" algn="tl">
                  <a:srgbClr val="000000"/>
                </a:outerShdw>
              </a:effectLst>
              <a:cs typeface="Arial" charset="0"/>
            </a:endParaRPr>
          </a:p>
        </p:txBody>
      </p:sp>
      <p:sp>
        <p:nvSpPr>
          <p:cNvPr id="1288228" name="Rectangle 36"/>
          <p:cNvSpPr>
            <a:spLocks noChangeArrowheads="1"/>
          </p:cNvSpPr>
          <p:nvPr/>
        </p:nvSpPr>
        <p:spPr bwMode="auto">
          <a:xfrm>
            <a:off x="6843713" y="3757613"/>
            <a:ext cx="12477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a:t>
            </a:r>
            <a:r>
              <a:rPr lang="zh-CN" altLang="en-US" sz="1400" b="1">
                <a:solidFill>
                  <a:srgbClr val="FFFFFF"/>
                </a:solidFill>
                <a:effectLst>
                  <a:outerShdw blurRad="38100" dist="38100" dir="2700000" algn="tl">
                    <a:srgbClr val="000000"/>
                  </a:outerShdw>
                </a:effectLst>
                <a:cs typeface="Arial" charset="0"/>
              </a:rPr>
              <a:t>讲道的概念</a:t>
            </a:r>
            <a:endParaRPr lang="en-US" sz="1400" b="1">
              <a:solidFill>
                <a:srgbClr val="FFFFFF"/>
              </a:solidFill>
              <a:effectLst>
                <a:outerShdw blurRad="38100" dist="38100" dir="2700000" algn="tl">
                  <a:srgbClr val="000000"/>
                </a:outerShdw>
              </a:effectLst>
              <a:cs typeface="Arial" charset="0"/>
            </a:endParaRPr>
          </a:p>
        </p:txBody>
      </p:sp>
      <p:sp>
        <p:nvSpPr>
          <p:cNvPr id="1288229" name="Rectangle 37"/>
          <p:cNvSpPr>
            <a:spLocks noChangeArrowheads="1"/>
          </p:cNvSpPr>
          <p:nvPr/>
        </p:nvSpPr>
        <p:spPr bwMode="auto">
          <a:xfrm>
            <a:off x="7339013" y="4191000"/>
            <a:ext cx="128587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a:t>
            </a:r>
            <a:r>
              <a:rPr lang="zh-CN" altLang="en-US" sz="1400" b="1">
                <a:solidFill>
                  <a:srgbClr val="FFFFFF"/>
                </a:solidFill>
                <a:effectLst>
                  <a:outerShdw blurRad="38100" dist="38100" dir="2700000" algn="tl">
                    <a:srgbClr val="000000"/>
                  </a:outerShdw>
                </a:effectLst>
                <a:cs typeface="Arial" charset="0"/>
              </a:rPr>
              <a:t>讲道的概述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8 </a:t>
            </a:r>
            <a:r>
              <a:rPr lang="zh-CN" altLang="en-US" sz="1400" b="1">
                <a:solidFill>
                  <a:srgbClr val="FFFFFF"/>
                </a:solidFill>
                <a:effectLst>
                  <a:outerShdw blurRad="38100" dist="38100" dir="2700000" algn="tl">
                    <a:srgbClr val="000000"/>
                  </a:outerShdw>
                </a:effectLst>
                <a:cs typeface="Arial" charset="0"/>
              </a:rPr>
              <a:t>明晰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9 </a:t>
            </a:r>
            <a:r>
              <a:rPr lang="zh-CN" altLang="en-US" sz="1400" b="1">
                <a:solidFill>
                  <a:srgbClr val="FFFFFF"/>
                </a:solidFill>
                <a:effectLst>
                  <a:outerShdw blurRad="38100" dist="38100" dir="2700000" algn="tl">
                    <a:srgbClr val="000000"/>
                  </a:outerShdw>
                </a:effectLst>
                <a:cs typeface="Arial" charset="0"/>
              </a:rPr>
              <a:t>开场白</a:t>
            </a:r>
            <a:r>
              <a:rPr lang="en-US" altLang="ja-JP" sz="1400" b="1">
                <a:solidFill>
                  <a:srgbClr val="FFFFFF"/>
                </a:solidFill>
                <a:effectLst>
                  <a:outerShdw blurRad="38100" dist="38100" dir="2700000" algn="tl">
                    <a:srgbClr val="000000"/>
                  </a:outerShdw>
                </a:effectLst>
                <a:cs typeface="Arial" charset="0"/>
              </a:rPr>
              <a:t>/</a:t>
            </a:r>
            <a:r>
              <a:rPr lang="zh-CN" altLang="en-US" sz="1400" b="1">
                <a:solidFill>
                  <a:srgbClr val="FFFFFF"/>
                </a:solidFill>
                <a:effectLst>
                  <a:outerShdw blurRad="38100" dist="38100" dir="2700000" algn="tl">
                    <a:srgbClr val="000000"/>
                  </a:outerShdw>
                </a:effectLst>
                <a:cs typeface="Arial" charset="0"/>
              </a:rPr>
              <a:t>结论</a:t>
            </a:r>
            <a:endParaRPr lang="en-US" sz="1400" b="1">
              <a:solidFill>
                <a:srgbClr val="FFFFFF"/>
              </a:solidFill>
              <a:effectLst>
                <a:outerShdw blurRad="38100" dist="38100" dir="2700000" algn="tl">
                  <a:srgbClr val="000000"/>
                </a:outerShdw>
              </a:effectLst>
              <a:cs typeface="Arial" charset="0"/>
            </a:endParaRP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讲道</a:t>
            </a:r>
            <a:endParaRPr lang="en-US" sz="1400" b="1">
              <a:solidFill>
                <a:srgbClr val="FFFFFF"/>
              </a:solidFill>
              <a:effectLst>
                <a:outerShdw blurRad="38100" dist="38100" dir="2700000" algn="tl">
                  <a:srgbClr val="000000"/>
                </a:outerShdw>
              </a:effectLst>
              <a:cs typeface="Arial" charset="0"/>
            </a:endParaRP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solidFill>
                  <a:srgbClr val="FFFFFF"/>
                </a:solidFill>
                <a:effectLst>
                  <a:outerShdw blurRad="38100" dist="38100" dir="2700000" algn="tl">
                    <a:srgbClr val="000000"/>
                  </a:outerShdw>
                </a:effectLst>
                <a:cs typeface="Arial" charset="0"/>
              </a:rPr>
              <a:t>白色的字体显示</a:t>
            </a:r>
            <a:r>
              <a:rPr lang="en-GB" altLang="zh-CN" sz="1400" b="1">
                <a:solidFill>
                  <a:srgbClr val="FFFFFF"/>
                </a:solidFill>
                <a:effectLst>
                  <a:outerShdw blurRad="38100" dist="38100" dir="2700000" algn="tl">
                    <a:srgbClr val="000000"/>
                  </a:outerShdw>
                </a:effectLst>
                <a:cs typeface="Arial" charset="0"/>
              </a:rPr>
              <a:t>10</a:t>
            </a:r>
            <a:r>
              <a:rPr lang="zh-CN" altLang="en-US" sz="1400" b="1">
                <a:solidFill>
                  <a:srgbClr val="FFFFFF"/>
                </a:solidFill>
                <a:effectLst>
                  <a:outerShdw blurRad="38100" dist="38100" dir="2700000" algn="tl">
                    <a:srgbClr val="000000"/>
                  </a:outerShdw>
                </a:effectLst>
                <a:cs typeface="Arial" charset="0"/>
              </a:rPr>
              <a:t>个步骤</a:t>
            </a:r>
            <a:r>
              <a:rPr lang="en-US" altLang="ja-JP"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a:t>
            </a:r>
            <a:r>
              <a:rPr lang="en-US" altLang="zh-CN" sz="1400" b="1">
                <a:solidFill>
                  <a:srgbClr val="FFFFFF"/>
                </a:solidFill>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改</a:t>
            </a:r>
            <a:r>
              <a:rPr lang="en-US" sz="1400"/>
              <a:t>编</a:t>
            </a:r>
            <a:r>
              <a:rPr lang="en-US" altLang="ja-JP" sz="1400" b="1">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于</a:t>
            </a:r>
            <a:r>
              <a:rPr lang="en-US" altLang="ja-JP" sz="1400" b="1">
                <a:effectLst>
                  <a:outerShdw blurRad="38100" dist="38100" dir="2700000" algn="tl">
                    <a:srgbClr val="000000"/>
                  </a:outerShdw>
                </a:effectLst>
                <a:cs typeface="Arial" charset="0"/>
              </a:rPr>
              <a:t> </a:t>
            </a:r>
            <a:r>
              <a:rPr lang="en-US" altLang="ja-JP" sz="1400" b="1">
                <a:solidFill>
                  <a:srgbClr val="FFFFFF"/>
                </a:solidFill>
                <a:effectLst>
                  <a:outerShdw blurRad="38100" dist="38100" dir="2700000" algn="tl">
                    <a:srgbClr val="000000"/>
                  </a:outerShdw>
                </a:effectLst>
                <a:cs typeface="Arial" charset="0"/>
              </a:rPr>
              <a:t>Haddon Robinson, </a:t>
            </a:r>
            <a:r>
              <a:rPr lang="en-US" altLang="ja-JP" sz="1400" b="1" i="1">
                <a:solidFill>
                  <a:srgbClr val="FFFFFF"/>
                </a:solidFill>
                <a:effectLst>
                  <a:outerShdw blurRad="38100" dist="38100" dir="2700000" algn="tl">
                    <a:srgbClr val="000000"/>
                  </a:outerShdw>
                </a:effectLst>
                <a:cs typeface="Arial" charset="0"/>
              </a:rPr>
              <a:t>Biblical Preaching</a:t>
            </a:r>
            <a:r>
              <a:rPr lang="en-US" altLang="ja-JP" sz="1400" b="1">
                <a:solidFill>
                  <a:srgbClr val="FFFFFF"/>
                </a:solidFill>
                <a:effectLst>
                  <a:outerShdw blurRad="38100" dist="38100" dir="2700000" algn="tl">
                    <a:srgbClr val="000000"/>
                  </a:outerShdw>
                </a:effectLst>
                <a:cs typeface="Arial" charset="0"/>
              </a:rPr>
              <a:t> (notes, 105)</a:t>
            </a:r>
            <a:endParaRPr lang="en-US" sz="1400" b="1">
              <a:solidFill>
                <a:srgbClr val="FFFFFF"/>
              </a:solidFill>
              <a:effectLst>
                <a:outerShdw blurRad="38100" dist="38100" dir="2700000" algn="tl">
                  <a:srgbClr val="000000"/>
                </a:outerShdw>
              </a:effectLst>
              <a:cs typeface="Arial" charset="0"/>
            </a:endParaRPr>
          </a:p>
        </p:txBody>
      </p:sp>
      <p:sp>
        <p:nvSpPr>
          <p:cNvPr id="112680"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2" name="Oval 41"/>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3" name="Oval 42"/>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4" name="TextBox 43"/>
          <p:cNvSpPr txBox="1"/>
          <p:nvPr/>
        </p:nvSpPr>
        <p:spPr>
          <a:xfrm rot="619638">
            <a:off x="339725" y="5318125"/>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观察</a:t>
            </a:r>
            <a:endParaRPr lang="en-US" sz="4400" b="1" smtClean="0">
              <a:effectLst>
                <a:outerShdw blurRad="38100" dist="38100" dir="2700000" algn="tl">
                  <a:srgbClr val="000000"/>
                </a:outerShdw>
              </a:effectLst>
              <a:cs typeface="Arial" charset="0"/>
            </a:endParaRPr>
          </a:p>
        </p:txBody>
      </p:sp>
      <p:sp>
        <p:nvSpPr>
          <p:cNvPr id="45" name="TextBox 44"/>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解经</a:t>
            </a:r>
            <a:endParaRPr lang="en-US" sz="4400" b="1" smtClean="0">
              <a:effectLst>
                <a:outerShdw blurRad="38100" dist="38100" dir="2700000" algn="tl">
                  <a:srgbClr val="000000"/>
                </a:outerShdw>
              </a:effectLst>
              <a:cs typeface="Arial" charset="0"/>
            </a:endParaRPr>
          </a:p>
        </p:txBody>
      </p:sp>
      <p:sp>
        <p:nvSpPr>
          <p:cNvPr id="46" name="TextBox 45"/>
          <p:cNvSpPr txBox="1"/>
          <p:nvPr/>
        </p:nvSpPr>
        <p:spPr>
          <a:xfrm rot="619638">
            <a:off x="3536950" y="3078163"/>
            <a:ext cx="4656138" cy="769937"/>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smtClean="0">
                <a:effectLst>
                  <a:outerShdw blurRad="38100" dist="38100" dir="2700000" algn="tl">
                    <a:srgbClr val="000000"/>
                  </a:outerShdw>
                </a:effectLst>
                <a:cs typeface="Arial" charset="0"/>
              </a:rPr>
              <a:t>应用</a:t>
            </a:r>
            <a:endParaRPr lang="en-US" sz="4400" b="1" smtClean="0">
              <a:effectLst>
                <a:outerShdw blurRad="38100" dist="38100" dir="2700000" algn="tl">
                  <a:srgbClr val="000000"/>
                </a:outerShdw>
              </a:effectLst>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ppt_x</p:attrName>
                                        </p:attrNameLst>
                                      </p:cBhvr>
                                      <p:tavLst>
                                        <p:tav tm="0">
                                          <p:val>
                                            <p:strVal val="#ppt_x-.2"/>
                                          </p:val>
                                        </p:tav>
                                        <p:tav tm="100000">
                                          <p:val>
                                            <p:strVal val="#ppt_x"/>
                                          </p:val>
                                        </p:tav>
                                      </p:tavLst>
                                    </p:anim>
                                    <p:anim calcmode="lin" valueType="num">
                                      <p:cBhvr>
                                        <p:cTn id="1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2"/>
                                        </p:tgtEl>
                                      </p:cBhvr>
                                    </p:animEffec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1000" fill="hold"/>
                                        <p:tgtEl>
                                          <p:spTgt spid="43"/>
                                        </p:tgtEl>
                                        <p:attrNameLst>
                                          <p:attrName>ppt_x</p:attrName>
                                        </p:attrNameLst>
                                      </p:cBhvr>
                                      <p:tavLst>
                                        <p:tav tm="0">
                                          <p:val>
                                            <p:strVal val="#ppt_x-.2"/>
                                          </p:val>
                                        </p:tav>
                                        <p:tav tm="100000">
                                          <p:val>
                                            <p:strVal val="#ppt_x"/>
                                          </p:val>
                                        </p:tav>
                                      </p:tavLst>
                                    </p:anim>
                                    <p:anim calcmode="lin" valueType="num">
                                      <p:cBhvr>
                                        <p:cTn id="28"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3"/>
                                        </p:tgtEl>
                                      </p:cBhvr>
                                    </p:animEffec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P spid="42" grpId="0" animBg="1"/>
      <p:bldP spid="43" grpId="0" animBg="1"/>
      <p:bldP spid="44"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4094163"/>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smtClean="0">
                <a:solidFill>
                  <a:schemeClr val="bg1"/>
                </a:solidFill>
                <a:effectLst>
                  <a:outerShdw blurRad="50800" dist="88900" dir="2700000" algn="tl" rotWithShape="0">
                    <a:srgbClr val="000000"/>
                  </a:outerShdw>
                </a:effectLst>
                <a:cs typeface="Arial" charset="0"/>
              </a:rPr>
              <a:t>祈求有个谦</a:t>
            </a:r>
            <a:r>
              <a:rPr lang="en-US" sz="4000" b="1" dirty="0" smtClean="0">
                <a:solidFill>
                  <a:schemeClr val="bg1"/>
                </a:solidFill>
                <a:effectLst>
                  <a:outerShdw blurRad="50800" dist="88900" dir="2700000" algn="tl" rotWithShape="0">
                    <a:srgbClr val="000000"/>
                  </a:outerShdw>
                </a:effectLst>
                <a:cs typeface="Arial" charset="0"/>
              </a:rPr>
              <a:t>卑</a:t>
            </a:r>
            <a:r>
              <a:rPr lang="zh-CN" altLang="en-US" sz="4000" b="1" dirty="0" smtClean="0">
                <a:solidFill>
                  <a:schemeClr val="bg1"/>
                </a:solidFill>
                <a:effectLst>
                  <a:outerShdw blurRad="50800" dist="88900" dir="2700000" algn="tl" rotWithShape="0">
                    <a:srgbClr val="000000"/>
                  </a:outerShdw>
                </a:effectLst>
                <a:cs typeface="Arial" charset="0"/>
              </a:rPr>
              <a:t>的灵</a:t>
            </a:r>
            <a:endParaRPr lang="en-US" altLang="ja-JP" sz="4000" b="1" dirty="0" smtClean="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smtClean="0">
                <a:solidFill>
                  <a:schemeClr val="bg1"/>
                </a:solidFill>
                <a:effectLst>
                  <a:outerShdw blurRad="50800" dist="88900" dir="2700000" algn="tl" rotWithShape="0">
                    <a:srgbClr val="000000"/>
                  </a:outerShdw>
                </a:effectLst>
                <a:cs typeface="Arial" charset="0"/>
              </a:rPr>
              <a:t>按照 1 </a:t>
            </a:r>
            <a:r>
              <a:rPr lang="zh-CN" altLang="en-US" sz="4000" b="1" dirty="0" smtClean="0">
                <a:solidFill>
                  <a:schemeClr val="bg1"/>
                </a:solidFill>
                <a:effectLst>
                  <a:outerShdw blurRad="50800" dist="88900" dir="2700000" algn="tl" rotWithShape="0">
                    <a:srgbClr val="000000"/>
                  </a:outerShdw>
                </a:effectLst>
                <a:cs typeface="Arial" charset="0"/>
              </a:rPr>
              <a:t>到</a:t>
            </a:r>
            <a:r>
              <a:rPr lang="en-US" altLang="zh-CN" sz="4000" b="1" dirty="0" smtClean="0">
                <a:solidFill>
                  <a:schemeClr val="bg1"/>
                </a:solidFill>
                <a:effectLst>
                  <a:outerShdw blurRad="50800" dist="88900" dir="2700000" algn="tl" rotWithShape="0">
                    <a:srgbClr val="000000"/>
                  </a:outerShdw>
                </a:effectLst>
                <a:cs typeface="Arial" charset="0"/>
              </a:rPr>
              <a:t> </a:t>
            </a:r>
            <a:r>
              <a:rPr lang="en-GB" altLang="zh-CN" sz="4000" b="1" dirty="0" smtClean="0">
                <a:solidFill>
                  <a:schemeClr val="bg1"/>
                </a:solidFill>
                <a:effectLst>
                  <a:outerShdw blurRad="50800" dist="88900" dir="2700000" algn="tl" rotWithShape="0">
                    <a:srgbClr val="000000"/>
                  </a:outerShdw>
                </a:effectLst>
                <a:cs typeface="Arial" charset="0"/>
              </a:rPr>
              <a:t>6 </a:t>
            </a:r>
            <a:r>
              <a:rPr lang="zh-CN" altLang="en-US" sz="4000" b="1" dirty="0" smtClean="0">
                <a:solidFill>
                  <a:schemeClr val="bg1"/>
                </a:solidFill>
                <a:effectLst>
                  <a:outerShdw blurRad="50800" dist="88900" dir="2700000" algn="tl" rotWithShape="0">
                    <a:srgbClr val="000000"/>
                  </a:outerShdw>
                </a:effectLst>
                <a:cs typeface="Arial" charset="0"/>
              </a:rPr>
              <a:t>的</a:t>
            </a:r>
            <a:r>
              <a:rPr lang="en-US" sz="4000" b="1" dirty="0" smtClean="0">
                <a:solidFill>
                  <a:schemeClr val="bg1"/>
                </a:solidFill>
                <a:effectLst>
                  <a:outerShdw blurRad="50800" dist="88900" dir="2700000" algn="tl" rotWithShape="0">
                    <a:srgbClr val="000000"/>
                  </a:outerShdw>
                </a:effectLst>
                <a:cs typeface="Arial" charset="0"/>
              </a:rPr>
              <a:t>步骤</a:t>
            </a:r>
            <a:r>
              <a:rPr lang="en-US" altLang="ja-JP" sz="4000" b="1" dirty="0" smtClean="0">
                <a:solidFill>
                  <a:schemeClr val="bg1"/>
                </a:solidFill>
                <a:effectLst>
                  <a:outerShdw blurRad="50800" dist="88900" dir="2700000" algn="tl" rotWithShape="0">
                    <a:srgbClr val="000000"/>
                  </a:outerShdw>
                </a:effectLst>
                <a:cs typeface="Arial" charset="0"/>
              </a:rPr>
              <a:t> (27-28</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smtClean="0">
                <a:solidFill>
                  <a:schemeClr val="bg1"/>
                </a:solidFill>
                <a:effectLst>
                  <a:outerShdw blurRad="50800" dist="88900" dir="2700000" algn="tl" rotWithShape="0">
                    <a:srgbClr val="000000"/>
                  </a:outerShdw>
                </a:effectLst>
                <a:cs typeface="Arial" charset="0"/>
              </a:rPr>
              <a:t>在你的生活中</a:t>
            </a:r>
            <a:r>
              <a:rPr lang="zh-CN" altLang="en-US" sz="4000" b="1" dirty="0" smtClean="0">
                <a:solidFill>
                  <a:schemeClr val="bg1"/>
                </a:solidFill>
                <a:effectLst>
                  <a:outerShdw blurRad="50800" dist="88900" dir="2700000" algn="tl" rotWithShape="0">
                    <a:srgbClr val="000000"/>
                  </a:outerShdw>
                </a:effectLst>
                <a:cs typeface="Arial" charset="0"/>
              </a:rPr>
              <a:t>里</a:t>
            </a:r>
            <a:r>
              <a:rPr lang="en-US" sz="4000" b="1" dirty="0" smtClean="0">
                <a:solidFill>
                  <a:schemeClr val="bg1"/>
                </a:solidFill>
                <a:effectLst>
                  <a:outerShdw blurRad="50800" dist="88900" dir="2700000" algn="tl" rotWithShape="0">
                    <a:srgbClr val="000000"/>
                  </a:outerShdw>
                </a:effectLst>
                <a:cs typeface="Arial" charset="0"/>
              </a:rPr>
              <a:t>参阅</a:t>
            </a:r>
            <a:r>
              <a:rPr lang="en-US" altLang="ja-JP" sz="4000" b="1" dirty="0" smtClean="0">
                <a:solidFill>
                  <a:srgbClr val="FFFFFF"/>
                </a:solidFill>
                <a:effectLst>
                  <a:outerShdw blurRad="50800" dist="88900" dir="2700000" algn="tl" rotWithShape="0">
                    <a:srgbClr val="000000"/>
                  </a:outerShdw>
                </a:effectLst>
                <a:cs typeface="Arial" charset="0"/>
              </a:rPr>
              <a:t> </a:t>
            </a:r>
            <a:r>
              <a:rPr lang="zh-CN" altLang="en-US" sz="4000" b="1" dirty="0" smtClean="0">
                <a:solidFill>
                  <a:srgbClr val="FFFFFF"/>
                </a:solidFill>
                <a:effectLst>
                  <a:outerShdw blurRad="50800" dist="88900" dir="2700000" algn="tl" rotWithShape="0">
                    <a:srgbClr val="000000"/>
                  </a:outerShdw>
                </a:effectLst>
                <a:cs typeface="Arial" charset="0"/>
              </a:rPr>
              <a:t>讲道的概念</a:t>
            </a:r>
            <a:r>
              <a:rPr lang="en-US" altLang="ja-JP" sz="4000" b="1" dirty="0" smtClean="0">
                <a:solidFill>
                  <a:schemeClr val="bg1"/>
                </a:solidFill>
                <a:effectLst>
                  <a:outerShdw blurRad="50800" dist="88900" dir="2700000" algn="tl" rotWithShape="0">
                    <a:srgbClr val="000000"/>
                  </a:outerShdw>
                </a:effectLst>
                <a:cs typeface="Arial" charset="0"/>
              </a:rPr>
              <a:t>CPS (71</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endParaRPr lang="en-US" sz="4000" b="1" dirty="0" smtClean="0">
              <a:solidFill>
                <a:schemeClr val="bg1"/>
              </a:solidFill>
              <a:effectLst>
                <a:outerShdw blurRad="50800" dist="88900" dir="2700000" algn="tl" rotWithShape="0">
                  <a:srgbClr val="000000"/>
                </a:outerShdw>
              </a:effectLst>
              <a:cs typeface="Arial" charset="0"/>
            </a:endParaRPr>
          </a:p>
        </p:txBody>
      </p:sp>
      <p:sp>
        <p:nvSpPr>
          <p:cNvPr id="114691"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4692"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5943600" y="533400"/>
            <a:ext cx="3200400" cy="4114800"/>
          </a:xfrm>
        </p:spPr>
        <p:txBody>
          <a:bodyPr/>
          <a:lstStyle/>
          <a:p>
            <a:pPr eaLnBrk="1" hangingPunct="1"/>
            <a:r>
              <a:rPr lang="zh-CN" altLang="en-US" sz="5400" b="1">
                <a:solidFill>
                  <a:schemeClr val="accent2"/>
                </a:solidFill>
                <a:latin typeface="Arial" charset="0"/>
                <a:ea typeface="ＭＳ Ｐゴシック" charset="0"/>
                <a:cs typeface="ＭＳ Ｐゴシック" charset="0"/>
              </a:rPr>
              <a:t>首先应用你生活中的例子</a:t>
            </a:r>
            <a:r>
              <a:rPr lang="en-US" altLang="ja-JP" sz="5400" b="1">
                <a:solidFill>
                  <a:schemeClr val="accent2"/>
                </a:solidFill>
                <a:latin typeface="Arial" charset="0"/>
                <a:ea typeface="ＭＳ Ｐゴシック" charset="0"/>
                <a:cs typeface="ＭＳ Ｐゴシック" charset="0"/>
              </a:rPr>
              <a:t>!</a:t>
            </a:r>
            <a:endParaRPr lang="en-US" sz="5400" b="1">
              <a:solidFill>
                <a:schemeClr val="accent2"/>
              </a:solidFill>
              <a:latin typeface="Arial" charset="0"/>
              <a:ea typeface="ＭＳ Ｐゴシック" charset="0"/>
              <a:cs typeface="ＭＳ Ｐゴシック" charset="0"/>
            </a:endParaRPr>
          </a:p>
        </p:txBody>
      </p:sp>
      <p:pic>
        <p:nvPicPr>
          <p:cNvPr id="116739" name="Picture 5" descr="MSSConvic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62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6"/>
          <p:cNvSpPr>
            <a:spLocks noGrp="1" noChangeArrowheads="1"/>
          </p:cNvSpPr>
          <p:nvPr>
            <p:ph type="subTitle" idx="1"/>
          </p:nvPr>
        </p:nvSpPr>
        <p:spPr>
          <a:xfrm>
            <a:off x="0" y="6019800"/>
            <a:ext cx="8077200" cy="685800"/>
          </a:xfrm>
          <a:solidFill>
            <a:schemeClr val="bg1"/>
          </a:solidFill>
        </p:spPr>
        <p:txBody>
          <a:bodyPr/>
          <a:lstStyle/>
          <a:p>
            <a:pPr eaLnBrk="1" hangingPunct="1"/>
            <a:r>
              <a:rPr lang="zh-CN" altLang="en-US" sz="2400" b="1" i="1">
                <a:latin typeface="Arial" charset="0"/>
                <a:ea typeface="ＭＳ Ｐゴシック" charset="0"/>
                <a:cs typeface="ＭＳ Ｐゴシック" charset="0"/>
              </a:rPr>
              <a:t>“各位，这是个超好的讲道，</a:t>
            </a:r>
            <a:r>
              <a:rPr lang="en-US" altLang="zh-CN" sz="2400" b="1" i="1">
                <a:latin typeface="Arial" charset="0"/>
                <a:ea typeface="ＭＳ Ｐゴシック" charset="0"/>
                <a:cs typeface="ＭＳ Ｐゴシック" charset="0"/>
              </a:rPr>
              <a:t> </a:t>
            </a:r>
            <a:r>
              <a:rPr lang="zh-CN" altLang="en-US" sz="2400" b="1" i="1">
                <a:latin typeface="Arial" charset="0"/>
                <a:ea typeface="ＭＳ Ｐゴシック" charset="0"/>
                <a:cs typeface="ＭＳ Ｐゴシック" charset="0"/>
              </a:rPr>
              <a:t>但我确定我不能把它讲完！</a:t>
            </a:r>
            <a:endParaRPr lang="en-US" sz="2400" b="1" i="1">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8259" name="Text Box 3"/>
          <p:cNvSpPr txBox="1">
            <a:spLocks noChangeArrowheads="1"/>
          </p:cNvSpPr>
          <p:nvPr/>
        </p:nvSpPr>
        <p:spPr bwMode="auto">
          <a:xfrm>
            <a:off x="914400" y="212725"/>
            <a:ext cx="8229600" cy="56324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smtClean="0">
                <a:solidFill>
                  <a:schemeClr val="bg1"/>
                </a:solidFill>
                <a:effectLst>
                  <a:outerShdw blurRad="50800" dist="88900" dir="2700000" algn="tl" rotWithShape="0">
                    <a:srgbClr val="000000"/>
                  </a:outerShdw>
                </a:effectLst>
                <a:cs typeface="Arial" charset="0"/>
              </a:rPr>
              <a:t>祈求有个谦</a:t>
            </a:r>
            <a:r>
              <a:rPr lang="en-US" sz="4000" b="1" dirty="0" smtClean="0">
                <a:solidFill>
                  <a:schemeClr val="bg1"/>
                </a:solidFill>
                <a:effectLst>
                  <a:outerShdw blurRad="50800" dist="88900" dir="2700000" algn="tl" rotWithShape="0">
                    <a:srgbClr val="000000"/>
                  </a:outerShdw>
                </a:effectLst>
                <a:cs typeface="Arial" charset="0"/>
              </a:rPr>
              <a:t>卑</a:t>
            </a:r>
            <a:r>
              <a:rPr lang="zh-CN" altLang="en-US" sz="4000" b="1" dirty="0" smtClean="0">
                <a:solidFill>
                  <a:schemeClr val="bg1"/>
                </a:solidFill>
                <a:effectLst>
                  <a:outerShdw blurRad="50800" dist="88900" dir="2700000" algn="tl" rotWithShape="0">
                    <a:srgbClr val="000000"/>
                  </a:outerShdw>
                </a:effectLst>
                <a:cs typeface="Arial" charset="0"/>
              </a:rPr>
              <a:t>的灵</a:t>
            </a:r>
            <a:endParaRPr lang="en-US" altLang="ja-JP" sz="4000" b="1" dirty="0" smtClean="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smtClean="0">
                <a:solidFill>
                  <a:schemeClr val="bg1"/>
                </a:solidFill>
                <a:effectLst>
                  <a:outerShdw blurRad="50800" dist="88900" dir="2700000" algn="tl" rotWithShape="0">
                    <a:srgbClr val="000000"/>
                  </a:outerShdw>
                </a:effectLst>
                <a:cs typeface="Arial" charset="0"/>
              </a:rPr>
              <a:t>按照 1 </a:t>
            </a:r>
            <a:r>
              <a:rPr lang="zh-CN" altLang="en-US" sz="4000" b="1" dirty="0" smtClean="0">
                <a:solidFill>
                  <a:schemeClr val="bg1"/>
                </a:solidFill>
                <a:effectLst>
                  <a:outerShdw blurRad="50800" dist="88900" dir="2700000" algn="tl" rotWithShape="0">
                    <a:srgbClr val="000000"/>
                  </a:outerShdw>
                </a:effectLst>
                <a:cs typeface="Arial" charset="0"/>
              </a:rPr>
              <a:t>到</a:t>
            </a:r>
            <a:r>
              <a:rPr lang="en-US" altLang="zh-CN" sz="4000" b="1" dirty="0" smtClean="0">
                <a:solidFill>
                  <a:schemeClr val="bg1"/>
                </a:solidFill>
                <a:effectLst>
                  <a:outerShdw blurRad="50800" dist="88900" dir="2700000" algn="tl" rotWithShape="0">
                    <a:srgbClr val="000000"/>
                  </a:outerShdw>
                </a:effectLst>
                <a:cs typeface="Arial" charset="0"/>
              </a:rPr>
              <a:t> </a:t>
            </a:r>
            <a:r>
              <a:rPr lang="en-GB" altLang="zh-CN" sz="4000" b="1" dirty="0" smtClean="0">
                <a:solidFill>
                  <a:schemeClr val="bg1"/>
                </a:solidFill>
                <a:effectLst>
                  <a:outerShdw blurRad="50800" dist="88900" dir="2700000" algn="tl" rotWithShape="0">
                    <a:srgbClr val="000000"/>
                  </a:outerShdw>
                </a:effectLst>
                <a:cs typeface="Arial" charset="0"/>
              </a:rPr>
              <a:t>6 </a:t>
            </a:r>
            <a:r>
              <a:rPr lang="zh-CN" altLang="en-US" sz="4000" b="1" dirty="0" smtClean="0">
                <a:solidFill>
                  <a:schemeClr val="bg1"/>
                </a:solidFill>
                <a:effectLst>
                  <a:outerShdw blurRad="50800" dist="88900" dir="2700000" algn="tl" rotWithShape="0">
                    <a:srgbClr val="000000"/>
                  </a:outerShdw>
                </a:effectLst>
                <a:cs typeface="Arial" charset="0"/>
              </a:rPr>
              <a:t>的</a:t>
            </a:r>
            <a:r>
              <a:rPr lang="en-US" sz="4000" b="1" dirty="0" smtClean="0">
                <a:solidFill>
                  <a:schemeClr val="bg1"/>
                </a:solidFill>
                <a:effectLst>
                  <a:outerShdw blurRad="50800" dist="88900" dir="2700000" algn="tl" rotWithShape="0">
                    <a:srgbClr val="000000"/>
                  </a:outerShdw>
                </a:effectLst>
                <a:cs typeface="Arial" charset="0"/>
              </a:rPr>
              <a:t>步骤</a:t>
            </a:r>
            <a:r>
              <a:rPr lang="en-US" altLang="ja-JP" sz="4000" b="1" dirty="0" smtClean="0">
                <a:solidFill>
                  <a:schemeClr val="bg1"/>
                </a:solidFill>
                <a:effectLst>
                  <a:outerShdw blurRad="50800" dist="88900" dir="2700000" algn="tl" rotWithShape="0">
                    <a:srgbClr val="000000"/>
                  </a:outerShdw>
                </a:effectLst>
                <a:cs typeface="Arial" charset="0"/>
              </a:rPr>
              <a:t> (27-28</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smtClean="0">
                <a:solidFill>
                  <a:schemeClr val="bg1"/>
                </a:solidFill>
                <a:effectLst>
                  <a:outerShdw blurRad="50800" dist="88900" dir="2700000" algn="tl" rotWithShape="0">
                    <a:srgbClr val="000000"/>
                  </a:outerShdw>
                </a:effectLst>
                <a:cs typeface="Arial" charset="0"/>
              </a:rPr>
              <a:t>在你的生活中</a:t>
            </a:r>
            <a:r>
              <a:rPr lang="zh-CN" altLang="en-US" sz="4000" b="1" dirty="0" smtClean="0">
                <a:solidFill>
                  <a:schemeClr val="bg1"/>
                </a:solidFill>
                <a:effectLst>
                  <a:outerShdw blurRad="50800" dist="88900" dir="2700000" algn="tl" rotWithShape="0">
                    <a:srgbClr val="000000"/>
                  </a:outerShdw>
                </a:effectLst>
                <a:cs typeface="Arial" charset="0"/>
              </a:rPr>
              <a:t>里</a:t>
            </a:r>
            <a:r>
              <a:rPr lang="en-US" sz="4000" b="1" dirty="0" smtClean="0">
                <a:solidFill>
                  <a:schemeClr val="bg1"/>
                </a:solidFill>
                <a:effectLst>
                  <a:outerShdw blurRad="50800" dist="88900" dir="2700000" algn="tl" rotWithShape="0">
                    <a:srgbClr val="000000"/>
                  </a:outerShdw>
                </a:effectLst>
                <a:cs typeface="Arial" charset="0"/>
              </a:rPr>
              <a:t>参阅</a:t>
            </a:r>
            <a:r>
              <a:rPr lang="zh-CN" altLang="en-US" sz="4000" b="1" dirty="0" smtClean="0">
                <a:solidFill>
                  <a:srgbClr val="FFFFFF"/>
                </a:solidFill>
                <a:effectLst>
                  <a:outerShdw blurRad="50800" dist="88900" dir="2700000" algn="tl" rotWithShape="0">
                    <a:srgbClr val="000000"/>
                  </a:outerShdw>
                </a:effectLst>
                <a:cs typeface="Arial" charset="0"/>
              </a:rPr>
              <a:t>讲道的概念</a:t>
            </a:r>
            <a:r>
              <a:rPr lang="en-US" altLang="ja-JP" sz="4000" b="1" dirty="0" smtClean="0">
                <a:solidFill>
                  <a:schemeClr val="bg1"/>
                </a:solidFill>
                <a:effectLst>
                  <a:outerShdw blurRad="50800" dist="88900" dir="2700000" algn="tl" rotWithShape="0">
                    <a:srgbClr val="000000"/>
                  </a:outerShdw>
                </a:effectLst>
                <a:cs typeface="Arial" charset="0"/>
              </a:rPr>
              <a:t>CPS (71</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u="sng" dirty="0" smtClean="0">
                <a:solidFill>
                  <a:schemeClr val="bg1"/>
                </a:solidFill>
                <a:effectLst>
                  <a:outerShdw blurRad="50800" dist="88900" dir="2700000" algn="tl" rotWithShape="0">
                    <a:srgbClr val="000000"/>
                  </a:outerShdw>
                </a:effectLst>
                <a:cs typeface="Arial" charset="0"/>
              </a:rPr>
              <a:t>在他人的生活中</a:t>
            </a:r>
            <a:r>
              <a:rPr lang="zh-CN" altLang="en-US" sz="4000" b="1" dirty="0" smtClean="0">
                <a:solidFill>
                  <a:schemeClr val="bg1"/>
                </a:solidFill>
                <a:effectLst>
                  <a:outerShdw blurRad="50800" dist="88900" dir="2700000" algn="tl" rotWithShape="0">
                    <a:srgbClr val="000000"/>
                  </a:outerShdw>
                </a:effectLst>
                <a:cs typeface="Arial" charset="0"/>
              </a:rPr>
              <a:t>里</a:t>
            </a:r>
            <a:r>
              <a:rPr lang="en-US" sz="4000" b="1" dirty="0" smtClean="0">
                <a:solidFill>
                  <a:schemeClr val="bg1"/>
                </a:solidFill>
                <a:effectLst>
                  <a:outerShdw blurRad="50800" dist="88900" dir="2700000" algn="tl" rotWithShape="0">
                    <a:srgbClr val="000000"/>
                  </a:outerShdw>
                </a:effectLst>
                <a:cs typeface="Arial" charset="0"/>
              </a:rPr>
              <a:t>参阅</a:t>
            </a:r>
            <a:r>
              <a:rPr lang="zh-CN" altLang="en-US" sz="4000" b="1" dirty="0" smtClean="0">
                <a:solidFill>
                  <a:srgbClr val="FFFFFF"/>
                </a:solidFill>
                <a:effectLst>
                  <a:outerShdw blurRad="50800" dist="88900" dir="2700000" algn="tl" rotWithShape="0">
                    <a:srgbClr val="000000"/>
                  </a:outerShdw>
                </a:effectLst>
                <a:cs typeface="Arial" charset="0"/>
              </a:rPr>
              <a:t>讲道的概念</a:t>
            </a:r>
            <a:r>
              <a:rPr lang="en-US" altLang="ja-JP" sz="4000" b="1" dirty="0" smtClean="0">
                <a:solidFill>
                  <a:schemeClr val="bg1"/>
                </a:solidFill>
                <a:effectLst>
                  <a:outerShdw blurRad="50800" dist="88900" dir="2700000" algn="tl" rotWithShape="0">
                    <a:srgbClr val="000000"/>
                  </a:outerShdw>
                </a:effectLst>
                <a:cs typeface="Arial" charset="0"/>
              </a:rPr>
              <a:t>CPS (71</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endParaRPr lang="en-US" sz="4000" b="1" dirty="0" smtClean="0">
              <a:solidFill>
                <a:schemeClr val="bg1"/>
              </a:solidFill>
              <a:effectLst>
                <a:outerShdw blurRad="50800" dist="88900" dir="2700000" algn="tl" rotWithShape="0">
                  <a:srgbClr val="000000"/>
                </a:outerShdw>
              </a:effectLst>
              <a:cs typeface="Arial" charset="0"/>
            </a:endParaRPr>
          </a:p>
        </p:txBody>
      </p:sp>
      <p:sp>
        <p:nvSpPr>
          <p:cNvPr id="11878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8788"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48259">
                                            <p:txEl>
                                              <p:pRg st="0" end="0"/>
                                            </p:txEl>
                                          </p:spTgt>
                                        </p:tgtEl>
                                        <p:attrNameLst>
                                          <p:attrName>style.visibility</p:attrName>
                                        </p:attrNameLst>
                                      </p:cBhvr>
                                      <p:to>
                                        <p:strVal val="visible"/>
                                      </p:to>
                                    </p:set>
                                    <p:animEffect transition="in" filter="checkerboard(across)">
                                      <p:cBhvr>
                                        <p:cTn id="7" dur="500"/>
                                        <p:tgtEl>
                                          <p:spTgt spid="124825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48259">
                                            <p:txEl>
                                              <p:pRg st="1" end="1"/>
                                            </p:txEl>
                                          </p:spTgt>
                                        </p:tgtEl>
                                        <p:attrNameLst>
                                          <p:attrName>style.visibility</p:attrName>
                                        </p:attrNameLst>
                                      </p:cBhvr>
                                      <p:to>
                                        <p:strVal val="visible"/>
                                      </p:to>
                                    </p:set>
                                    <p:animEffect transition="in" filter="checkerboard(across)">
                                      <p:cBhvr>
                                        <p:cTn id="11" dur="500"/>
                                        <p:tgtEl>
                                          <p:spTgt spid="124825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48259">
                                            <p:txEl>
                                              <p:pRg st="2" end="2"/>
                                            </p:txEl>
                                          </p:spTgt>
                                        </p:tgtEl>
                                        <p:attrNameLst>
                                          <p:attrName>style.visibility</p:attrName>
                                        </p:attrNameLst>
                                      </p:cBhvr>
                                      <p:to>
                                        <p:strVal val="visible"/>
                                      </p:to>
                                    </p:set>
                                    <p:animEffect transition="in" filter="checkerboard(across)">
                                      <p:cBhvr>
                                        <p:cTn id="15" dur="500"/>
                                        <p:tgtEl>
                                          <p:spTgt spid="124825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48259">
                                            <p:txEl>
                                              <p:pRg st="3" end="3"/>
                                            </p:txEl>
                                          </p:spTgt>
                                        </p:tgtEl>
                                        <p:attrNameLst>
                                          <p:attrName>style.visibility</p:attrName>
                                        </p:attrNameLst>
                                      </p:cBhvr>
                                      <p:to>
                                        <p:strVal val="visible"/>
                                      </p:to>
                                    </p:set>
                                    <p:animEffect transition="in" filter="checkerboard(across)">
                                      <p:cBhvr>
                                        <p:cTn id="19"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381000"/>
            <a:ext cx="7772400" cy="1905000"/>
          </a:xfrm>
          <a:solidFill>
            <a:schemeClr val="bg2"/>
          </a:solidFill>
        </p:spPr>
        <p:txBody>
          <a:bodyPr/>
          <a:lstStyle/>
          <a:p>
            <a:pPr>
              <a:defRPr/>
            </a:pPr>
            <a:r>
              <a:rPr lang="en-US" sz="5400">
                <a:latin typeface="Times New Roman" charset="0"/>
                <a:ea typeface="ＭＳ Ｐゴシック" charset="0"/>
                <a:cs typeface="ＭＳ Ｐゴシック" charset="0"/>
              </a:rPr>
              <a:t>		</a:t>
            </a:r>
            <a:r>
              <a:rPr lang="zh-CN" altLang="en-US" sz="5400">
                <a:solidFill>
                  <a:schemeClr val="tx1"/>
                </a:solidFill>
                <a:latin typeface="Arial" charset="0"/>
                <a:ea typeface="ＭＳ Ｐゴシック" charset="0"/>
                <a:cs typeface="Arial" charset="0"/>
              </a:rPr>
              <a:t>在生活的领域里</a:t>
            </a:r>
            <a:r>
              <a:rPr lang="en-GB" altLang="zh-CN" sz="5400">
                <a:solidFill>
                  <a:schemeClr val="tx1"/>
                </a:solidFill>
                <a:latin typeface="Arial" charset="0"/>
                <a:ea typeface="ＭＳ Ｐゴシック" charset="0"/>
                <a:cs typeface="Arial" charset="0"/>
              </a:rPr>
              <a:t/>
            </a:r>
            <a:br>
              <a:rPr lang="en-GB" altLang="zh-CN" sz="5400">
                <a:solidFill>
                  <a:schemeClr val="tx1"/>
                </a:solidFill>
                <a:latin typeface="Arial" charset="0"/>
                <a:ea typeface="ＭＳ Ｐゴシック" charset="0"/>
                <a:cs typeface="Arial" charset="0"/>
              </a:rPr>
            </a:br>
            <a:r>
              <a:rPr lang="zh-CN" altLang="en-US" sz="5400">
                <a:solidFill>
                  <a:schemeClr val="tx1"/>
                </a:solidFill>
                <a:latin typeface="Arial" charset="0"/>
                <a:ea typeface="ＭＳ Ｐゴシック" charset="0"/>
                <a:cs typeface="Arial" charset="0"/>
              </a:rPr>
              <a:t>应用圣经</a:t>
            </a:r>
            <a:r>
              <a:rPr lang="en-US" altLang="ja-JP" sz="5400">
                <a:solidFill>
                  <a:schemeClr val="tx1"/>
                </a:solidFill>
                <a:latin typeface="Arial" charset="0"/>
                <a:ea typeface="ＭＳ Ｐゴシック" charset="0"/>
                <a:cs typeface="Arial" charset="0"/>
              </a:rPr>
              <a:t> </a:t>
            </a:r>
            <a:endParaRPr lang="en-US" sz="5400">
              <a:solidFill>
                <a:schemeClr val="tx1"/>
              </a:solidFill>
              <a:latin typeface="Arial" charset="0"/>
              <a:ea typeface="ＭＳ Ｐゴシック" charset="0"/>
              <a:cs typeface="Arial" charset="0"/>
            </a:endParaRPr>
          </a:p>
        </p:txBody>
      </p:sp>
      <p:sp>
        <p:nvSpPr>
          <p:cNvPr id="1090563" name="Rectangle 3"/>
          <p:cNvSpPr>
            <a:spLocks noGrp="1" noChangeArrowheads="1"/>
          </p:cNvSpPr>
          <p:nvPr>
            <p:ph type="subTitle" idx="1"/>
          </p:nvPr>
        </p:nvSpPr>
        <p:spPr>
          <a:xfrm>
            <a:off x="685800" y="1447800"/>
            <a:ext cx="7772400" cy="4724400"/>
          </a:xfrm>
          <a:effectLst/>
        </p:spPr>
        <p:txBody>
          <a:bodyPr/>
          <a:lstStyle/>
          <a:p>
            <a:pPr marL="609600" indent="-609600" algn="l">
              <a:buFont typeface="Arial" charset="0"/>
              <a:buAutoNum type="alphaUcPeriod"/>
              <a:defRPr/>
            </a:pPr>
            <a:r>
              <a:rPr lang="zh-CN" altLang="en-US" sz="4000" b="1">
                <a:latin typeface="Arial" charset="0"/>
                <a:ea typeface="ＭＳ Ｐゴシック" charset="0"/>
                <a:cs typeface="Arial" charset="0"/>
              </a:rPr>
              <a:t>你与神的关系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你与你自己的关系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你与他人的关系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你与敌人的关系</a:t>
            </a:r>
            <a:endParaRPr lang="en-US" sz="4000" b="1">
              <a:latin typeface="Arial" charset="0"/>
              <a:ea typeface="ＭＳ Ｐゴシック" charset="0"/>
              <a:cs typeface="Arial" charset="0"/>
            </a:endParaRPr>
          </a:p>
        </p:txBody>
      </p:sp>
      <p:sp>
        <p:nvSpPr>
          <p:cNvPr id="120835" name="Text Box 4"/>
          <p:cNvSpPr txBox="1">
            <a:spLocks noChangeArrowheads="1"/>
          </p:cNvSpPr>
          <p:nvPr/>
        </p:nvSpPr>
        <p:spPr bwMode="auto">
          <a:xfrm>
            <a:off x="8458200" y="76200"/>
            <a:ext cx="609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307" name="Text Box 3"/>
          <p:cNvSpPr txBox="1">
            <a:spLocks noChangeArrowheads="1"/>
          </p:cNvSpPr>
          <p:nvPr/>
        </p:nvSpPr>
        <p:spPr bwMode="auto">
          <a:xfrm>
            <a:off x="914400" y="228600"/>
            <a:ext cx="8229600" cy="56324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smtClean="0">
                <a:solidFill>
                  <a:schemeClr val="bg1"/>
                </a:solidFill>
                <a:effectLst>
                  <a:outerShdw blurRad="50800" dist="88900" dir="2700000" algn="tl" rotWithShape="0">
                    <a:srgbClr val="000000"/>
                  </a:outerShdw>
                </a:effectLst>
                <a:cs typeface="Arial" charset="0"/>
              </a:rPr>
              <a:t>祈求有个谦</a:t>
            </a:r>
            <a:r>
              <a:rPr lang="en-US" sz="4000" b="1" dirty="0" smtClean="0">
                <a:solidFill>
                  <a:schemeClr val="bg1"/>
                </a:solidFill>
                <a:effectLst>
                  <a:outerShdw blurRad="50800" dist="88900" dir="2700000" algn="tl" rotWithShape="0">
                    <a:srgbClr val="000000"/>
                  </a:outerShdw>
                </a:effectLst>
                <a:cs typeface="Arial" charset="0"/>
              </a:rPr>
              <a:t>卑</a:t>
            </a:r>
            <a:r>
              <a:rPr lang="zh-CN" altLang="en-US" sz="4000" b="1" dirty="0" smtClean="0">
                <a:solidFill>
                  <a:schemeClr val="bg1"/>
                </a:solidFill>
                <a:effectLst>
                  <a:outerShdw blurRad="50800" dist="88900" dir="2700000" algn="tl" rotWithShape="0">
                    <a:srgbClr val="000000"/>
                  </a:outerShdw>
                </a:effectLst>
                <a:cs typeface="Arial" charset="0"/>
              </a:rPr>
              <a:t>的灵</a:t>
            </a:r>
            <a:endParaRPr lang="en-US" altLang="ja-JP" sz="4000" b="1" dirty="0" smtClean="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smtClean="0">
                <a:solidFill>
                  <a:schemeClr val="bg1"/>
                </a:solidFill>
                <a:effectLst>
                  <a:outerShdw blurRad="50800" dist="88900" dir="2700000" algn="tl" rotWithShape="0">
                    <a:srgbClr val="000000"/>
                  </a:outerShdw>
                </a:effectLst>
                <a:cs typeface="Arial" charset="0"/>
              </a:rPr>
              <a:t>按照 1 </a:t>
            </a:r>
            <a:r>
              <a:rPr lang="zh-CN" altLang="en-US" sz="4000" b="1" dirty="0" smtClean="0">
                <a:solidFill>
                  <a:schemeClr val="bg1"/>
                </a:solidFill>
                <a:effectLst>
                  <a:outerShdw blurRad="50800" dist="88900" dir="2700000" algn="tl" rotWithShape="0">
                    <a:srgbClr val="000000"/>
                  </a:outerShdw>
                </a:effectLst>
                <a:cs typeface="Arial" charset="0"/>
              </a:rPr>
              <a:t>到</a:t>
            </a:r>
            <a:r>
              <a:rPr lang="en-US" altLang="zh-CN" sz="4000" b="1" dirty="0" smtClean="0">
                <a:solidFill>
                  <a:schemeClr val="bg1"/>
                </a:solidFill>
                <a:effectLst>
                  <a:outerShdw blurRad="50800" dist="88900" dir="2700000" algn="tl" rotWithShape="0">
                    <a:srgbClr val="000000"/>
                  </a:outerShdw>
                </a:effectLst>
                <a:cs typeface="Arial" charset="0"/>
              </a:rPr>
              <a:t> </a:t>
            </a:r>
            <a:r>
              <a:rPr lang="en-GB" altLang="zh-CN" sz="4000" b="1" dirty="0" smtClean="0">
                <a:solidFill>
                  <a:schemeClr val="bg1"/>
                </a:solidFill>
                <a:effectLst>
                  <a:outerShdw blurRad="50800" dist="88900" dir="2700000" algn="tl" rotWithShape="0">
                    <a:srgbClr val="000000"/>
                  </a:outerShdw>
                </a:effectLst>
                <a:cs typeface="Arial" charset="0"/>
              </a:rPr>
              <a:t>6 </a:t>
            </a:r>
            <a:r>
              <a:rPr lang="zh-CN" altLang="en-US" sz="4000" b="1" dirty="0" smtClean="0">
                <a:solidFill>
                  <a:schemeClr val="bg1"/>
                </a:solidFill>
                <a:effectLst>
                  <a:outerShdw blurRad="50800" dist="88900" dir="2700000" algn="tl" rotWithShape="0">
                    <a:srgbClr val="000000"/>
                  </a:outerShdw>
                </a:effectLst>
                <a:cs typeface="Arial" charset="0"/>
              </a:rPr>
              <a:t>的</a:t>
            </a:r>
            <a:r>
              <a:rPr lang="en-US" sz="4000" b="1" dirty="0" smtClean="0">
                <a:solidFill>
                  <a:schemeClr val="bg1"/>
                </a:solidFill>
                <a:effectLst>
                  <a:outerShdw blurRad="50800" dist="88900" dir="2700000" algn="tl" rotWithShape="0">
                    <a:srgbClr val="000000"/>
                  </a:outerShdw>
                </a:effectLst>
                <a:cs typeface="Arial" charset="0"/>
              </a:rPr>
              <a:t>步骤</a:t>
            </a:r>
            <a:r>
              <a:rPr lang="en-US" altLang="ja-JP" sz="4000" b="1" dirty="0" smtClean="0">
                <a:solidFill>
                  <a:schemeClr val="bg1"/>
                </a:solidFill>
                <a:effectLst>
                  <a:outerShdw blurRad="50800" dist="88900" dir="2700000" algn="tl" rotWithShape="0">
                    <a:srgbClr val="000000"/>
                  </a:outerShdw>
                </a:effectLst>
                <a:cs typeface="Arial" charset="0"/>
              </a:rPr>
              <a:t> (27-28</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smtClean="0">
                <a:solidFill>
                  <a:schemeClr val="bg1"/>
                </a:solidFill>
                <a:effectLst>
                  <a:outerShdw blurRad="50800" dist="88900" dir="2700000" algn="tl" rotWithShape="0">
                    <a:srgbClr val="000000"/>
                  </a:outerShdw>
                </a:effectLst>
                <a:cs typeface="Arial" charset="0"/>
              </a:rPr>
              <a:t>在你的生活中</a:t>
            </a:r>
            <a:r>
              <a:rPr lang="en-US" sz="4000" b="1" dirty="0" smtClean="0">
                <a:solidFill>
                  <a:schemeClr val="bg1"/>
                </a:solidFill>
                <a:effectLst>
                  <a:outerShdw blurRad="50800" dist="88900" dir="2700000" algn="tl" rotWithShape="0">
                    <a:srgbClr val="000000"/>
                  </a:outerShdw>
                </a:effectLst>
                <a:cs typeface="Arial" charset="0"/>
              </a:rPr>
              <a:t>的关系</a:t>
            </a:r>
            <a:r>
              <a:rPr lang="zh-CN" altLang="en-US" sz="4000" b="1" dirty="0" smtClean="0">
                <a:solidFill>
                  <a:schemeClr val="bg1"/>
                </a:solidFill>
                <a:effectLst>
                  <a:outerShdw blurRad="50800" dist="88900" dir="2700000" algn="tl" rotWithShape="0">
                    <a:srgbClr val="000000"/>
                  </a:outerShdw>
                </a:effectLst>
                <a:cs typeface="Arial" charset="0"/>
              </a:rPr>
              <a:t>里</a:t>
            </a:r>
            <a:r>
              <a:rPr lang="en-US" sz="4000" b="1" dirty="0" smtClean="0">
                <a:solidFill>
                  <a:schemeClr val="bg1"/>
                </a:solidFill>
                <a:effectLst>
                  <a:outerShdw blurRad="50800" dist="88900" dir="2700000" algn="tl" rotWithShape="0">
                    <a:srgbClr val="000000"/>
                  </a:outerShdw>
                </a:effectLst>
                <a:cs typeface="Arial" charset="0"/>
              </a:rPr>
              <a:t>参阅</a:t>
            </a:r>
            <a:r>
              <a:rPr lang="zh-CN" altLang="en-US" sz="4000" b="1" dirty="0" smtClean="0">
                <a:solidFill>
                  <a:srgbClr val="FFFFFF"/>
                </a:solidFill>
                <a:effectLst>
                  <a:outerShdw blurRad="50800" dist="88900" dir="2700000" algn="tl" rotWithShape="0">
                    <a:srgbClr val="000000"/>
                  </a:outerShdw>
                </a:effectLst>
                <a:cs typeface="Arial" charset="0"/>
              </a:rPr>
              <a:t>讲道的概念</a:t>
            </a:r>
            <a:r>
              <a:rPr lang="en-US" altLang="ja-JP" sz="4000" b="1" dirty="0" smtClean="0">
                <a:solidFill>
                  <a:schemeClr val="bg1"/>
                </a:solidFill>
                <a:effectLst>
                  <a:outerShdw blurRad="50800" dist="88900" dir="2700000" algn="tl" rotWithShape="0">
                    <a:srgbClr val="000000"/>
                  </a:outerShdw>
                </a:effectLst>
                <a:cs typeface="Arial" charset="0"/>
              </a:rPr>
              <a:t>CPS (71</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u="sng" dirty="0" smtClean="0">
                <a:solidFill>
                  <a:schemeClr val="bg1"/>
                </a:solidFill>
                <a:effectLst>
                  <a:outerShdw blurRad="50800" dist="88900" dir="2700000" algn="tl" rotWithShape="0">
                    <a:srgbClr val="000000"/>
                  </a:outerShdw>
                </a:effectLst>
                <a:cs typeface="Arial" charset="0"/>
              </a:rPr>
              <a:t>在他人的生活中</a:t>
            </a:r>
            <a:r>
              <a:rPr lang="zh-CN" altLang="en-US" sz="4000" b="1" dirty="0" smtClean="0">
                <a:solidFill>
                  <a:schemeClr val="bg1"/>
                </a:solidFill>
                <a:effectLst>
                  <a:outerShdw blurRad="50800" dist="88900" dir="2700000" algn="tl" rotWithShape="0">
                    <a:srgbClr val="000000"/>
                  </a:outerShdw>
                </a:effectLst>
                <a:cs typeface="Arial" charset="0"/>
              </a:rPr>
              <a:t>里</a:t>
            </a:r>
            <a:r>
              <a:rPr lang="en-US" sz="4000" b="1" dirty="0" smtClean="0">
                <a:solidFill>
                  <a:schemeClr val="bg1"/>
                </a:solidFill>
                <a:effectLst>
                  <a:outerShdw blurRad="50800" dist="88900" dir="2700000" algn="tl" rotWithShape="0">
                    <a:srgbClr val="000000"/>
                  </a:outerShdw>
                </a:effectLst>
                <a:cs typeface="Arial" charset="0"/>
              </a:rPr>
              <a:t>参阅</a:t>
            </a:r>
            <a:r>
              <a:rPr lang="zh-CN" altLang="en-US" sz="4000" b="1" dirty="0" smtClean="0">
                <a:solidFill>
                  <a:srgbClr val="FFFFFF"/>
                </a:solidFill>
                <a:effectLst>
                  <a:outerShdw blurRad="50800" dist="88900" dir="2700000" algn="tl" rotWithShape="0">
                    <a:srgbClr val="000000"/>
                  </a:outerShdw>
                </a:effectLst>
                <a:cs typeface="Arial" charset="0"/>
              </a:rPr>
              <a:t>讲道的概念</a:t>
            </a:r>
            <a:r>
              <a:rPr lang="en-US" altLang="ja-JP" sz="4000" b="1" dirty="0" smtClean="0">
                <a:solidFill>
                  <a:schemeClr val="bg1"/>
                </a:solidFill>
                <a:effectLst>
                  <a:outerShdw blurRad="50800" dist="88900" dir="2700000" algn="tl" rotWithShape="0">
                    <a:srgbClr val="000000"/>
                  </a:outerShdw>
                </a:effectLst>
                <a:cs typeface="Arial" charset="0"/>
              </a:rPr>
              <a:t>CPS (71</a:t>
            </a:r>
            <a:r>
              <a:rPr lang="zh-CN" altLang="en-US" sz="4000" b="1" dirty="0" smtClean="0">
                <a:solidFill>
                  <a:schemeClr val="bg1"/>
                </a:solidFill>
                <a:effectLst>
                  <a:outerShdw blurRad="50800" dist="88900" dir="2700000" algn="tl" rotWithShape="0">
                    <a:srgbClr val="000000"/>
                  </a:outerShdw>
                </a:effectLst>
                <a:cs typeface="Arial" charset="0"/>
              </a:rPr>
              <a:t>页</a:t>
            </a:r>
            <a:r>
              <a:rPr lang="en-US" altLang="ja-JP" sz="4000" b="1" dirty="0" smtClean="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dirty="0" smtClean="0">
                <a:solidFill>
                  <a:schemeClr val="bg1"/>
                </a:solidFill>
                <a:effectLst>
                  <a:outerShdw blurRad="50800" dist="88900" dir="2700000" algn="tl" rotWithShape="0">
                    <a:srgbClr val="000000"/>
                  </a:outerShdw>
                </a:effectLst>
                <a:cs typeface="Arial" charset="0"/>
              </a:rPr>
              <a:t>赶紧应用</a:t>
            </a:r>
            <a:endParaRPr lang="en-US" sz="4000" b="1" dirty="0" smtClean="0">
              <a:solidFill>
                <a:schemeClr val="bg1"/>
              </a:solidFill>
              <a:effectLst>
                <a:outerShdw blurRad="50800" dist="88900" dir="2700000" algn="tl" rotWithShape="0">
                  <a:srgbClr val="000000"/>
                </a:outerShdw>
              </a:effectLst>
              <a:cs typeface="Arial" charset="0"/>
            </a:endParaRPr>
          </a:p>
        </p:txBody>
      </p:sp>
      <p:sp>
        <p:nvSpPr>
          <p:cNvPr id="12288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22884"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50307">
                                            <p:txEl>
                                              <p:pRg st="0" end="0"/>
                                            </p:txEl>
                                          </p:spTgt>
                                        </p:tgtEl>
                                        <p:attrNameLst>
                                          <p:attrName>style.visibility</p:attrName>
                                        </p:attrNameLst>
                                      </p:cBhvr>
                                      <p:to>
                                        <p:strVal val="visible"/>
                                      </p:to>
                                    </p:set>
                                    <p:animEffect transition="in" filter="checkerboard(across)">
                                      <p:cBhvr>
                                        <p:cTn id="7" dur="500"/>
                                        <p:tgtEl>
                                          <p:spTgt spid="1250307">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50307">
                                            <p:txEl>
                                              <p:pRg st="1" end="1"/>
                                            </p:txEl>
                                          </p:spTgt>
                                        </p:tgtEl>
                                        <p:attrNameLst>
                                          <p:attrName>style.visibility</p:attrName>
                                        </p:attrNameLst>
                                      </p:cBhvr>
                                      <p:to>
                                        <p:strVal val="visible"/>
                                      </p:to>
                                    </p:set>
                                    <p:animEffect transition="in" filter="checkerboard(across)">
                                      <p:cBhvr>
                                        <p:cTn id="11" dur="500"/>
                                        <p:tgtEl>
                                          <p:spTgt spid="1250307">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50307">
                                            <p:txEl>
                                              <p:pRg st="2" end="2"/>
                                            </p:txEl>
                                          </p:spTgt>
                                        </p:tgtEl>
                                        <p:attrNameLst>
                                          <p:attrName>style.visibility</p:attrName>
                                        </p:attrNameLst>
                                      </p:cBhvr>
                                      <p:to>
                                        <p:strVal val="visible"/>
                                      </p:to>
                                    </p:set>
                                    <p:animEffect transition="in" filter="checkerboard(across)">
                                      <p:cBhvr>
                                        <p:cTn id="15" dur="500"/>
                                        <p:tgtEl>
                                          <p:spTgt spid="1250307">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50307">
                                            <p:txEl>
                                              <p:pRg st="3" end="3"/>
                                            </p:txEl>
                                          </p:spTgt>
                                        </p:tgtEl>
                                        <p:attrNameLst>
                                          <p:attrName>style.visibility</p:attrName>
                                        </p:attrNameLst>
                                      </p:cBhvr>
                                      <p:to>
                                        <p:strVal val="visible"/>
                                      </p:to>
                                    </p:set>
                                    <p:animEffect transition="in" filter="checkerboard(across)">
                                      <p:cBhvr>
                                        <p:cTn id="19" dur="500"/>
                                        <p:tgtEl>
                                          <p:spTgt spid="1250307">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250307">
                                            <p:txEl>
                                              <p:pRg st="4" end="4"/>
                                            </p:txEl>
                                          </p:spTgt>
                                        </p:tgtEl>
                                        <p:attrNameLst>
                                          <p:attrName>style.visibility</p:attrName>
                                        </p:attrNameLst>
                                      </p:cBhvr>
                                      <p:to>
                                        <p:strVal val="visible"/>
                                      </p:to>
                                    </p:set>
                                    <p:animEffect transition="in" filter="checkerboard(across)">
                                      <p:cBhvr>
                                        <p:cTn id="23" dur="500"/>
                                        <p:tgtEl>
                                          <p:spTgt spid="1250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5884</TotalTime>
  <Words>899</Words>
  <Application>Microsoft Macintosh PowerPoint</Application>
  <PresentationFormat>On-screen Show (4:3)</PresentationFormat>
  <Paragraphs>209</Paragraphs>
  <Slides>25</Slides>
  <Notes>23</Notes>
  <HiddenSlides>0</HiddenSlides>
  <MMClips>0</MMClips>
  <ScaleCrop>false</ScaleCrop>
  <HeadingPairs>
    <vt:vector size="4" baseType="variant">
      <vt:variant>
        <vt:lpstr>Theme</vt:lpstr>
      </vt:variant>
      <vt:variant>
        <vt:i4>12</vt:i4>
      </vt:variant>
      <vt:variant>
        <vt:lpstr>Slide Titles</vt:lpstr>
      </vt:variant>
      <vt:variant>
        <vt:i4>25</vt:i4>
      </vt:variant>
    </vt:vector>
  </HeadingPairs>
  <TitlesOfParts>
    <vt:vector size="37" baseType="lpstr">
      <vt:lpstr>Blank Presentation</vt:lpstr>
      <vt:lpstr>Northern Lights</vt:lpstr>
      <vt:lpstr>Full Moon</vt:lpstr>
      <vt:lpstr>Starfish</vt:lpstr>
      <vt:lpstr>Default Design</vt:lpstr>
      <vt:lpstr>untitled 1</vt:lpstr>
      <vt:lpstr>Schmooze</vt:lpstr>
      <vt:lpstr>1_Default Design</vt:lpstr>
      <vt:lpstr>2_Default Design</vt:lpstr>
      <vt:lpstr>1_Blank Presentation</vt:lpstr>
      <vt:lpstr>1_Schmooze</vt:lpstr>
      <vt:lpstr>21_Default Design</vt:lpstr>
      <vt:lpstr>应用经文</vt:lpstr>
      <vt:lpstr>为什么有那么多的传道无法帮会众们应用经文？</vt:lpstr>
      <vt:lpstr>应用经文</vt:lpstr>
      <vt:lpstr>准备解经的过程  The Preparing Expository Sermons</vt:lpstr>
      <vt:lpstr>应用经文</vt:lpstr>
      <vt:lpstr>首先应用你生活中的例子!</vt:lpstr>
      <vt:lpstr>应用经文</vt:lpstr>
      <vt:lpstr>  在生活的领域里 应用圣经 </vt:lpstr>
      <vt:lpstr>应用经文</vt:lpstr>
      <vt:lpstr>应用在不同的群体里</vt:lpstr>
      <vt:lpstr>如何恢复人与人的关系</vt:lpstr>
      <vt:lpstr>马太福音 18:15-20</vt:lpstr>
      <vt:lpstr>神向你说什么？</vt:lpstr>
      <vt:lpstr>Sins Worthy of Discipline</vt:lpstr>
      <vt:lpstr>Sins Worthy of Discipline</vt:lpstr>
      <vt:lpstr>在应用时， 使用图解说明</vt:lpstr>
      <vt:lpstr>Restore People in Sin</vt:lpstr>
      <vt:lpstr>A. 有些图解说明只能说明一种概念，因他们来自一个无关的生活领域。</vt:lpstr>
      <vt:lpstr>A. 有些图解说明只能说明一种概念，因他们来自一个无关的生活领域.</vt:lpstr>
      <vt:lpstr>B. 更好的图解说明应用一种概念， 因它与生活系系相关。</vt:lpstr>
      <vt:lpstr>B. 更好的图解说明应用一种概念， 因它与生活系系相关.</vt:lpstr>
      <vt:lpstr>Zuck 九十个动词</vt:lpstr>
      <vt:lpstr>强调教导!</vt:lpstr>
      <vt:lpstr>Black</vt:lpstr>
      <vt:lpstr>讲道链接地址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114</cp:revision>
  <dcterms:created xsi:type="dcterms:W3CDTF">2013-03-11T09:02:02Z</dcterms:created>
  <dcterms:modified xsi:type="dcterms:W3CDTF">2016-11-04T07:16:32Z</dcterms:modified>
</cp:coreProperties>
</file>