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2" r:id="rId1"/>
    <p:sldMasterId id="2147483769" r:id="rId2"/>
    <p:sldMasterId id="2147483721" r:id="rId3"/>
    <p:sldMasterId id="2147483665" r:id="rId4"/>
    <p:sldMasterId id="2147483654" r:id="rId5"/>
    <p:sldMasterId id="2147483653" r:id="rId6"/>
    <p:sldMasterId id="2147483650" r:id="rId7"/>
    <p:sldMasterId id="2147483649" r:id="rId8"/>
    <p:sldMasterId id="2147485055" r:id="rId9"/>
    <p:sldMasterId id="2147485156" r:id="rId10"/>
  </p:sldMasterIdLst>
  <p:notesMasterIdLst>
    <p:notesMasterId r:id="rId45"/>
  </p:notesMasterIdLst>
  <p:sldIdLst>
    <p:sldId id="259" r:id="rId11"/>
    <p:sldId id="258" r:id="rId12"/>
    <p:sldId id="415" r:id="rId13"/>
    <p:sldId id="266" r:id="rId14"/>
    <p:sldId id="299" r:id="rId15"/>
    <p:sldId id="338" r:id="rId16"/>
    <p:sldId id="274" r:id="rId17"/>
    <p:sldId id="408" r:id="rId18"/>
    <p:sldId id="283" r:id="rId19"/>
    <p:sldId id="284" r:id="rId20"/>
    <p:sldId id="344" r:id="rId21"/>
    <p:sldId id="285" r:id="rId22"/>
    <p:sldId id="268" r:id="rId23"/>
    <p:sldId id="340" r:id="rId24"/>
    <p:sldId id="341" r:id="rId25"/>
    <p:sldId id="342" r:id="rId26"/>
    <p:sldId id="343" r:id="rId27"/>
    <p:sldId id="336" r:id="rId28"/>
    <p:sldId id="269" r:id="rId29"/>
    <p:sldId id="270" r:id="rId30"/>
    <p:sldId id="271" r:id="rId31"/>
    <p:sldId id="272" r:id="rId32"/>
    <p:sldId id="411" r:id="rId33"/>
    <p:sldId id="339" r:id="rId34"/>
    <p:sldId id="262" r:id="rId35"/>
    <p:sldId id="412" r:id="rId36"/>
    <p:sldId id="406" r:id="rId37"/>
    <p:sldId id="409" r:id="rId38"/>
    <p:sldId id="413" r:id="rId39"/>
    <p:sldId id="407" r:id="rId40"/>
    <p:sldId id="358" r:id="rId41"/>
    <p:sldId id="414" r:id="rId42"/>
    <p:sldId id="276" r:id="rId43"/>
    <p:sldId id="417"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F3E22"/>
    <a:srgbClr val="FF0000"/>
    <a:srgbClr val="FF8000"/>
    <a:srgbClr val="000000"/>
    <a:srgbClr val="FFF6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6101" autoAdjust="0"/>
  </p:normalViewPr>
  <p:slideViewPr>
    <p:cSldViewPr>
      <p:cViewPr varScale="1">
        <p:scale>
          <a:sx n="55" d="100"/>
          <a:sy n="55" d="100"/>
        </p:scale>
        <p:origin x="-2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7BE5C843-06A5-4940-9DAB-BF7BB5A69BE8}" type="slidenum">
              <a:rPr lang="en-US"/>
              <a:pPr>
                <a:defRPr/>
              </a:pPr>
              <a:t>‹#›</a:t>
            </a:fld>
            <a:endParaRPr lang="en-US"/>
          </a:p>
        </p:txBody>
      </p:sp>
    </p:spTree>
    <p:extLst>
      <p:ext uri="{BB962C8B-B14F-4D97-AF65-F5344CB8AC3E}">
        <p14:creationId xmlns:p14="http://schemas.microsoft.com/office/powerpoint/2010/main" val="53754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4D4EF5-0D23-1545-9A3D-9B98E79A3E33}" type="slidenum">
              <a:rPr lang="zh-CN" altLang="en-US" sz="1200"/>
              <a:pPr/>
              <a:t>1</a:t>
            </a:fld>
            <a:endParaRPr lang="en-US" altLang="zh-CN" sz="1200"/>
          </a:p>
        </p:txBody>
      </p:sp>
      <p:sp>
        <p:nvSpPr>
          <p:cNvPr id="90114" name="Rectangle 2"/>
          <p:cNvSpPr>
            <a:spLocks noGrp="1" noRot="1" noChangeAspect="1" noChangeArrowheads="1"/>
          </p:cNvSpPr>
          <p:nvPr>
            <p:ph type="sldImg"/>
          </p:nvPr>
        </p:nvSpPr>
        <p:spPr>
          <a:xfrm>
            <a:off x="1150938" y="692150"/>
            <a:ext cx="4556125" cy="3416300"/>
          </a:xfrm>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E86DB9-0EF5-7942-B372-30FF7FE80F1A}" type="slidenum">
              <a:rPr lang="zh-CN" altLang="en-US" sz="1200"/>
              <a:pPr/>
              <a:t>10</a:t>
            </a:fld>
            <a:endParaRPr lang="en-US" altLang="zh-CN" sz="1200"/>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E26659-E8FD-3F45-A5DF-B6A0F00EAF2C}" type="slidenum">
              <a:rPr lang="zh-CN" altLang="en-US" sz="1200"/>
              <a:pPr/>
              <a:t>11</a:t>
            </a:fld>
            <a:endParaRPr lang="en-US" altLang="zh-CN" sz="1200"/>
          </a:p>
        </p:txBody>
      </p:sp>
      <p:sp>
        <p:nvSpPr>
          <p:cNvPr id="108546" name="Rectangle 1026"/>
          <p:cNvSpPr>
            <a:spLocks noGrp="1" noRot="1" noChangeAspect="1" noChangeArrowheads="1"/>
          </p:cNvSpPr>
          <p:nvPr>
            <p:ph type="sldImg"/>
          </p:nvPr>
        </p:nvSpPr>
        <p:spPr>
          <a:solidFill>
            <a:srgbClr val="FFFFFF"/>
          </a:solidFill>
          <a:ln/>
        </p:spPr>
      </p:sp>
      <p:sp>
        <p:nvSpPr>
          <p:cNvPr id="10854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1543D9-03B4-D940-B69B-D349803CD1D2}" type="slidenum">
              <a:rPr lang="zh-CN" altLang="en-US" sz="1200"/>
              <a:pPr/>
              <a:t>12</a:t>
            </a:fld>
            <a:endParaRPr lang="en-US" altLang="zh-CN"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5E41EA-FA42-474B-B9E9-E19E42743E5B}" type="slidenum">
              <a:rPr lang="zh-CN" altLang="en-US" sz="1200"/>
              <a:pPr/>
              <a:t>13</a:t>
            </a:fld>
            <a:endParaRPr lang="en-US" altLang="zh-CN" sz="1200"/>
          </a:p>
        </p:txBody>
      </p:sp>
      <p:sp>
        <p:nvSpPr>
          <p:cNvPr id="112642" name="Rectangle 2"/>
          <p:cNvSpPr>
            <a:spLocks noGrp="1" noRot="1" noChangeAspect="1" noChangeArrowheads="1"/>
          </p:cNvSpPr>
          <p:nvPr>
            <p:ph type="sldImg"/>
          </p:nvPr>
        </p:nvSpPr>
        <p:spPr>
          <a:xfrm>
            <a:off x="1150938" y="692150"/>
            <a:ext cx="4556125" cy="3416300"/>
          </a:xfrm>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9E1EED-3FB8-3045-B0AB-BECE7B5BC770}" type="slidenum">
              <a:rPr lang="zh-CN" altLang="en-US" sz="1200"/>
              <a:pPr/>
              <a:t>14</a:t>
            </a:fld>
            <a:endParaRPr lang="en-US" altLang="zh-CN" sz="1200"/>
          </a:p>
        </p:txBody>
      </p:sp>
      <p:sp>
        <p:nvSpPr>
          <p:cNvPr id="114690" name="Rectangle 2"/>
          <p:cNvSpPr>
            <a:spLocks noGrp="1" noRot="1" noChangeAspect="1" noChangeArrowheads="1"/>
          </p:cNvSpPr>
          <p:nvPr>
            <p:ph type="sldImg"/>
          </p:nvPr>
        </p:nvSpPr>
        <p:spPr>
          <a:xfrm>
            <a:off x="1150938" y="692150"/>
            <a:ext cx="4556125" cy="3416300"/>
          </a:xfrm>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254C30-7514-854C-87C1-1A75BA6188EB}" type="slidenum">
              <a:rPr lang="zh-CN" altLang="en-US" sz="1200"/>
              <a:pPr/>
              <a:t>15</a:t>
            </a:fld>
            <a:endParaRPr lang="en-US" altLang="zh-CN" sz="1200"/>
          </a:p>
        </p:txBody>
      </p:sp>
      <p:sp>
        <p:nvSpPr>
          <p:cNvPr id="116738" name="Rectangle 2"/>
          <p:cNvSpPr>
            <a:spLocks noGrp="1" noRot="1" noChangeAspect="1" noChangeArrowheads="1"/>
          </p:cNvSpPr>
          <p:nvPr>
            <p:ph type="sldImg"/>
          </p:nvPr>
        </p:nvSpPr>
        <p:spPr>
          <a:xfrm>
            <a:off x="1150938" y="692150"/>
            <a:ext cx="4556125" cy="3416300"/>
          </a:xfrm>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3C6DEE-1BF3-694F-BBA0-C00A3EF2E216}" type="slidenum">
              <a:rPr lang="zh-CN" altLang="en-US" sz="1200"/>
              <a:pPr/>
              <a:t>16</a:t>
            </a:fld>
            <a:endParaRPr lang="en-US" altLang="zh-CN" sz="1200"/>
          </a:p>
        </p:txBody>
      </p:sp>
      <p:sp>
        <p:nvSpPr>
          <p:cNvPr id="118786" name="Rectangle 1026"/>
          <p:cNvSpPr>
            <a:spLocks noGrp="1" noRot="1" noChangeAspect="1" noChangeArrowheads="1"/>
          </p:cNvSpPr>
          <p:nvPr>
            <p:ph type="sldImg"/>
          </p:nvPr>
        </p:nvSpPr>
        <p:spPr>
          <a:xfrm>
            <a:off x="1150938" y="692150"/>
            <a:ext cx="4556125" cy="3416300"/>
          </a:xfrm>
          <a:solidFill>
            <a:srgbClr val="FFFFFF"/>
          </a:solidFill>
          <a:ln/>
        </p:spPr>
      </p:sp>
      <p:sp>
        <p:nvSpPr>
          <p:cNvPr id="11878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C21896-D0FE-6B44-855D-DCD83208E6A4}" type="slidenum">
              <a:rPr lang="zh-CN" altLang="en-US" sz="1200"/>
              <a:pPr/>
              <a:t>17</a:t>
            </a:fld>
            <a:endParaRPr lang="en-US" altLang="zh-CN" sz="1200"/>
          </a:p>
        </p:txBody>
      </p:sp>
      <p:sp>
        <p:nvSpPr>
          <p:cNvPr id="120834" name="Rectangle 1026"/>
          <p:cNvSpPr>
            <a:spLocks noGrp="1" noRot="1" noChangeAspect="1" noChangeArrowheads="1"/>
          </p:cNvSpPr>
          <p:nvPr>
            <p:ph type="sldImg"/>
          </p:nvPr>
        </p:nvSpPr>
        <p:spPr>
          <a:xfrm>
            <a:off x="1150938" y="692150"/>
            <a:ext cx="4556125" cy="3416300"/>
          </a:xfrm>
          <a:solidFill>
            <a:srgbClr val="FFFFFF"/>
          </a:solidFill>
          <a:ln/>
        </p:spPr>
      </p:sp>
      <p:sp>
        <p:nvSpPr>
          <p:cNvPr id="1208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776B45-5C88-764C-9567-9F752C03D70D}" type="slidenum">
              <a:rPr lang="zh-CN" altLang="en-US" sz="1200"/>
              <a:pPr/>
              <a:t>18</a:t>
            </a:fld>
            <a:endParaRPr lang="en-US" altLang="zh-CN" sz="1200"/>
          </a:p>
        </p:txBody>
      </p:sp>
      <p:sp>
        <p:nvSpPr>
          <p:cNvPr id="122882" name="Rectangle 1026"/>
          <p:cNvSpPr>
            <a:spLocks noGrp="1" noRot="1" noChangeAspect="1" noChangeArrowheads="1"/>
          </p:cNvSpPr>
          <p:nvPr>
            <p:ph type="sldImg"/>
          </p:nvPr>
        </p:nvSpPr>
        <p:spPr>
          <a:solidFill>
            <a:srgbClr val="FFFFFF"/>
          </a:solidFill>
          <a:ln/>
        </p:spPr>
      </p:sp>
      <p:sp>
        <p:nvSpPr>
          <p:cNvPr id="1228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78A66F-C7AA-A141-AC61-2DBA094C85B0}" type="slidenum">
              <a:rPr lang="zh-CN" altLang="en-US" sz="1200"/>
              <a:pPr/>
              <a:t>19</a:t>
            </a:fld>
            <a:endParaRPr lang="en-US" altLang="zh-CN" sz="1200"/>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539B7B-A711-C04D-A8BB-60043071A3E6}" type="slidenum">
              <a:rPr lang="zh-CN" altLang="en-US" sz="1200"/>
              <a:pPr/>
              <a:t>2</a:t>
            </a:fld>
            <a:endParaRPr lang="en-US" altLang="zh-CN" sz="1200"/>
          </a:p>
        </p:txBody>
      </p:sp>
      <p:sp>
        <p:nvSpPr>
          <p:cNvPr id="92162" name="Rectangle 2"/>
          <p:cNvSpPr>
            <a:spLocks noGrp="1" noRot="1" noChangeAspect="1" noChangeArrowheads="1"/>
          </p:cNvSpPr>
          <p:nvPr>
            <p:ph type="sldImg"/>
          </p:nvPr>
        </p:nvSpPr>
        <p:spPr>
          <a:xfrm>
            <a:off x="1150938" y="692150"/>
            <a:ext cx="4556125" cy="34163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4E4208-F17E-5840-B2F8-B92D8D8CFBB2}" type="slidenum">
              <a:rPr lang="zh-CN" altLang="en-US" sz="1200"/>
              <a:pPr/>
              <a:t>20</a:t>
            </a:fld>
            <a:endParaRPr lang="en-US" altLang="zh-CN" sz="1200"/>
          </a:p>
        </p:txBody>
      </p:sp>
      <p:sp>
        <p:nvSpPr>
          <p:cNvPr id="126978" name="Rectangle 2"/>
          <p:cNvSpPr>
            <a:spLocks noGrp="1" noRot="1" noChangeAspect="1" noChangeArrowheads="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03DFF5-503A-4B4B-8BB0-41416C95D69D}" type="slidenum">
              <a:rPr lang="zh-CN" altLang="en-US" sz="1200"/>
              <a:pPr/>
              <a:t>21</a:t>
            </a:fld>
            <a:endParaRPr lang="en-US" altLang="zh-CN" sz="1200"/>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002085-58EF-CF48-AF62-576AA8D70E9C}" type="slidenum">
              <a:rPr lang="zh-CN" altLang="en-US" sz="1200"/>
              <a:pPr/>
              <a:t>22</a:t>
            </a:fld>
            <a:endParaRPr lang="en-US" altLang="zh-CN" sz="1200"/>
          </a:p>
        </p:txBody>
      </p:sp>
      <p:sp>
        <p:nvSpPr>
          <p:cNvPr id="131074" name="Rectangle 2"/>
          <p:cNvSpPr>
            <a:spLocks noGrp="1" noRot="1" noChangeAspect="1" noChangeArrowheads="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1A4262-62BA-2440-8C3D-979E1EB29CA0}" type="slidenum">
              <a:rPr lang="zh-CN" altLang="en-US" sz="1200"/>
              <a:pPr/>
              <a:t>23</a:t>
            </a:fld>
            <a:endParaRPr lang="en-US" altLang="zh-CN" sz="1200"/>
          </a:p>
        </p:txBody>
      </p:sp>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9068F8-DFDB-2D42-AB9C-FB99EBB4B085}" type="slidenum">
              <a:rPr lang="zh-CN" altLang="en-US" sz="1200"/>
              <a:pPr/>
              <a:t>24</a:t>
            </a:fld>
            <a:endParaRPr lang="en-US" altLang="zh-CN" sz="1200"/>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8FF8AB-82CF-8742-B348-50F479386DD7}" type="slidenum">
              <a:rPr lang="zh-CN" altLang="en-US" sz="1200"/>
              <a:pPr/>
              <a:t>25</a:t>
            </a:fld>
            <a:endParaRPr lang="en-US" altLang="zh-CN" sz="1200"/>
          </a:p>
        </p:txBody>
      </p:sp>
      <p:sp>
        <p:nvSpPr>
          <p:cNvPr id="137218" name="Rectangle 2"/>
          <p:cNvSpPr>
            <a:spLocks noGrp="1" noRot="1" noChangeAspect="1" noChangeArrowheads="1"/>
          </p:cNvSpPr>
          <p:nvPr>
            <p:ph type="sldImg"/>
          </p:nvPr>
        </p:nvSpPr>
        <p:spPr>
          <a:xfrm>
            <a:off x="1150938" y="692150"/>
            <a:ext cx="4556125" cy="3416300"/>
          </a:xfrm>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AD7135-0CA2-214D-AFAA-DD5C72192D16}" type="slidenum">
              <a:rPr lang="zh-CN" altLang="en-US" sz="1200"/>
              <a:pPr/>
              <a:t>26</a:t>
            </a:fld>
            <a:endParaRPr lang="en-US" altLang="zh-CN" sz="1200"/>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altLang="zh-CN" dirty="0" smtClean="0">
                <a:ea typeface="ＭＳ Ｐゴシック" charset="0"/>
                <a:cs typeface="ＭＳ Ｐゴシック" charset="0"/>
              </a:rPr>
              <a:t>15.26</a:t>
            </a:r>
            <a:endParaRPr lang="zh-CN" altLang="en-US" dirty="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3B4713-21E7-2740-AB25-3ABF91C71328}" type="slidenum">
              <a:rPr lang="zh-CN" altLang="en-US" sz="1200"/>
              <a:pPr/>
              <a:t>27</a:t>
            </a:fld>
            <a:endParaRPr lang="en-US" altLang="zh-CN" sz="1200"/>
          </a:p>
        </p:txBody>
      </p:sp>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38F3D2-EDC4-5F4B-90D0-A4DDA5C42C0D}" type="slidenum">
              <a:rPr lang="zh-CN" altLang="en-US" sz="1200"/>
              <a:pPr/>
              <a:t>28</a:t>
            </a:fld>
            <a:endParaRPr lang="en-US" altLang="zh-CN" sz="1200"/>
          </a:p>
        </p:txBody>
      </p:sp>
      <p:sp>
        <p:nvSpPr>
          <p:cNvPr id="143362" name="Rectangle 2"/>
          <p:cNvSpPr>
            <a:spLocks noGrp="1" noRot="1" noChangeAspect="1" noChangeArrowheads="1"/>
          </p:cNvSpPr>
          <p:nvPr>
            <p:ph type="sldImg"/>
          </p:nvPr>
        </p:nvSpPr>
        <p:spPr>
          <a:solidFill>
            <a:srgbClr val="FFFFFF"/>
          </a:solidFill>
          <a:ln/>
        </p:spPr>
      </p:sp>
      <p:sp>
        <p:nvSpPr>
          <p:cNvPr id="143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BDEBBE2-B2A0-DC47-B3B1-26716A72EC18}" type="slidenum">
              <a:rPr lang="zh-CN" altLang="en-US" sz="1200"/>
              <a:pPr algn="r"/>
              <a:t>29</a:t>
            </a:fld>
            <a:endParaRPr lang="en-US" altLang="zh-CN" sz="12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One of Apple's keys to its success is that it has taken difficult concepts and made them more simple.  This is what we need to do with preaching—take the complexities within Scripture and present them in an engaging, simple way.</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E43759-5FFA-4F40-824C-74CB57F039AC}" type="slidenum">
              <a:rPr lang="en-US" sz="1200">
                <a:solidFill>
                  <a:prstClr val="black"/>
                </a:solidFill>
              </a:rPr>
              <a:pPr/>
              <a:t>3</a:t>
            </a:fld>
            <a:endParaRPr lang="en-US" sz="120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F9369C-5584-4848-BD38-28F287B787BE}" type="slidenum">
              <a:rPr lang="zh-CN" altLang="en-US" sz="1200"/>
              <a:pPr/>
              <a:t>30</a:t>
            </a:fld>
            <a:endParaRPr lang="en-US" altLang="zh-CN" sz="1200"/>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altLang="zh-CN" dirty="0" smtClean="0">
                <a:ea typeface="ＭＳ Ｐゴシック" charset="0"/>
                <a:cs typeface="ＭＳ Ｐゴシック" charset="0"/>
              </a:rPr>
              <a:t>15.30</a:t>
            </a:r>
            <a:endParaRPr lang="zh-CN" altLang="en-US" dirty="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C4BF53-B2F7-A241-AC17-4CA2044F35DF}" type="slidenum">
              <a:rPr lang="zh-CN" altLang="en-US" sz="1200"/>
              <a:pPr/>
              <a:t>31</a:t>
            </a:fld>
            <a:endParaRPr lang="en-US" altLang="zh-CN" sz="1200"/>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altLang="zh-CN" dirty="0" smtClean="0">
                <a:ea typeface="ＭＳ Ｐゴシック" charset="0"/>
                <a:cs typeface="ＭＳ Ｐゴシック" charset="0"/>
              </a:rPr>
              <a:t>15.31</a:t>
            </a:r>
            <a:endParaRPr lang="zh-CN" altLang="en-US" dirty="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08F449-82FB-F845-8103-9BC3CD7DC8B2}" type="slidenum">
              <a:rPr lang="zh-CN" altLang="en-US" sz="1200"/>
              <a:pPr/>
              <a:t>33</a:t>
            </a:fld>
            <a:endParaRPr lang="en-US" altLang="zh-CN" sz="1200"/>
          </a:p>
        </p:txBody>
      </p:sp>
      <p:sp>
        <p:nvSpPr>
          <p:cNvPr id="151554" name="Rectangle 2"/>
          <p:cNvSpPr>
            <a:spLocks noGrp="1" noRot="1" noChangeAspect="1" noChangeArrowheads="1"/>
          </p:cNvSpPr>
          <p:nvPr>
            <p:ph type="sldImg"/>
          </p:nvPr>
        </p:nvSpPr>
        <p:spPr>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34</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87C292-8B4D-C74A-9FCC-0372746E8C52}" type="slidenum">
              <a:rPr lang="zh-CN" altLang="en-US" sz="1200"/>
              <a:pPr/>
              <a:t>4</a:t>
            </a:fld>
            <a:endParaRPr lang="en-US" altLang="zh-CN" sz="1200"/>
          </a:p>
        </p:txBody>
      </p:sp>
      <p:sp>
        <p:nvSpPr>
          <p:cNvPr id="94210" name="Rectangle 2"/>
          <p:cNvSpPr>
            <a:spLocks noGrp="1" noRot="1" noChangeAspect="1" noChangeArrowheads="1"/>
          </p:cNvSpPr>
          <p:nvPr>
            <p:ph type="sldImg"/>
          </p:nvPr>
        </p:nvSpPr>
        <p:spPr>
          <a:xfrm>
            <a:off x="1150938" y="692150"/>
            <a:ext cx="4556125" cy="34163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r>
              <a:rPr lang="en-US" altLang="zh-CN">
                <a:ea typeface="ＭＳ Ｐゴシック" charset="0"/>
                <a:cs typeface="ＭＳ Ｐゴシック" charset="0"/>
              </a:rPr>
              <a:t>After the Japanese invasion of Hawaii on 7 Dec 1941, Captain Tommy Doolittle cooked up a plan to strike right at the heart of Tokyo a few months later when the USA was demoralized.  However, their aircraft carrier was spotted by a Japanese sub before they were in range for the B-29s to fly out and back.  So Dolittle decided to still carry out the plan to bomb Tokyo but then continue west into Japanese-occupied China.  A pilot must always have at least a half tank of gas when he hits his target so he can get back to the carrier.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94A2F3-2F8D-FA4B-BFF4-A0F8BDD9361F}" type="slidenum">
              <a:rPr lang="zh-CN" altLang="en-US" sz="1200"/>
              <a:pPr/>
              <a:t>5</a:t>
            </a:fld>
            <a:endParaRPr lang="en-US" altLang="zh-CN" sz="1200"/>
          </a:p>
        </p:txBody>
      </p:sp>
      <p:sp>
        <p:nvSpPr>
          <p:cNvPr id="96258" name="Rectangle 1026"/>
          <p:cNvSpPr>
            <a:spLocks noGrp="1" noRot="1" noChangeAspect="1" noChangeArrowheads="1"/>
          </p:cNvSpPr>
          <p:nvPr>
            <p:ph type="sldImg"/>
          </p:nvPr>
        </p:nvSpPr>
        <p:spPr>
          <a:solidFill>
            <a:srgbClr val="FFFFFF"/>
          </a:solidFill>
          <a:ln/>
        </p:spPr>
      </p:sp>
      <p:sp>
        <p:nvSpPr>
          <p:cNvPr id="96259" name="Rectangle 1027"/>
          <p:cNvSpPr>
            <a:spLocks noGrp="1" noChangeArrowheads="1"/>
          </p:cNvSpPr>
          <p:nvPr>
            <p:ph type="body" idx="1"/>
          </p:nvPr>
        </p:nvSpPr>
        <p:spPr>
          <a:solidFill>
            <a:srgbClr val="FFFFFF"/>
          </a:solidFill>
          <a:ln>
            <a:solidFill>
              <a:srgbClr val="000000"/>
            </a:solidFill>
          </a:ln>
        </p:spPr>
        <p:txBody>
          <a:bodyPr/>
          <a:lstStyle/>
          <a:p>
            <a:r>
              <a:rPr lang="en-US" altLang="zh-CN">
                <a:ea typeface="ＭＳ Ｐゴシック" charset="0"/>
                <a:cs typeface="ＭＳ Ｐゴシック" charset="0"/>
              </a:rPr>
              <a:t>Reading does not have a </a:t>
            </a:r>
            <a:r>
              <a:rPr lang="en-US" altLang="ja-JP">
                <a:ea typeface="ＭＳ Ｐゴシック" charset="0"/>
                <a:cs typeface="ＭＳ Ｐゴシック" charset="0"/>
              </a:rPr>
              <a:t>"point of no return" since you can turn back pages when you miss certain points on pages 2-3, 10, and 16.</a:t>
            </a:r>
          </a:p>
          <a:p>
            <a:r>
              <a:rPr lang="en-US" altLang="zh-CN">
                <a:ea typeface="ＭＳ Ｐゴシック" charset="0"/>
                <a:cs typeface="ＭＳ Ｐゴシック" charset="0"/>
              </a:rPr>
              <a:t>However, preaching has a genuine </a:t>
            </a:r>
            <a:r>
              <a:rPr lang="en-US" altLang="ja-JP">
                <a:ea typeface="ＭＳ Ｐゴシック" charset="0"/>
                <a:cs typeface="ＭＳ Ｐゴシック" charset="0"/>
              </a:rPr>
              <a:t>"point of no return" since people will not interrupt your sermon to ask, "Pastor, what was Main Point I again?"  If they miss what you said on minutes 2-3, 10, and 16.</a:t>
            </a:r>
          </a:p>
          <a:p>
            <a:r>
              <a:rPr lang="en-US" altLang="zh-CN">
                <a:ea typeface="ＭＳ Ｐゴシック" charset="0"/>
                <a:cs typeface="ＭＳ Ｐゴシック" charset="0"/>
              </a:rPr>
              <a:t>So how can you be clear about your main points?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6581CB-C1F5-5543-A22D-7D827D36FDD4}" type="slidenum">
              <a:rPr lang="zh-CN" altLang="en-US" sz="1200"/>
              <a:pPr/>
              <a:t>6</a:t>
            </a:fld>
            <a:endParaRPr lang="en-US" altLang="zh-CN" sz="1200"/>
          </a:p>
        </p:txBody>
      </p:sp>
      <p:sp>
        <p:nvSpPr>
          <p:cNvPr id="98306" name="Rectangle 1026"/>
          <p:cNvSpPr>
            <a:spLocks noGrp="1" noRot="1" noChangeAspect="1" noChangeArrowheads="1"/>
          </p:cNvSpPr>
          <p:nvPr>
            <p:ph type="sldImg"/>
          </p:nvPr>
        </p:nvSpPr>
        <p:spPr>
          <a:solidFill>
            <a:srgbClr val="FFFFFF"/>
          </a:solidFill>
          <a:ln/>
        </p:spPr>
      </p:sp>
      <p:sp>
        <p:nvSpPr>
          <p:cNvPr id="98307" name="Rectangle 1027"/>
          <p:cNvSpPr>
            <a:spLocks noGrp="1" noChangeArrowheads="1"/>
          </p:cNvSpPr>
          <p:nvPr>
            <p:ph type="body" idx="1"/>
          </p:nvPr>
        </p:nvSpPr>
        <p:spPr>
          <a:solidFill>
            <a:srgbClr val="FFFFFF"/>
          </a:solidFill>
          <a:ln>
            <a:solidFill>
              <a:srgbClr val="000000"/>
            </a:solidFill>
          </a:ln>
        </p:spPr>
        <p:txBody>
          <a:bodyPr/>
          <a:lstStyle/>
          <a:p>
            <a:r>
              <a:rPr lang="en-US" altLang="zh-CN">
                <a:ea typeface="ＭＳ Ｐゴシック" charset="0"/>
                <a:cs typeface="ＭＳ Ｐゴシック" charset="0"/>
              </a:rPr>
              <a:t>Now look at page 28 of the notes under </a:t>
            </a:r>
            <a:r>
              <a:rPr lang="en-US" altLang="ja-JP">
                <a:ea typeface="ＭＳ Ｐゴシック" charset="0"/>
                <a:cs typeface="ＭＳ Ｐゴシック" charset="0"/>
              </a:rPr>
              <a:t>"Clarity"</a:t>
            </a:r>
            <a:endParaRPr lang="en-US" altLang="zh-CN">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C304C0-CAFB-4449-BBE3-6D71E6166A9B}" type="slidenum">
              <a:rPr lang="zh-CN" altLang="en-US" sz="1200"/>
              <a:pPr/>
              <a:t>7</a:t>
            </a:fld>
            <a:endParaRPr lang="en-US" altLang="zh-CN" sz="1200"/>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FD5653-4B6C-9041-BED7-4597B7AEB9D5}" type="slidenum">
              <a:rPr lang="zh-CN" altLang="en-US" sz="1200"/>
              <a:pPr/>
              <a:t>8</a:t>
            </a:fld>
            <a:endParaRPr lang="en-US" altLang="zh-CN" sz="1200"/>
          </a:p>
        </p:txBody>
      </p:sp>
      <p:sp>
        <p:nvSpPr>
          <p:cNvPr id="102402" name="Rectangle 1026"/>
          <p:cNvSpPr>
            <a:spLocks noGrp="1" noRot="1" noChangeAspect="1" noChangeArrowheads="1"/>
          </p:cNvSpPr>
          <p:nvPr>
            <p:ph type="sldImg"/>
          </p:nvPr>
        </p:nvSpPr>
        <p:spPr>
          <a:solidFill>
            <a:srgbClr val="FFFFFF"/>
          </a:solidFill>
          <a:ln/>
        </p:spPr>
      </p:sp>
      <p:sp>
        <p:nvSpPr>
          <p:cNvPr id="1024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A1CA14-4899-2241-8D98-D0E583CF676E}" type="slidenum">
              <a:rPr lang="zh-CN" altLang="en-US" sz="1200"/>
              <a:pPr/>
              <a:t>9</a:t>
            </a:fld>
            <a:endParaRPr lang="en-US" altLang="zh-CN" sz="1200"/>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0199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1750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457200"/>
            <a:ext cx="17716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457200"/>
            <a:ext cx="5162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166BF2-D120-DA49-A42A-5C57EA127C4A}" type="slidenum">
              <a:rPr lang="en-US"/>
              <a:pPr>
                <a:defRPr/>
              </a:pPr>
              <a:t>‹#›</a:t>
            </a:fld>
            <a:endParaRPr lang="en-US"/>
          </a:p>
        </p:txBody>
      </p:sp>
    </p:spTree>
    <p:extLst>
      <p:ext uri="{BB962C8B-B14F-4D97-AF65-F5344CB8AC3E}">
        <p14:creationId xmlns:p14="http://schemas.microsoft.com/office/powerpoint/2010/main" val="20860011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8E6E55-13AA-9640-B561-DE2841CD2A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7438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A124D-FD5F-5943-9486-8B9E367CE6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6656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85D2D0-30CC-C646-A8DB-3FB32EE14C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5619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6AF2AF-1B27-0147-AD37-67059264D4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41958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4221EC-22BF-7B44-A27F-5256C48FF3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40132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F861F3-0963-5141-8233-2D00BFBE8D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57020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BE7C35-D7B9-8847-9A94-2E41B7C5FE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75125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73CE19-D048-EC4B-879A-34BE6EF747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732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33E45D-E585-C549-8D86-444CE78054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2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4081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882B49-3690-284A-B3D4-9A6C81E5C0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38657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22F2B0-2DDF-E94A-B3A0-8D6476DA4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246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12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9042" name="Rectangle 1026"/>
          <p:cNvSpPr>
            <a:spLocks noGrp="1" noChangeArrowheads="1"/>
          </p:cNvSpPr>
          <p:nvPr>
            <p:ph type="ctrTitle"/>
          </p:nvPr>
        </p:nvSpPr>
        <p:spPr>
          <a:xfrm>
            <a:off x="685800" y="1676400"/>
            <a:ext cx="7772400" cy="1143000"/>
          </a:xfrm>
        </p:spPr>
        <p:txBody>
          <a:bodyPr anchor="b"/>
          <a:lstStyle>
            <a:lvl1pPr algn="ctr">
              <a:defRPr/>
            </a:lvl1pPr>
          </a:lstStyle>
          <a:p>
            <a:r>
              <a:rPr lang="en-US"/>
              <a:t>Click to edit Master title style</a:t>
            </a:r>
          </a:p>
        </p:txBody>
      </p:sp>
      <p:sp>
        <p:nvSpPr>
          <p:cNvPr id="599043" name="Rectangle 1027"/>
          <p:cNvSpPr>
            <a:spLocks noGrp="1" noChangeArrowheads="1"/>
          </p:cNvSpPr>
          <p:nvPr>
            <p:ph type="subTitle" idx="1"/>
          </p:nvPr>
        </p:nvSpPr>
        <p:spPr>
          <a:xfrm>
            <a:off x="1371600" y="3276600"/>
            <a:ext cx="6400800" cy="1752600"/>
          </a:xfrm>
          <a:effectLst>
            <a:outerShdw blurRad="762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xfrm>
            <a:off x="6553200" y="6248400"/>
            <a:ext cx="1905000" cy="457200"/>
          </a:xfrm>
        </p:spPr>
        <p:txBody>
          <a:bodyPr/>
          <a:lstStyle>
            <a:lvl1pPr>
              <a:defRPr smtClean="0"/>
            </a:lvl1pPr>
          </a:lstStyle>
          <a:p>
            <a:pPr>
              <a:defRPr/>
            </a:pPr>
            <a:fld id="{F4C5C7D7-310D-4547-A23A-0560F1396D92}" type="slidenum">
              <a:rPr lang="en-US"/>
              <a:pPr>
                <a:defRPr/>
              </a:pPr>
              <a:t>‹#›</a:t>
            </a:fld>
            <a:endParaRPr lang="en-US"/>
          </a:p>
        </p:txBody>
      </p:sp>
    </p:spTree>
    <p:extLst>
      <p:ext uri="{BB962C8B-B14F-4D97-AF65-F5344CB8AC3E}">
        <p14:creationId xmlns:p14="http://schemas.microsoft.com/office/powerpoint/2010/main" val="257792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19F9A32A-7918-C046-BFCD-EAECA3F23BC6}" type="slidenum">
              <a:rPr lang="en-US"/>
              <a:pPr>
                <a:defRPr/>
              </a:pPr>
              <a:t>‹#›</a:t>
            </a:fld>
            <a:endParaRPr lang="en-US"/>
          </a:p>
        </p:txBody>
      </p:sp>
    </p:spTree>
    <p:extLst>
      <p:ext uri="{BB962C8B-B14F-4D97-AF65-F5344CB8AC3E}">
        <p14:creationId xmlns:p14="http://schemas.microsoft.com/office/powerpoint/2010/main" val="3393988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DB5E72FA-25B7-904D-ADDC-E29483D151AA}" type="slidenum">
              <a:rPr lang="en-US"/>
              <a:pPr>
                <a:defRPr/>
              </a:pPr>
              <a:t>‹#›</a:t>
            </a:fld>
            <a:endParaRPr lang="en-US"/>
          </a:p>
        </p:txBody>
      </p:sp>
    </p:spTree>
    <p:extLst>
      <p:ext uri="{BB962C8B-B14F-4D97-AF65-F5344CB8AC3E}">
        <p14:creationId xmlns:p14="http://schemas.microsoft.com/office/powerpoint/2010/main" val="2206371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82A6F05B-BA2B-FE40-AC06-4E46CF001A9E}" type="slidenum">
              <a:rPr lang="en-US"/>
              <a:pPr>
                <a:defRPr/>
              </a:pPr>
              <a:t>‹#›</a:t>
            </a:fld>
            <a:endParaRPr lang="en-US"/>
          </a:p>
        </p:txBody>
      </p:sp>
    </p:spTree>
    <p:extLst>
      <p:ext uri="{BB962C8B-B14F-4D97-AF65-F5344CB8AC3E}">
        <p14:creationId xmlns:p14="http://schemas.microsoft.com/office/powerpoint/2010/main" val="2650453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pPr>
              <a:defRPr/>
            </a:pPr>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ln/>
        </p:spPr>
        <p:txBody>
          <a:bodyPr/>
          <a:lstStyle>
            <a:lvl1pPr>
              <a:defRPr/>
            </a:lvl1pPr>
          </a:lstStyle>
          <a:p>
            <a:pPr>
              <a:defRPr/>
            </a:pPr>
            <a:fld id="{B3F53513-953E-A44E-8CBA-F09433A4DAD7}" type="slidenum">
              <a:rPr lang="en-US"/>
              <a:pPr>
                <a:defRPr/>
              </a:pPr>
              <a:t>‹#›</a:t>
            </a:fld>
            <a:endParaRPr lang="en-US"/>
          </a:p>
        </p:txBody>
      </p:sp>
    </p:spTree>
    <p:extLst>
      <p:ext uri="{BB962C8B-B14F-4D97-AF65-F5344CB8AC3E}">
        <p14:creationId xmlns:p14="http://schemas.microsoft.com/office/powerpoint/2010/main" val="739497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pPr>
              <a:defRPr/>
            </a:pPr>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p:cNvSpPr>
            <a:spLocks noGrp="1" noChangeArrowheads="1"/>
          </p:cNvSpPr>
          <p:nvPr>
            <p:ph type="sldNum" sz="quarter" idx="12"/>
          </p:nvPr>
        </p:nvSpPr>
        <p:spPr>
          <a:ln/>
        </p:spPr>
        <p:txBody>
          <a:bodyPr/>
          <a:lstStyle>
            <a:lvl1pPr>
              <a:defRPr/>
            </a:lvl1pPr>
          </a:lstStyle>
          <a:p>
            <a:pPr>
              <a:defRPr/>
            </a:pPr>
            <a:fld id="{21DE5BDA-0F74-FF4A-A7ED-E9A7EBD56B29}" type="slidenum">
              <a:rPr lang="en-US"/>
              <a:pPr>
                <a:defRPr/>
              </a:pPr>
              <a:t>‹#›</a:t>
            </a:fld>
            <a:endParaRPr lang="en-US"/>
          </a:p>
        </p:txBody>
      </p:sp>
    </p:spTree>
    <p:extLst>
      <p:ext uri="{BB962C8B-B14F-4D97-AF65-F5344CB8AC3E}">
        <p14:creationId xmlns:p14="http://schemas.microsoft.com/office/powerpoint/2010/main" val="365849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p:cNvSpPr>
            <a:spLocks noGrp="1" noChangeArrowheads="1"/>
          </p:cNvSpPr>
          <p:nvPr>
            <p:ph type="sldNum" sz="quarter" idx="12"/>
          </p:nvPr>
        </p:nvSpPr>
        <p:spPr>
          <a:ln/>
        </p:spPr>
        <p:txBody>
          <a:bodyPr/>
          <a:lstStyle>
            <a:lvl1pPr>
              <a:defRPr/>
            </a:lvl1pPr>
          </a:lstStyle>
          <a:p>
            <a:pPr>
              <a:defRPr/>
            </a:pPr>
            <a:fld id="{D99B070A-F847-FA4A-A92A-8D55EE814A17}" type="slidenum">
              <a:rPr lang="en-US"/>
              <a:pPr>
                <a:defRPr/>
              </a:pPr>
              <a:t>‹#›</a:t>
            </a:fld>
            <a:endParaRPr lang="en-US"/>
          </a:p>
        </p:txBody>
      </p:sp>
    </p:spTree>
    <p:extLst>
      <p:ext uri="{BB962C8B-B14F-4D97-AF65-F5344CB8AC3E}">
        <p14:creationId xmlns:p14="http://schemas.microsoft.com/office/powerpoint/2010/main" val="46127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417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DE4E4A7A-19F1-A54B-9B4D-CF54DE5087DD}" type="slidenum">
              <a:rPr lang="en-US"/>
              <a:pPr>
                <a:defRPr/>
              </a:pPr>
              <a:t>‹#›</a:t>
            </a:fld>
            <a:endParaRPr lang="en-US"/>
          </a:p>
        </p:txBody>
      </p:sp>
    </p:spTree>
    <p:extLst>
      <p:ext uri="{BB962C8B-B14F-4D97-AF65-F5344CB8AC3E}">
        <p14:creationId xmlns:p14="http://schemas.microsoft.com/office/powerpoint/2010/main" val="214733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B7FB5D9B-AE49-F248-A9CF-FA8076B5093A}" type="slidenum">
              <a:rPr lang="en-US"/>
              <a:pPr>
                <a:defRPr/>
              </a:pPr>
              <a:t>‹#›</a:t>
            </a:fld>
            <a:endParaRPr lang="en-US"/>
          </a:p>
        </p:txBody>
      </p:sp>
    </p:spTree>
    <p:extLst>
      <p:ext uri="{BB962C8B-B14F-4D97-AF65-F5344CB8AC3E}">
        <p14:creationId xmlns:p14="http://schemas.microsoft.com/office/powerpoint/2010/main" val="4059821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5129CC12-6FF0-D247-AF3D-208FE2113767}" type="slidenum">
              <a:rPr lang="en-US"/>
              <a:pPr>
                <a:defRPr/>
              </a:pPr>
              <a:t>‹#›</a:t>
            </a:fld>
            <a:endParaRPr lang="en-US"/>
          </a:p>
        </p:txBody>
      </p:sp>
    </p:spTree>
    <p:extLst>
      <p:ext uri="{BB962C8B-B14F-4D97-AF65-F5344CB8AC3E}">
        <p14:creationId xmlns:p14="http://schemas.microsoft.com/office/powerpoint/2010/main" val="1139076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457200"/>
            <a:ext cx="17716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457200"/>
            <a:ext cx="5162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1D4042FF-4D22-6549-82A2-419C049A155C}" type="slidenum">
              <a:rPr lang="en-US"/>
              <a:pPr>
                <a:defRPr/>
              </a:pPr>
              <a:t>‹#›</a:t>
            </a:fld>
            <a:endParaRPr lang="en-US"/>
          </a:p>
        </p:txBody>
      </p:sp>
    </p:spTree>
    <p:extLst>
      <p:ext uri="{BB962C8B-B14F-4D97-AF65-F5344CB8AC3E}">
        <p14:creationId xmlns:p14="http://schemas.microsoft.com/office/powerpoint/2010/main" val="3591647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7" name="Rectangle 1027"/>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303108" name="Rectangle 1028"/>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smtClean="0"/>
            </a:lvl1pPr>
          </a:lstStyle>
          <a:p>
            <a:pPr>
              <a:defRPr/>
            </a:pPr>
            <a:fld id="{7DF47644-0266-A947-A770-D1B1721CB578}" type="slidenum">
              <a:rPr lang="en-US"/>
              <a:pPr>
                <a:defRPr/>
              </a:pPr>
              <a:t>‹#›</a:t>
            </a:fld>
            <a:endParaRPr lang="en-US"/>
          </a:p>
        </p:txBody>
      </p:sp>
    </p:spTree>
    <p:extLst>
      <p:ext uri="{BB962C8B-B14F-4D97-AF65-F5344CB8AC3E}">
        <p14:creationId xmlns:p14="http://schemas.microsoft.com/office/powerpoint/2010/main" val="1955949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B0ADA7A-4DF3-814F-8A51-0D21FDA81A43}" type="slidenum">
              <a:rPr lang="en-US"/>
              <a:pPr>
                <a:defRPr/>
              </a:pPr>
              <a:t>‹#›</a:t>
            </a:fld>
            <a:endParaRPr lang="en-US"/>
          </a:p>
        </p:txBody>
      </p:sp>
    </p:spTree>
    <p:extLst>
      <p:ext uri="{BB962C8B-B14F-4D97-AF65-F5344CB8AC3E}">
        <p14:creationId xmlns:p14="http://schemas.microsoft.com/office/powerpoint/2010/main" val="1344823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E503E0E-F65B-1E49-BAB7-0008C53E4976}" type="slidenum">
              <a:rPr lang="en-US"/>
              <a:pPr>
                <a:defRPr/>
              </a:pPr>
              <a:t>‹#›</a:t>
            </a:fld>
            <a:endParaRPr lang="en-US"/>
          </a:p>
        </p:txBody>
      </p:sp>
    </p:spTree>
    <p:extLst>
      <p:ext uri="{BB962C8B-B14F-4D97-AF65-F5344CB8AC3E}">
        <p14:creationId xmlns:p14="http://schemas.microsoft.com/office/powerpoint/2010/main" val="1177618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4446093-8A9D-A44F-81CD-3331511E0A0D}" type="slidenum">
              <a:rPr lang="en-US"/>
              <a:pPr>
                <a:defRPr/>
              </a:pPr>
              <a:t>‹#›</a:t>
            </a:fld>
            <a:endParaRPr lang="en-US"/>
          </a:p>
        </p:txBody>
      </p:sp>
    </p:spTree>
    <p:extLst>
      <p:ext uri="{BB962C8B-B14F-4D97-AF65-F5344CB8AC3E}">
        <p14:creationId xmlns:p14="http://schemas.microsoft.com/office/powerpoint/2010/main" val="2513461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0E041AA-7B88-9443-8EC5-605D4C6D374C}" type="slidenum">
              <a:rPr lang="en-US"/>
              <a:pPr>
                <a:defRPr/>
              </a:pPr>
              <a:t>‹#›</a:t>
            </a:fld>
            <a:endParaRPr lang="en-US"/>
          </a:p>
        </p:txBody>
      </p:sp>
    </p:spTree>
    <p:extLst>
      <p:ext uri="{BB962C8B-B14F-4D97-AF65-F5344CB8AC3E}">
        <p14:creationId xmlns:p14="http://schemas.microsoft.com/office/powerpoint/2010/main" val="1286551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C363004-783F-B240-A4D7-B6AD2E39C8D9}" type="slidenum">
              <a:rPr lang="en-US"/>
              <a:pPr>
                <a:defRPr/>
              </a:pPr>
              <a:t>‹#›</a:t>
            </a:fld>
            <a:endParaRPr lang="en-US"/>
          </a:p>
        </p:txBody>
      </p:sp>
    </p:spTree>
    <p:extLst>
      <p:ext uri="{BB962C8B-B14F-4D97-AF65-F5344CB8AC3E}">
        <p14:creationId xmlns:p14="http://schemas.microsoft.com/office/powerpoint/2010/main" val="421077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15904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A47E0ED-3E8D-8144-BDE5-8DD12A14C6D5}" type="slidenum">
              <a:rPr lang="en-US"/>
              <a:pPr>
                <a:defRPr/>
              </a:pPr>
              <a:t>‹#›</a:t>
            </a:fld>
            <a:endParaRPr lang="en-US"/>
          </a:p>
        </p:txBody>
      </p:sp>
    </p:spTree>
    <p:extLst>
      <p:ext uri="{BB962C8B-B14F-4D97-AF65-F5344CB8AC3E}">
        <p14:creationId xmlns:p14="http://schemas.microsoft.com/office/powerpoint/2010/main" val="3394802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BA28A40-C827-044E-8469-D11F0F47896B}" type="slidenum">
              <a:rPr lang="en-US"/>
              <a:pPr>
                <a:defRPr/>
              </a:pPr>
              <a:t>‹#›</a:t>
            </a:fld>
            <a:endParaRPr lang="en-US"/>
          </a:p>
        </p:txBody>
      </p:sp>
    </p:spTree>
    <p:extLst>
      <p:ext uri="{BB962C8B-B14F-4D97-AF65-F5344CB8AC3E}">
        <p14:creationId xmlns:p14="http://schemas.microsoft.com/office/powerpoint/2010/main" val="916744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947C60F-39FA-B740-9F72-2AE4180161BE}" type="slidenum">
              <a:rPr lang="en-US"/>
              <a:pPr>
                <a:defRPr/>
              </a:pPr>
              <a:t>‹#›</a:t>
            </a:fld>
            <a:endParaRPr lang="en-US"/>
          </a:p>
        </p:txBody>
      </p:sp>
    </p:spTree>
    <p:extLst>
      <p:ext uri="{BB962C8B-B14F-4D97-AF65-F5344CB8AC3E}">
        <p14:creationId xmlns:p14="http://schemas.microsoft.com/office/powerpoint/2010/main" val="25467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31FABEA-6FB2-F94B-AF1F-9F5589AF8291}" type="slidenum">
              <a:rPr lang="en-US"/>
              <a:pPr>
                <a:defRPr/>
              </a:pPr>
              <a:t>‹#›</a:t>
            </a:fld>
            <a:endParaRPr lang="en-US"/>
          </a:p>
        </p:txBody>
      </p:sp>
    </p:spTree>
    <p:extLst>
      <p:ext uri="{BB962C8B-B14F-4D97-AF65-F5344CB8AC3E}">
        <p14:creationId xmlns:p14="http://schemas.microsoft.com/office/powerpoint/2010/main" val="1423304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0D38BAD-63F3-3348-BE4F-C67DAC468E09}" type="slidenum">
              <a:rPr lang="en-US"/>
              <a:pPr>
                <a:defRPr/>
              </a:pPr>
              <a:t>‹#›</a:t>
            </a:fld>
            <a:endParaRPr lang="en-US"/>
          </a:p>
        </p:txBody>
      </p:sp>
    </p:spTree>
    <p:extLst>
      <p:ext uri="{BB962C8B-B14F-4D97-AF65-F5344CB8AC3E}">
        <p14:creationId xmlns:p14="http://schemas.microsoft.com/office/powerpoint/2010/main" val="2982334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2288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4E18EBB-58E6-D745-B2BC-C10581BA537B}" type="slidenum">
              <a:rPr lang="en-US"/>
              <a:pPr>
                <a:defRPr/>
              </a:pPr>
              <a:t>‹#›</a:t>
            </a:fld>
            <a:endParaRPr lang="en-US"/>
          </a:p>
        </p:txBody>
      </p:sp>
    </p:spTree>
    <p:extLst>
      <p:ext uri="{BB962C8B-B14F-4D97-AF65-F5344CB8AC3E}">
        <p14:creationId xmlns:p14="http://schemas.microsoft.com/office/powerpoint/2010/main" val="32707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6FED40A-1EAC-C74C-8201-BD3F54BAF61E}" type="slidenum">
              <a:rPr lang="en-US"/>
              <a:pPr>
                <a:defRPr/>
              </a:pPr>
              <a:t>‹#›</a:t>
            </a:fld>
            <a:endParaRPr lang="en-US"/>
          </a:p>
        </p:txBody>
      </p:sp>
    </p:spTree>
    <p:extLst>
      <p:ext uri="{BB962C8B-B14F-4D97-AF65-F5344CB8AC3E}">
        <p14:creationId xmlns:p14="http://schemas.microsoft.com/office/powerpoint/2010/main" val="3811091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D4CFA06-6894-5540-8D57-A0E53E8C0788}" type="slidenum">
              <a:rPr lang="en-US"/>
              <a:pPr>
                <a:defRPr/>
              </a:pPr>
              <a:t>‹#›</a:t>
            </a:fld>
            <a:endParaRPr lang="en-US"/>
          </a:p>
        </p:txBody>
      </p:sp>
    </p:spTree>
    <p:extLst>
      <p:ext uri="{BB962C8B-B14F-4D97-AF65-F5344CB8AC3E}">
        <p14:creationId xmlns:p14="http://schemas.microsoft.com/office/powerpoint/2010/main" val="2933369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3E779FE-9458-8940-B4B9-24805B3F3590}" type="slidenum">
              <a:rPr lang="en-US"/>
              <a:pPr>
                <a:defRPr/>
              </a:pPr>
              <a:t>‹#›</a:t>
            </a:fld>
            <a:endParaRPr lang="en-US"/>
          </a:p>
        </p:txBody>
      </p:sp>
    </p:spTree>
    <p:extLst>
      <p:ext uri="{BB962C8B-B14F-4D97-AF65-F5344CB8AC3E}">
        <p14:creationId xmlns:p14="http://schemas.microsoft.com/office/powerpoint/2010/main" val="3926615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322B56F6-497A-FD48-B56A-3DC1216E631E}" type="slidenum">
              <a:rPr lang="en-US"/>
              <a:pPr>
                <a:defRPr/>
              </a:pPr>
              <a:t>‹#›</a:t>
            </a:fld>
            <a:endParaRPr lang="en-US"/>
          </a:p>
        </p:txBody>
      </p:sp>
    </p:spTree>
    <p:extLst>
      <p:ext uri="{BB962C8B-B14F-4D97-AF65-F5344CB8AC3E}">
        <p14:creationId xmlns:p14="http://schemas.microsoft.com/office/powerpoint/2010/main" val="4470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015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FB3F47E0-0D22-EF47-810A-964E08555AED}" type="slidenum">
              <a:rPr lang="en-US"/>
              <a:pPr>
                <a:defRPr/>
              </a:pPr>
              <a:t>‹#›</a:t>
            </a:fld>
            <a:endParaRPr lang="en-US"/>
          </a:p>
        </p:txBody>
      </p:sp>
    </p:spTree>
    <p:extLst>
      <p:ext uri="{BB962C8B-B14F-4D97-AF65-F5344CB8AC3E}">
        <p14:creationId xmlns:p14="http://schemas.microsoft.com/office/powerpoint/2010/main" val="1867764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ACC3BCA1-F21E-2545-AAFC-8147DC3CD436}" type="slidenum">
              <a:rPr lang="en-US"/>
              <a:pPr>
                <a:defRPr/>
              </a:pPr>
              <a:t>‹#›</a:t>
            </a:fld>
            <a:endParaRPr lang="en-US"/>
          </a:p>
        </p:txBody>
      </p:sp>
    </p:spTree>
    <p:extLst>
      <p:ext uri="{BB962C8B-B14F-4D97-AF65-F5344CB8AC3E}">
        <p14:creationId xmlns:p14="http://schemas.microsoft.com/office/powerpoint/2010/main" val="4211748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FCC0076-9559-7841-8C42-5D5DF2FDE0F1}" type="slidenum">
              <a:rPr lang="en-US"/>
              <a:pPr>
                <a:defRPr/>
              </a:pPr>
              <a:t>‹#›</a:t>
            </a:fld>
            <a:endParaRPr lang="en-US"/>
          </a:p>
        </p:txBody>
      </p:sp>
    </p:spTree>
    <p:extLst>
      <p:ext uri="{BB962C8B-B14F-4D97-AF65-F5344CB8AC3E}">
        <p14:creationId xmlns:p14="http://schemas.microsoft.com/office/powerpoint/2010/main" val="514600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F69F9DA-D136-A94B-9D97-DFD89D87CC58}" type="slidenum">
              <a:rPr lang="en-US"/>
              <a:pPr>
                <a:defRPr/>
              </a:pPr>
              <a:t>‹#›</a:t>
            </a:fld>
            <a:endParaRPr lang="en-US"/>
          </a:p>
        </p:txBody>
      </p:sp>
    </p:spTree>
    <p:extLst>
      <p:ext uri="{BB962C8B-B14F-4D97-AF65-F5344CB8AC3E}">
        <p14:creationId xmlns:p14="http://schemas.microsoft.com/office/powerpoint/2010/main" val="3490966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04C6942-203E-064A-BC26-255A044DEAF7}" type="slidenum">
              <a:rPr lang="en-US"/>
              <a:pPr>
                <a:defRPr/>
              </a:pPr>
              <a:t>‹#›</a:t>
            </a:fld>
            <a:endParaRPr lang="en-US"/>
          </a:p>
        </p:txBody>
      </p:sp>
    </p:spTree>
    <p:extLst>
      <p:ext uri="{BB962C8B-B14F-4D97-AF65-F5344CB8AC3E}">
        <p14:creationId xmlns:p14="http://schemas.microsoft.com/office/powerpoint/2010/main" val="254950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7A54ADC-27F6-2C44-8AE4-BA8AF42DB75D}" type="slidenum">
              <a:rPr lang="en-US"/>
              <a:pPr>
                <a:defRPr/>
              </a:pPr>
              <a:t>‹#›</a:t>
            </a:fld>
            <a:endParaRPr lang="en-US"/>
          </a:p>
        </p:txBody>
      </p:sp>
    </p:spTree>
    <p:extLst>
      <p:ext uri="{BB962C8B-B14F-4D97-AF65-F5344CB8AC3E}">
        <p14:creationId xmlns:p14="http://schemas.microsoft.com/office/powerpoint/2010/main" val="3137115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14DD7-CC13-6C49-8AB9-B91F1CA9F0D2}" type="slidenum">
              <a:rPr lang="en-US"/>
              <a:pPr>
                <a:defRPr/>
              </a:pPr>
              <a:t>‹#›</a:t>
            </a:fld>
            <a:endParaRPr lang="en-US"/>
          </a:p>
        </p:txBody>
      </p:sp>
    </p:spTree>
    <p:extLst>
      <p:ext uri="{BB962C8B-B14F-4D97-AF65-F5344CB8AC3E}">
        <p14:creationId xmlns:p14="http://schemas.microsoft.com/office/powerpoint/2010/main" val="2019821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E1DCF-8C72-6241-BDD6-7D44E5BD84FE}" type="slidenum">
              <a:rPr lang="en-US"/>
              <a:pPr>
                <a:defRPr/>
              </a:pPr>
              <a:t>‹#›</a:t>
            </a:fld>
            <a:endParaRPr lang="en-US"/>
          </a:p>
        </p:txBody>
      </p:sp>
    </p:spTree>
    <p:extLst>
      <p:ext uri="{BB962C8B-B14F-4D97-AF65-F5344CB8AC3E}">
        <p14:creationId xmlns:p14="http://schemas.microsoft.com/office/powerpoint/2010/main" val="3269443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1E5118-FF18-EF4D-B7E9-0ABD9F14F404}" type="slidenum">
              <a:rPr lang="en-US"/>
              <a:pPr>
                <a:defRPr/>
              </a:pPr>
              <a:t>‹#›</a:t>
            </a:fld>
            <a:endParaRPr lang="en-US"/>
          </a:p>
        </p:txBody>
      </p:sp>
    </p:spTree>
    <p:extLst>
      <p:ext uri="{BB962C8B-B14F-4D97-AF65-F5344CB8AC3E}">
        <p14:creationId xmlns:p14="http://schemas.microsoft.com/office/powerpoint/2010/main" val="2564684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B3FE18-D68C-4F4E-B792-73DC5619339D}" type="slidenum">
              <a:rPr lang="en-US"/>
              <a:pPr>
                <a:defRPr/>
              </a:pPr>
              <a:t>‹#›</a:t>
            </a:fld>
            <a:endParaRPr lang="en-US"/>
          </a:p>
        </p:txBody>
      </p:sp>
    </p:spTree>
    <p:extLst>
      <p:ext uri="{BB962C8B-B14F-4D97-AF65-F5344CB8AC3E}">
        <p14:creationId xmlns:p14="http://schemas.microsoft.com/office/powerpoint/2010/main" val="23421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995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88A6E5-81E0-B04F-81FF-1B74F722EF47}" type="slidenum">
              <a:rPr lang="en-US"/>
              <a:pPr>
                <a:defRPr/>
              </a:pPr>
              <a:t>‹#›</a:t>
            </a:fld>
            <a:endParaRPr lang="en-US"/>
          </a:p>
        </p:txBody>
      </p:sp>
    </p:spTree>
    <p:extLst>
      <p:ext uri="{BB962C8B-B14F-4D97-AF65-F5344CB8AC3E}">
        <p14:creationId xmlns:p14="http://schemas.microsoft.com/office/powerpoint/2010/main" val="2412352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DDD34C-B935-3F45-94B6-6E8D7638E150}" type="slidenum">
              <a:rPr lang="en-US"/>
              <a:pPr>
                <a:defRPr/>
              </a:pPr>
              <a:t>‹#›</a:t>
            </a:fld>
            <a:endParaRPr lang="en-US"/>
          </a:p>
        </p:txBody>
      </p:sp>
    </p:spTree>
    <p:extLst>
      <p:ext uri="{BB962C8B-B14F-4D97-AF65-F5344CB8AC3E}">
        <p14:creationId xmlns:p14="http://schemas.microsoft.com/office/powerpoint/2010/main" val="841137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BD4F93-1EB1-8542-BD51-397B3C06FE1D}" type="slidenum">
              <a:rPr lang="en-US"/>
              <a:pPr>
                <a:defRPr/>
              </a:pPr>
              <a:t>‹#›</a:t>
            </a:fld>
            <a:endParaRPr lang="en-US"/>
          </a:p>
        </p:txBody>
      </p:sp>
    </p:spTree>
    <p:extLst>
      <p:ext uri="{BB962C8B-B14F-4D97-AF65-F5344CB8AC3E}">
        <p14:creationId xmlns:p14="http://schemas.microsoft.com/office/powerpoint/2010/main" val="3605254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A3C1BB-CC55-424E-B41B-58D185A747A7}" type="slidenum">
              <a:rPr lang="en-US"/>
              <a:pPr>
                <a:defRPr/>
              </a:pPr>
              <a:t>‹#›</a:t>
            </a:fld>
            <a:endParaRPr lang="en-US"/>
          </a:p>
        </p:txBody>
      </p:sp>
    </p:spTree>
    <p:extLst>
      <p:ext uri="{BB962C8B-B14F-4D97-AF65-F5344CB8AC3E}">
        <p14:creationId xmlns:p14="http://schemas.microsoft.com/office/powerpoint/2010/main" val="26505100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F36A5-6F08-9443-87B9-9B6620BAF702}" type="slidenum">
              <a:rPr lang="en-US"/>
              <a:pPr>
                <a:defRPr/>
              </a:pPr>
              <a:t>‹#›</a:t>
            </a:fld>
            <a:endParaRPr lang="en-US"/>
          </a:p>
        </p:txBody>
      </p:sp>
    </p:spTree>
    <p:extLst>
      <p:ext uri="{BB962C8B-B14F-4D97-AF65-F5344CB8AC3E}">
        <p14:creationId xmlns:p14="http://schemas.microsoft.com/office/powerpoint/2010/main" val="1683435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BBFC44-8A9C-E841-AB31-9B0FE1E7A397}" type="slidenum">
              <a:rPr lang="en-US"/>
              <a:pPr>
                <a:defRPr/>
              </a:pPr>
              <a:t>‹#›</a:t>
            </a:fld>
            <a:endParaRPr lang="en-US"/>
          </a:p>
        </p:txBody>
      </p:sp>
    </p:spTree>
    <p:extLst>
      <p:ext uri="{BB962C8B-B14F-4D97-AF65-F5344CB8AC3E}">
        <p14:creationId xmlns:p14="http://schemas.microsoft.com/office/powerpoint/2010/main" val="2123277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4CC53B-2E32-5B45-B10A-39EF4C77D2F6}" type="slidenum">
              <a:rPr lang="en-US"/>
              <a:pPr>
                <a:defRPr/>
              </a:pPr>
              <a:t>‹#›</a:t>
            </a:fld>
            <a:endParaRPr lang="en-US"/>
          </a:p>
        </p:txBody>
      </p:sp>
    </p:spTree>
    <p:extLst>
      <p:ext uri="{BB962C8B-B14F-4D97-AF65-F5344CB8AC3E}">
        <p14:creationId xmlns:p14="http://schemas.microsoft.com/office/powerpoint/2010/main" val="2429222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E6D3AC-2CE8-F14C-8F5E-B86FD79266B1}" type="slidenum">
              <a:rPr lang="en-US"/>
              <a:pPr>
                <a:defRPr/>
              </a:pPr>
              <a:t>‹#›</a:t>
            </a:fld>
            <a:endParaRPr lang="en-US"/>
          </a:p>
        </p:txBody>
      </p:sp>
    </p:spTree>
    <p:extLst>
      <p:ext uri="{BB962C8B-B14F-4D97-AF65-F5344CB8AC3E}">
        <p14:creationId xmlns:p14="http://schemas.microsoft.com/office/powerpoint/2010/main" val="369387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3BBF7-7EF4-F240-96AD-A071C99EFDD6}" type="slidenum">
              <a:rPr lang="en-US"/>
              <a:pPr>
                <a:defRPr/>
              </a:pPr>
              <a:t>‹#›</a:t>
            </a:fld>
            <a:endParaRPr lang="en-US"/>
          </a:p>
        </p:txBody>
      </p:sp>
    </p:spTree>
    <p:extLst>
      <p:ext uri="{BB962C8B-B14F-4D97-AF65-F5344CB8AC3E}">
        <p14:creationId xmlns:p14="http://schemas.microsoft.com/office/powerpoint/2010/main" val="3910843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598A15-0941-2F4D-A84E-D08A6E6081AE}" type="slidenum">
              <a:rPr lang="en-US"/>
              <a:pPr>
                <a:defRPr/>
              </a:pPr>
              <a:t>‹#›</a:t>
            </a:fld>
            <a:endParaRPr lang="en-US"/>
          </a:p>
        </p:txBody>
      </p:sp>
    </p:spTree>
    <p:extLst>
      <p:ext uri="{BB962C8B-B14F-4D97-AF65-F5344CB8AC3E}">
        <p14:creationId xmlns:p14="http://schemas.microsoft.com/office/powerpoint/2010/main" val="144456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71384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C7DE7E-C1B5-0642-8C7D-9E4DAA3AD5BE}" type="slidenum">
              <a:rPr lang="en-US"/>
              <a:pPr>
                <a:defRPr/>
              </a:pPr>
              <a:t>‹#›</a:t>
            </a:fld>
            <a:endParaRPr lang="en-US"/>
          </a:p>
        </p:txBody>
      </p:sp>
    </p:spTree>
    <p:extLst>
      <p:ext uri="{BB962C8B-B14F-4D97-AF65-F5344CB8AC3E}">
        <p14:creationId xmlns:p14="http://schemas.microsoft.com/office/powerpoint/2010/main" val="28819158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5E6210-D5D2-1D43-BCA8-06193CE9BCBF}" type="slidenum">
              <a:rPr lang="en-US"/>
              <a:pPr>
                <a:defRPr/>
              </a:pPr>
              <a:t>‹#›</a:t>
            </a:fld>
            <a:endParaRPr lang="en-US"/>
          </a:p>
        </p:txBody>
      </p:sp>
    </p:spTree>
    <p:extLst>
      <p:ext uri="{BB962C8B-B14F-4D97-AF65-F5344CB8AC3E}">
        <p14:creationId xmlns:p14="http://schemas.microsoft.com/office/powerpoint/2010/main" val="1405249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3BF577-5FF7-AF42-B43F-903E87C8A32D}" type="slidenum">
              <a:rPr lang="en-US"/>
              <a:pPr>
                <a:defRPr/>
              </a:pPr>
              <a:t>‹#›</a:t>
            </a:fld>
            <a:endParaRPr lang="en-US"/>
          </a:p>
        </p:txBody>
      </p:sp>
    </p:spTree>
    <p:extLst>
      <p:ext uri="{BB962C8B-B14F-4D97-AF65-F5344CB8AC3E}">
        <p14:creationId xmlns:p14="http://schemas.microsoft.com/office/powerpoint/2010/main" val="323700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366BDA-2BEF-A34D-B00B-82E3728BF469}" type="slidenum">
              <a:rPr lang="en-US"/>
              <a:pPr>
                <a:defRPr/>
              </a:pPr>
              <a:t>‹#›</a:t>
            </a:fld>
            <a:endParaRPr lang="en-US"/>
          </a:p>
        </p:txBody>
      </p:sp>
    </p:spTree>
    <p:extLst>
      <p:ext uri="{BB962C8B-B14F-4D97-AF65-F5344CB8AC3E}">
        <p14:creationId xmlns:p14="http://schemas.microsoft.com/office/powerpoint/2010/main" val="1375094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0E2C21-9434-5146-89EF-39CC88F2F998}" type="slidenum">
              <a:rPr lang="en-US"/>
              <a:pPr>
                <a:defRPr/>
              </a:pPr>
              <a:t>‹#›</a:t>
            </a:fld>
            <a:endParaRPr lang="en-US"/>
          </a:p>
        </p:txBody>
      </p:sp>
    </p:spTree>
    <p:extLst>
      <p:ext uri="{BB962C8B-B14F-4D97-AF65-F5344CB8AC3E}">
        <p14:creationId xmlns:p14="http://schemas.microsoft.com/office/powerpoint/2010/main" val="26855073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8CE424-F5B7-744E-A57A-4C5824821DAB}" type="slidenum">
              <a:rPr lang="en-US"/>
              <a:pPr>
                <a:defRPr/>
              </a:pPr>
              <a:t>‹#›</a:t>
            </a:fld>
            <a:endParaRPr lang="en-US"/>
          </a:p>
        </p:txBody>
      </p:sp>
    </p:spTree>
    <p:extLst>
      <p:ext uri="{BB962C8B-B14F-4D97-AF65-F5344CB8AC3E}">
        <p14:creationId xmlns:p14="http://schemas.microsoft.com/office/powerpoint/2010/main" val="23453901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AAC498-ECD8-BE4E-907E-B42D08FAC67F}" type="slidenum">
              <a:rPr lang="en-US"/>
              <a:pPr>
                <a:defRPr/>
              </a:pPr>
              <a:t>‹#›</a:t>
            </a:fld>
            <a:endParaRPr lang="en-US"/>
          </a:p>
        </p:txBody>
      </p:sp>
    </p:spTree>
    <p:extLst>
      <p:ext uri="{BB962C8B-B14F-4D97-AF65-F5344CB8AC3E}">
        <p14:creationId xmlns:p14="http://schemas.microsoft.com/office/powerpoint/2010/main" val="14739613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7AAB3-F760-A74A-800E-14ED257951F4}" type="slidenum">
              <a:rPr lang="en-US"/>
              <a:pPr>
                <a:defRPr/>
              </a:pPr>
              <a:t>‹#›</a:t>
            </a:fld>
            <a:endParaRPr lang="en-US"/>
          </a:p>
        </p:txBody>
      </p:sp>
    </p:spTree>
    <p:extLst>
      <p:ext uri="{BB962C8B-B14F-4D97-AF65-F5344CB8AC3E}">
        <p14:creationId xmlns:p14="http://schemas.microsoft.com/office/powerpoint/2010/main" val="26892451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63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8FC52E7F-AE5E-E644-87B8-C20D372F3FBF}" type="slidenum">
              <a:rPr lang="en-US"/>
              <a:pPr>
                <a:defRPr/>
              </a:pPr>
              <a:t>‹#›</a:t>
            </a:fld>
            <a:endParaRPr lang="en-US"/>
          </a:p>
        </p:txBody>
      </p:sp>
    </p:spTree>
    <p:extLst>
      <p:ext uri="{BB962C8B-B14F-4D97-AF65-F5344CB8AC3E}">
        <p14:creationId xmlns:p14="http://schemas.microsoft.com/office/powerpoint/2010/main" val="222489143"/>
      </p:ext>
    </p:extLst>
  </p:cSld>
  <p:clrMapOvr>
    <a:masterClrMapping/>
  </p:clrMapOvr>
  <p:transition xmlns:p14="http://schemas.microsoft.com/office/powerpoint/2010/mai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0290613-B68F-AB4E-A163-CEF71E4AF403}" type="slidenum">
              <a:rPr lang="en-US"/>
              <a:pPr>
                <a:defRPr/>
              </a:pPr>
              <a:t>‹#›</a:t>
            </a:fld>
            <a:endParaRPr lang="en-US"/>
          </a:p>
        </p:txBody>
      </p:sp>
    </p:spTree>
    <p:extLst>
      <p:ext uri="{BB962C8B-B14F-4D97-AF65-F5344CB8AC3E}">
        <p14:creationId xmlns:p14="http://schemas.microsoft.com/office/powerpoint/2010/main" val="1661191688"/>
      </p:ext>
    </p:extLst>
  </p:cSld>
  <p:clrMapOvr>
    <a:masterClrMapping/>
  </p:clrMapOvr>
  <p:transition xmlns:p14="http://schemas.microsoft.com/office/powerpoint/2010/mai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3931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EC7669C-DC8C-CC42-8B64-DEE8BD70D976}" type="slidenum">
              <a:rPr lang="en-US"/>
              <a:pPr>
                <a:defRPr/>
              </a:pPr>
              <a:t>‹#›</a:t>
            </a:fld>
            <a:endParaRPr lang="en-US"/>
          </a:p>
        </p:txBody>
      </p:sp>
    </p:spTree>
    <p:extLst>
      <p:ext uri="{BB962C8B-B14F-4D97-AF65-F5344CB8AC3E}">
        <p14:creationId xmlns:p14="http://schemas.microsoft.com/office/powerpoint/2010/main" val="2507944922"/>
      </p:ext>
    </p:extLst>
  </p:cSld>
  <p:clrMapOvr>
    <a:masterClrMapping/>
  </p:clrMapOvr>
  <p:transition xmlns:p14="http://schemas.microsoft.com/office/powerpoint/2010/mai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E8EE53B-1275-D14D-8711-FB177470347B}" type="slidenum">
              <a:rPr lang="en-US"/>
              <a:pPr>
                <a:defRPr/>
              </a:pPr>
              <a:t>‹#›</a:t>
            </a:fld>
            <a:endParaRPr lang="en-US"/>
          </a:p>
        </p:txBody>
      </p:sp>
    </p:spTree>
    <p:extLst>
      <p:ext uri="{BB962C8B-B14F-4D97-AF65-F5344CB8AC3E}">
        <p14:creationId xmlns:p14="http://schemas.microsoft.com/office/powerpoint/2010/main" val="2055700808"/>
      </p:ext>
    </p:extLst>
  </p:cSld>
  <p:clrMapOvr>
    <a:masterClrMapping/>
  </p:clrMapOvr>
  <p:transition xmlns:p14="http://schemas.microsoft.com/office/powerpoint/2010/mai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6FDFA777-C943-1B4D-A628-E5C25D7F84EA}" type="slidenum">
              <a:rPr lang="en-US"/>
              <a:pPr>
                <a:defRPr/>
              </a:pPr>
              <a:t>‹#›</a:t>
            </a:fld>
            <a:endParaRPr lang="en-US"/>
          </a:p>
        </p:txBody>
      </p:sp>
    </p:spTree>
    <p:extLst>
      <p:ext uri="{BB962C8B-B14F-4D97-AF65-F5344CB8AC3E}">
        <p14:creationId xmlns:p14="http://schemas.microsoft.com/office/powerpoint/2010/main" val="4163807303"/>
      </p:ext>
    </p:extLst>
  </p:cSld>
  <p:clrMapOvr>
    <a:masterClrMapping/>
  </p:clrMapOvr>
  <p:transition xmlns:p14="http://schemas.microsoft.com/office/powerpoint/2010/mai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99B34BF-C901-B049-A8B8-D3E86AF15C49}" type="slidenum">
              <a:rPr lang="en-US"/>
              <a:pPr>
                <a:defRPr/>
              </a:pPr>
              <a:t>‹#›</a:t>
            </a:fld>
            <a:endParaRPr lang="en-US"/>
          </a:p>
        </p:txBody>
      </p:sp>
    </p:spTree>
    <p:extLst>
      <p:ext uri="{BB962C8B-B14F-4D97-AF65-F5344CB8AC3E}">
        <p14:creationId xmlns:p14="http://schemas.microsoft.com/office/powerpoint/2010/main" val="3175757233"/>
      </p:ext>
    </p:extLst>
  </p:cSld>
  <p:clrMapOvr>
    <a:masterClrMapping/>
  </p:clrMapOvr>
  <p:transition xmlns:p14="http://schemas.microsoft.com/office/powerpoint/2010/mai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4CA164F0-974A-F44D-8B01-62BF16393B7A}" type="slidenum">
              <a:rPr lang="en-US"/>
              <a:pPr>
                <a:defRPr/>
              </a:pPr>
              <a:t>‹#›</a:t>
            </a:fld>
            <a:endParaRPr lang="en-US"/>
          </a:p>
        </p:txBody>
      </p:sp>
    </p:spTree>
    <p:extLst>
      <p:ext uri="{BB962C8B-B14F-4D97-AF65-F5344CB8AC3E}">
        <p14:creationId xmlns:p14="http://schemas.microsoft.com/office/powerpoint/2010/main" val="633565236"/>
      </p:ext>
    </p:extLst>
  </p:cSld>
  <p:clrMapOvr>
    <a:masterClrMapping/>
  </p:clrMapOvr>
  <p:transition xmlns:p14="http://schemas.microsoft.com/office/powerpoint/2010/mai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852B8BF-312D-0F4B-8BD4-4B9D6E65A166}" type="slidenum">
              <a:rPr lang="en-US"/>
              <a:pPr>
                <a:defRPr/>
              </a:pPr>
              <a:t>‹#›</a:t>
            </a:fld>
            <a:endParaRPr lang="en-US"/>
          </a:p>
        </p:txBody>
      </p:sp>
    </p:spTree>
    <p:extLst>
      <p:ext uri="{BB962C8B-B14F-4D97-AF65-F5344CB8AC3E}">
        <p14:creationId xmlns:p14="http://schemas.microsoft.com/office/powerpoint/2010/main" val="1859403368"/>
      </p:ext>
    </p:extLst>
  </p:cSld>
  <p:clrMapOvr>
    <a:masterClrMapping/>
  </p:clrMapOvr>
  <p:transition xmlns:p14="http://schemas.microsoft.com/office/powerpoint/2010/mai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60DF48C-AA47-964E-B0EB-F37B9387C463}" type="slidenum">
              <a:rPr lang="en-US"/>
              <a:pPr>
                <a:defRPr/>
              </a:pPr>
              <a:t>‹#›</a:t>
            </a:fld>
            <a:endParaRPr lang="en-US"/>
          </a:p>
        </p:txBody>
      </p:sp>
    </p:spTree>
    <p:extLst>
      <p:ext uri="{BB962C8B-B14F-4D97-AF65-F5344CB8AC3E}">
        <p14:creationId xmlns:p14="http://schemas.microsoft.com/office/powerpoint/2010/main" val="1878436596"/>
      </p:ext>
    </p:extLst>
  </p:cSld>
  <p:clrMapOvr>
    <a:masterClrMapping/>
  </p:clrMapOvr>
  <p:transition xmlns:p14="http://schemas.microsoft.com/office/powerpoint/2010/mai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5F3FAED-D5D8-CF4A-8698-0CA35D721E54}" type="slidenum">
              <a:rPr lang="en-US"/>
              <a:pPr>
                <a:defRPr/>
              </a:pPr>
              <a:t>‹#›</a:t>
            </a:fld>
            <a:endParaRPr lang="en-US"/>
          </a:p>
        </p:txBody>
      </p:sp>
    </p:spTree>
    <p:extLst>
      <p:ext uri="{BB962C8B-B14F-4D97-AF65-F5344CB8AC3E}">
        <p14:creationId xmlns:p14="http://schemas.microsoft.com/office/powerpoint/2010/main" val="3651369660"/>
      </p:ext>
    </p:extLst>
  </p:cSld>
  <p:clrMapOvr>
    <a:masterClrMapping/>
  </p:clrMapOvr>
  <p:transition xmlns:p14="http://schemas.microsoft.com/office/powerpoint/2010/mai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F33813E-A92F-2F44-B3AF-8C0BA1CE4D5C}" type="slidenum">
              <a:rPr lang="en-US"/>
              <a:pPr>
                <a:defRPr/>
              </a:pPr>
              <a:t>‹#›</a:t>
            </a:fld>
            <a:endParaRPr lang="en-US"/>
          </a:p>
        </p:txBody>
      </p:sp>
    </p:spTree>
    <p:extLst>
      <p:ext uri="{BB962C8B-B14F-4D97-AF65-F5344CB8AC3E}">
        <p14:creationId xmlns:p14="http://schemas.microsoft.com/office/powerpoint/2010/main" val="3129360421"/>
      </p:ext>
    </p:extLst>
  </p:cSld>
  <p:clrMapOvr>
    <a:masterClrMapping/>
  </p:clrMapOvr>
  <p:transition xmlns:p14="http://schemas.microsoft.com/office/powerpoint/2010/mai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7ACDC-3EDE-B042-B8AA-4A965F3DFB84}" type="slidenum">
              <a:rPr lang="en-US"/>
              <a:pPr>
                <a:defRPr/>
              </a:pPr>
              <a:t>‹#›</a:t>
            </a:fld>
            <a:endParaRPr lang="en-US"/>
          </a:p>
        </p:txBody>
      </p:sp>
    </p:spTree>
    <p:extLst>
      <p:ext uri="{BB962C8B-B14F-4D97-AF65-F5344CB8AC3E}">
        <p14:creationId xmlns:p14="http://schemas.microsoft.com/office/powerpoint/2010/main" val="633110527"/>
      </p:ext>
    </p:extLst>
  </p:cSld>
  <p:clrMapOvr>
    <a:masterClrMapping/>
  </p:clrMapOvr>
  <p:transition xmlns:p14="http://schemas.microsoft.com/office/powerpoint/2010/mai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84200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69235C-4F86-3345-922F-2B36C57FD3E0}" type="slidenum">
              <a:rPr lang="en-US"/>
              <a:pPr>
                <a:defRPr/>
              </a:pPr>
              <a:t>‹#›</a:t>
            </a:fld>
            <a:endParaRPr lang="en-US"/>
          </a:p>
        </p:txBody>
      </p:sp>
    </p:spTree>
    <p:extLst>
      <p:ext uri="{BB962C8B-B14F-4D97-AF65-F5344CB8AC3E}">
        <p14:creationId xmlns:p14="http://schemas.microsoft.com/office/powerpoint/2010/main" val="873539578"/>
      </p:ext>
    </p:extLst>
  </p:cSld>
  <p:clrMapOvr>
    <a:masterClrMapping/>
  </p:clrMapOvr>
  <p:transition xmlns:p14="http://schemas.microsoft.com/office/powerpoint/2010/mai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C49254-D89B-3D42-BE78-3DA0550526D5}" type="slidenum">
              <a:rPr lang="en-US"/>
              <a:pPr>
                <a:defRPr/>
              </a:pPr>
              <a:t>‹#›</a:t>
            </a:fld>
            <a:endParaRPr lang="en-US"/>
          </a:p>
        </p:txBody>
      </p:sp>
    </p:spTree>
    <p:extLst>
      <p:ext uri="{BB962C8B-B14F-4D97-AF65-F5344CB8AC3E}">
        <p14:creationId xmlns:p14="http://schemas.microsoft.com/office/powerpoint/2010/main" val="952942022"/>
      </p:ext>
    </p:extLst>
  </p:cSld>
  <p:clrMapOvr>
    <a:masterClrMapping/>
  </p:clrMapOvr>
  <p:transition xmlns:p14="http://schemas.microsoft.com/office/powerpoint/2010/mai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36D7B4-C243-5B40-9260-B4BA4090C583}" type="slidenum">
              <a:rPr lang="en-US"/>
              <a:pPr>
                <a:defRPr/>
              </a:pPr>
              <a:t>‹#›</a:t>
            </a:fld>
            <a:endParaRPr lang="en-US"/>
          </a:p>
        </p:txBody>
      </p:sp>
    </p:spTree>
    <p:extLst>
      <p:ext uri="{BB962C8B-B14F-4D97-AF65-F5344CB8AC3E}">
        <p14:creationId xmlns:p14="http://schemas.microsoft.com/office/powerpoint/2010/main" val="1234456426"/>
      </p:ext>
    </p:extLst>
  </p:cSld>
  <p:clrMapOvr>
    <a:masterClrMapping/>
  </p:clrMapOvr>
  <p:transition xmlns:p14="http://schemas.microsoft.com/office/powerpoint/2010/mai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1B350F-630C-BE43-B543-4CBA79C5F7B5}" type="slidenum">
              <a:rPr lang="en-US"/>
              <a:pPr>
                <a:defRPr/>
              </a:pPr>
              <a:t>‹#›</a:t>
            </a:fld>
            <a:endParaRPr lang="en-US"/>
          </a:p>
        </p:txBody>
      </p:sp>
    </p:spTree>
    <p:extLst>
      <p:ext uri="{BB962C8B-B14F-4D97-AF65-F5344CB8AC3E}">
        <p14:creationId xmlns:p14="http://schemas.microsoft.com/office/powerpoint/2010/main" val="3748981541"/>
      </p:ext>
    </p:extLst>
  </p:cSld>
  <p:clrMapOvr>
    <a:masterClrMapping/>
  </p:clrMapOvr>
  <p:transition xmlns:p14="http://schemas.microsoft.com/office/powerpoint/2010/mai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33F24A-ABC6-B84D-B05D-B2ACB2B29C63}" type="slidenum">
              <a:rPr lang="en-US"/>
              <a:pPr>
                <a:defRPr/>
              </a:pPr>
              <a:t>‹#›</a:t>
            </a:fld>
            <a:endParaRPr lang="en-US"/>
          </a:p>
        </p:txBody>
      </p:sp>
    </p:spTree>
    <p:extLst>
      <p:ext uri="{BB962C8B-B14F-4D97-AF65-F5344CB8AC3E}">
        <p14:creationId xmlns:p14="http://schemas.microsoft.com/office/powerpoint/2010/main" val="500277790"/>
      </p:ext>
    </p:extLst>
  </p:cSld>
  <p:clrMapOvr>
    <a:masterClrMapping/>
  </p:clrMapOvr>
  <p:transition xmlns:p14="http://schemas.microsoft.com/office/powerpoint/2010/mai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EBF51C-A0FB-C747-8A1F-72E28AF5580C}" type="slidenum">
              <a:rPr lang="en-US"/>
              <a:pPr>
                <a:defRPr/>
              </a:pPr>
              <a:t>‹#›</a:t>
            </a:fld>
            <a:endParaRPr lang="en-US"/>
          </a:p>
        </p:txBody>
      </p:sp>
    </p:spTree>
    <p:extLst>
      <p:ext uri="{BB962C8B-B14F-4D97-AF65-F5344CB8AC3E}">
        <p14:creationId xmlns:p14="http://schemas.microsoft.com/office/powerpoint/2010/main" val="946449828"/>
      </p:ext>
    </p:extLst>
  </p:cSld>
  <p:clrMapOvr>
    <a:masterClrMapping/>
  </p:clrMapOvr>
  <p:transition xmlns:p14="http://schemas.microsoft.com/office/powerpoint/2010/mai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93FAF-FC59-B842-8C8D-BD0CF5CDE202}" type="slidenum">
              <a:rPr lang="en-US"/>
              <a:pPr>
                <a:defRPr/>
              </a:pPr>
              <a:t>‹#›</a:t>
            </a:fld>
            <a:endParaRPr lang="en-US"/>
          </a:p>
        </p:txBody>
      </p:sp>
    </p:spTree>
    <p:extLst>
      <p:ext uri="{BB962C8B-B14F-4D97-AF65-F5344CB8AC3E}">
        <p14:creationId xmlns:p14="http://schemas.microsoft.com/office/powerpoint/2010/main" val="2092805448"/>
      </p:ext>
    </p:extLst>
  </p:cSld>
  <p:clrMapOvr>
    <a:masterClrMapping/>
  </p:clrMapOvr>
  <p:transition xmlns:p14="http://schemas.microsoft.com/office/powerpoint/2010/mai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2FFCDE-0C1E-AE4D-B241-D6042B5570CF}" type="slidenum">
              <a:rPr lang="en-US"/>
              <a:pPr>
                <a:defRPr/>
              </a:pPr>
              <a:t>‹#›</a:t>
            </a:fld>
            <a:endParaRPr lang="en-US"/>
          </a:p>
        </p:txBody>
      </p:sp>
    </p:spTree>
    <p:extLst>
      <p:ext uri="{BB962C8B-B14F-4D97-AF65-F5344CB8AC3E}">
        <p14:creationId xmlns:p14="http://schemas.microsoft.com/office/powerpoint/2010/main" val="711409737"/>
      </p:ext>
    </p:extLst>
  </p:cSld>
  <p:clrMapOvr>
    <a:masterClrMapping/>
  </p:clrMapOvr>
  <p:transition xmlns:p14="http://schemas.microsoft.com/office/powerpoint/2010/mai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89921-DAAB-AC49-A8EC-335A17600C83}" type="slidenum">
              <a:rPr lang="en-US"/>
              <a:pPr>
                <a:defRPr/>
              </a:pPr>
              <a:t>‹#›</a:t>
            </a:fld>
            <a:endParaRPr lang="en-US"/>
          </a:p>
        </p:txBody>
      </p:sp>
    </p:spTree>
    <p:extLst>
      <p:ext uri="{BB962C8B-B14F-4D97-AF65-F5344CB8AC3E}">
        <p14:creationId xmlns:p14="http://schemas.microsoft.com/office/powerpoint/2010/main" val="3391372765"/>
      </p:ext>
    </p:extLst>
  </p:cSld>
  <p:clrMapOvr>
    <a:masterClrMapping/>
  </p:clrMapOvr>
  <p:transition xmlns:p14="http://schemas.microsoft.com/office/powerpoint/2010/main" spd="med">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B6616-7FA8-074A-B911-6B9A231DA0FF}" type="slidenum">
              <a:rPr lang="en-US"/>
              <a:pPr>
                <a:defRPr/>
              </a:pPr>
              <a:t>‹#›</a:t>
            </a:fld>
            <a:endParaRPr lang="en-US"/>
          </a:p>
        </p:txBody>
      </p:sp>
    </p:spTree>
    <p:extLst>
      <p:ext uri="{BB962C8B-B14F-4D97-AF65-F5344CB8AC3E}">
        <p14:creationId xmlns:p14="http://schemas.microsoft.com/office/powerpoint/2010/main" val="1156061197"/>
      </p:ext>
    </p:extLst>
  </p:cSld>
  <p:clrMapOvr>
    <a:masterClrMapping/>
  </p:clrMapOvr>
  <p:transition xmlns:p14="http://schemas.microsoft.com/office/powerpoint/2010/mai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991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84A343-D230-5E43-B670-B4B498E7F098}" type="slidenum">
              <a:rPr lang="en-US"/>
              <a:pPr>
                <a:defRPr/>
              </a:pPr>
              <a:t>‹#›</a:t>
            </a:fld>
            <a:endParaRPr lang="en-US"/>
          </a:p>
        </p:txBody>
      </p:sp>
    </p:spTree>
    <p:extLst>
      <p:ext uri="{BB962C8B-B14F-4D97-AF65-F5344CB8AC3E}">
        <p14:creationId xmlns:p14="http://schemas.microsoft.com/office/powerpoint/2010/main" val="16132922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AF8467-C362-E146-8DA0-56EEE9FBD6B3}" type="slidenum">
              <a:rPr lang="en-US"/>
              <a:pPr>
                <a:defRPr/>
              </a:pPr>
              <a:t>‹#›</a:t>
            </a:fld>
            <a:endParaRPr lang="en-US"/>
          </a:p>
        </p:txBody>
      </p:sp>
    </p:spTree>
    <p:extLst>
      <p:ext uri="{BB962C8B-B14F-4D97-AF65-F5344CB8AC3E}">
        <p14:creationId xmlns:p14="http://schemas.microsoft.com/office/powerpoint/2010/main" val="19913607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E8B1B3-068A-AA4D-A748-8217A442216F}" type="slidenum">
              <a:rPr lang="en-US"/>
              <a:pPr>
                <a:defRPr/>
              </a:pPr>
              <a:t>‹#›</a:t>
            </a:fld>
            <a:endParaRPr lang="en-US"/>
          </a:p>
        </p:txBody>
      </p:sp>
    </p:spTree>
    <p:extLst>
      <p:ext uri="{BB962C8B-B14F-4D97-AF65-F5344CB8AC3E}">
        <p14:creationId xmlns:p14="http://schemas.microsoft.com/office/powerpoint/2010/main" val="17070586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8C6B19D-968A-EF4A-86FD-96C38BCFEE7F}" type="slidenum">
              <a:rPr lang="en-US"/>
              <a:pPr>
                <a:defRPr/>
              </a:pPr>
              <a:t>‹#›</a:t>
            </a:fld>
            <a:endParaRPr lang="en-US"/>
          </a:p>
        </p:txBody>
      </p:sp>
    </p:spTree>
    <p:extLst>
      <p:ext uri="{BB962C8B-B14F-4D97-AF65-F5344CB8AC3E}">
        <p14:creationId xmlns:p14="http://schemas.microsoft.com/office/powerpoint/2010/main" val="28785555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271A079-0576-F345-8BD4-C71C2A9141FC}" type="slidenum">
              <a:rPr lang="en-US"/>
              <a:pPr>
                <a:defRPr/>
              </a:pPr>
              <a:t>‹#›</a:t>
            </a:fld>
            <a:endParaRPr lang="en-US"/>
          </a:p>
        </p:txBody>
      </p:sp>
    </p:spTree>
    <p:extLst>
      <p:ext uri="{BB962C8B-B14F-4D97-AF65-F5344CB8AC3E}">
        <p14:creationId xmlns:p14="http://schemas.microsoft.com/office/powerpoint/2010/main" val="41553950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2A0730D-830B-F141-9E48-CB7367DBEDD7}" type="slidenum">
              <a:rPr lang="en-US"/>
              <a:pPr>
                <a:defRPr/>
              </a:pPr>
              <a:t>‹#›</a:t>
            </a:fld>
            <a:endParaRPr lang="en-US"/>
          </a:p>
        </p:txBody>
      </p:sp>
    </p:spTree>
    <p:extLst>
      <p:ext uri="{BB962C8B-B14F-4D97-AF65-F5344CB8AC3E}">
        <p14:creationId xmlns:p14="http://schemas.microsoft.com/office/powerpoint/2010/main" val="5047572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81C5315-B065-7B41-9845-358B4BA3F016}" type="slidenum">
              <a:rPr lang="en-US"/>
              <a:pPr>
                <a:defRPr/>
              </a:pPr>
              <a:t>‹#›</a:t>
            </a:fld>
            <a:endParaRPr lang="en-US"/>
          </a:p>
        </p:txBody>
      </p:sp>
    </p:spTree>
    <p:extLst>
      <p:ext uri="{BB962C8B-B14F-4D97-AF65-F5344CB8AC3E}">
        <p14:creationId xmlns:p14="http://schemas.microsoft.com/office/powerpoint/2010/main" val="4081396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22B3DE1-5DCD-4545-8078-45078CA2139C}" type="slidenum">
              <a:rPr lang="en-US"/>
              <a:pPr>
                <a:defRPr/>
              </a:pPr>
              <a:t>‹#›</a:t>
            </a:fld>
            <a:endParaRPr lang="en-US"/>
          </a:p>
        </p:txBody>
      </p:sp>
    </p:spTree>
    <p:extLst>
      <p:ext uri="{BB962C8B-B14F-4D97-AF65-F5344CB8AC3E}">
        <p14:creationId xmlns:p14="http://schemas.microsoft.com/office/powerpoint/2010/main" val="16956932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67FBE6E-0195-8F4D-9C04-9F9BFF49BB92}" type="slidenum">
              <a:rPr lang="en-US"/>
              <a:pPr>
                <a:defRPr/>
              </a:pPr>
              <a:t>‹#›</a:t>
            </a:fld>
            <a:endParaRPr lang="en-US"/>
          </a:p>
        </p:txBody>
      </p:sp>
    </p:spTree>
    <p:extLst>
      <p:ext uri="{BB962C8B-B14F-4D97-AF65-F5344CB8AC3E}">
        <p14:creationId xmlns:p14="http://schemas.microsoft.com/office/powerpoint/2010/main" val="2417579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08D8B1-1906-D541-B223-E89ECE350C32}" type="slidenum">
              <a:rPr lang="en-US"/>
              <a:pPr>
                <a:defRPr/>
              </a:pPr>
              <a:t>‹#›</a:t>
            </a:fld>
            <a:endParaRPr lang="en-US"/>
          </a:p>
        </p:txBody>
      </p:sp>
    </p:spTree>
    <p:extLst>
      <p:ext uri="{BB962C8B-B14F-4D97-AF65-F5344CB8AC3E}">
        <p14:creationId xmlns:p14="http://schemas.microsoft.com/office/powerpoint/2010/main" val="39801017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4.jpeg"/><Relationship Id="rId15" Type="http://schemas.openxmlformats.org/officeDocument/2006/relationships/image" Target="../media/image5.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7.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ltLang="zh-CN"/>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dk2" tx1="lt1" bg2="dk1" tx2="lt2" accent1="accent1" accent2="accent2" accent3="accent3" accent4="accent4" accent5="accent5" accent6="accent6" hlink="hlink" folHlink="folHlink"/>
  <p:sldLayoutIdLst>
    <p:sldLayoutId id="2147485067" r:id="rId1"/>
    <p:sldLayoutId id="2147485066" r:id="rId2"/>
    <p:sldLayoutId id="2147485065" r:id="rId3"/>
    <p:sldLayoutId id="2147485064" r:id="rId4"/>
    <p:sldLayoutId id="2147485063" r:id="rId5"/>
    <p:sldLayoutId id="2147485062" r:id="rId6"/>
    <p:sldLayoutId id="2147485061" r:id="rId7"/>
    <p:sldLayoutId id="2147485060" r:id="rId8"/>
    <p:sldLayoutId id="2147485059" r:id="rId9"/>
    <p:sldLayoutId id="2147485058" r:id="rId10"/>
    <p:sldLayoutId id="2147485057" r:id="rId11"/>
    <p:sldLayoutId id="2147485056"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E3940CF-B020-FC4A-925C-83A18C20F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38064"/>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026"/>
          <p:cNvGrpSpPr>
            <a:grpSpLocks/>
          </p:cNvGrpSpPr>
          <p:nvPr/>
        </p:nvGrpSpPr>
        <p:grpSpPr bwMode="auto">
          <a:xfrm>
            <a:off x="0" y="0"/>
            <a:ext cx="9144000" cy="6858000"/>
            <a:chOff x="0" y="0"/>
            <a:chExt cx="5760" cy="4320"/>
          </a:xfrm>
        </p:grpSpPr>
        <p:pic>
          <p:nvPicPr>
            <p:cNvPr id="2056" name="Picture 1027" descr="299_B_JuiceDro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27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028"/>
            <p:cNvSpPr>
              <a:spLocks noChangeArrowheads="1"/>
            </p:cNvSpPr>
            <p:nvPr/>
          </p:nvSpPr>
          <p:spPr bwMode="auto">
            <a:xfrm>
              <a:off x="1008" y="0"/>
              <a:ext cx="4752" cy="43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2051" name="Rectangle 1029"/>
          <p:cNvSpPr>
            <a:spLocks noGrp="1" noChangeArrowheads="1"/>
          </p:cNvSpPr>
          <p:nvPr>
            <p:ph type="title"/>
          </p:nvPr>
        </p:nvSpPr>
        <p:spPr bwMode="auto">
          <a:xfrm>
            <a:off x="1752600" y="457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052" name="Rectangle 1030"/>
          <p:cNvSpPr>
            <a:spLocks noGrp="1" noChangeArrowheads="1"/>
          </p:cNvSpPr>
          <p:nvPr>
            <p:ph type="body" idx="1"/>
          </p:nvPr>
        </p:nvSpPr>
        <p:spPr bwMode="auto">
          <a:xfrm>
            <a:off x="1752600" y="1828800"/>
            <a:ext cx="7086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98023" name="Rectangle 1031"/>
          <p:cNvSpPr>
            <a:spLocks noGrp="1" noChangeArrowheads="1"/>
          </p:cNvSpPr>
          <p:nvPr>
            <p:ph type="dt" sz="half" idx="2"/>
          </p:nvPr>
        </p:nvSpPr>
        <p:spPr bwMode="auto">
          <a:xfrm>
            <a:off x="1768475" y="6248400"/>
            <a:ext cx="17367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598024" name="Rectangle 1032"/>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598025" name="Rectangle 1033"/>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ahoma" charset="0"/>
              </a:defRPr>
            </a:lvl1pPr>
          </a:lstStyle>
          <a:p>
            <a:pPr>
              <a:defRPr/>
            </a:pPr>
            <a:fld id="{B374F63B-4480-7C43-A5C6-4EC6848E79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53" r:id="rId1"/>
    <p:sldLayoutId id="2147485077" r:id="rId2"/>
    <p:sldLayoutId id="2147485076" r:id="rId3"/>
    <p:sldLayoutId id="2147485075" r:id="rId4"/>
    <p:sldLayoutId id="2147485074" r:id="rId5"/>
    <p:sldLayoutId id="2147485073" r:id="rId6"/>
    <p:sldLayoutId id="2147485072" r:id="rId7"/>
    <p:sldLayoutId id="2147485071" r:id="rId8"/>
    <p:sldLayoutId id="2147485070" r:id="rId9"/>
    <p:sldLayoutId id="2147485069" r:id="rId10"/>
    <p:sldLayoutId id="214748506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EB0012"/>
        </a:buClr>
        <a:buFont typeface="Wingding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10019F"/>
        </a:buClr>
        <a:buFont typeface="Wingdings"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a:solidFill>
            <a:schemeClr val="tx1"/>
          </a:solidFill>
          <a:latin typeface="+mn-lt"/>
          <a:ea typeface="+mn-ea"/>
        </a:defRPr>
      </a:lvl4pPr>
      <a:lvl5pPr marL="2057400" indent="-228600" algn="l" rtl="0" eaLnBrk="0" fontAlgn="base" hangingPunct="0">
        <a:spcBef>
          <a:spcPct val="20000"/>
        </a:spcBef>
        <a:spcAft>
          <a:spcPct val="0"/>
        </a:spcAft>
        <a:buClr>
          <a:srgbClr val="8000FF"/>
        </a:buClr>
        <a:buFont typeface="Wingdings" charset="0"/>
        <a:buChar char="§"/>
        <a:defRPr>
          <a:solidFill>
            <a:schemeClr val="tx1"/>
          </a:solidFill>
          <a:latin typeface="+mn-lt"/>
          <a:ea typeface="+mn-ea"/>
        </a:defRPr>
      </a:lvl5pPr>
      <a:lvl6pPr marL="25146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6pPr>
      <a:lvl7pPr marL="29718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7pPr>
      <a:lvl8pPr marL="34290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8pPr>
      <a:lvl9pPr marL="38862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43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2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302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302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smtClean="0">
                <a:latin typeface="Helvetica" charset="0"/>
              </a:defRPr>
            </a:lvl1pPr>
          </a:lstStyle>
          <a:p>
            <a:pPr>
              <a:defRPr/>
            </a:pPr>
            <a:fld id="{3FC6A6DF-70D3-9841-A210-2E6CC7D1D66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54" r:id="rId1"/>
    <p:sldLayoutId id="2147485087" r:id="rId2"/>
    <p:sldLayoutId id="2147485086" r:id="rId3"/>
    <p:sldLayoutId id="2147485085" r:id="rId4"/>
    <p:sldLayoutId id="2147485084" r:id="rId5"/>
    <p:sldLayoutId id="2147485083" r:id="rId6"/>
    <p:sldLayoutId id="2147485082" r:id="rId7"/>
    <p:sldLayoutId id="2147485081" r:id="rId8"/>
    <p:sldLayoutId id="2147485080" r:id="rId9"/>
    <p:sldLayoutId id="2147485079" r:id="rId10"/>
    <p:sldLayoutId id="2147485078"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2pPr>
      <a:lvl3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3pPr>
      <a:lvl4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4pPr>
      <a:lvl5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5pPr>
      <a:lvl6pPr marL="4572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6pPr>
      <a:lvl7pPr marL="9144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7pPr>
      <a:lvl8pPr marL="13716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8pPr>
      <a:lvl9pPr marL="18288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2186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2186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ABAF462C-CF84-C04C-B152-0DFDBDE102A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98" r:id="rId1"/>
    <p:sldLayoutId id="2147485097" r:id="rId2"/>
    <p:sldLayoutId id="2147485096" r:id="rId3"/>
    <p:sldLayoutId id="2147485095" r:id="rId4"/>
    <p:sldLayoutId id="2147485094" r:id="rId5"/>
    <p:sldLayoutId id="2147485093" r:id="rId6"/>
    <p:sldLayoutId id="2147485092" r:id="rId7"/>
    <p:sldLayoutId id="2147485091" r:id="rId8"/>
    <p:sldLayoutId id="2147485090" r:id="rId9"/>
    <p:sldLayoutId id="2147485089" r:id="rId10"/>
    <p:sldLayoutId id="214748508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8DE2470-7CEF-B647-B8DF-687C00CC97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09" r:id="rId1"/>
    <p:sldLayoutId id="2147485108" r:id="rId2"/>
    <p:sldLayoutId id="2147485107" r:id="rId3"/>
    <p:sldLayoutId id="2147485106" r:id="rId4"/>
    <p:sldLayoutId id="2147485105" r:id="rId5"/>
    <p:sldLayoutId id="2147485104" r:id="rId6"/>
    <p:sldLayoutId id="2147485103" r:id="rId7"/>
    <p:sldLayoutId id="2147485102" r:id="rId8"/>
    <p:sldLayoutId id="2147485101" r:id="rId9"/>
    <p:sldLayoutId id="2147485100" r:id="rId10"/>
    <p:sldLayoutId id="214748509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F1906469-6ED4-4546-877F-BC6998AC0F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20" r:id="rId1"/>
    <p:sldLayoutId id="2147485119" r:id="rId2"/>
    <p:sldLayoutId id="2147485118" r:id="rId3"/>
    <p:sldLayoutId id="2147485117" r:id="rId4"/>
    <p:sldLayoutId id="2147485116" r:id="rId5"/>
    <p:sldLayoutId id="2147485115" r:id="rId6"/>
    <p:sldLayoutId id="2147485114" r:id="rId7"/>
    <p:sldLayoutId id="2147485113" r:id="rId8"/>
    <p:sldLayoutId id="2147485112" r:id="rId9"/>
    <p:sldLayoutId id="2147485111" r:id="rId10"/>
    <p:sldLayoutId id="21474851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7242175" cy="1981200"/>
            <a:chOff x="0" y="0"/>
            <a:chExt cx="4562" cy="1248"/>
          </a:xfrm>
        </p:grpSpPr>
        <p:sp>
          <p:nvSpPr>
            <p:cNvPr id="1536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349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6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Tahoma" charset="0"/>
              </a:defRPr>
            </a:lvl1pPr>
          </a:lstStyle>
          <a:p>
            <a:pPr>
              <a:defRPr/>
            </a:pPr>
            <a:fld id="{4F1E0FA3-409D-3D40-A419-40FA139A196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55" r:id="rId1"/>
    <p:sldLayoutId id="2147485130" r:id="rId2"/>
    <p:sldLayoutId id="2147485129" r:id="rId3"/>
    <p:sldLayoutId id="2147485128" r:id="rId4"/>
    <p:sldLayoutId id="2147485127" r:id="rId5"/>
    <p:sldLayoutId id="2147485126" r:id="rId6"/>
    <p:sldLayoutId id="2147485125" r:id="rId7"/>
    <p:sldLayoutId id="2147485124" r:id="rId8"/>
    <p:sldLayoutId id="2147485123" r:id="rId9"/>
    <p:sldLayoutId id="2147485122" r:id="rId10"/>
    <p:sldLayoutId id="2147485121" r:id="rId11"/>
  </p:sldLayoutIdLst>
  <p:transition xmlns:p14="http://schemas.microsoft.com/office/powerpoint/2010/main" spd="med">
    <p:randomBar dir="vert"/>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charset="0"/>
              </a:defRPr>
            </a:lvl1pPr>
          </a:lstStyle>
          <a:p>
            <a:pPr>
              <a:defRPr/>
            </a:pPr>
            <a:fld id="{14E9E662-5F51-8E48-BD08-5440932F7A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1" r:id="rId1"/>
    <p:sldLayoutId id="2147485140" r:id="rId2"/>
    <p:sldLayoutId id="2147485139" r:id="rId3"/>
    <p:sldLayoutId id="2147485138" r:id="rId4"/>
    <p:sldLayoutId id="2147485137" r:id="rId5"/>
    <p:sldLayoutId id="2147485136" r:id="rId6"/>
    <p:sldLayoutId id="2147485135" r:id="rId7"/>
    <p:sldLayoutId id="2147485134" r:id="rId8"/>
    <p:sldLayoutId id="2147485133" r:id="rId9"/>
    <p:sldLayoutId id="2147485132" r:id="rId10"/>
    <p:sldLayoutId id="2147485131"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7698" name="Group 1026"/>
          <p:cNvGrpSpPr>
            <a:grpSpLocks/>
          </p:cNvGrpSpPr>
          <p:nvPr/>
        </p:nvGrpSpPr>
        <p:grpSpPr bwMode="auto">
          <a:xfrm>
            <a:off x="0" y="0"/>
            <a:ext cx="9144000" cy="6858000"/>
            <a:chOff x="0" y="0"/>
            <a:chExt cx="5760" cy="4320"/>
          </a:xfrm>
        </p:grpSpPr>
        <p:pic>
          <p:nvPicPr>
            <p:cNvPr id="157699" name="Picture 1027" descr="299_B_JuiceDro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27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Rectangle 1028"/>
            <p:cNvSpPr>
              <a:spLocks noChangeArrowheads="1"/>
            </p:cNvSpPr>
            <p:nvPr/>
          </p:nvSpPr>
          <p:spPr bwMode="auto">
            <a:xfrm>
              <a:off x="1008" y="0"/>
              <a:ext cx="4752" cy="43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157701" name="Rectangle 1029"/>
          <p:cNvSpPr>
            <a:spLocks noGrp="1" noChangeArrowheads="1"/>
          </p:cNvSpPr>
          <p:nvPr>
            <p:ph type="title"/>
          </p:nvPr>
        </p:nvSpPr>
        <p:spPr bwMode="auto">
          <a:xfrm>
            <a:off x="1752600" y="457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57702" name="Rectangle 1030"/>
          <p:cNvSpPr>
            <a:spLocks noGrp="1" noChangeArrowheads="1"/>
          </p:cNvSpPr>
          <p:nvPr>
            <p:ph type="body" idx="1"/>
          </p:nvPr>
        </p:nvSpPr>
        <p:spPr bwMode="auto">
          <a:xfrm>
            <a:off x="1752600" y="1828800"/>
            <a:ext cx="7086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98023" name="Rectangle 1031"/>
          <p:cNvSpPr>
            <a:spLocks noGrp="1" noChangeArrowheads="1"/>
          </p:cNvSpPr>
          <p:nvPr>
            <p:ph type="dt" sz="half" idx="2"/>
          </p:nvPr>
        </p:nvSpPr>
        <p:spPr bwMode="auto">
          <a:xfrm>
            <a:off x="1768475" y="6248400"/>
            <a:ext cx="17367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598024" name="Rectangle 1032"/>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598025" name="Rectangle 1033"/>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1B912E5D-8983-A940-8F17-7ED43601AD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ea typeface="宋体" charset="0"/>
          <a:cs typeface="宋体" charset="0"/>
        </a:defRPr>
      </a:lvl2pPr>
      <a:lvl3pPr algn="l" rtl="0" fontAlgn="base">
        <a:spcBef>
          <a:spcPct val="0"/>
        </a:spcBef>
        <a:spcAft>
          <a:spcPct val="0"/>
        </a:spcAft>
        <a:defRPr sz="4400">
          <a:solidFill>
            <a:schemeClr val="tx2"/>
          </a:solidFill>
          <a:latin typeface="Tahoma" charset="0"/>
          <a:ea typeface="宋体" charset="0"/>
          <a:cs typeface="宋体" charset="0"/>
        </a:defRPr>
      </a:lvl3pPr>
      <a:lvl4pPr algn="l" rtl="0" fontAlgn="base">
        <a:spcBef>
          <a:spcPct val="0"/>
        </a:spcBef>
        <a:spcAft>
          <a:spcPct val="0"/>
        </a:spcAft>
        <a:defRPr sz="4400">
          <a:solidFill>
            <a:schemeClr val="tx2"/>
          </a:solidFill>
          <a:latin typeface="Tahoma" charset="0"/>
          <a:ea typeface="宋体" charset="0"/>
          <a:cs typeface="宋体" charset="0"/>
        </a:defRPr>
      </a:lvl4pPr>
      <a:lvl5pPr algn="l" rtl="0" fontAlgn="base">
        <a:spcBef>
          <a:spcPct val="0"/>
        </a:spcBef>
        <a:spcAft>
          <a:spcPct val="0"/>
        </a:spcAft>
        <a:defRPr sz="4400">
          <a:solidFill>
            <a:schemeClr val="tx2"/>
          </a:solidFill>
          <a:latin typeface="Tahoma" charset="0"/>
          <a:ea typeface="宋体" charset="0"/>
          <a:cs typeface="宋体" charset="0"/>
        </a:defRPr>
      </a:lvl5pPr>
      <a:lvl6pPr marL="457200" algn="l" rtl="0" fontAlgn="base">
        <a:spcBef>
          <a:spcPct val="0"/>
        </a:spcBef>
        <a:spcAft>
          <a:spcPct val="0"/>
        </a:spcAft>
        <a:defRPr sz="4400">
          <a:solidFill>
            <a:schemeClr val="tx2"/>
          </a:solidFill>
          <a:latin typeface="Tahoma" charset="0"/>
          <a:ea typeface="宋体" charset="0"/>
          <a:cs typeface="宋体" charset="0"/>
        </a:defRPr>
      </a:lvl6pPr>
      <a:lvl7pPr marL="914400" algn="l" rtl="0" fontAlgn="base">
        <a:spcBef>
          <a:spcPct val="0"/>
        </a:spcBef>
        <a:spcAft>
          <a:spcPct val="0"/>
        </a:spcAft>
        <a:defRPr sz="4400">
          <a:solidFill>
            <a:schemeClr val="tx2"/>
          </a:solidFill>
          <a:latin typeface="Tahoma" charset="0"/>
          <a:ea typeface="宋体" charset="0"/>
          <a:cs typeface="宋体" charset="0"/>
        </a:defRPr>
      </a:lvl7pPr>
      <a:lvl8pPr marL="1371600" algn="l" rtl="0" fontAlgn="base">
        <a:spcBef>
          <a:spcPct val="0"/>
        </a:spcBef>
        <a:spcAft>
          <a:spcPct val="0"/>
        </a:spcAft>
        <a:defRPr sz="4400">
          <a:solidFill>
            <a:schemeClr val="tx2"/>
          </a:solidFill>
          <a:latin typeface="Tahoma" charset="0"/>
          <a:ea typeface="宋体" charset="0"/>
          <a:cs typeface="宋体" charset="0"/>
        </a:defRPr>
      </a:lvl8pPr>
      <a:lvl9pPr marL="1828800" algn="l" rtl="0" fontAlgn="base">
        <a:spcBef>
          <a:spcPct val="0"/>
        </a:spcBef>
        <a:spcAft>
          <a:spcPct val="0"/>
        </a:spcAft>
        <a:defRPr sz="4400">
          <a:solidFill>
            <a:schemeClr val="tx2"/>
          </a:solidFill>
          <a:latin typeface="Tahoma" charset="0"/>
          <a:ea typeface="宋体" charset="0"/>
          <a:cs typeface="宋体" charset="0"/>
        </a:defRPr>
      </a:lvl9pPr>
    </p:titleStyle>
    <p:bodyStyle>
      <a:lvl1pPr marL="342900" indent="-342900" algn="l" rtl="0" fontAlgn="base">
        <a:spcBef>
          <a:spcPct val="20000"/>
        </a:spcBef>
        <a:spcAft>
          <a:spcPct val="0"/>
        </a:spcAft>
        <a:buFont typeface="Wingdings" charset="0"/>
        <a:buChar char="§"/>
        <a:defRPr sz="2800">
          <a:solidFill>
            <a:schemeClr val="tx1"/>
          </a:solidFill>
          <a:latin typeface="+mn-lt"/>
          <a:ea typeface="+mn-ea"/>
          <a:cs typeface="+mn-cs"/>
        </a:defRPr>
      </a:lvl1pPr>
      <a:lvl2pPr marL="742950" indent="-285750" algn="l" rtl="0" fontAlgn="base">
        <a:spcBef>
          <a:spcPct val="20000"/>
        </a:spcBef>
        <a:spcAft>
          <a:spcPct val="0"/>
        </a:spcAft>
        <a:buClr>
          <a:srgbClr val="EB0012"/>
        </a:buClr>
        <a:buFont typeface="Wingdings" charset="0"/>
        <a:buChar char="§"/>
        <a:defRPr sz="2400">
          <a:solidFill>
            <a:schemeClr val="tx1"/>
          </a:solidFill>
          <a:latin typeface="+mn-lt"/>
          <a:ea typeface="+mn-ea"/>
          <a:cs typeface="+mn-cs"/>
        </a:defRPr>
      </a:lvl2pPr>
      <a:lvl3pPr marL="1143000" indent="-228600" algn="l" rtl="0" fontAlgn="base">
        <a:spcBef>
          <a:spcPct val="20000"/>
        </a:spcBef>
        <a:spcAft>
          <a:spcPct val="0"/>
        </a:spcAft>
        <a:buClr>
          <a:srgbClr val="10019F"/>
        </a:buClr>
        <a:buFont typeface="Wingdings" charset="0"/>
        <a:buChar char="§"/>
        <a:defRPr sz="2000">
          <a:solidFill>
            <a:schemeClr val="tx1"/>
          </a:solidFill>
          <a:latin typeface="+mn-lt"/>
          <a:ea typeface="+mn-ea"/>
          <a:cs typeface="+mn-cs"/>
        </a:defRPr>
      </a:lvl3pPr>
      <a:lvl4pPr marL="1600200" indent="-228600" algn="l" rtl="0" fontAlgn="base">
        <a:spcBef>
          <a:spcPct val="20000"/>
        </a:spcBef>
        <a:spcAft>
          <a:spcPct val="0"/>
        </a:spcAft>
        <a:buFont typeface="Wingdings" charset="0"/>
        <a:buChar char="§"/>
        <a:defRPr>
          <a:solidFill>
            <a:schemeClr val="tx1"/>
          </a:solidFill>
          <a:latin typeface="+mn-lt"/>
          <a:ea typeface="+mn-ea"/>
          <a:cs typeface="+mn-cs"/>
        </a:defRPr>
      </a:lvl4pPr>
      <a:lvl5pPr marL="2057400" indent="-228600" algn="l" rtl="0" fontAlgn="base">
        <a:spcBef>
          <a:spcPct val="20000"/>
        </a:spcBef>
        <a:spcAft>
          <a:spcPct val="0"/>
        </a:spcAft>
        <a:buClr>
          <a:srgbClr val="8000FF"/>
        </a:buClr>
        <a:buFont typeface="Wingdings" charset="0"/>
        <a:buChar char="§"/>
        <a:defRPr>
          <a:solidFill>
            <a:schemeClr val="tx1"/>
          </a:solidFill>
          <a:latin typeface="+mn-lt"/>
          <a:ea typeface="+mn-ea"/>
          <a:cs typeface="+mn-cs"/>
        </a:defRPr>
      </a:lvl5pPr>
      <a:lvl6pPr marL="2514600" indent="-228600" algn="l" rtl="0" fontAlgn="base">
        <a:spcBef>
          <a:spcPct val="20000"/>
        </a:spcBef>
        <a:spcAft>
          <a:spcPct val="0"/>
        </a:spcAft>
        <a:buClr>
          <a:srgbClr val="8000FF"/>
        </a:buClr>
        <a:buFont typeface="Wingdings" charset="0"/>
        <a:buChar char="§"/>
        <a:defRPr>
          <a:solidFill>
            <a:schemeClr val="tx1"/>
          </a:solidFill>
          <a:latin typeface="+mn-lt"/>
          <a:ea typeface="+mn-ea"/>
          <a:cs typeface="+mn-cs"/>
        </a:defRPr>
      </a:lvl6pPr>
      <a:lvl7pPr marL="2971800" indent="-228600" algn="l" rtl="0" fontAlgn="base">
        <a:spcBef>
          <a:spcPct val="20000"/>
        </a:spcBef>
        <a:spcAft>
          <a:spcPct val="0"/>
        </a:spcAft>
        <a:buClr>
          <a:srgbClr val="8000FF"/>
        </a:buClr>
        <a:buFont typeface="Wingdings" charset="0"/>
        <a:buChar char="§"/>
        <a:defRPr>
          <a:solidFill>
            <a:schemeClr val="tx1"/>
          </a:solidFill>
          <a:latin typeface="+mn-lt"/>
          <a:ea typeface="+mn-ea"/>
          <a:cs typeface="+mn-cs"/>
        </a:defRPr>
      </a:lvl7pPr>
      <a:lvl8pPr marL="3429000" indent="-228600" algn="l" rtl="0" fontAlgn="base">
        <a:spcBef>
          <a:spcPct val="20000"/>
        </a:spcBef>
        <a:spcAft>
          <a:spcPct val="0"/>
        </a:spcAft>
        <a:buClr>
          <a:srgbClr val="8000FF"/>
        </a:buClr>
        <a:buFont typeface="Wingdings" charset="0"/>
        <a:buChar char="§"/>
        <a:defRPr>
          <a:solidFill>
            <a:schemeClr val="tx1"/>
          </a:solidFill>
          <a:latin typeface="+mn-lt"/>
          <a:ea typeface="+mn-ea"/>
          <a:cs typeface="+mn-cs"/>
        </a:defRPr>
      </a:lvl8pPr>
      <a:lvl9pPr marL="3886200" indent="-228600" algn="l" rtl="0" fontAlgn="base">
        <a:spcBef>
          <a:spcPct val="20000"/>
        </a:spcBef>
        <a:spcAft>
          <a:spcPct val="0"/>
        </a:spcAft>
        <a:buClr>
          <a:srgbClr val="8000FF"/>
        </a:buClr>
        <a:buFont typeface="Wingdings"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5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8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0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5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5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2.xml"/><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6.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8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9.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107950" y="228600"/>
            <a:ext cx="3406775" cy="1739900"/>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solidFill>
                  <a:schemeClr val="bg1"/>
                </a:solidFill>
                <a:cs typeface="Arial" charset="0"/>
              </a:rPr>
              <a:t>一些讲道</a:t>
            </a:r>
            <a:r>
              <a:rPr lang="en-US" altLang="zh-CN" sz="3600" b="1">
                <a:solidFill>
                  <a:schemeClr val="bg1"/>
                </a:solidFill>
                <a:cs typeface="Arial" charset="0"/>
              </a:rPr>
              <a:t>就</a:t>
            </a:r>
            <a:r>
              <a:rPr lang="zh-CN" altLang="en-US" sz="3600" b="1">
                <a:solidFill>
                  <a:schemeClr val="bg1"/>
                </a:solidFill>
                <a:cs typeface="Arial" charset="0"/>
              </a:rPr>
              <a:t>跟</a:t>
            </a:r>
            <a:r>
              <a:rPr lang="en-US" sz="3600" b="1">
                <a:solidFill>
                  <a:schemeClr val="bg1"/>
                </a:solidFill>
                <a:cs typeface="Arial" charset="0"/>
              </a:rPr>
              <a:t>古老的希伯来文</a:t>
            </a:r>
            <a:r>
              <a:rPr lang="zh-CN" altLang="en-US" sz="3600" b="1">
                <a:solidFill>
                  <a:schemeClr val="bg1"/>
                </a:solidFill>
                <a:cs typeface="Arial" charset="0"/>
              </a:rPr>
              <a:t>一样清晰易懂</a:t>
            </a:r>
            <a:r>
              <a:rPr lang="en-US" sz="3600" b="1">
                <a:solidFill>
                  <a:schemeClr val="bg1"/>
                </a:solidFill>
                <a:cs typeface="Arial" charset="0"/>
              </a:rPr>
              <a:t>！</a:t>
            </a:r>
            <a:endParaRPr lang="zh-CN" altLang="en-US" sz="3600" b="1">
              <a:solidFill>
                <a:schemeClr val="bg1"/>
              </a:solidFill>
              <a:cs typeface="Arial" charset="0"/>
            </a:endParaRPr>
          </a:p>
        </p:txBody>
      </p:sp>
      <p:sp>
        <p:nvSpPr>
          <p:cNvPr id="9222" name="Rectangle 6"/>
          <p:cNvSpPr>
            <a:spLocks noGrp="1" noChangeArrowheads="1"/>
          </p:cNvSpPr>
          <p:nvPr>
            <p:ph type="title" idx="4294967295"/>
          </p:nvPr>
        </p:nvSpPr>
        <p:spPr>
          <a:xfrm>
            <a:off x="3276600" y="835025"/>
            <a:ext cx="3116263" cy="5187950"/>
          </a:xfrm>
        </p:spPr>
        <p:txBody>
          <a:bodyPr/>
          <a:lstStyle/>
          <a:p>
            <a:pPr eaLnBrk="1" hangingPunct="1"/>
            <a:r>
              <a:rPr lang="zh-CN" altLang="en-US" sz="6000" b="1">
                <a:latin typeface="Arial" charset="0"/>
                <a:ea typeface="ＭＳ Ｐゴシック" charset="0"/>
                <a:cs typeface="Arial" charset="0"/>
              </a:rPr>
              <a:t>如何传讲清楚的信息</a:t>
            </a:r>
          </a:p>
        </p:txBody>
      </p:sp>
      <p:sp>
        <p:nvSpPr>
          <p:cNvPr id="8"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219200" y="4679950"/>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None/>
              <a:defRPr/>
            </a:pPr>
            <a:r>
              <a:rPr lang="en-US" sz="3200" b="1" smtClean="0">
                <a:solidFill>
                  <a:schemeClr val="bg1"/>
                </a:solidFill>
                <a:cs typeface="Arial" charset="0"/>
              </a:rPr>
              <a:t>b.	</a:t>
            </a:r>
            <a:r>
              <a:rPr lang="zh-CN" altLang="en-US" sz="3200" b="1" smtClean="0">
                <a:solidFill>
                  <a:schemeClr val="bg1"/>
                </a:solidFill>
                <a:cs typeface="Arial" charset="0"/>
              </a:rPr>
              <a:t>主题</a:t>
            </a:r>
            <a:r>
              <a:rPr lang="en-US" altLang="zh-CN" sz="3200" b="1" smtClean="0">
                <a:solidFill>
                  <a:schemeClr val="bg1"/>
                </a:solidFill>
                <a:cs typeface="Arial" charset="0"/>
              </a:rPr>
              <a:t> </a:t>
            </a:r>
            <a:r>
              <a:rPr lang="en-US" altLang="ja-JP" sz="3200" b="1" smtClean="0">
                <a:solidFill>
                  <a:schemeClr val="bg1"/>
                </a:solidFill>
                <a:cs typeface="Arial" charset="0"/>
              </a:rPr>
              <a:t>Subject</a:t>
            </a:r>
            <a:endParaRPr lang="en-US" sz="3200" b="1" smtClean="0">
              <a:solidFill>
                <a:schemeClr val="bg1"/>
              </a:solidFill>
              <a:cs typeface="Arial" charset="0"/>
            </a:endParaRPr>
          </a:p>
        </p:txBody>
      </p:sp>
      <p:sp>
        <p:nvSpPr>
          <p:cNvPr id="105475"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b="1">
                <a:solidFill>
                  <a:schemeClr val="bg1"/>
                </a:solidFill>
                <a:cs typeface="Arial" charset="0"/>
              </a:rPr>
              <a:t>67</a:t>
            </a:r>
          </a:p>
        </p:txBody>
      </p:sp>
      <p:sp>
        <p:nvSpPr>
          <p:cNvPr id="105476"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明晰</a:t>
            </a:r>
            <a:r>
              <a:rPr lang="en-US" altLang="zh-CN" b="1">
                <a:solidFill>
                  <a:srgbClr val="FF0000"/>
                </a:solidFill>
                <a:latin typeface="Arial" charset="0"/>
                <a:ea typeface="ＭＳ Ｐゴシック" charset="0"/>
                <a:cs typeface="Arial" charset="0"/>
              </a:rPr>
              <a:t>的</a:t>
            </a:r>
            <a:r>
              <a:rPr lang="zh-CN" altLang="en-US" b="1">
                <a:solidFill>
                  <a:srgbClr val="FF0000"/>
                </a:solidFill>
                <a:latin typeface="Arial" charset="0"/>
                <a:ea typeface="ＭＳ Ｐゴシック" charset="0"/>
                <a:cs typeface="Arial" charset="0"/>
              </a:rPr>
              <a:t>介绍</a:t>
            </a:r>
            <a:r>
              <a:rPr lang="ja-JP" altLang="en-US" b="1">
                <a:solidFill>
                  <a:srgbClr val="FF0000"/>
                </a:solidFill>
                <a:latin typeface="Arial" charset="0"/>
                <a:ea typeface="ＭＳ Ｐゴシック" charset="0"/>
                <a:cs typeface="Arial" charset="0"/>
              </a:rPr>
              <a:t> </a:t>
            </a:r>
            <a:endParaRPr lang="zh-CN" altLang="en-US" b="1">
              <a:solidFill>
                <a:srgbClr val="FF0000"/>
              </a:solidFill>
              <a:latin typeface="Arial" charset="0"/>
              <a:ea typeface="ＭＳ Ｐゴシック" charset="0"/>
              <a:cs typeface="Arial" charset="0"/>
            </a:endParaRPr>
          </a:p>
        </p:txBody>
      </p:sp>
      <p:sp>
        <p:nvSpPr>
          <p:cNvPr id="82949" name="Text Box 5"/>
          <p:cNvSpPr txBox="1">
            <a:spLocks noChangeArrowheads="1"/>
          </p:cNvSpPr>
          <p:nvPr/>
        </p:nvSpPr>
        <p:spPr bwMode="auto">
          <a:xfrm>
            <a:off x="1219200" y="4054475"/>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None/>
              <a:defRPr/>
            </a:pPr>
            <a:r>
              <a:rPr lang="en-US" sz="3200" b="1" smtClean="0">
                <a:solidFill>
                  <a:schemeClr val="bg1"/>
                </a:solidFill>
                <a:cs typeface="Arial" charset="0"/>
              </a:rPr>
              <a:t>a.	</a:t>
            </a:r>
            <a:r>
              <a:rPr lang="zh-CN" altLang="en-US" sz="3200" b="1" smtClean="0">
                <a:solidFill>
                  <a:schemeClr val="bg1"/>
                </a:solidFill>
                <a:cs typeface="Arial" charset="0"/>
              </a:rPr>
              <a:t>梗概／大意</a:t>
            </a:r>
            <a:r>
              <a:rPr lang="en-US" altLang="zh-CN" sz="3200" b="1" smtClean="0">
                <a:solidFill>
                  <a:schemeClr val="bg1"/>
                </a:solidFill>
                <a:cs typeface="Arial" charset="0"/>
              </a:rPr>
              <a:t> </a:t>
            </a:r>
            <a:r>
              <a:rPr lang="en-GB" altLang="zh-CN" sz="3200" b="1" smtClean="0">
                <a:solidFill>
                  <a:schemeClr val="bg1"/>
                </a:solidFill>
                <a:cs typeface="Arial" charset="0"/>
              </a:rPr>
              <a:t>Main Idea </a:t>
            </a:r>
            <a:r>
              <a:rPr lang="zh-CN" altLang="en-US" sz="3200" b="1" smtClean="0">
                <a:solidFill>
                  <a:schemeClr val="bg1"/>
                </a:solidFill>
                <a:cs typeface="Arial" charset="0"/>
              </a:rPr>
              <a:t>（</a:t>
            </a:r>
            <a:r>
              <a:rPr lang="en-GB" altLang="zh-CN" sz="3200" b="1" smtClean="0">
                <a:solidFill>
                  <a:schemeClr val="bg1"/>
                </a:solidFill>
                <a:cs typeface="Arial" charset="0"/>
              </a:rPr>
              <a:t>MI)</a:t>
            </a:r>
            <a:endParaRPr lang="en-US" sz="3200" b="1" smtClean="0">
              <a:solidFill>
                <a:schemeClr val="bg1"/>
              </a:solidFill>
              <a:cs typeface="Arial" charset="0"/>
            </a:endParaRPr>
          </a:p>
        </p:txBody>
      </p:sp>
      <p:sp>
        <p:nvSpPr>
          <p:cNvPr id="82950" name="Text Box 6"/>
          <p:cNvSpPr txBox="1">
            <a:spLocks noChangeArrowheads="1"/>
          </p:cNvSpPr>
          <p:nvPr/>
        </p:nvSpPr>
        <p:spPr bwMode="auto">
          <a:xfrm>
            <a:off x="1219200" y="5305425"/>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None/>
            </a:pPr>
            <a:r>
              <a:rPr lang="en-US" altLang="zh-CN" sz="3200" b="1">
                <a:solidFill>
                  <a:schemeClr val="bg1"/>
                </a:solidFill>
                <a:cs typeface="Arial" charset="0"/>
              </a:rPr>
              <a:t>c.	</a:t>
            </a:r>
            <a:r>
              <a:rPr lang="zh-CN" altLang="en-US" sz="3200" b="1">
                <a:solidFill>
                  <a:schemeClr val="bg1"/>
                </a:solidFill>
                <a:cs typeface="Arial" charset="0"/>
              </a:rPr>
              <a:t>要点一</a:t>
            </a:r>
            <a:r>
              <a:rPr lang="en-US" altLang="zh-CN" sz="3200" b="1">
                <a:solidFill>
                  <a:schemeClr val="bg1"/>
                </a:solidFill>
                <a:cs typeface="Arial" charset="0"/>
              </a:rPr>
              <a:t> </a:t>
            </a:r>
            <a:r>
              <a:rPr lang="en-US" altLang="ja-JP" sz="3200" b="1">
                <a:solidFill>
                  <a:schemeClr val="bg1"/>
                </a:solidFill>
                <a:cs typeface="Arial" charset="0"/>
              </a:rPr>
              <a:t>Main Point I (MPI)</a:t>
            </a:r>
            <a:endParaRPr lang="en-US" altLang="zh-CN" sz="3200" b="1">
              <a:solidFill>
                <a:schemeClr val="bg1"/>
              </a:solidFill>
              <a:cs typeface="Arial" charset="0"/>
            </a:endParaRPr>
          </a:p>
        </p:txBody>
      </p:sp>
      <p:sp>
        <p:nvSpPr>
          <p:cNvPr id="82951" name="Text Box 7"/>
          <p:cNvSpPr txBox="1">
            <a:spLocks noChangeArrowheads="1"/>
          </p:cNvSpPr>
          <p:nvPr/>
        </p:nvSpPr>
        <p:spPr bwMode="auto">
          <a:xfrm>
            <a:off x="152400" y="3429000"/>
            <a:ext cx="89916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3200" b="1" u="sng">
                <a:solidFill>
                  <a:schemeClr val="bg1"/>
                </a:solidFill>
                <a:cs typeface="Arial" charset="0"/>
              </a:rPr>
              <a:t>2.  </a:t>
            </a:r>
            <a:r>
              <a:rPr lang="zh-CN" altLang="en-US" sz="3200" b="1" u="sng">
                <a:solidFill>
                  <a:schemeClr val="bg1"/>
                </a:solidFill>
                <a:cs typeface="Arial" charset="0"/>
              </a:rPr>
              <a:t>清楚地</a:t>
            </a:r>
            <a:r>
              <a:rPr lang="zh-CN" altLang="en-US" sz="3200" b="1" u="sng">
                <a:solidFill>
                  <a:srgbClr val="FFFF00"/>
                </a:solidFill>
                <a:cs typeface="Arial" charset="0"/>
              </a:rPr>
              <a:t>朝</a:t>
            </a:r>
            <a:r>
              <a:rPr lang="zh-CN" altLang="en-US" sz="3200" b="1" u="sng">
                <a:solidFill>
                  <a:schemeClr val="bg1"/>
                </a:solidFill>
                <a:cs typeface="Arial" charset="0"/>
              </a:rPr>
              <a:t>向这三者之一</a:t>
            </a:r>
            <a:r>
              <a:rPr lang="en-US" altLang="ja-JP" sz="3200" b="1" u="sng">
                <a:solidFill>
                  <a:schemeClr val="bg1"/>
                </a:solidFill>
                <a:cs typeface="Arial" charset="0"/>
              </a:rPr>
              <a:t>:</a:t>
            </a:r>
            <a:endParaRPr lang="en-US" altLang="zh-CN" sz="3200" b="1" u="sng">
              <a:solidFill>
                <a:schemeClr val="bg1"/>
              </a:solidFill>
              <a:cs typeface="Arial" charset="0"/>
            </a:endParaRPr>
          </a:p>
        </p:txBody>
      </p:sp>
      <p:sp>
        <p:nvSpPr>
          <p:cNvPr id="82956" name="Text Box 12"/>
          <p:cNvSpPr txBox="1">
            <a:spLocks noChangeArrowheads="1"/>
          </p:cNvSpPr>
          <p:nvPr/>
        </p:nvSpPr>
        <p:spPr bwMode="auto">
          <a:xfrm>
            <a:off x="1219200" y="2851150"/>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None/>
            </a:pPr>
            <a:r>
              <a:rPr lang="en-US" altLang="zh-CN" sz="3200" b="1">
                <a:solidFill>
                  <a:schemeClr val="bg1"/>
                </a:solidFill>
                <a:cs typeface="Arial" charset="0"/>
              </a:rPr>
              <a:t>b.	</a:t>
            </a:r>
            <a:r>
              <a:rPr lang="zh-CN" altLang="en-US" sz="3200" b="1">
                <a:solidFill>
                  <a:schemeClr val="bg1"/>
                </a:solidFill>
                <a:cs typeface="Arial" charset="0"/>
              </a:rPr>
              <a:t>重诉它</a:t>
            </a:r>
            <a:r>
              <a:rPr lang="en-US" altLang="zh-CN" sz="3200" b="1">
                <a:solidFill>
                  <a:schemeClr val="bg1"/>
                </a:solidFill>
                <a:cs typeface="Arial" charset="0"/>
              </a:rPr>
              <a:t> </a:t>
            </a:r>
            <a:r>
              <a:rPr lang="en-US" altLang="ja-JP" sz="3200" b="1">
                <a:solidFill>
                  <a:schemeClr val="bg1"/>
                </a:solidFill>
                <a:cs typeface="Arial" charset="0"/>
              </a:rPr>
              <a:t>(</a:t>
            </a:r>
            <a:r>
              <a:rPr lang="zh-CN" altLang="en-US" sz="3200" b="1">
                <a:solidFill>
                  <a:schemeClr val="bg1"/>
                </a:solidFill>
                <a:cs typeface="Arial" charset="0"/>
              </a:rPr>
              <a:t>运用不同的字眼</a:t>
            </a:r>
            <a:r>
              <a:rPr lang="en-US" altLang="ja-JP" sz="3200" b="1">
                <a:solidFill>
                  <a:schemeClr val="bg1"/>
                </a:solidFill>
                <a:cs typeface="Arial" charset="0"/>
              </a:rPr>
              <a:t>)</a:t>
            </a:r>
            <a:r>
              <a:rPr lang="zh-CN" altLang="en-US" sz="3200" b="1">
                <a:solidFill>
                  <a:schemeClr val="bg1"/>
                </a:solidFill>
                <a:cs typeface="Arial" charset="0"/>
              </a:rPr>
              <a:t>。</a:t>
            </a:r>
          </a:p>
        </p:txBody>
      </p:sp>
      <p:sp>
        <p:nvSpPr>
          <p:cNvPr id="82957" name="Text Box 13"/>
          <p:cNvSpPr txBox="1">
            <a:spLocks noChangeArrowheads="1"/>
          </p:cNvSpPr>
          <p:nvPr/>
        </p:nvSpPr>
        <p:spPr bwMode="auto">
          <a:xfrm>
            <a:off x="1219200" y="2225675"/>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None/>
            </a:pPr>
            <a:r>
              <a:rPr lang="en-US" altLang="zh-CN" sz="3200" b="1">
                <a:solidFill>
                  <a:schemeClr val="bg1"/>
                </a:solidFill>
                <a:cs typeface="Arial" charset="0"/>
              </a:rPr>
              <a:t>a.	</a:t>
            </a:r>
            <a:r>
              <a:rPr lang="zh-CN" altLang="en-US" sz="3200" b="1">
                <a:solidFill>
                  <a:schemeClr val="bg1"/>
                </a:solidFill>
                <a:cs typeface="Arial" charset="0"/>
              </a:rPr>
              <a:t>重复它</a:t>
            </a:r>
            <a:r>
              <a:rPr lang="en-US" altLang="zh-CN" sz="3200" b="1">
                <a:solidFill>
                  <a:schemeClr val="bg1"/>
                </a:solidFill>
                <a:cs typeface="Arial" charset="0"/>
              </a:rPr>
              <a:t> </a:t>
            </a:r>
            <a:r>
              <a:rPr lang="en-US" altLang="ja-JP" sz="3200" b="1">
                <a:solidFill>
                  <a:schemeClr val="bg1"/>
                </a:solidFill>
                <a:cs typeface="Arial" charset="0"/>
              </a:rPr>
              <a:t>(</a:t>
            </a:r>
            <a:r>
              <a:rPr lang="zh-CN" altLang="en-US" sz="3200" b="1">
                <a:solidFill>
                  <a:schemeClr val="bg1"/>
                </a:solidFill>
                <a:cs typeface="Arial" charset="0"/>
              </a:rPr>
              <a:t>运用同样的字眼</a:t>
            </a:r>
            <a:r>
              <a:rPr lang="en-US" altLang="ja-JP" sz="3200" b="1">
                <a:solidFill>
                  <a:schemeClr val="bg1"/>
                </a:solidFill>
                <a:cs typeface="Arial" charset="0"/>
              </a:rPr>
              <a:t>) </a:t>
            </a:r>
            <a:r>
              <a:rPr lang="zh-CN" altLang="en-US" sz="3200" b="1">
                <a:solidFill>
                  <a:schemeClr val="bg1"/>
                </a:solidFill>
                <a:cs typeface="Arial" charset="0"/>
              </a:rPr>
              <a:t>或</a:t>
            </a:r>
          </a:p>
        </p:txBody>
      </p:sp>
      <p:sp>
        <p:nvSpPr>
          <p:cNvPr id="82958" name="Text Box 14"/>
          <p:cNvSpPr txBox="1">
            <a:spLocks noChangeArrowheads="1"/>
          </p:cNvSpPr>
          <p:nvPr/>
        </p:nvSpPr>
        <p:spPr bwMode="auto">
          <a:xfrm>
            <a:off x="152400" y="1600200"/>
            <a:ext cx="89916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3200" b="1" u="sng">
                <a:solidFill>
                  <a:schemeClr val="bg1"/>
                </a:solidFill>
                <a:cs typeface="Arial" charset="0"/>
              </a:rPr>
              <a:t>1. </a:t>
            </a:r>
            <a:r>
              <a:rPr lang="en-US" sz="3200" b="1" u="sng">
                <a:solidFill>
                  <a:schemeClr val="bg1"/>
                </a:solidFill>
                <a:cs typeface="Arial" charset="0"/>
              </a:rPr>
              <a:t>要</a:t>
            </a:r>
            <a:r>
              <a:rPr lang="en-US" sz="3200" b="1" u="sng">
                <a:solidFill>
                  <a:srgbClr val="FFFF00"/>
                </a:solidFill>
                <a:cs typeface="Arial" charset="0"/>
              </a:rPr>
              <a:t>强调</a:t>
            </a:r>
            <a:r>
              <a:rPr lang="en-US" sz="3200" b="1" u="sng">
                <a:solidFill>
                  <a:schemeClr val="bg1"/>
                </a:solidFill>
                <a:cs typeface="Arial" charset="0"/>
              </a:rPr>
              <a:t>每个关键句</a:t>
            </a:r>
            <a:r>
              <a:rPr lang="en-US" altLang="zh-CN" sz="3200" b="1" u="sng">
                <a:solidFill>
                  <a:schemeClr val="bg1"/>
                </a:solidFill>
                <a:cs typeface="Arial" charset="0"/>
              </a:rPr>
              <a:t>，</a:t>
            </a:r>
            <a:r>
              <a:rPr lang="zh-CN" altLang="en-US" sz="3200" b="1" u="sng">
                <a:solidFill>
                  <a:schemeClr val="bg1"/>
                </a:solidFill>
                <a:cs typeface="Arial" charset="0"/>
              </a:rPr>
              <a:t>要么</a:t>
            </a:r>
            <a:r>
              <a:rPr lang="en-US" sz="3200" b="1" u="sng">
                <a:solidFill>
                  <a:schemeClr val="bg1"/>
                </a:solidFill>
                <a:cs typeface="Arial" charset="0"/>
              </a:rPr>
              <a:t>：</a:t>
            </a:r>
            <a:endParaRPr lang="zh-CN" altLang="en-US" sz="3200" b="1" u="sng">
              <a:solidFill>
                <a:schemeClr val="bg1"/>
              </a:solidFill>
              <a:cs typeface="Arial" charset="0"/>
            </a:endParaRPr>
          </a:p>
        </p:txBody>
      </p:sp>
      <p:sp>
        <p:nvSpPr>
          <p:cNvPr id="82959" name="Text Box 15"/>
          <p:cNvSpPr txBox="1">
            <a:spLocks noChangeArrowheads="1"/>
          </p:cNvSpPr>
          <p:nvPr/>
        </p:nvSpPr>
        <p:spPr bwMode="auto">
          <a:xfrm>
            <a:off x="152400" y="5943600"/>
            <a:ext cx="89916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200" b="1" u="sng" smtClean="0">
                <a:solidFill>
                  <a:schemeClr val="bg1"/>
                </a:solidFill>
                <a:cs typeface="Arial" charset="0"/>
              </a:rPr>
              <a:t>3. </a:t>
            </a:r>
            <a:r>
              <a:rPr lang="zh-CN" altLang="en-US" sz="3200" b="1" u="sng" smtClean="0">
                <a:solidFill>
                  <a:schemeClr val="bg1"/>
                </a:solidFill>
                <a:cs typeface="Arial" charset="0"/>
              </a:rPr>
              <a:t>在读经文之前，</a:t>
            </a:r>
            <a:r>
              <a:rPr lang="en-US" sz="3200" b="1" u="sng" smtClean="0">
                <a:solidFill>
                  <a:schemeClr val="bg1"/>
                </a:solidFill>
                <a:cs typeface="Arial" charset="0"/>
              </a:rPr>
              <a:t>分享相关的</a:t>
            </a:r>
            <a:r>
              <a:rPr lang="en-US" sz="3200" b="1" u="sng" smtClean="0">
                <a:solidFill>
                  <a:srgbClr val="FFFF00"/>
                </a:solidFill>
                <a:cs typeface="Arial" charset="0"/>
              </a:rPr>
              <a:t>背景</a:t>
            </a:r>
            <a:r>
              <a:rPr lang="en-US" altLang="ja-JP" sz="3200" b="1" u="sng" smtClean="0">
                <a:solidFill>
                  <a:schemeClr val="bg1"/>
                </a:solidFill>
                <a:cs typeface="Arial" charset="0"/>
              </a:rPr>
              <a:t>.</a:t>
            </a:r>
            <a:endParaRPr lang="en-US" sz="3200" b="1" u="sng" smtClean="0">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9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2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9" grpId="0" autoUpdateAnimBg="0"/>
      <p:bldP spid="82950" grpId="0" autoUpdateAnimBg="0"/>
      <p:bldP spid="82951" grpId="0" autoUpdateAnimBg="0"/>
      <p:bldP spid="82956" grpId="0" autoUpdateAnimBg="0"/>
      <p:bldP spid="82957" grpId="0" autoUpdateAnimBg="0"/>
      <p:bldP spid="82958" grpId="0" autoUpdateAnimBg="0"/>
      <p:bldP spid="8295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4"/>
          <p:cNvSpPr>
            <a:spLocks noGrp="1" noChangeArrowheads="1"/>
          </p:cNvSpPr>
          <p:nvPr>
            <p:ph type="title" idx="4294967295"/>
          </p:nvPr>
        </p:nvSpPr>
        <p:spPr>
          <a:xfrm>
            <a:off x="76200" y="274638"/>
            <a:ext cx="8991600" cy="1020762"/>
          </a:xfrm>
        </p:spPr>
        <p:txBody>
          <a:bodyPr/>
          <a:lstStyle/>
          <a:p>
            <a:pPr eaLnBrk="1" hangingPunct="1"/>
            <a:r>
              <a:rPr lang="en-US" altLang="zh-CN" b="1">
                <a:solidFill>
                  <a:schemeClr val="bg1"/>
                </a:solidFill>
                <a:latin typeface="Arial" charset="0"/>
                <a:ea typeface="ＭＳ Ｐゴシック" charset="0"/>
                <a:cs typeface="Arial" charset="0"/>
              </a:rPr>
              <a:t>只分享</a:t>
            </a:r>
            <a:r>
              <a:rPr lang="zh-CN" altLang="en-US" b="1">
                <a:solidFill>
                  <a:schemeClr val="bg1"/>
                </a:solidFill>
                <a:latin typeface="Arial" charset="0"/>
                <a:ea typeface="ＭＳ Ｐゴシック" charset="0"/>
                <a:cs typeface="Arial" charset="0"/>
              </a:rPr>
              <a:t>与讲道相关的背景</a:t>
            </a:r>
            <a:endParaRPr lang="zh-CN" altLang="en-US" b="1">
              <a:solidFill>
                <a:schemeClr val="bg1"/>
              </a:solidFill>
              <a:latin typeface="Arial" charset="0"/>
              <a:ea typeface="ＭＳ Ｐゴシック" charset="0"/>
              <a:cs typeface="ＭＳ Ｐゴシック" charset="0"/>
            </a:endParaRPr>
          </a:p>
        </p:txBody>
      </p:sp>
      <p:sp>
        <p:nvSpPr>
          <p:cNvPr id="448517" name="Rectangle 5"/>
          <p:cNvSpPr>
            <a:spLocks noChangeArrowheads="1"/>
          </p:cNvSpPr>
          <p:nvPr/>
        </p:nvSpPr>
        <p:spPr bwMode="auto">
          <a:xfrm>
            <a:off x="76200" y="1066800"/>
            <a:ext cx="8991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4400" b="1">
                <a:solidFill>
                  <a:schemeClr val="bg1"/>
                </a:solidFill>
                <a:cs typeface="Arial" charset="0"/>
              </a:rPr>
              <a:t>在解释经文之前</a:t>
            </a:r>
            <a:r>
              <a:rPr lang="en-US" sz="4400" b="1">
                <a:solidFill>
                  <a:schemeClr val="bg1"/>
                </a:solidFill>
                <a:cs typeface="Arial" charset="0"/>
              </a:rPr>
              <a:t>分享</a:t>
            </a:r>
            <a:r>
              <a:rPr lang="en-US" sz="4400" b="1">
                <a:solidFill>
                  <a:srgbClr val="FFFFFF"/>
                </a:solidFill>
                <a:cs typeface="Arial" charset="0"/>
              </a:rPr>
              <a:t>背景</a:t>
            </a:r>
            <a:endParaRPr lang="zh-CN" altLang="en-US" sz="4400" b="1">
              <a:solidFill>
                <a:schemeClr val="bg1"/>
              </a:solidFill>
            </a:endParaRPr>
          </a:p>
        </p:txBody>
      </p:sp>
      <p:grpSp>
        <p:nvGrpSpPr>
          <p:cNvPr id="2" name="Group 15"/>
          <p:cNvGrpSpPr>
            <a:grpSpLocks/>
          </p:cNvGrpSpPr>
          <p:nvPr/>
        </p:nvGrpSpPr>
        <p:grpSpPr bwMode="auto">
          <a:xfrm>
            <a:off x="2562225" y="2662238"/>
            <a:ext cx="3000375" cy="2930525"/>
            <a:chOff x="1614" y="1677"/>
            <a:chExt cx="1890" cy="1846"/>
          </a:xfrm>
        </p:grpSpPr>
        <p:pic>
          <p:nvPicPr>
            <p:cNvPr id="107532"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3" name="Text Box 6"/>
            <p:cNvSpPr txBox="1">
              <a:spLocks noChangeArrowheads="1"/>
            </p:cNvSpPr>
            <p:nvPr/>
          </p:nvSpPr>
          <p:spPr bwMode="auto">
            <a:xfrm>
              <a:off x="1692" y="2639"/>
              <a:ext cx="6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600" b="1"/>
                <a:t>背</a:t>
              </a:r>
              <a:r>
                <a:rPr lang="en-US" sz="3600" b="1">
                  <a:solidFill>
                    <a:schemeClr val="tx2"/>
                  </a:solidFill>
                  <a:cs typeface="Arial" charset="0"/>
                </a:rPr>
                <a:t>景</a:t>
              </a:r>
              <a:endParaRPr lang="zh-CN" altLang="en-US" sz="3600" b="1">
                <a:solidFill>
                  <a:schemeClr val="tx2"/>
                </a:solidFill>
              </a:endParaRPr>
            </a:p>
          </p:txBody>
        </p:sp>
      </p:grpSp>
      <p:grpSp>
        <p:nvGrpSpPr>
          <p:cNvPr id="3" name="Group 16"/>
          <p:cNvGrpSpPr>
            <a:grpSpLocks/>
          </p:cNvGrpSpPr>
          <p:nvPr/>
        </p:nvGrpSpPr>
        <p:grpSpPr bwMode="auto">
          <a:xfrm>
            <a:off x="5943600" y="2895600"/>
            <a:ext cx="3124200" cy="2487613"/>
            <a:chOff x="3744" y="1824"/>
            <a:chExt cx="1968" cy="1567"/>
          </a:xfrm>
        </p:grpSpPr>
        <p:pic>
          <p:nvPicPr>
            <p:cNvPr id="107530" name="Picture 7"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20" name="Text Box 8"/>
            <p:cNvSpPr txBox="1">
              <a:spLocks noChangeArrowheads="1"/>
            </p:cNvSpPr>
            <p:nvPr/>
          </p:nvSpPr>
          <p:spPr bwMode="auto">
            <a:xfrm>
              <a:off x="4362" y="2630"/>
              <a:ext cx="694" cy="404"/>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sz="3600" b="1" smtClean="0">
                  <a:solidFill>
                    <a:schemeClr val="bg1"/>
                  </a:solidFill>
                  <a:cs typeface="Arial" charset="0"/>
                </a:rPr>
                <a:t>经文</a:t>
              </a:r>
              <a:endParaRPr lang="en-US" sz="3600" b="1" smtClean="0">
                <a:solidFill>
                  <a:schemeClr val="bg1"/>
                </a:solidFill>
              </a:endParaRPr>
            </a:p>
          </p:txBody>
        </p:sp>
      </p:grpSp>
      <p:grpSp>
        <p:nvGrpSpPr>
          <p:cNvPr id="4" name="Group 14"/>
          <p:cNvGrpSpPr>
            <a:grpSpLocks/>
          </p:cNvGrpSpPr>
          <p:nvPr/>
        </p:nvGrpSpPr>
        <p:grpSpPr bwMode="auto">
          <a:xfrm>
            <a:off x="152400" y="2743200"/>
            <a:ext cx="1931988" cy="2590800"/>
            <a:chOff x="96" y="1728"/>
            <a:chExt cx="1217" cy="1632"/>
          </a:xfrm>
        </p:grpSpPr>
        <p:pic>
          <p:nvPicPr>
            <p:cNvPr id="107528" name="Picture 12"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9" name="Text Box 13"/>
            <p:cNvSpPr txBox="1">
              <a:spLocks noChangeArrowheads="1"/>
            </p:cNvSpPr>
            <p:nvPr/>
          </p:nvSpPr>
          <p:spPr bwMode="auto">
            <a:xfrm>
              <a:off x="284" y="2592"/>
              <a:ext cx="6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600" b="1"/>
                <a:t>需要</a:t>
              </a:r>
            </a:p>
          </p:txBody>
        </p:sp>
      </p:grpSp>
      <p:sp>
        <p:nvSpPr>
          <p:cNvPr id="448529" name="AutoShape 17"/>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8530" name="AutoShape 18"/>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8517"/>
                                        </p:tgtEl>
                                        <p:attrNameLst>
                                          <p:attrName>style.visibility</p:attrName>
                                        </p:attrNameLst>
                                      </p:cBhvr>
                                      <p:to>
                                        <p:strVal val="visible"/>
                                      </p:to>
                                    </p:set>
                                    <p:animEffect transition="in" filter="dissolve">
                                      <p:cBhvr>
                                        <p:cTn id="7" dur="500"/>
                                        <p:tgtEl>
                                          <p:spTgt spid="448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8529"/>
                                        </p:tgtEl>
                                        <p:attrNameLst>
                                          <p:attrName>style.visibility</p:attrName>
                                        </p:attrNameLst>
                                      </p:cBhvr>
                                      <p:to>
                                        <p:strVal val="visible"/>
                                      </p:to>
                                    </p:set>
                                    <p:animEffect transition="in" filter="dissolve">
                                      <p:cBhvr>
                                        <p:cTn id="17" dur="500"/>
                                        <p:tgtEl>
                                          <p:spTgt spid="448529"/>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48530"/>
                                        </p:tgtEl>
                                        <p:attrNameLst>
                                          <p:attrName>style.visibility</p:attrName>
                                        </p:attrNameLst>
                                      </p:cBhvr>
                                      <p:to>
                                        <p:strVal val="visible"/>
                                      </p:to>
                                    </p:set>
                                    <p:animEffect transition="in" filter="dissolve">
                                      <p:cBhvr>
                                        <p:cTn id="25" dur="500"/>
                                        <p:tgtEl>
                                          <p:spTgt spid="448530"/>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7" grpId="0"/>
      <p:bldP spid="448529" grpId="0" animBg="1"/>
      <p:bldP spid="4485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zh-CN" altLang="en-US">
              <a:cs typeface="Arial" charset="0"/>
            </a:endParaRPr>
          </a:p>
        </p:txBody>
      </p:sp>
      <p:sp>
        <p:nvSpPr>
          <p:cNvPr id="84995" name="Text Box 3"/>
          <p:cNvSpPr txBox="1">
            <a:spLocks noChangeArrowheads="1"/>
          </p:cNvSpPr>
          <p:nvPr/>
        </p:nvSpPr>
        <p:spPr bwMode="auto">
          <a:xfrm>
            <a:off x="609600" y="1447800"/>
            <a:ext cx="8370888" cy="701675"/>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rabicPeriod"/>
            </a:pPr>
            <a:r>
              <a:rPr lang="zh-CN" altLang="en-US" sz="4000" b="1">
                <a:solidFill>
                  <a:schemeClr val="bg1"/>
                </a:solidFill>
                <a:cs typeface="Arial" charset="0"/>
              </a:rPr>
              <a:t>重复</a:t>
            </a:r>
            <a:r>
              <a:rPr lang="en-US" altLang="ja-JP" sz="4000" b="1">
                <a:solidFill>
                  <a:schemeClr val="bg1"/>
                </a:solidFill>
                <a:cs typeface="Arial" charset="0"/>
              </a:rPr>
              <a:t> (</a:t>
            </a:r>
            <a:r>
              <a:rPr lang="zh-CN" altLang="en-US" sz="4000" b="1">
                <a:solidFill>
                  <a:schemeClr val="bg1"/>
                </a:solidFill>
                <a:cs typeface="Arial" charset="0"/>
              </a:rPr>
              <a:t>同样的字眼</a:t>
            </a:r>
            <a:r>
              <a:rPr lang="en-US" altLang="ja-JP" sz="4000" b="1">
                <a:solidFill>
                  <a:schemeClr val="bg1"/>
                </a:solidFill>
                <a:cs typeface="Arial" charset="0"/>
              </a:rPr>
              <a:t>)</a:t>
            </a:r>
            <a:endParaRPr lang="en-US" altLang="zh-CN" sz="4000" b="1">
              <a:solidFill>
                <a:schemeClr val="bg1"/>
              </a:solidFill>
              <a:cs typeface="Arial" charset="0"/>
            </a:endParaRPr>
          </a:p>
        </p:txBody>
      </p:sp>
      <p:sp>
        <p:nvSpPr>
          <p:cNvPr id="84996" name="Text Box 4"/>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b="1">
                <a:solidFill>
                  <a:schemeClr val="bg1"/>
                </a:solidFill>
                <a:latin typeface="Arial"/>
                <a:ea typeface="ＭＳ Ｐゴシック" charset="-128"/>
                <a:cs typeface="Arial"/>
              </a:rPr>
              <a:t>68</a:t>
            </a:r>
          </a:p>
        </p:txBody>
      </p:sp>
      <p:sp>
        <p:nvSpPr>
          <p:cNvPr id="109572" name="Rectangle 5"/>
          <p:cNvSpPr>
            <a:spLocks noGrp="1" noChangeArrowheads="1"/>
          </p:cNvSpPr>
          <p:nvPr>
            <p:ph type="title" idx="4294967295"/>
          </p:nvPr>
        </p:nvSpPr>
        <p:spPr>
          <a:xfrm>
            <a:off x="457200" y="533400"/>
            <a:ext cx="8229600" cy="685800"/>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明晰</a:t>
            </a:r>
            <a:r>
              <a:rPr lang="en-US" altLang="zh-CN" b="1">
                <a:solidFill>
                  <a:srgbClr val="FF0000"/>
                </a:solidFill>
                <a:latin typeface="Arial" charset="0"/>
                <a:ea typeface="ＭＳ Ｐゴシック" charset="0"/>
                <a:cs typeface="Arial" charset="0"/>
              </a:rPr>
              <a:t>的</a:t>
            </a:r>
            <a:r>
              <a:rPr lang="zh-CN" altLang="en-US" b="1">
                <a:solidFill>
                  <a:srgbClr val="FF0000"/>
                </a:solidFill>
                <a:latin typeface="Arial" charset="0"/>
                <a:ea typeface="ＭＳ Ｐゴシック" charset="0"/>
                <a:cs typeface="Arial" charset="0"/>
              </a:rPr>
              <a:t>正文</a:t>
            </a:r>
            <a:r>
              <a:rPr lang="ja-JP" altLang="en-US" b="1">
                <a:solidFill>
                  <a:srgbClr val="FF0000"/>
                </a:solidFill>
                <a:latin typeface="Arial" charset="0"/>
                <a:ea typeface="ＭＳ Ｐゴシック" charset="0"/>
                <a:cs typeface="Arial" charset="0"/>
              </a:rPr>
              <a:t> </a:t>
            </a:r>
            <a:endParaRPr lang="zh-CN" altLang="en-US" b="1">
              <a:solidFill>
                <a:srgbClr val="FF0000"/>
              </a:solidFill>
              <a:latin typeface="Arial" charset="0"/>
              <a:ea typeface="ＭＳ Ｐゴシック" charset="0"/>
              <a:cs typeface="Arial" charset="0"/>
            </a:endParaRPr>
          </a:p>
        </p:txBody>
      </p:sp>
      <p:sp>
        <p:nvSpPr>
          <p:cNvPr id="84998" name="Text Box 6"/>
          <p:cNvSpPr txBox="1">
            <a:spLocks noChangeArrowheads="1"/>
          </p:cNvSpPr>
          <p:nvPr/>
        </p:nvSpPr>
        <p:spPr bwMode="auto">
          <a:xfrm>
            <a:off x="809625" y="3962400"/>
            <a:ext cx="8370888" cy="701675"/>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None/>
            </a:pPr>
            <a:r>
              <a:rPr lang="en-US" altLang="zh-CN" sz="4000" b="1">
                <a:solidFill>
                  <a:schemeClr val="bg1"/>
                </a:solidFill>
                <a:cs typeface="Arial" charset="0"/>
              </a:rPr>
              <a:t>2. </a:t>
            </a:r>
            <a:r>
              <a:rPr lang="zh-CN" altLang="en-US" sz="4000" b="1">
                <a:solidFill>
                  <a:schemeClr val="bg1"/>
                </a:solidFill>
                <a:cs typeface="Arial" charset="0"/>
              </a:rPr>
              <a:t>重述</a:t>
            </a:r>
            <a:r>
              <a:rPr lang="ja-JP" altLang="en-US" sz="4000" b="1">
                <a:solidFill>
                  <a:schemeClr val="bg1"/>
                </a:solidFill>
                <a:cs typeface="Arial" charset="0"/>
              </a:rPr>
              <a:t> </a:t>
            </a:r>
            <a:r>
              <a:rPr lang="en-US" altLang="ja-JP" sz="4000" b="1">
                <a:solidFill>
                  <a:schemeClr val="bg1"/>
                </a:solidFill>
                <a:cs typeface="Arial" charset="0"/>
              </a:rPr>
              <a:t>(</a:t>
            </a:r>
            <a:r>
              <a:rPr lang="zh-CN" altLang="en-US" sz="4000" b="1">
                <a:solidFill>
                  <a:schemeClr val="bg1"/>
                </a:solidFill>
                <a:cs typeface="Arial" charset="0"/>
              </a:rPr>
              <a:t>不同的字眼</a:t>
            </a:r>
            <a:r>
              <a:rPr lang="en-US" altLang="ja-JP" sz="4000" b="1">
                <a:solidFill>
                  <a:schemeClr val="bg1"/>
                </a:solidFill>
                <a:cs typeface="Arial" charset="0"/>
              </a:rPr>
              <a:t>)</a:t>
            </a:r>
            <a:endParaRPr lang="en-US" altLang="zh-CN" sz="4000" b="1">
              <a:solidFill>
                <a:schemeClr val="bg1"/>
              </a:solidFill>
              <a:cs typeface="Arial" charset="0"/>
            </a:endParaRPr>
          </a:p>
        </p:txBody>
      </p:sp>
      <p:sp>
        <p:nvSpPr>
          <p:cNvPr id="84999" name="Text Box 7"/>
          <p:cNvSpPr txBox="1">
            <a:spLocks noChangeArrowheads="1"/>
          </p:cNvSpPr>
          <p:nvPr/>
        </p:nvSpPr>
        <p:spPr bwMode="auto">
          <a:xfrm>
            <a:off x="838200" y="2286000"/>
            <a:ext cx="7772400" cy="1311275"/>
          </a:xfrm>
          <a:prstGeom prst="rect">
            <a:avLst/>
          </a:prstGeom>
          <a:noFill/>
          <a:ln w="9525">
            <a:noFill/>
            <a:miter lim="800000"/>
            <a:headEnd/>
            <a:tailEnd/>
          </a:ln>
          <a:effectLst/>
        </p:spPr>
        <p:txBody>
          <a:bodyPr>
            <a:spAutoFit/>
          </a:bodyPr>
          <a:lstStyle>
            <a:lvl1pPr marL="609600" indent="-6096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romanUcPeriod"/>
            </a:pPr>
            <a:r>
              <a:rPr lang="zh-CN" altLang="en-US" sz="4000" b="1">
                <a:solidFill>
                  <a:schemeClr val="bg1"/>
                </a:solidFill>
                <a:cs typeface="Arial" charset="0"/>
              </a:rPr>
              <a:t>说和蔼的话</a:t>
            </a:r>
            <a:r>
              <a:rPr lang="en-US" altLang="ja-JP" sz="4000" b="1">
                <a:solidFill>
                  <a:schemeClr val="bg1"/>
                </a:solidFill>
                <a:effectLst>
                  <a:outerShdw blurRad="38100" dist="38100" dir="2700000" algn="tl">
                    <a:srgbClr val="808080"/>
                  </a:outerShdw>
                </a:effectLst>
                <a:cs typeface="Arial" charset="0"/>
              </a:rPr>
              <a:t> (6a).</a:t>
            </a:r>
            <a:br>
              <a:rPr lang="en-US" altLang="ja-JP" sz="4000" b="1">
                <a:solidFill>
                  <a:schemeClr val="bg1"/>
                </a:solidFill>
                <a:effectLst>
                  <a:outerShdw blurRad="38100" dist="38100" dir="2700000" algn="tl">
                    <a:srgbClr val="808080"/>
                  </a:outerShdw>
                </a:effectLst>
                <a:cs typeface="Arial" charset="0"/>
              </a:rPr>
            </a:br>
            <a:r>
              <a:rPr lang="zh-CN" altLang="en-US" sz="4000" b="1">
                <a:solidFill>
                  <a:schemeClr val="bg1"/>
                </a:solidFill>
                <a:cs typeface="Arial" charset="0"/>
              </a:rPr>
              <a:t>说和蔼的话</a:t>
            </a:r>
            <a:r>
              <a:rPr lang="en-US" altLang="ja-JP" sz="4000" b="1">
                <a:solidFill>
                  <a:schemeClr val="bg1"/>
                </a:solidFill>
                <a:effectLst>
                  <a:outerShdw blurRad="38100" dist="38100" dir="2700000" algn="tl">
                    <a:srgbClr val="808080"/>
                  </a:outerShdw>
                </a:effectLst>
                <a:cs typeface="Arial" charset="0"/>
              </a:rPr>
              <a:t> </a:t>
            </a:r>
            <a:r>
              <a:rPr lang="zh-CN" altLang="en-US" sz="4000" b="1">
                <a:solidFill>
                  <a:schemeClr val="bg1"/>
                </a:solidFill>
                <a:effectLst>
                  <a:outerShdw blurRad="38100" dist="38100" dir="2700000" algn="tl">
                    <a:srgbClr val="808080"/>
                  </a:outerShdw>
                </a:effectLst>
                <a:cs typeface="Arial" charset="0"/>
              </a:rPr>
              <a:t>。</a:t>
            </a:r>
          </a:p>
        </p:txBody>
      </p:sp>
      <p:sp>
        <p:nvSpPr>
          <p:cNvPr id="85001" name="Text Box 9"/>
          <p:cNvSpPr txBox="1">
            <a:spLocks noChangeArrowheads="1"/>
          </p:cNvSpPr>
          <p:nvPr/>
        </p:nvSpPr>
        <p:spPr bwMode="auto">
          <a:xfrm>
            <a:off x="914400" y="4876800"/>
            <a:ext cx="7772400" cy="1311275"/>
          </a:xfrm>
          <a:prstGeom prst="rect">
            <a:avLst/>
          </a:prstGeom>
          <a:noFill/>
          <a:ln w="9525">
            <a:noFill/>
            <a:miter lim="800000"/>
            <a:headEnd/>
            <a:tailEnd/>
          </a:ln>
          <a:effectLst/>
        </p:spPr>
        <p:txBody>
          <a:bodyPr>
            <a:spAutoFit/>
          </a:bodyPr>
          <a:lstStyle>
            <a:lvl1pPr marL="609600" indent="-6096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romanUcPeriod"/>
            </a:pPr>
            <a:r>
              <a:rPr lang="zh-CN" altLang="en-US" sz="4000" b="1">
                <a:solidFill>
                  <a:srgbClr val="FFFFFF"/>
                </a:solidFill>
                <a:cs typeface="Arial" charset="0"/>
              </a:rPr>
              <a:t>讲和蔼</a:t>
            </a:r>
            <a:r>
              <a:rPr lang="zh-CN" altLang="en-US" sz="4000" b="1">
                <a:solidFill>
                  <a:schemeClr val="bg1"/>
                </a:solidFill>
                <a:cs typeface="Arial" charset="0"/>
              </a:rPr>
              <a:t>的话</a:t>
            </a:r>
            <a:r>
              <a:rPr lang="en-US" altLang="ja-JP" sz="4000" b="1">
                <a:solidFill>
                  <a:schemeClr val="bg1"/>
                </a:solidFill>
                <a:effectLst>
                  <a:outerShdw blurRad="38100" dist="38100" dir="2700000" algn="tl">
                    <a:srgbClr val="808080"/>
                  </a:outerShdw>
                </a:effectLst>
                <a:cs typeface="Arial" charset="0"/>
              </a:rPr>
              <a:t> (6a).</a:t>
            </a:r>
            <a:br>
              <a:rPr lang="en-US" altLang="ja-JP" sz="4000" b="1">
                <a:solidFill>
                  <a:schemeClr val="bg1"/>
                </a:solidFill>
                <a:effectLst>
                  <a:outerShdw blurRad="38100" dist="38100" dir="2700000" algn="tl">
                    <a:srgbClr val="808080"/>
                  </a:outerShdw>
                </a:effectLst>
                <a:cs typeface="Arial" charset="0"/>
              </a:rPr>
            </a:br>
            <a:r>
              <a:rPr lang="en-US" altLang="ja-JP" sz="4000" b="1">
                <a:solidFill>
                  <a:schemeClr val="bg1"/>
                </a:solidFill>
                <a:effectLst>
                  <a:outerShdw blurRad="38100" dist="38100" dir="2700000" algn="tl">
                    <a:srgbClr val="808080"/>
                  </a:outerShdw>
                </a:effectLst>
                <a:cs typeface="Arial" charset="0"/>
              </a:rPr>
              <a:t>[</a:t>
            </a:r>
            <a:r>
              <a:rPr lang="zh-CN" altLang="en-US" sz="4000" b="1">
                <a:solidFill>
                  <a:schemeClr val="bg1"/>
                </a:solidFill>
                <a:effectLst>
                  <a:outerShdw blurRad="38100" dist="38100" dir="2700000" algn="tl">
                    <a:srgbClr val="808080"/>
                  </a:outerShdw>
                </a:effectLst>
                <a:cs typeface="Arial" charset="0"/>
              </a:rPr>
              <a:t>换一种方式来讲</a:t>
            </a:r>
            <a:r>
              <a:rPr lang="en-US" altLang="ja-JP" sz="4000" b="1">
                <a:solidFill>
                  <a:schemeClr val="bg1"/>
                </a:solidFill>
                <a:effectLst>
                  <a:outerShdw blurRad="38100" dist="38100" dir="2700000" algn="tl">
                    <a:srgbClr val="808080"/>
                  </a:outerShdw>
                </a:effectLst>
                <a:cs typeface="Arial" charset="0"/>
              </a:rPr>
              <a:t>]</a:t>
            </a:r>
            <a:endParaRPr lang="en-US" altLang="zh-CN" sz="4000" b="1">
              <a:solidFill>
                <a:schemeClr val="bg1"/>
              </a:solidFill>
              <a:effectLst>
                <a:outerShdw blurRad="38100" dist="38100" dir="2700000" algn="tl">
                  <a:srgbClr val="808080"/>
                </a:outerShdw>
              </a:effectLst>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 calcmode="lin" valueType="num">
                                      <p:cBhvr>
                                        <p:cTn id="7" dur="500" fill="hold"/>
                                        <p:tgtEl>
                                          <p:spTgt spid="84995">
                                            <p:bg/>
                                          </p:spTgt>
                                        </p:tgtEl>
                                        <p:attrNameLst>
                                          <p:attrName>ppt_w</p:attrName>
                                        </p:attrNameLst>
                                      </p:cBhvr>
                                      <p:tavLst>
                                        <p:tav tm="0">
                                          <p:val>
                                            <p:fltVal val="0"/>
                                          </p:val>
                                        </p:tav>
                                        <p:tav tm="100000">
                                          <p:val>
                                            <p:strVal val="#ppt_w"/>
                                          </p:val>
                                        </p:tav>
                                      </p:tavLst>
                                    </p:anim>
                                    <p:anim calcmode="lin" valueType="num">
                                      <p:cBhvr>
                                        <p:cTn id="8" dur="500" fill="hold"/>
                                        <p:tgtEl>
                                          <p:spTgt spid="84995">
                                            <p:bg/>
                                          </p:spTgt>
                                        </p:tgtEl>
                                        <p:attrNameLst>
                                          <p:attrName>ppt_h</p:attrName>
                                        </p:attrNameLst>
                                      </p:cBhvr>
                                      <p:tavLst>
                                        <p:tav tm="0">
                                          <p:val>
                                            <p:fltVal val="0"/>
                                          </p:val>
                                        </p:tav>
                                        <p:tav tm="100000">
                                          <p:val>
                                            <p:strVal val="#ppt_h"/>
                                          </p:val>
                                        </p:tav>
                                      </p:tavLst>
                                    </p:anim>
                                    <p:anim calcmode="lin" valueType="num">
                                      <p:cBhvr>
                                        <p:cTn id="9" dur="500" fill="hold"/>
                                        <p:tgtEl>
                                          <p:spTgt spid="84995">
                                            <p:bg/>
                                          </p:spTgt>
                                        </p:tgtEl>
                                        <p:attrNameLst>
                                          <p:attrName>style.rotation</p:attrName>
                                        </p:attrNameLst>
                                      </p:cBhvr>
                                      <p:tavLst>
                                        <p:tav tm="0">
                                          <p:val>
                                            <p:fltVal val="360"/>
                                          </p:val>
                                        </p:tav>
                                        <p:tav tm="100000">
                                          <p:val>
                                            <p:fltVal val="0"/>
                                          </p:val>
                                        </p:tav>
                                      </p:tavLst>
                                    </p:anim>
                                    <p:animEffect transition="in" filter="fade">
                                      <p:cBhvr>
                                        <p:cTn id="10" dur="500"/>
                                        <p:tgtEl>
                                          <p:spTgt spid="84995">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p:cTn id="13"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84995">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8499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4999">
                                            <p:txEl>
                                              <p:pRg st="0" end="0"/>
                                            </p:txEl>
                                          </p:spTgt>
                                        </p:tgtEl>
                                        <p:attrNameLst>
                                          <p:attrName>style.visibility</p:attrName>
                                        </p:attrNameLst>
                                      </p:cBhvr>
                                      <p:to>
                                        <p:strVal val="visible"/>
                                      </p:to>
                                    </p:set>
                                    <p:anim calcmode="lin" valueType="num">
                                      <p:cBhvr>
                                        <p:cTn id="21" dur="500" fill="hold"/>
                                        <p:tgtEl>
                                          <p:spTgt spid="8499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4999">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84999">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8499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84998">
                                            <p:bg/>
                                          </p:spTgt>
                                        </p:tgtEl>
                                        <p:attrNameLst>
                                          <p:attrName>style.visibility</p:attrName>
                                        </p:attrNameLst>
                                      </p:cBhvr>
                                      <p:to>
                                        <p:strVal val="visible"/>
                                      </p:to>
                                    </p:set>
                                    <p:anim calcmode="lin" valueType="num">
                                      <p:cBhvr>
                                        <p:cTn id="29" dur="500" fill="hold"/>
                                        <p:tgtEl>
                                          <p:spTgt spid="84998">
                                            <p:bg/>
                                          </p:spTgt>
                                        </p:tgtEl>
                                        <p:attrNameLst>
                                          <p:attrName>ppt_w</p:attrName>
                                        </p:attrNameLst>
                                      </p:cBhvr>
                                      <p:tavLst>
                                        <p:tav tm="0">
                                          <p:val>
                                            <p:fltVal val="0"/>
                                          </p:val>
                                        </p:tav>
                                        <p:tav tm="100000">
                                          <p:val>
                                            <p:strVal val="#ppt_w"/>
                                          </p:val>
                                        </p:tav>
                                      </p:tavLst>
                                    </p:anim>
                                    <p:anim calcmode="lin" valueType="num">
                                      <p:cBhvr>
                                        <p:cTn id="30" dur="500" fill="hold"/>
                                        <p:tgtEl>
                                          <p:spTgt spid="84998">
                                            <p:bg/>
                                          </p:spTgt>
                                        </p:tgtEl>
                                        <p:attrNameLst>
                                          <p:attrName>ppt_h</p:attrName>
                                        </p:attrNameLst>
                                      </p:cBhvr>
                                      <p:tavLst>
                                        <p:tav tm="0">
                                          <p:val>
                                            <p:fltVal val="0"/>
                                          </p:val>
                                        </p:tav>
                                        <p:tav tm="100000">
                                          <p:val>
                                            <p:strVal val="#ppt_h"/>
                                          </p:val>
                                        </p:tav>
                                      </p:tavLst>
                                    </p:anim>
                                    <p:anim calcmode="lin" valueType="num">
                                      <p:cBhvr>
                                        <p:cTn id="31" dur="500" fill="hold"/>
                                        <p:tgtEl>
                                          <p:spTgt spid="84998">
                                            <p:bg/>
                                          </p:spTgt>
                                        </p:tgtEl>
                                        <p:attrNameLst>
                                          <p:attrName>style.rotation</p:attrName>
                                        </p:attrNameLst>
                                      </p:cBhvr>
                                      <p:tavLst>
                                        <p:tav tm="0">
                                          <p:val>
                                            <p:fltVal val="360"/>
                                          </p:val>
                                        </p:tav>
                                        <p:tav tm="100000">
                                          <p:val>
                                            <p:fltVal val="0"/>
                                          </p:val>
                                        </p:tav>
                                      </p:tavLst>
                                    </p:anim>
                                    <p:animEffect transition="in" filter="fade">
                                      <p:cBhvr>
                                        <p:cTn id="32" dur="500"/>
                                        <p:tgtEl>
                                          <p:spTgt spid="84998">
                                            <p:bg/>
                                          </p:spTgt>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84998">
                                            <p:txEl>
                                              <p:pRg st="0" end="0"/>
                                            </p:txEl>
                                          </p:spTgt>
                                        </p:tgtEl>
                                        <p:attrNameLst>
                                          <p:attrName>style.visibility</p:attrName>
                                        </p:attrNameLst>
                                      </p:cBhvr>
                                      <p:to>
                                        <p:strVal val="visible"/>
                                      </p:to>
                                    </p:set>
                                    <p:anim calcmode="lin" valueType="num">
                                      <p:cBhvr>
                                        <p:cTn id="35" dur="500" fill="hold"/>
                                        <p:tgtEl>
                                          <p:spTgt spid="8499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4998">
                                            <p:txEl>
                                              <p:pRg st="0" end="0"/>
                                            </p:txEl>
                                          </p:spTgt>
                                        </p:tgtEl>
                                        <p:attrNameLst>
                                          <p:attrName>ppt_h</p:attrName>
                                        </p:attrNameLst>
                                      </p:cBhvr>
                                      <p:tavLst>
                                        <p:tav tm="0">
                                          <p:val>
                                            <p:fltVal val="0"/>
                                          </p:val>
                                        </p:tav>
                                        <p:tav tm="100000">
                                          <p:val>
                                            <p:strVal val="#ppt_h"/>
                                          </p:val>
                                        </p:tav>
                                      </p:tavLst>
                                    </p:anim>
                                    <p:anim calcmode="lin" valueType="num">
                                      <p:cBhvr>
                                        <p:cTn id="37" dur="500" fill="hold"/>
                                        <p:tgtEl>
                                          <p:spTgt spid="84998">
                                            <p:txEl>
                                              <p:pRg st="0" end="0"/>
                                            </p:txEl>
                                          </p:spTgt>
                                        </p:tgtEl>
                                        <p:attrNameLst>
                                          <p:attrName>style.rotation</p:attrName>
                                        </p:attrNameLst>
                                      </p:cBhvr>
                                      <p:tavLst>
                                        <p:tav tm="0">
                                          <p:val>
                                            <p:fltVal val="360"/>
                                          </p:val>
                                        </p:tav>
                                        <p:tav tm="100000">
                                          <p:val>
                                            <p:fltVal val="0"/>
                                          </p:val>
                                        </p:tav>
                                      </p:tavLst>
                                    </p:anim>
                                    <p:animEffect transition="in" filter="fade">
                                      <p:cBhvr>
                                        <p:cTn id="38" dur="500"/>
                                        <p:tgtEl>
                                          <p:spTgt spid="84998">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85001">
                                            <p:txEl>
                                              <p:pRg st="0" end="0"/>
                                            </p:txEl>
                                          </p:spTgt>
                                        </p:tgtEl>
                                        <p:attrNameLst>
                                          <p:attrName>style.visibility</p:attrName>
                                        </p:attrNameLst>
                                      </p:cBhvr>
                                      <p:to>
                                        <p:strVal val="visible"/>
                                      </p:to>
                                    </p:set>
                                    <p:anim calcmode="lin" valueType="num">
                                      <p:cBhvr>
                                        <p:cTn id="43" dur="500" fill="hold"/>
                                        <p:tgtEl>
                                          <p:spTgt spid="85001">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5001">
                                            <p:txEl>
                                              <p:pRg st="0" end="0"/>
                                            </p:txEl>
                                          </p:spTgt>
                                        </p:tgtEl>
                                        <p:attrNameLst>
                                          <p:attrName>ppt_h</p:attrName>
                                        </p:attrNameLst>
                                      </p:cBhvr>
                                      <p:tavLst>
                                        <p:tav tm="0">
                                          <p:val>
                                            <p:fltVal val="0"/>
                                          </p:val>
                                        </p:tav>
                                        <p:tav tm="100000">
                                          <p:val>
                                            <p:strVal val="#ppt_h"/>
                                          </p:val>
                                        </p:tav>
                                      </p:tavLst>
                                    </p:anim>
                                    <p:anim calcmode="lin" valueType="num">
                                      <p:cBhvr>
                                        <p:cTn id="45" dur="500" fill="hold"/>
                                        <p:tgtEl>
                                          <p:spTgt spid="85001">
                                            <p:txEl>
                                              <p:pRg st="0" end="0"/>
                                            </p:txEl>
                                          </p:spTgt>
                                        </p:tgtEl>
                                        <p:attrNameLst>
                                          <p:attrName>style.rotation</p:attrName>
                                        </p:attrNameLst>
                                      </p:cBhvr>
                                      <p:tavLst>
                                        <p:tav tm="0">
                                          <p:val>
                                            <p:fltVal val="360"/>
                                          </p:val>
                                        </p:tav>
                                        <p:tav tm="100000">
                                          <p:val>
                                            <p:fltVal val="0"/>
                                          </p:val>
                                        </p:tav>
                                      </p:tavLst>
                                    </p:anim>
                                    <p:animEffect transition="in" filter="fade">
                                      <p:cBhvr>
                                        <p:cTn id="46" dur="500"/>
                                        <p:tgtEl>
                                          <p:spTgt spid="850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P spid="84998" grpId="0" build="p" animBg="1"/>
      <p:bldP spid="84999" grpId="0" build="p"/>
      <p:bldP spid="8500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r>
              <a:rPr lang="zh-CN" altLang="en-US">
                <a:latin typeface="Arial" charset="0"/>
                <a:ea typeface="ＭＳ Ｐゴシック" charset="0"/>
                <a:cs typeface="ＭＳ Ｐゴシック" charset="0"/>
              </a:rPr>
              <a:t>重述练习</a:t>
            </a:r>
          </a:p>
        </p:txBody>
      </p:sp>
      <p:sp>
        <p:nvSpPr>
          <p:cNvPr id="30724" name="Rectangle 4"/>
          <p:cNvSpPr>
            <a:spLocks noGrp="1" noChangeArrowheads="1"/>
          </p:cNvSpPr>
          <p:nvPr>
            <p:ph type="body" sz="half" idx="1"/>
          </p:nvPr>
        </p:nvSpPr>
        <p:spPr>
          <a:xfrm>
            <a:off x="304800" y="2057400"/>
            <a:ext cx="4953000" cy="4114800"/>
          </a:xfrm>
        </p:spPr>
        <p:txBody>
          <a:bodyPr/>
          <a:lstStyle/>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S:	</a:t>
            </a:r>
            <a:r>
              <a:rPr lang="zh-CN" altLang="en-US" b="1">
                <a:effectLst>
                  <a:outerShdw blurRad="38100" dist="38100" dir="2700000" algn="tl">
                    <a:srgbClr val="000000"/>
                  </a:outerShdw>
                </a:effectLst>
                <a:latin typeface="Arial" charset="0"/>
                <a:ea typeface="宋体" charset="0"/>
                <a:cs typeface="宋体" charset="0"/>
              </a:rPr>
              <a:t>神透过保护属于他的人来彰显他的恩典。</a:t>
            </a:r>
            <a:r>
              <a:rPr lang="en-US" altLang="zh-CN" b="1">
                <a:effectLst>
                  <a:outerShdw blurRad="38100" dist="38100" dir="2700000" algn="tl">
                    <a:srgbClr val="000000"/>
                  </a:outerShdw>
                </a:effectLst>
                <a:latin typeface="Arial" charset="0"/>
                <a:ea typeface="宋体" charset="0"/>
                <a:cs typeface="宋体" charset="0"/>
              </a:rPr>
              <a:t/>
            </a:r>
            <a:br>
              <a:rPr lang="en-US" altLang="zh-CN" b="1">
                <a:effectLst>
                  <a:outerShdw blurRad="38100" dist="38100" dir="2700000" algn="tl">
                    <a:srgbClr val="000000"/>
                  </a:outerShdw>
                </a:effectLst>
                <a:latin typeface="Arial" charset="0"/>
                <a:ea typeface="宋体" charset="0"/>
                <a:cs typeface="宋体" charset="0"/>
              </a:rPr>
            </a:br>
            <a:endParaRPr lang="en-US" altLang="zh-CN" b="1">
              <a:effectLst>
                <a:outerShdw blurRad="38100" dist="38100" dir="2700000" algn="tl">
                  <a:srgbClr val="000000"/>
                </a:outerShdw>
              </a:effectLst>
              <a:latin typeface="Arial" charset="0"/>
              <a:ea typeface="宋体" charset="0"/>
              <a:cs typeface="宋体" charset="0"/>
            </a:endParaRPr>
          </a:p>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R:	</a:t>
            </a:r>
            <a:r>
              <a:rPr lang="zh-CN" altLang="en-US" b="1">
                <a:effectLst>
                  <a:outerShdw blurRad="38100" dist="38100" dir="2700000" algn="tl">
                    <a:srgbClr val="000000"/>
                  </a:outerShdw>
                </a:effectLst>
                <a:latin typeface="Arial" charset="0"/>
                <a:ea typeface="宋体" charset="0"/>
                <a:cs typeface="宋体" charset="0"/>
              </a:rPr>
              <a:t>神对那些属于他的人章显示出他的恩典</a:t>
            </a:r>
            <a:r>
              <a:rPr lang="en-US" altLang="zh-CN" b="1">
                <a:effectLst>
                  <a:outerShdw blurRad="38100" dist="38100" dir="2700000" algn="tl">
                    <a:srgbClr val="000000"/>
                  </a:outerShdw>
                </a:effectLst>
                <a:latin typeface="Arial" charset="0"/>
                <a:ea typeface="宋体" charset="0"/>
                <a:cs typeface="宋体" charset="0"/>
              </a:rPr>
              <a:t>.</a:t>
            </a:r>
          </a:p>
        </p:txBody>
      </p:sp>
      <p:sp>
        <p:nvSpPr>
          <p:cNvPr id="111619" name="Text Box 5"/>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b="1"/>
              <a:t>69</a:t>
            </a:r>
            <a:endParaRPr lang="en-US" altLang="zh-CN"/>
          </a:p>
        </p:txBody>
      </p:sp>
      <p:sp>
        <p:nvSpPr>
          <p:cNvPr id="30727" name="Text Box 7"/>
          <p:cNvSpPr txBox="1">
            <a:spLocks noChangeArrowheads="1"/>
          </p:cNvSpPr>
          <p:nvPr/>
        </p:nvSpPr>
        <p:spPr bwMode="auto">
          <a:xfrm>
            <a:off x="4973638"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是</a:t>
            </a:r>
          </a:p>
        </p:txBody>
      </p:sp>
      <p:sp>
        <p:nvSpPr>
          <p:cNvPr id="30728" name="Text Box 8"/>
          <p:cNvSpPr txBox="1">
            <a:spLocks noChangeArrowheads="1"/>
          </p:cNvSpPr>
          <p:nvPr/>
        </p:nvSpPr>
        <p:spPr bwMode="auto">
          <a:xfrm>
            <a:off x="5938838" y="1219200"/>
            <a:ext cx="8429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否</a:t>
            </a:r>
          </a:p>
        </p:txBody>
      </p:sp>
      <p:sp>
        <p:nvSpPr>
          <p:cNvPr id="30729" name="Text Box 9"/>
          <p:cNvSpPr txBox="1">
            <a:spLocks noChangeArrowheads="1"/>
          </p:cNvSpPr>
          <p:nvPr/>
        </p:nvSpPr>
        <p:spPr bwMode="auto">
          <a:xfrm>
            <a:off x="6834188" y="1219200"/>
            <a:ext cx="23098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问题</a:t>
            </a:r>
          </a:p>
        </p:txBody>
      </p:sp>
      <p:sp>
        <p:nvSpPr>
          <p:cNvPr id="30730" name="Text Box 10"/>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spcBef>
                <a:spcPct val="20000"/>
              </a:spcBef>
              <a:buClr>
                <a:schemeClr val="tx2"/>
              </a:buClr>
              <a:buSzPct val="75000"/>
              <a:buFont typeface="Arial" charset="0"/>
              <a:buNone/>
              <a:defRPr/>
            </a:pPr>
            <a:r>
              <a:rPr lang="en-US" sz="3600">
                <a:ea typeface="SimSun" pitchFamily="2" charset="-122"/>
                <a:cs typeface="SimSun" pitchFamily="2" charset="-122"/>
              </a:rPr>
              <a:t>#1</a:t>
            </a:r>
          </a:p>
        </p:txBody>
      </p:sp>
      <p:grpSp>
        <p:nvGrpSpPr>
          <p:cNvPr id="2" name="Group 14"/>
          <p:cNvGrpSpPr>
            <a:grpSpLocks/>
          </p:cNvGrpSpPr>
          <p:nvPr/>
        </p:nvGrpSpPr>
        <p:grpSpPr bwMode="auto">
          <a:xfrm>
            <a:off x="6019800" y="3810000"/>
            <a:ext cx="595313" cy="595313"/>
            <a:chOff x="3225" y="3141"/>
            <a:chExt cx="375" cy="375"/>
          </a:xfrm>
        </p:grpSpPr>
        <p:sp>
          <p:nvSpPr>
            <p:cNvPr id="30732" name="Freeform 12"/>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30733" name="Freeform 13"/>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
        <p:nvSpPr>
          <p:cNvPr id="30735" name="Text Box 15"/>
          <p:cNvSpPr txBox="1">
            <a:spLocks noChangeArrowheads="1"/>
          </p:cNvSpPr>
          <p:nvPr/>
        </p:nvSpPr>
        <p:spPr bwMode="auto">
          <a:xfrm>
            <a:off x="6781800" y="2819400"/>
            <a:ext cx="2309813" cy="34290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a:ea typeface="宋体" charset="0"/>
                <a:cs typeface="宋体" charset="0"/>
              </a:rPr>
              <a:t>恩典如何</a:t>
            </a:r>
            <a:r>
              <a:rPr lang="zh-CN" altLang="en-US" sz="3600" b="1">
                <a:effectLst>
                  <a:outerShdw blurRad="38100" dist="38100" dir="2700000" algn="tl">
                    <a:srgbClr val="000000"/>
                  </a:outerShdw>
                </a:effectLst>
                <a:ea typeface="宋体" charset="0"/>
                <a:cs typeface="宋体" charset="0"/>
              </a:rPr>
              <a:t>章显没有重诉</a:t>
            </a:r>
            <a:endParaRPr lang="zh-CN" altLang="en-US" sz="3600">
              <a:ea typeface="宋体" charset="0"/>
              <a:cs typeface="宋体"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100"/>
                                        <p:tgtEl>
                                          <p:spTgt spid="30724">
                                            <p:txEl>
                                              <p:pRg st="0" end="0"/>
                                            </p:txEl>
                                          </p:spTgt>
                                        </p:tgtEl>
                                      </p:cBhvr>
                                    </p:animEffect>
                                    <p:anim calcmode="lin" valueType="num">
                                      <p:cBhvr>
                                        <p:cTn id="8" dur="4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072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072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072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0724">
                                            <p:txEl>
                                              <p:pRg st="1" end="1"/>
                                            </p:txEl>
                                          </p:spTgt>
                                        </p:tgtEl>
                                        <p:attrNameLst>
                                          <p:attrName>style.visibility</p:attrName>
                                        </p:attrNameLst>
                                      </p:cBhvr>
                                      <p:to>
                                        <p:strVal val="visible"/>
                                      </p:to>
                                    </p:set>
                                    <p:animEffect transition="in" filter="fade">
                                      <p:cBhvr>
                                        <p:cTn id="16" dur="100"/>
                                        <p:tgtEl>
                                          <p:spTgt spid="30724">
                                            <p:txEl>
                                              <p:pRg st="1" end="1"/>
                                            </p:txEl>
                                          </p:spTgt>
                                        </p:tgtEl>
                                      </p:cBhvr>
                                    </p:animEffect>
                                    <p:anim calcmode="lin" valueType="num">
                                      <p:cBhvr>
                                        <p:cTn id="17" dur="4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0724">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072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072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30735"/>
                                        </p:tgtEl>
                                        <p:attrNameLst>
                                          <p:attrName>style.visibility</p:attrName>
                                        </p:attrNameLst>
                                      </p:cBhvr>
                                      <p:to>
                                        <p:strVal val="visible"/>
                                      </p:to>
                                    </p:set>
                                    <p:animEffect transition="in" filter="fade">
                                      <p:cBhvr>
                                        <p:cTn id="36" dur="770" decel="100000"/>
                                        <p:tgtEl>
                                          <p:spTgt spid="30735"/>
                                        </p:tgtEl>
                                      </p:cBhvr>
                                    </p:animEffect>
                                    <p:animScale>
                                      <p:cBhvr>
                                        <p:cTn id="37" dur="770" decel="100000"/>
                                        <p:tgtEl>
                                          <p:spTgt spid="30735"/>
                                        </p:tgtEl>
                                      </p:cBhvr>
                                      <p:from x="10000" y="10000"/>
                                      <p:to x="200000" y="450000"/>
                                    </p:animScale>
                                    <p:animScale>
                                      <p:cBhvr>
                                        <p:cTn id="38" dur="1230" accel="100000" fill="hold">
                                          <p:stCondLst>
                                            <p:cond delay="770"/>
                                          </p:stCondLst>
                                        </p:cTn>
                                        <p:tgtEl>
                                          <p:spTgt spid="30735"/>
                                        </p:tgtEl>
                                      </p:cBhvr>
                                      <p:from x="200000" y="450000"/>
                                      <p:to x="100000" y="100000"/>
                                    </p:animScale>
                                    <p:set>
                                      <p:cBhvr>
                                        <p:cTn id="39" dur="770" fill="hold"/>
                                        <p:tgtEl>
                                          <p:spTgt spid="30735"/>
                                        </p:tgtEl>
                                        <p:attrNameLst>
                                          <p:attrName>ppt_x</p:attrName>
                                        </p:attrNameLst>
                                      </p:cBhvr>
                                      <p:to>
                                        <p:strVal val="(0.5)"/>
                                      </p:to>
                                    </p:set>
                                    <p:anim from="(0.5)" to="(#ppt_x)" calcmode="lin" valueType="num">
                                      <p:cBhvr>
                                        <p:cTn id="40" dur="1230" accel="100000" fill="hold">
                                          <p:stCondLst>
                                            <p:cond delay="770"/>
                                          </p:stCondLst>
                                        </p:cTn>
                                        <p:tgtEl>
                                          <p:spTgt spid="30735"/>
                                        </p:tgtEl>
                                        <p:attrNameLst>
                                          <p:attrName>ppt_x</p:attrName>
                                        </p:attrNameLst>
                                      </p:cBhvr>
                                    </p:anim>
                                    <p:set>
                                      <p:cBhvr>
                                        <p:cTn id="41" dur="770" fill="hold"/>
                                        <p:tgtEl>
                                          <p:spTgt spid="30735"/>
                                        </p:tgtEl>
                                        <p:attrNameLst>
                                          <p:attrName>ppt_y</p:attrName>
                                        </p:attrNameLst>
                                      </p:cBhvr>
                                      <p:to>
                                        <p:strVal val="(#ppt_y+0.4)"/>
                                      </p:to>
                                    </p:set>
                                    <p:anim from="(#ppt_y+0.4)" to="(#ppt_y)" calcmode="lin" valueType="num">
                                      <p:cBhvr>
                                        <p:cTn id="42" dur="1230" accel="100000" fill="hold">
                                          <p:stCondLst>
                                            <p:cond delay="770"/>
                                          </p:stCondLst>
                                        </p:cTn>
                                        <p:tgtEl>
                                          <p:spTgt spid="307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307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r>
              <a:rPr lang="en-US">
                <a:latin typeface="Arial" charset="0"/>
                <a:ea typeface="ＭＳ Ｐゴシック" charset="0"/>
                <a:cs typeface="ＭＳ Ｐゴシック" charset="0"/>
              </a:rPr>
              <a:t>重述练习</a:t>
            </a:r>
            <a:endParaRPr lang="zh-CN" altLang="en-US">
              <a:latin typeface="Arial" charset="0"/>
              <a:ea typeface="ＭＳ Ｐゴシック" charset="0"/>
              <a:cs typeface="ＭＳ Ｐゴシック" charset="0"/>
            </a:endParaRPr>
          </a:p>
        </p:txBody>
      </p:sp>
      <p:sp>
        <p:nvSpPr>
          <p:cNvPr id="440323" name="Rectangle 3"/>
          <p:cNvSpPr>
            <a:spLocks noGrp="1" noChangeArrowheads="1"/>
          </p:cNvSpPr>
          <p:nvPr>
            <p:ph type="body" sz="half" idx="1"/>
          </p:nvPr>
        </p:nvSpPr>
        <p:spPr>
          <a:xfrm>
            <a:off x="160338" y="2057400"/>
            <a:ext cx="5132387" cy="5043488"/>
          </a:xfrm>
        </p:spPr>
        <p:txBody>
          <a:bodyPr/>
          <a:lstStyle/>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S:	</a:t>
            </a:r>
            <a:r>
              <a:rPr lang="en-US" b="1">
                <a:effectLst>
                  <a:outerShdw blurRad="38100" dist="38100" dir="2700000" algn="tl">
                    <a:srgbClr val="000000"/>
                  </a:outerShdw>
                </a:effectLst>
                <a:latin typeface="Arial" charset="0"/>
                <a:ea typeface="宋体" charset="0"/>
                <a:cs typeface="宋体" charset="0"/>
              </a:rPr>
              <a:t>为神做更大的事情，</a:t>
            </a:r>
            <a:endParaRPr lang="zh-CN" altLang="en-US" b="1">
              <a:effectLst>
                <a:outerShdw blurRad="38100" dist="38100" dir="2700000" algn="tl">
                  <a:srgbClr val="000000"/>
                </a:outerShdw>
              </a:effectLst>
              <a:latin typeface="Arial" charset="0"/>
              <a:ea typeface="宋体" charset="0"/>
              <a:cs typeface="宋体" charset="0"/>
            </a:endParaRPr>
          </a:p>
          <a:p>
            <a:pPr marL="574675" indent="-574675">
              <a:lnSpc>
                <a:spcPct val="90000"/>
              </a:lnSpc>
              <a:buFont typeface="Arial" charset="0"/>
              <a:buNone/>
              <a:tabLst>
                <a:tab pos="574675" algn="l"/>
                <a:tab pos="1431925" algn="l"/>
                <a:tab pos="2001838" algn="l"/>
              </a:tabLst>
            </a:pPr>
            <a:r>
              <a:rPr lang="zh-CN" altLang="en-US" b="1">
                <a:effectLst>
                  <a:outerShdw blurRad="38100" dist="38100" dir="2700000" algn="tl">
                    <a:srgbClr val="000000"/>
                  </a:outerShdw>
                </a:effectLst>
                <a:latin typeface="Arial" charset="0"/>
                <a:ea typeface="宋体" charset="0"/>
                <a:cs typeface="宋体" charset="0"/>
              </a:rPr>
              <a:t>     </a:t>
            </a:r>
            <a:r>
              <a:rPr lang="en-US" altLang="zh-CN" b="1">
                <a:effectLst>
                  <a:outerShdw blurRad="38100" dist="38100" dir="2700000" algn="tl">
                    <a:srgbClr val="000000"/>
                  </a:outerShdw>
                </a:effectLst>
                <a:latin typeface="Arial" charset="0"/>
                <a:ea typeface="宋体" charset="0"/>
                <a:cs typeface="宋体" charset="0"/>
              </a:rPr>
              <a:t>以色列人继续相信神</a:t>
            </a:r>
            <a:r>
              <a:rPr lang="zh-CN" altLang="en-US" b="1">
                <a:effectLst>
                  <a:outerShdw blurRad="38100" dist="38100" dir="2700000" algn="tl">
                    <a:srgbClr val="000000"/>
                  </a:outerShdw>
                </a:effectLst>
                <a:latin typeface="Arial" charset="0"/>
                <a:ea typeface="宋体" charset="0"/>
                <a:cs typeface="宋体" charset="0"/>
              </a:rPr>
              <a:t>持续的供应。</a:t>
            </a:r>
            <a:r>
              <a:rPr lang="en-US" altLang="zh-CN" b="1">
                <a:effectLst>
                  <a:outerShdw blurRad="38100" dist="38100" dir="2700000" algn="tl">
                    <a:srgbClr val="000000"/>
                  </a:outerShdw>
                </a:effectLst>
                <a:latin typeface="Arial" charset="0"/>
                <a:ea typeface="宋体" charset="0"/>
                <a:cs typeface="宋体" charset="0"/>
              </a:rPr>
              <a:t/>
            </a:r>
            <a:br>
              <a:rPr lang="en-US" altLang="zh-CN" b="1">
                <a:effectLst>
                  <a:outerShdw blurRad="38100" dist="38100" dir="2700000" algn="tl">
                    <a:srgbClr val="000000"/>
                  </a:outerShdw>
                </a:effectLst>
                <a:latin typeface="Arial" charset="0"/>
                <a:ea typeface="宋体" charset="0"/>
                <a:cs typeface="宋体" charset="0"/>
              </a:rPr>
            </a:br>
            <a:endParaRPr lang="en-US" altLang="zh-CN" b="1">
              <a:effectLst>
                <a:outerShdw blurRad="38100" dist="38100" dir="2700000" algn="tl">
                  <a:srgbClr val="000000"/>
                </a:outerShdw>
              </a:effectLst>
              <a:latin typeface="Arial" charset="0"/>
              <a:ea typeface="宋体" charset="0"/>
              <a:cs typeface="宋体" charset="0"/>
            </a:endParaRPr>
          </a:p>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R:	</a:t>
            </a:r>
            <a:r>
              <a:rPr lang="zh-CN" altLang="en-US" b="1">
                <a:effectLst>
                  <a:outerShdw blurRad="38100" dist="38100" dir="2700000" algn="tl">
                    <a:srgbClr val="000000"/>
                  </a:outerShdw>
                </a:effectLst>
                <a:latin typeface="Arial" charset="0"/>
                <a:ea typeface="宋体" charset="0"/>
                <a:cs typeface="宋体" charset="0"/>
              </a:rPr>
              <a:t>神</a:t>
            </a:r>
            <a:r>
              <a:rPr lang="en-US" b="1">
                <a:effectLst>
                  <a:outerShdw blurRad="38100" dist="38100" dir="2700000" algn="tl">
                    <a:srgbClr val="000000"/>
                  </a:outerShdw>
                </a:effectLst>
                <a:latin typeface="Arial" charset="0"/>
                <a:ea typeface="宋体" charset="0"/>
                <a:cs typeface="宋体" charset="0"/>
              </a:rPr>
              <a:t>已经</a:t>
            </a:r>
            <a:r>
              <a:rPr lang="zh-CN" altLang="en-US" b="1">
                <a:effectLst>
                  <a:outerShdw blurRad="38100" dist="38100" dir="2700000" algn="tl">
                    <a:srgbClr val="000000"/>
                  </a:outerShdw>
                </a:effectLst>
                <a:latin typeface="Arial" charset="0"/>
                <a:ea typeface="宋体" charset="0"/>
                <a:cs typeface="宋体" charset="0"/>
              </a:rPr>
              <a:t>对以色列人</a:t>
            </a:r>
            <a:r>
              <a:rPr lang="en-US" b="1">
                <a:effectLst>
                  <a:outerShdw blurRad="38100" dist="38100" dir="2700000" algn="tl">
                    <a:srgbClr val="000000"/>
                  </a:outerShdw>
                </a:effectLst>
                <a:latin typeface="Arial" charset="0"/>
                <a:ea typeface="宋体" charset="0"/>
                <a:cs typeface="宋体" charset="0"/>
              </a:rPr>
              <a:t>做了</a:t>
            </a:r>
            <a:r>
              <a:rPr lang="zh-CN" altLang="en-US" b="1">
                <a:effectLst>
                  <a:outerShdw blurRad="38100" dist="38100" dir="2700000" algn="tl">
                    <a:srgbClr val="000000"/>
                  </a:outerShdw>
                </a:effectLst>
                <a:latin typeface="Arial" charset="0"/>
                <a:ea typeface="宋体" charset="0"/>
                <a:cs typeface="宋体" charset="0"/>
              </a:rPr>
              <a:t>许</a:t>
            </a:r>
            <a:r>
              <a:rPr lang="en-US" b="1">
                <a:effectLst>
                  <a:outerShdw blurRad="38100" dist="38100" dir="2700000" algn="tl">
                    <a:srgbClr val="000000"/>
                  </a:outerShdw>
                </a:effectLst>
                <a:latin typeface="Arial" charset="0"/>
                <a:ea typeface="宋体" charset="0"/>
                <a:cs typeface="宋体" charset="0"/>
              </a:rPr>
              <a:t>多次，他会继续</a:t>
            </a:r>
            <a:r>
              <a:rPr lang="zh-CN" altLang="en-US" b="1">
                <a:effectLst>
                  <a:outerShdw blurRad="38100" dist="38100" dir="2700000" algn="tl">
                    <a:srgbClr val="000000"/>
                  </a:outerShdw>
                </a:effectLst>
                <a:latin typeface="Arial" charset="0"/>
                <a:ea typeface="宋体" charset="0"/>
                <a:cs typeface="宋体" charset="0"/>
              </a:rPr>
              <a:t>为他们</a:t>
            </a:r>
            <a:r>
              <a:rPr lang="en-US" b="1">
                <a:effectLst>
                  <a:outerShdw blurRad="38100" dist="38100" dir="2700000" algn="tl">
                    <a:srgbClr val="000000"/>
                  </a:outerShdw>
                </a:effectLst>
                <a:latin typeface="Arial" charset="0"/>
                <a:ea typeface="宋体" charset="0"/>
                <a:cs typeface="宋体" charset="0"/>
              </a:rPr>
              <a:t>做</a:t>
            </a:r>
            <a:r>
              <a:rPr lang="zh-CN" altLang="en-US" b="1">
                <a:effectLst>
                  <a:outerShdw blurRad="38100" dist="38100" dir="2700000" algn="tl">
                    <a:srgbClr val="000000"/>
                  </a:outerShdw>
                </a:effectLst>
                <a:latin typeface="Arial" charset="0"/>
                <a:ea typeface="宋体" charset="0"/>
                <a:cs typeface="宋体" charset="0"/>
              </a:rPr>
              <a:t>。</a:t>
            </a:r>
          </a:p>
        </p:txBody>
      </p:sp>
      <p:sp>
        <p:nvSpPr>
          <p:cNvPr id="113667"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b="1"/>
              <a:t>69</a:t>
            </a:r>
            <a:endParaRPr lang="en-US" altLang="zh-CN"/>
          </a:p>
        </p:txBody>
      </p:sp>
      <p:sp>
        <p:nvSpPr>
          <p:cNvPr id="440325" name="Text Box 5"/>
          <p:cNvSpPr txBox="1">
            <a:spLocks noChangeArrowheads="1"/>
          </p:cNvSpPr>
          <p:nvPr/>
        </p:nvSpPr>
        <p:spPr bwMode="auto">
          <a:xfrm>
            <a:off x="4973638"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是</a:t>
            </a:r>
          </a:p>
        </p:txBody>
      </p:sp>
      <p:sp>
        <p:nvSpPr>
          <p:cNvPr id="440326" name="Text Box 6"/>
          <p:cNvSpPr txBox="1">
            <a:spLocks noChangeArrowheads="1"/>
          </p:cNvSpPr>
          <p:nvPr/>
        </p:nvSpPr>
        <p:spPr bwMode="auto">
          <a:xfrm>
            <a:off x="5938838" y="1219200"/>
            <a:ext cx="8429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pPr>
            <a:r>
              <a:rPr lang="zh-CN" altLang="en-US" sz="3600" u="sng">
                <a:ea typeface="宋体" charset="0"/>
                <a:cs typeface="宋体" charset="0"/>
              </a:rPr>
              <a:t>否</a:t>
            </a:r>
            <a:endParaRPr lang="en-US" altLang="ja-JP" sz="3600" u="sng">
              <a:ea typeface="宋体" charset="0"/>
              <a:cs typeface="宋体" charset="0"/>
            </a:endParaRPr>
          </a:p>
          <a:p>
            <a:pPr>
              <a:spcBef>
                <a:spcPct val="20000"/>
              </a:spcBef>
              <a:buClr>
                <a:schemeClr val="tx2"/>
              </a:buClr>
              <a:buSzPct val="75000"/>
              <a:buFont typeface="Arial" charset="0"/>
              <a:buNone/>
            </a:pPr>
            <a:endParaRPr lang="zh-CN" altLang="en-US" sz="3600" u="sng">
              <a:ea typeface="宋体" charset="0"/>
              <a:cs typeface="宋体" charset="0"/>
            </a:endParaRPr>
          </a:p>
        </p:txBody>
      </p:sp>
      <p:sp>
        <p:nvSpPr>
          <p:cNvPr id="440327" name="Text Box 7"/>
          <p:cNvSpPr txBox="1">
            <a:spLocks noChangeArrowheads="1"/>
          </p:cNvSpPr>
          <p:nvPr/>
        </p:nvSpPr>
        <p:spPr bwMode="auto">
          <a:xfrm>
            <a:off x="6834188" y="1219200"/>
            <a:ext cx="23098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问题</a:t>
            </a:r>
          </a:p>
        </p:txBody>
      </p:sp>
      <p:sp>
        <p:nvSpPr>
          <p:cNvPr id="440328" name="Text Box 8"/>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spcBef>
                <a:spcPct val="20000"/>
              </a:spcBef>
              <a:buClr>
                <a:schemeClr val="tx2"/>
              </a:buClr>
              <a:buSzPct val="75000"/>
              <a:buFont typeface="Arial" charset="0"/>
              <a:buNone/>
              <a:defRPr/>
            </a:pPr>
            <a:r>
              <a:rPr lang="en-US" sz="3600">
                <a:ea typeface="SimSun" pitchFamily="2" charset="-122"/>
                <a:cs typeface="SimSun" pitchFamily="2" charset="-122"/>
              </a:rPr>
              <a:t>#2</a:t>
            </a:r>
          </a:p>
        </p:txBody>
      </p:sp>
      <p:grpSp>
        <p:nvGrpSpPr>
          <p:cNvPr id="2" name="Group 9"/>
          <p:cNvGrpSpPr>
            <a:grpSpLocks/>
          </p:cNvGrpSpPr>
          <p:nvPr/>
        </p:nvGrpSpPr>
        <p:grpSpPr bwMode="auto">
          <a:xfrm>
            <a:off x="6019800" y="3810000"/>
            <a:ext cx="595313" cy="595313"/>
            <a:chOff x="3225" y="3141"/>
            <a:chExt cx="375" cy="375"/>
          </a:xfrm>
        </p:grpSpPr>
        <p:sp>
          <p:nvSpPr>
            <p:cNvPr id="440330"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0331"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
        <p:nvSpPr>
          <p:cNvPr id="440332" name="Text Box 12"/>
          <p:cNvSpPr txBox="1">
            <a:spLocks noChangeArrowheads="1"/>
          </p:cNvSpPr>
          <p:nvPr/>
        </p:nvSpPr>
        <p:spPr bwMode="auto">
          <a:xfrm>
            <a:off x="6781800" y="2819400"/>
            <a:ext cx="2309813" cy="34290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en-US" sz="3600">
                <a:ea typeface="宋体" charset="0"/>
                <a:cs typeface="宋体" charset="0"/>
              </a:rPr>
              <a:t>以色列</a:t>
            </a:r>
            <a:r>
              <a:rPr lang="zh-CN" altLang="en-US" sz="3600">
                <a:ea typeface="宋体" charset="0"/>
                <a:cs typeface="宋体" charset="0"/>
              </a:rPr>
              <a:t>人</a:t>
            </a:r>
            <a:r>
              <a:rPr lang="en-US" altLang="zh-CN" sz="3600">
                <a:ea typeface="宋体" charset="0"/>
                <a:cs typeface="宋体" charset="0"/>
              </a:rPr>
              <a:t>的</a:t>
            </a:r>
            <a:r>
              <a:rPr lang="zh-CN" altLang="en-US" sz="3600">
                <a:ea typeface="宋体" charset="0"/>
                <a:cs typeface="宋体" charset="0"/>
              </a:rPr>
              <a:t>行动变成了神的行动。</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fade">
                                      <p:cBhvr>
                                        <p:cTn id="7" dur="100"/>
                                        <p:tgtEl>
                                          <p:spTgt spid="440323">
                                            <p:txEl>
                                              <p:pRg st="0" end="0"/>
                                            </p:txEl>
                                          </p:spTgt>
                                        </p:tgtEl>
                                      </p:cBhvr>
                                    </p:animEffect>
                                    <p:anim calcmode="lin" valueType="num">
                                      <p:cBhvr>
                                        <p:cTn id="8" dur="400" fill="hold"/>
                                        <p:tgtEl>
                                          <p:spTgt spid="4403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03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03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03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0323">
                                            <p:txEl>
                                              <p:pRg st="1" end="1"/>
                                            </p:txEl>
                                          </p:spTgt>
                                        </p:tgtEl>
                                        <p:attrNameLst>
                                          <p:attrName>style.visibility</p:attrName>
                                        </p:attrNameLst>
                                      </p:cBhvr>
                                      <p:to>
                                        <p:strVal val="visible"/>
                                      </p:to>
                                    </p:set>
                                    <p:animEffect transition="in" filter="fade">
                                      <p:cBhvr>
                                        <p:cTn id="16" dur="100"/>
                                        <p:tgtEl>
                                          <p:spTgt spid="440323">
                                            <p:txEl>
                                              <p:pRg st="1" end="1"/>
                                            </p:txEl>
                                          </p:spTgt>
                                        </p:tgtEl>
                                      </p:cBhvr>
                                    </p:animEffect>
                                    <p:anim calcmode="lin" valueType="num">
                                      <p:cBhvr>
                                        <p:cTn id="17" dur="4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032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03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03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40323">
                                            <p:txEl>
                                              <p:pRg st="2" end="2"/>
                                            </p:txEl>
                                          </p:spTgt>
                                        </p:tgtEl>
                                        <p:attrNameLst>
                                          <p:attrName>style.visibility</p:attrName>
                                        </p:attrNameLst>
                                      </p:cBhvr>
                                      <p:to>
                                        <p:strVal val="visible"/>
                                      </p:to>
                                    </p:set>
                                    <p:animEffect transition="in" filter="fade">
                                      <p:cBhvr>
                                        <p:cTn id="25" dur="100"/>
                                        <p:tgtEl>
                                          <p:spTgt spid="440323">
                                            <p:txEl>
                                              <p:pRg st="2" end="2"/>
                                            </p:txEl>
                                          </p:spTgt>
                                        </p:tgtEl>
                                      </p:cBhvr>
                                    </p:animEffect>
                                    <p:anim calcmode="lin" valueType="num">
                                      <p:cBhvr>
                                        <p:cTn id="26" dur="400" fill="hold"/>
                                        <p:tgtEl>
                                          <p:spTgt spid="44032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44032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403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403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770" decel="100000"/>
                                        <p:tgtEl>
                                          <p:spTgt spid="2"/>
                                        </p:tgtEl>
                                      </p:cBhvr>
                                    </p:animEffect>
                                    <p:animScale>
                                      <p:cBhvr>
                                        <p:cTn id="35" dur="770" decel="100000"/>
                                        <p:tgtEl>
                                          <p:spTgt spid="2"/>
                                        </p:tgtEl>
                                      </p:cBhvr>
                                      <p:from x="10000" y="10000"/>
                                      <p:to x="200000" y="450000"/>
                                    </p:animScale>
                                    <p:animScale>
                                      <p:cBhvr>
                                        <p:cTn id="36" dur="1230" accel="100000" fill="hold">
                                          <p:stCondLst>
                                            <p:cond delay="770"/>
                                          </p:stCondLst>
                                        </p:cTn>
                                        <p:tgtEl>
                                          <p:spTgt spid="2"/>
                                        </p:tgtEl>
                                      </p:cBhvr>
                                      <p:from x="200000" y="450000"/>
                                      <p:to x="100000" y="100000"/>
                                    </p:animScale>
                                    <p:set>
                                      <p:cBhvr>
                                        <p:cTn id="37" dur="770" fill="hold"/>
                                        <p:tgtEl>
                                          <p:spTgt spid="2"/>
                                        </p:tgtEl>
                                        <p:attrNameLst>
                                          <p:attrName>ppt_x</p:attrName>
                                        </p:attrNameLst>
                                      </p:cBhvr>
                                      <p:to>
                                        <p:strVal val="(0.5)"/>
                                      </p:to>
                                    </p:set>
                                    <p:anim from="(0.5)" to="(#ppt_x)" calcmode="lin" valueType="num">
                                      <p:cBhvr>
                                        <p:cTn id="38" dur="1230" accel="100000" fill="hold">
                                          <p:stCondLst>
                                            <p:cond delay="770"/>
                                          </p:stCondLst>
                                        </p:cTn>
                                        <p:tgtEl>
                                          <p:spTgt spid="2"/>
                                        </p:tgtEl>
                                        <p:attrNameLst>
                                          <p:attrName>ppt_x</p:attrName>
                                        </p:attrNameLst>
                                      </p:cBhvr>
                                    </p:anim>
                                    <p:set>
                                      <p:cBhvr>
                                        <p:cTn id="39" dur="770" fill="hold"/>
                                        <p:tgtEl>
                                          <p:spTgt spid="2"/>
                                        </p:tgtEl>
                                        <p:attrNameLst>
                                          <p:attrName>ppt_y</p:attrName>
                                        </p:attrNameLst>
                                      </p:cBhvr>
                                      <p:to>
                                        <p:strVal val="(#ppt_y+0.4)"/>
                                      </p:to>
                                    </p:set>
                                    <p:anim from="(#ppt_y+0.4)" to="(#ppt_y)" calcmode="lin" valueType="num">
                                      <p:cBhvr>
                                        <p:cTn id="40" dur="1230" accel="100000" fill="hold">
                                          <p:stCondLst>
                                            <p:cond delay="770"/>
                                          </p:stCondLst>
                                        </p:cTn>
                                        <p:tgtEl>
                                          <p:spTgt spid="2"/>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440332"/>
                                        </p:tgtEl>
                                        <p:attrNameLst>
                                          <p:attrName>style.visibility</p:attrName>
                                        </p:attrNameLst>
                                      </p:cBhvr>
                                      <p:to>
                                        <p:strVal val="visible"/>
                                      </p:to>
                                    </p:set>
                                    <p:animEffect transition="in" filter="fade">
                                      <p:cBhvr>
                                        <p:cTn id="45" dur="770" decel="100000"/>
                                        <p:tgtEl>
                                          <p:spTgt spid="440332"/>
                                        </p:tgtEl>
                                      </p:cBhvr>
                                    </p:animEffect>
                                    <p:animScale>
                                      <p:cBhvr>
                                        <p:cTn id="46" dur="770" decel="100000"/>
                                        <p:tgtEl>
                                          <p:spTgt spid="440332"/>
                                        </p:tgtEl>
                                      </p:cBhvr>
                                      <p:from x="10000" y="10000"/>
                                      <p:to x="200000" y="450000"/>
                                    </p:animScale>
                                    <p:animScale>
                                      <p:cBhvr>
                                        <p:cTn id="47" dur="1230" accel="100000" fill="hold">
                                          <p:stCondLst>
                                            <p:cond delay="770"/>
                                          </p:stCondLst>
                                        </p:cTn>
                                        <p:tgtEl>
                                          <p:spTgt spid="440332"/>
                                        </p:tgtEl>
                                      </p:cBhvr>
                                      <p:from x="200000" y="450000"/>
                                      <p:to x="100000" y="100000"/>
                                    </p:animScale>
                                    <p:set>
                                      <p:cBhvr>
                                        <p:cTn id="48" dur="770" fill="hold"/>
                                        <p:tgtEl>
                                          <p:spTgt spid="440332"/>
                                        </p:tgtEl>
                                        <p:attrNameLst>
                                          <p:attrName>ppt_x</p:attrName>
                                        </p:attrNameLst>
                                      </p:cBhvr>
                                      <p:to>
                                        <p:strVal val="(0.5)"/>
                                      </p:to>
                                    </p:set>
                                    <p:anim from="(0.5)" to="(#ppt_x)" calcmode="lin" valueType="num">
                                      <p:cBhvr>
                                        <p:cTn id="49" dur="1230" accel="100000" fill="hold">
                                          <p:stCondLst>
                                            <p:cond delay="770"/>
                                          </p:stCondLst>
                                        </p:cTn>
                                        <p:tgtEl>
                                          <p:spTgt spid="440332"/>
                                        </p:tgtEl>
                                        <p:attrNameLst>
                                          <p:attrName>ppt_x</p:attrName>
                                        </p:attrNameLst>
                                      </p:cBhvr>
                                    </p:anim>
                                    <p:set>
                                      <p:cBhvr>
                                        <p:cTn id="50" dur="770" fill="hold"/>
                                        <p:tgtEl>
                                          <p:spTgt spid="440332"/>
                                        </p:tgtEl>
                                        <p:attrNameLst>
                                          <p:attrName>ppt_y</p:attrName>
                                        </p:attrNameLst>
                                      </p:cBhvr>
                                      <p:to>
                                        <p:strVal val="(#ppt_y+0.4)"/>
                                      </p:to>
                                    </p:set>
                                    <p:anim from="(#ppt_y+0.4)" to="(#ppt_y)" calcmode="lin" valueType="num">
                                      <p:cBhvr>
                                        <p:cTn id="51" dur="1230" accel="100000" fill="hold">
                                          <p:stCondLst>
                                            <p:cond delay="770"/>
                                          </p:stCondLst>
                                        </p:cTn>
                                        <p:tgtEl>
                                          <p:spTgt spid="4403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P spid="4403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r>
              <a:rPr lang="en-US">
                <a:latin typeface="Arial" charset="0"/>
                <a:ea typeface="ＭＳ Ｐゴシック" charset="0"/>
                <a:cs typeface="ＭＳ Ｐゴシック" charset="0"/>
              </a:rPr>
              <a:t>重述练习</a:t>
            </a:r>
            <a:endParaRPr lang="zh-CN" altLang="en-US">
              <a:latin typeface="Arial" charset="0"/>
              <a:ea typeface="ＭＳ Ｐゴシック" charset="0"/>
              <a:cs typeface="ＭＳ Ｐゴシック" charset="0"/>
            </a:endParaRPr>
          </a:p>
        </p:txBody>
      </p:sp>
      <p:sp>
        <p:nvSpPr>
          <p:cNvPr id="442371" name="Rectangle 3"/>
          <p:cNvSpPr>
            <a:spLocks noGrp="1" noChangeArrowheads="1"/>
          </p:cNvSpPr>
          <p:nvPr>
            <p:ph type="body" sz="half" idx="1"/>
          </p:nvPr>
        </p:nvSpPr>
        <p:spPr>
          <a:xfrm>
            <a:off x="304800" y="2057400"/>
            <a:ext cx="4953000" cy="4114800"/>
          </a:xfrm>
        </p:spPr>
        <p:txBody>
          <a:bodyPr/>
          <a:lstStyle/>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S:	</a:t>
            </a:r>
            <a:r>
              <a:rPr lang="en-US" b="1">
                <a:effectLst>
                  <a:outerShdw blurRad="38100" dist="38100" dir="2700000" algn="tl">
                    <a:srgbClr val="000000"/>
                  </a:outerShdw>
                </a:effectLst>
                <a:latin typeface="Arial" charset="0"/>
                <a:ea typeface="宋体" charset="0"/>
                <a:cs typeface="宋体" charset="0"/>
              </a:rPr>
              <a:t>我们应该毫无疑问地</a:t>
            </a:r>
            <a:r>
              <a:rPr lang="zh-CN" altLang="en-US" b="1">
                <a:effectLst>
                  <a:outerShdw blurRad="38100" dist="38100" dir="2700000" algn="tl">
                    <a:srgbClr val="000000"/>
                  </a:outerShdw>
                </a:effectLst>
                <a:latin typeface="Arial" charset="0"/>
                <a:ea typeface="宋体" charset="0"/>
                <a:cs typeface="宋体" charset="0"/>
              </a:rPr>
              <a:t>顺</a:t>
            </a:r>
            <a:r>
              <a:rPr lang="en-US" b="1">
                <a:effectLst>
                  <a:outerShdw blurRad="38100" dist="38100" dir="2700000" algn="tl">
                    <a:srgbClr val="000000"/>
                  </a:outerShdw>
                </a:effectLst>
                <a:latin typeface="Arial" charset="0"/>
                <a:ea typeface="宋体" charset="0"/>
                <a:cs typeface="宋体" charset="0"/>
              </a:rPr>
              <a:t>服神</a:t>
            </a:r>
            <a:r>
              <a:rPr lang="zh-CN" altLang="en-US" b="1">
                <a:effectLst>
                  <a:outerShdw blurRad="38100" dist="38100" dir="2700000" algn="tl">
                    <a:srgbClr val="000000"/>
                  </a:outerShdw>
                </a:effectLst>
                <a:latin typeface="Arial" charset="0"/>
                <a:ea typeface="宋体" charset="0"/>
                <a:cs typeface="宋体" charset="0"/>
              </a:rPr>
              <a:t>任何</a:t>
            </a:r>
            <a:r>
              <a:rPr lang="en-US" b="1">
                <a:effectLst>
                  <a:outerShdw blurRad="38100" dist="38100" dir="2700000" algn="tl">
                    <a:srgbClr val="000000"/>
                  </a:outerShdw>
                </a:effectLst>
                <a:latin typeface="Arial" charset="0"/>
                <a:ea typeface="宋体" charset="0"/>
                <a:cs typeface="宋体" charset="0"/>
              </a:rPr>
              <a:t>帮助</a:t>
            </a:r>
            <a:r>
              <a:rPr lang="zh-CN" altLang="en-US" b="1">
                <a:effectLst>
                  <a:outerShdw blurRad="38100" dist="38100" dir="2700000" algn="tl">
                    <a:srgbClr val="000000"/>
                  </a:outerShdw>
                </a:effectLst>
                <a:latin typeface="Arial" charset="0"/>
                <a:ea typeface="宋体" charset="0"/>
                <a:cs typeface="宋体" charset="0"/>
              </a:rPr>
              <a:t>的</a:t>
            </a:r>
            <a:r>
              <a:rPr lang="en-US" b="1">
                <a:effectLst>
                  <a:outerShdw blurRad="38100" dist="38100" dir="2700000" algn="tl">
                    <a:srgbClr val="000000"/>
                  </a:outerShdw>
                </a:effectLst>
                <a:latin typeface="Arial" charset="0"/>
                <a:ea typeface="宋体" charset="0"/>
                <a:cs typeface="宋体" charset="0"/>
              </a:rPr>
              <a:t>方式</a:t>
            </a:r>
            <a:r>
              <a:rPr lang="zh-CN" altLang="en-US" b="1">
                <a:effectLst>
                  <a:outerShdw blurRad="38100" dist="38100" dir="2700000" algn="tl">
                    <a:srgbClr val="000000"/>
                  </a:outerShdw>
                </a:effectLst>
                <a:latin typeface="Arial" charset="0"/>
                <a:ea typeface="宋体" charset="0"/>
                <a:cs typeface="宋体" charset="0"/>
              </a:rPr>
              <a:t>来显示</a:t>
            </a:r>
            <a:r>
              <a:rPr lang="en-US" b="1">
                <a:effectLst>
                  <a:outerShdw blurRad="38100" dist="38100" dir="2700000" algn="tl">
                    <a:srgbClr val="000000"/>
                  </a:outerShdw>
                </a:effectLst>
                <a:latin typeface="Arial" charset="0"/>
                <a:ea typeface="宋体" charset="0"/>
                <a:cs typeface="宋体" charset="0"/>
              </a:rPr>
              <a:t>我们</a:t>
            </a:r>
            <a:r>
              <a:rPr lang="zh-CN" altLang="en-US" b="1">
                <a:effectLst>
                  <a:outerShdw blurRad="38100" dist="38100" dir="2700000" algn="tl">
                    <a:srgbClr val="000000"/>
                  </a:outerShdw>
                </a:effectLst>
                <a:latin typeface="Arial" charset="0"/>
                <a:ea typeface="宋体" charset="0"/>
                <a:cs typeface="宋体" charset="0"/>
              </a:rPr>
              <a:t>对神</a:t>
            </a:r>
            <a:r>
              <a:rPr lang="en-US" b="1">
                <a:effectLst>
                  <a:outerShdw blurRad="38100" dist="38100" dir="2700000" algn="tl">
                    <a:srgbClr val="000000"/>
                  </a:outerShdw>
                </a:effectLst>
                <a:latin typeface="Arial" charset="0"/>
                <a:ea typeface="宋体" charset="0"/>
                <a:cs typeface="宋体" charset="0"/>
              </a:rPr>
              <a:t>的信</a:t>
            </a:r>
            <a:r>
              <a:rPr lang="zh-CN" altLang="en-US" b="1">
                <a:effectLst>
                  <a:outerShdw blurRad="38100" dist="38100" dir="2700000" algn="tl">
                    <a:srgbClr val="000000"/>
                  </a:outerShdw>
                </a:effectLst>
                <a:latin typeface="Arial" charset="0"/>
                <a:ea typeface="宋体" charset="0"/>
                <a:cs typeface="宋体" charset="0"/>
              </a:rPr>
              <a:t>心。</a:t>
            </a:r>
            <a:r>
              <a:rPr lang="en-US" altLang="zh-CN" b="1">
                <a:effectLst>
                  <a:outerShdw blurRad="38100" dist="38100" dir="2700000" algn="tl">
                    <a:srgbClr val="000000"/>
                  </a:outerShdw>
                </a:effectLst>
                <a:latin typeface="Arial" charset="0"/>
                <a:ea typeface="宋体" charset="0"/>
                <a:cs typeface="宋体" charset="0"/>
              </a:rPr>
              <a:t/>
            </a:r>
            <a:br>
              <a:rPr lang="en-US" altLang="zh-CN" b="1">
                <a:effectLst>
                  <a:outerShdw blurRad="38100" dist="38100" dir="2700000" algn="tl">
                    <a:srgbClr val="000000"/>
                  </a:outerShdw>
                </a:effectLst>
                <a:latin typeface="Arial" charset="0"/>
                <a:ea typeface="宋体" charset="0"/>
                <a:cs typeface="宋体" charset="0"/>
              </a:rPr>
            </a:br>
            <a:endParaRPr lang="en-US" altLang="zh-CN" b="1">
              <a:effectLst>
                <a:outerShdw blurRad="38100" dist="38100" dir="2700000" algn="tl">
                  <a:srgbClr val="000000"/>
                </a:outerShdw>
              </a:effectLst>
              <a:latin typeface="Arial" charset="0"/>
              <a:ea typeface="宋体" charset="0"/>
              <a:cs typeface="宋体" charset="0"/>
            </a:endParaRPr>
          </a:p>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R:	</a:t>
            </a:r>
            <a:r>
              <a:rPr lang="en-US" b="1">
                <a:effectLst>
                  <a:outerShdw blurRad="38100" dist="38100" dir="2700000" algn="tl">
                    <a:srgbClr val="000000"/>
                  </a:outerShdw>
                </a:effectLst>
                <a:latin typeface="Arial" charset="0"/>
                <a:ea typeface="宋体" charset="0"/>
                <a:cs typeface="宋体" charset="0"/>
              </a:rPr>
              <a:t>以色列人</a:t>
            </a:r>
            <a:r>
              <a:rPr lang="zh-CN" altLang="en-US" b="1">
                <a:effectLst>
                  <a:outerShdw blurRad="38100" dist="38100" dir="2700000" algn="tl">
                    <a:srgbClr val="000000"/>
                  </a:outerShdw>
                </a:effectLst>
                <a:latin typeface="Arial" charset="0"/>
                <a:ea typeface="宋体" charset="0"/>
                <a:cs typeface="宋体" charset="0"/>
              </a:rPr>
              <a:t>以顺</a:t>
            </a:r>
            <a:r>
              <a:rPr lang="en-US" b="1">
                <a:effectLst>
                  <a:outerShdw blurRad="38100" dist="38100" dir="2700000" algn="tl">
                    <a:srgbClr val="000000"/>
                  </a:outerShdw>
                </a:effectLst>
                <a:latin typeface="Arial" charset="0"/>
                <a:ea typeface="宋体" charset="0"/>
                <a:cs typeface="宋体" charset="0"/>
              </a:rPr>
              <a:t>服神非正统的策略</a:t>
            </a:r>
            <a:r>
              <a:rPr lang="zh-CN" altLang="en-US" b="1">
                <a:effectLst>
                  <a:outerShdw blurRad="38100" dist="38100" dir="2700000" algn="tl">
                    <a:srgbClr val="000000"/>
                  </a:outerShdw>
                </a:effectLst>
                <a:latin typeface="Arial" charset="0"/>
                <a:ea typeface="宋体" charset="0"/>
                <a:cs typeface="宋体" charset="0"/>
              </a:rPr>
              <a:t>来</a:t>
            </a:r>
            <a:r>
              <a:rPr lang="en-US" b="1">
                <a:effectLst>
                  <a:outerShdw blurRad="38100" dist="38100" dir="2700000" algn="tl">
                    <a:srgbClr val="000000"/>
                  </a:outerShdw>
                </a:effectLst>
                <a:latin typeface="Arial" charset="0"/>
                <a:ea typeface="宋体" charset="0"/>
                <a:cs typeface="宋体" charset="0"/>
              </a:rPr>
              <a:t>显</a:t>
            </a:r>
            <a:r>
              <a:rPr lang="zh-CN" altLang="en-US" b="1">
                <a:effectLst>
                  <a:outerShdw blurRad="38100" dist="38100" dir="2700000" algn="tl">
                    <a:srgbClr val="000000"/>
                  </a:outerShdw>
                </a:effectLst>
                <a:latin typeface="Arial" charset="0"/>
                <a:ea typeface="宋体" charset="0"/>
                <a:cs typeface="宋体" charset="0"/>
              </a:rPr>
              <a:t>示</a:t>
            </a:r>
            <a:r>
              <a:rPr lang="en-US" b="1">
                <a:effectLst>
                  <a:outerShdw blurRad="38100" dist="38100" dir="2700000" algn="tl">
                    <a:srgbClr val="000000"/>
                  </a:outerShdw>
                </a:effectLst>
                <a:latin typeface="Arial" charset="0"/>
                <a:ea typeface="宋体" charset="0"/>
                <a:cs typeface="宋体" charset="0"/>
              </a:rPr>
              <a:t>他们</a:t>
            </a:r>
            <a:r>
              <a:rPr lang="zh-CN" altLang="en-US" b="1">
                <a:effectLst>
                  <a:outerShdw blurRad="38100" dist="38100" dir="2700000" algn="tl">
                    <a:srgbClr val="000000"/>
                  </a:outerShdw>
                </a:effectLst>
                <a:latin typeface="Arial" charset="0"/>
                <a:ea typeface="宋体" charset="0"/>
                <a:cs typeface="宋体" charset="0"/>
              </a:rPr>
              <a:t>对神</a:t>
            </a:r>
            <a:r>
              <a:rPr lang="en-US" b="1">
                <a:effectLst>
                  <a:outerShdw blurRad="38100" dist="38100" dir="2700000" algn="tl">
                    <a:srgbClr val="000000"/>
                  </a:outerShdw>
                </a:effectLst>
                <a:latin typeface="Arial" charset="0"/>
                <a:ea typeface="宋体" charset="0"/>
                <a:cs typeface="宋体" charset="0"/>
              </a:rPr>
              <a:t>的信</a:t>
            </a:r>
            <a:r>
              <a:rPr lang="zh-CN" altLang="en-US" b="1">
                <a:effectLst>
                  <a:outerShdw blurRad="38100" dist="38100" dir="2700000" algn="tl">
                    <a:srgbClr val="000000"/>
                  </a:outerShdw>
                </a:effectLst>
                <a:latin typeface="Arial" charset="0"/>
                <a:ea typeface="宋体" charset="0"/>
                <a:cs typeface="宋体" charset="0"/>
              </a:rPr>
              <a:t>心。</a:t>
            </a:r>
          </a:p>
        </p:txBody>
      </p:sp>
      <p:sp>
        <p:nvSpPr>
          <p:cNvPr id="115715"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b="1"/>
              <a:t>69</a:t>
            </a:r>
            <a:endParaRPr lang="en-US" altLang="zh-CN"/>
          </a:p>
        </p:txBody>
      </p:sp>
      <p:sp>
        <p:nvSpPr>
          <p:cNvPr id="442373" name="Text Box 5"/>
          <p:cNvSpPr txBox="1">
            <a:spLocks noChangeArrowheads="1"/>
          </p:cNvSpPr>
          <p:nvPr/>
        </p:nvSpPr>
        <p:spPr bwMode="auto">
          <a:xfrm>
            <a:off x="4973638"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是</a:t>
            </a:r>
          </a:p>
        </p:txBody>
      </p:sp>
      <p:sp>
        <p:nvSpPr>
          <p:cNvPr id="442374" name="Text Box 6"/>
          <p:cNvSpPr txBox="1">
            <a:spLocks noChangeArrowheads="1"/>
          </p:cNvSpPr>
          <p:nvPr/>
        </p:nvSpPr>
        <p:spPr bwMode="auto">
          <a:xfrm>
            <a:off x="5938838" y="1219200"/>
            <a:ext cx="8429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pPr>
            <a:r>
              <a:rPr lang="zh-CN" altLang="en-US" sz="3600" u="sng">
                <a:ea typeface="宋体" charset="0"/>
                <a:cs typeface="宋体" charset="0"/>
              </a:rPr>
              <a:t>否</a:t>
            </a:r>
          </a:p>
        </p:txBody>
      </p:sp>
      <p:sp>
        <p:nvSpPr>
          <p:cNvPr id="442375" name="Text Box 7"/>
          <p:cNvSpPr txBox="1">
            <a:spLocks noChangeArrowheads="1"/>
          </p:cNvSpPr>
          <p:nvPr/>
        </p:nvSpPr>
        <p:spPr bwMode="auto">
          <a:xfrm>
            <a:off x="6834188" y="1219200"/>
            <a:ext cx="23098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问题</a:t>
            </a:r>
          </a:p>
        </p:txBody>
      </p:sp>
      <p:sp>
        <p:nvSpPr>
          <p:cNvPr id="442376" name="Text Box 8"/>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spcBef>
                <a:spcPct val="20000"/>
              </a:spcBef>
              <a:buClr>
                <a:schemeClr val="tx2"/>
              </a:buClr>
              <a:buSzPct val="75000"/>
              <a:buFont typeface="Arial" charset="0"/>
              <a:buNone/>
              <a:defRPr/>
            </a:pPr>
            <a:r>
              <a:rPr lang="en-US" sz="3600">
                <a:ea typeface="SimSun" pitchFamily="2" charset="-122"/>
                <a:cs typeface="SimSun" pitchFamily="2" charset="-122"/>
              </a:rPr>
              <a:t>#3</a:t>
            </a:r>
          </a:p>
        </p:txBody>
      </p:sp>
      <p:grpSp>
        <p:nvGrpSpPr>
          <p:cNvPr id="2" name="Group 9"/>
          <p:cNvGrpSpPr>
            <a:grpSpLocks/>
          </p:cNvGrpSpPr>
          <p:nvPr/>
        </p:nvGrpSpPr>
        <p:grpSpPr bwMode="auto">
          <a:xfrm>
            <a:off x="6019800" y="3810000"/>
            <a:ext cx="595313" cy="595313"/>
            <a:chOff x="3225" y="3141"/>
            <a:chExt cx="375" cy="375"/>
          </a:xfrm>
        </p:grpSpPr>
        <p:sp>
          <p:nvSpPr>
            <p:cNvPr id="442378"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2379"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
        <p:nvSpPr>
          <p:cNvPr id="442380" name="Text Box 12"/>
          <p:cNvSpPr txBox="1">
            <a:spLocks noChangeArrowheads="1"/>
          </p:cNvSpPr>
          <p:nvPr/>
        </p:nvSpPr>
        <p:spPr bwMode="auto">
          <a:xfrm>
            <a:off x="6516688" y="2819400"/>
            <a:ext cx="2574925" cy="34290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Arial" charset="0"/>
              <a:buNone/>
            </a:pPr>
            <a:r>
              <a:rPr lang="zh-CN" altLang="en-US" sz="3600" b="1">
                <a:effectLst>
                  <a:outerShdw blurRad="38100" dist="38100" dir="2700000" algn="tl">
                    <a:srgbClr val="000000"/>
                  </a:outerShdw>
                </a:effectLst>
                <a:ea typeface="宋体" charset="0"/>
                <a:cs typeface="宋体" charset="0"/>
              </a:rPr>
              <a:t>“</a:t>
            </a:r>
            <a:r>
              <a:rPr lang="en-US" sz="3600" b="1">
                <a:effectLst>
                  <a:outerShdw blurRad="38100" dist="38100" dir="2700000" algn="tl">
                    <a:srgbClr val="000000"/>
                  </a:outerShdw>
                </a:effectLst>
                <a:ea typeface="宋体" charset="0"/>
                <a:cs typeface="宋体" charset="0"/>
              </a:rPr>
              <a:t>我们</a:t>
            </a:r>
            <a:r>
              <a:rPr lang="zh-CN" altLang="en-US" sz="3600" b="1">
                <a:effectLst>
                  <a:outerShdw blurRad="38100" dist="38100" dir="2700000" algn="tl">
                    <a:srgbClr val="000000"/>
                  </a:outerShdw>
                </a:effectLst>
                <a:ea typeface="宋体" charset="0"/>
                <a:cs typeface="宋体" charset="0"/>
              </a:rPr>
              <a:t>”</a:t>
            </a:r>
            <a:r>
              <a:rPr lang="en-US" altLang="ja-JP" sz="3600" b="1">
                <a:effectLst>
                  <a:outerShdw blurRad="38100" dist="38100" dir="2700000" algn="tl">
                    <a:srgbClr val="000000"/>
                  </a:outerShdw>
                </a:effectLst>
                <a:ea typeface="宋体" charset="0"/>
                <a:cs typeface="宋体" charset="0"/>
              </a:rPr>
              <a:t> </a:t>
            </a:r>
            <a:r>
              <a:rPr lang="zh-CN" altLang="en-US" sz="3600" b="1">
                <a:effectLst>
                  <a:outerShdw blurRad="38100" dist="38100" dir="2700000" algn="tl">
                    <a:srgbClr val="000000"/>
                  </a:outerShdw>
                </a:effectLst>
                <a:ea typeface="宋体" charset="0"/>
                <a:cs typeface="宋体" charset="0"/>
              </a:rPr>
              <a:t>换成了</a:t>
            </a:r>
            <a:r>
              <a:rPr lang="en-US" altLang="zh-CN" sz="3600" b="1">
                <a:effectLst>
                  <a:outerShdw blurRad="38100" dist="38100" dir="2700000" algn="tl">
                    <a:srgbClr val="000000"/>
                  </a:outerShdw>
                </a:effectLst>
                <a:ea typeface="宋体" charset="0"/>
                <a:cs typeface="宋体" charset="0"/>
              </a:rPr>
              <a:t> </a:t>
            </a:r>
          </a:p>
          <a:p>
            <a:pPr algn="ctr">
              <a:spcBef>
                <a:spcPct val="20000"/>
              </a:spcBef>
              <a:buClr>
                <a:schemeClr val="tx2"/>
              </a:buClr>
              <a:buSzPct val="75000"/>
              <a:buFont typeface="Arial" charset="0"/>
              <a:buNone/>
            </a:pPr>
            <a:r>
              <a:rPr lang="zh-CN" altLang="en-US" sz="3600" b="1">
                <a:effectLst>
                  <a:outerShdw blurRad="38100" dist="38100" dir="2700000" algn="tl">
                    <a:srgbClr val="000000"/>
                  </a:outerShdw>
                </a:effectLst>
                <a:ea typeface="宋体" charset="0"/>
                <a:cs typeface="宋体" charset="0"/>
              </a:rPr>
              <a:t>“以色人</a:t>
            </a:r>
            <a:r>
              <a:rPr lang="en-US" altLang="ja-JP" sz="3600">
                <a:ea typeface="宋体" charset="0"/>
                <a:cs typeface="宋体" charset="0"/>
              </a:rPr>
              <a:t>"</a:t>
            </a:r>
            <a:endParaRPr lang="en-US" altLang="zh-CN" sz="3600">
              <a:ea typeface="宋体" charset="0"/>
              <a:cs typeface="宋体"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Effect transition="in" filter="fade">
                                      <p:cBhvr>
                                        <p:cTn id="7" dur="100"/>
                                        <p:tgtEl>
                                          <p:spTgt spid="442371">
                                            <p:txEl>
                                              <p:pRg st="0" end="0"/>
                                            </p:txEl>
                                          </p:spTgt>
                                        </p:tgtEl>
                                      </p:cBhvr>
                                    </p:animEffect>
                                    <p:anim calcmode="lin" valueType="num">
                                      <p:cBhvr>
                                        <p:cTn id="8" dur="400" fill="hold"/>
                                        <p:tgtEl>
                                          <p:spTgt spid="44237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237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237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237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2371">
                                            <p:txEl>
                                              <p:pRg st="1" end="1"/>
                                            </p:txEl>
                                          </p:spTgt>
                                        </p:tgtEl>
                                        <p:attrNameLst>
                                          <p:attrName>style.visibility</p:attrName>
                                        </p:attrNameLst>
                                      </p:cBhvr>
                                      <p:to>
                                        <p:strVal val="visible"/>
                                      </p:to>
                                    </p:set>
                                    <p:animEffect transition="in" filter="fade">
                                      <p:cBhvr>
                                        <p:cTn id="16" dur="100"/>
                                        <p:tgtEl>
                                          <p:spTgt spid="442371">
                                            <p:txEl>
                                              <p:pRg st="1" end="1"/>
                                            </p:txEl>
                                          </p:spTgt>
                                        </p:tgtEl>
                                      </p:cBhvr>
                                    </p:animEffect>
                                    <p:anim calcmode="lin" valueType="num">
                                      <p:cBhvr>
                                        <p:cTn id="17" dur="400" fill="hold"/>
                                        <p:tgtEl>
                                          <p:spTgt spid="44237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237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237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237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42380"/>
                                        </p:tgtEl>
                                        <p:attrNameLst>
                                          <p:attrName>style.visibility</p:attrName>
                                        </p:attrNameLst>
                                      </p:cBhvr>
                                      <p:to>
                                        <p:strVal val="visible"/>
                                      </p:to>
                                    </p:set>
                                    <p:animEffect transition="in" filter="fade">
                                      <p:cBhvr>
                                        <p:cTn id="36" dur="770" decel="100000"/>
                                        <p:tgtEl>
                                          <p:spTgt spid="442380"/>
                                        </p:tgtEl>
                                      </p:cBhvr>
                                    </p:animEffect>
                                    <p:animScale>
                                      <p:cBhvr>
                                        <p:cTn id="37" dur="770" decel="100000"/>
                                        <p:tgtEl>
                                          <p:spTgt spid="442380"/>
                                        </p:tgtEl>
                                      </p:cBhvr>
                                      <p:from x="10000" y="10000"/>
                                      <p:to x="200000" y="450000"/>
                                    </p:animScale>
                                    <p:animScale>
                                      <p:cBhvr>
                                        <p:cTn id="38" dur="1230" accel="100000" fill="hold">
                                          <p:stCondLst>
                                            <p:cond delay="770"/>
                                          </p:stCondLst>
                                        </p:cTn>
                                        <p:tgtEl>
                                          <p:spTgt spid="442380"/>
                                        </p:tgtEl>
                                      </p:cBhvr>
                                      <p:from x="200000" y="450000"/>
                                      <p:to x="100000" y="100000"/>
                                    </p:animScale>
                                    <p:set>
                                      <p:cBhvr>
                                        <p:cTn id="39" dur="770" fill="hold"/>
                                        <p:tgtEl>
                                          <p:spTgt spid="442380"/>
                                        </p:tgtEl>
                                        <p:attrNameLst>
                                          <p:attrName>ppt_x</p:attrName>
                                        </p:attrNameLst>
                                      </p:cBhvr>
                                      <p:to>
                                        <p:strVal val="(0.5)"/>
                                      </p:to>
                                    </p:set>
                                    <p:anim from="(0.5)" to="(#ppt_x)" calcmode="lin" valueType="num">
                                      <p:cBhvr>
                                        <p:cTn id="40" dur="1230" accel="100000" fill="hold">
                                          <p:stCondLst>
                                            <p:cond delay="770"/>
                                          </p:stCondLst>
                                        </p:cTn>
                                        <p:tgtEl>
                                          <p:spTgt spid="442380"/>
                                        </p:tgtEl>
                                        <p:attrNameLst>
                                          <p:attrName>ppt_x</p:attrName>
                                        </p:attrNameLst>
                                      </p:cBhvr>
                                    </p:anim>
                                    <p:set>
                                      <p:cBhvr>
                                        <p:cTn id="41" dur="770" fill="hold"/>
                                        <p:tgtEl>
                                          <p:spTgt spid="442380"/>
                                        </p:tgtEl>
                                        <p:attrNameLst>
                                          <p:attrName>ppt_y</p:attrName>
                                        </p:attrNameLst>
                                      </p:cBhvr>
                                      <p:to>
                                        <p:strVal val="(#ppt_y+0.4)"/>
                                      </p:to>
                                    </p:set>
                                    <p:anim from="(#ppt_y+0.4)" to="(#ppt_y)" calcmode="lin" valueType="num">
                                      <p:cBhvr>
                                        <p:cTn id="42" dur="1230" accel="100000" fill="hold">
                                          <p:stCondLst>
                                            <p:cond delay="770"/>
                                          </p:stCondLst>
                                        </p:cTn>
                                        <p:tgtEl>
                                          <p:spTgt spid="442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P spid="4423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1026"/>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r>
              <a:rPr lang="en-US">
                <a:latin typeface="Arial" charset="0"/>
                <a:ea typeface="ＭＳ Ｐゴシック" charset="0"/>
                <a:cs typeface="ＭＳ Ｐゴシック" charset="0"/>
              </a:rPr>
              <a:t>重述练习</a:t>
            </a:r>
            <a:endParaRPr lang="zh-CN" altLang="en-US">
              <a:latin typeface="Arial" charset="0"/>
              <a:ea typeface="ＭＳ Ｐゴシック" charset="0"/>
              <a:cs typeface="ＭＳ Ｐゴシック" charset="0"/>
            </a:endParaRPr>
          </a:p>
        </p:txBody>
      </p:sp>
      <p:sp>
        <p:nvSpPr>
          <p:cNvPr id="444419" name="Rectangle 1027"/>
          <p:cNvSpPr>
            <a:spLocks noGrp="1" noChangeArrowheads="1"/>
          </p:cNvSpPr>
          <p:nvPr>
            <p:ph type="body" sz="half" idx="1"/>
          </p:nvPr>
        </p:nvSpPr>
        <p:spPr>
          <a:xfrm>
            <a:off x="304800" y="2057400"/>
            <a:ext cx="4953000" cy="4114800"/>
          </a:xfrm>
        </p:spPr>
        <p:txBody>
          <a:bodyPr/>
          <a:lstStyle/>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S:	</a:t>
            </a:r>
            <a:r>
              <a:rPr lang="en-US" b="1">
                <a:effectLst>
                  <a:outerShdw blurRad="38100" dist="38100" dir="2700000" algn="tl">
                    <a:srgbClr val="000000"/>
                  </a:outerShdw>
                </a:effectLst>
                <a:latin typeface="Arial" charset="0"/>
                <a:ea typeface="宋体" charset="0"/>
                <a:cs typeface="宋体" charset="0"/>
              </a:rPr>
              <a:t>如果你爱上帝，你就会</a:t>
            </a:r>
            <a:r>
              <a:rPr lang="zh-CN" altLang="en-US" b="1">
                <a:effectLst>
                  <a:outerShdw blurRad="38100" dist="38100" dir="2700000" algn="tl">
                    <a:srgbClr val="000000"/>
                  </a:outerShdw>
                </a:effectLst>
                <a:latin typeface="Arial" charset="0"/>
                <a:ea typeface="宋体" charset="0"/>
                <a:cs typeface="宋体" charset="0"/>
              </a:rPr>
              <a:t>顺</a:t>
            </a:r>
            <a:r>
              <a:rPr lang="en-US" b="1">
                <a:effectLst>
                  <a:outerShdw blurRad="38100" dist="38100" dir="2700000" algn="tl">
                    <a:srgbClr val="000000"/>
                  </a:outerShdw>
                </a:effectLst>
                <a:latin typeface="Arial" charset="0"/>
                <a:ea typeface="宋体" charset="0"/>
                <a:cs typeface="宋体" charset="0"/>
              </a:rPr>
              <a:t>服他</a:t>
            </a:r>
            <a:r>
              <a:rPr lang="zh-CN" altLang="en-US" b="1">
                <a:effectLst>
                  <a:outerShdw blurRad="38100" dist="38100" dir="2700000" algn="tl">
                    <a:srgbClr val="000000"/>
                  </a:outerShdw>
                </a:effectLst>
                <a:latin typeface="Arial" charset="0"/>
                <a:ea typeface="宋体" charset="0"/>
                <a:cs typeface="宋体" charset="0"/>
              </a:rPr>
              <a:t>。</a:t>
            </a:r>
            <a:r>
              <a:rPr lang="en-US" altLang="zh-CN" b="1">
                <a:effectLst>
                  <a:outerShdw blurRad="38100" dist="38100" dir="2700000" algn="tl">
                    <a:srgbClr val="000000"/>
                  </a:outerShdw>
                </a:effectLst>
                <a:latin typeface="Arial" charset="0"/>
                <a:ea typeface="宋体" charset="0"/>
                <a:cs typeface="宋体" charset="0"/>
              </a:rPr>
              <a:t/>
            </a:r>
            <a:br>
              <a:rPr lang="en-US" altLang="zh-CN" b="1">
                <a:effectLst>
                  <a:outerShdw blurRad="38100" dist="38100" dir="2700000" algn="tl">
                    <a:srgbClr val="000000"/>
                  </a:outerShdw>
                </a:effectLst>
                <a:latin typeface="Arial" charset="0"/>
                <a:ea typeface="宋体" charset="0"/>
                <a:cs typeface="宋体" charset="0"/>
              </a:rPr>
            </a:br>
            <a:endParaRPr lang="en-US" altLang="zh-CN" b="1">
              <a:effectLst>
                <a:outerShdw blurRad="38100" dist="38100" dir="2700000" algn="tl">
                  <a:srgbClr val="000000"/>
                </a:outerShdw>
              </a:effectLst>
              <a:latin typeface="Arial" charset="0"/>
              <a:ea typeface="宋体" charset="0"/>
              <a:cs typeface="宋体" charset="0"/>
            </a:endParaRPr>
          </a:p>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R:	</a:t>
            </a:r>
            <a:r>
              <a:rPr lang="zh-CN" altLang="en-US" b="1">
                <a:effectLst>
                  <a:outerShdw blurRad="38100" dist="38100" dir="2700000" algn="tl">
                    <a:srgbClr val="000000"/>
                  </a:outerShdw>
                </a:effectLst>
                <a:latin typeface="Arial" charset="0"/>
                <a:ea typeface="宋体" charset="0"/>
                <a:cs typeface="宋体" charset="0"/>
              </a:rPr>
              <a:t>顺服与对神的爱总是同时存在</a:t>
            </a:r>
          </a:p>
        </p:txBody>
      </p:sp>
      <p:sp>
        <p:nvSpPr>
          <p:cNvPr id="117763" name="Text Box 1028"/>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b="1"/>
              <a:t>69</a:t>
            </a:r>
            <a:endParaRPr lang="en-US" altLang="zh-CN"/>
          </a:p>
        </p:txBody>
      </p:sp>
      <p:sp>
        <p:nvSpPr>
          <p:cNvPr id="444421" name="Text Box 1029"/>
          <p:cNvSpPr txBox="1">
            <a:spLocks noChangeArrowheads="1"/>
          </p:cNvSpPr>
          <p:nvPr/>
        </p:nvSpPr>
        <p:spPr bwMode="auto">
          <a:xfrm>
            <a:off x="4973638"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是</a:t>
            </a:r>
          </a:p>
        </p:txBody>
      </p:sp>
      <p:sp>
        <p:nvSpPr>
          <p:cNvPr id="444422" name="Text Box 1030"/>
          <p:cNvSpPr txBox="1">
            <a:spLocks noChangeArrowheads="1"/>
          </p:cNvSpPr>
          <p:nvPr/>
        </p:nvSpPr>
        <p:spPr bwMode="auto">
          <a:xfrm>
            <a:off x="5938838" y="1219200"/>
            <a:ext cx="8429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spcBef>
                <a:spcPct val="20000"/>
              </a:spcBef>
              <a:buClr>
                <a:schemeClr val="tx2"/>
              </a:buClr>
              <a:buSzPct val="75000"/>
              <a:buFont typeface="Arial" charset="0"/>
              <a:buNone/>
              <a:defRPr/>
            </a:pPr>
            <a:endParaRPr lang="en-US" sz="3600" u="sng" dirty="0">
              <a:ea typeface="SimSun" pitchFamily="2" charset="-122"/>
              <a:cs typeface="SimSun" pitchFamily="2" charset="-122"/>
            </a:endParaRPr>
          </a:p>
        </p:txBody>
      </p:sp>
      <p:sp>
        <p:nvSpPr>
          <p:cNvPr id="444423" name="Text Box 1031"/>
          <p:cNvSpPr txBox="1">
            <a:spLocks noChangeArrowheads="1"/>
          </p:cNvSpPr>
          <p:nvPr/>
        </p:nvSpPr>
        <p:spPr bwMode="auto">
          <a:xfrm>
            <a:off x="6834188" y="1219200"/>
            <a:ext cx="23098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pPr>
            <a:r>
              <a:rPr lang="zh-CN" altLang="en-US" sz="3600" u="sng">
                <a:ea typeface="宋体" charset="0"/>
                <a:cs typeface="宋体" charset="0"/>
              </a:rPr>
              <a:t>问题</a:t>
            </a:r>
            <a:endParaRPr lang="en-US" altLang="ja-JP" sz="3600" u="sng">
              <a:ea typeface="宋体" charset="0"/>
              <a:cs typeface="宋体" charset="0"/>
            </a:endParaRPr>
          </a:p>
          <a:p>
            <a:pPr>
              <a:spcBef>
                <a:spcPct val="20000"/>
              </a:spcBef>
              <a:buClr>
                <a:schemeClr val="tx2"/>
              </a:buClr>
              <a:buSzPct val="75000"/>
              <a:buFont typeface="Arial" charset="0"/>
              <a:buNone/>
            </a:pPr>
            <a:endParaRPr lang="zh-CN" altLang="en-US" sz="3600" u="sng">
              <a:ea typeface="宋体" charset="0"/>
              <a:cs typeface="宋体" charset="0"/>
            </a:endParaRPr>
          </a:p>
        </p:txBody>
      </p:sp>
      <p:sp>
        <p:nvSpPr>
          <p:cNvPr id="444424" name="Text Box 1032"/>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spcBef>
                <a:spcPct val="20000"/>
              </a:spcBef>
              <a:buClr>
                <a:schemeClr val="tx2"/>
              </a:buClr>
              <a:buSzPct val="75000"/>
              <a:buFont typeface="Arial" charset="0"/>
              <a:buNone/>
              <a:defRPr/>
            </a:pPr>
            <a:r>
              <a:rPr lang="en-US" sz="3600">
                <a:ea typeface="SimSun" pitchFamily="2" charset="-122"/>
                <a:cs typeface="SimSun" pitchFamily="2" charset="-122"/>
              </a:rPr>
              <a:t>#4</a:t>
            </a:r>
          </a:p>
        </p:txBody>
      </p:sp>
      <p:grpSp>
        <p:nvGrpSpPr>
          <p:cNvPr id="2" name="Group 1033"/>
          <p:cNvGrpSpPr>
            <a:grpSpLocks/>
          </p:cNvGrpSpPr>
          <p:nvPr/>
        </p:nvGrpSpPr>
        <p:grpSpPr bwMode="auto">
          <a:xfrm>
            <a:off x="5105400" y="3810000"/>
            <a:ext cx="595313" cy="595313"/>
            <a:chOff x="3225" y="3141"/>
            <a:chExt cx="375" cy="375"/>
          </a:xfrm>
        </p:grpSpPr>
        <p:sp>
          <p:nvSpPr>
            <p:cNvPr id="444426" name="Freeform 1034"/>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4427" name="Freeform 1035"/>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
        <p:nvSpPr>
          <p:cNvPr id="14" name="Text Box 6"/>
          <p:cNvSpPr txBox="1">
            <a:spLocks noChangeArrowheads="1"/>
          </p:cNvSpPr>
          <p:nvPr/>
        </p:nvSpPr>
        <p:spPr bwMode="auto">
          <a:xfrm>
            <a:off x="6091238" y="1219200"/>
            <a:ext cx="8429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pPr>
            <a:r>
              <a:rPr lang="zh-CN" altLang="en-US" sz="3600" u="sng">
                <a:ea typeface="宋体" charset="0"/>
                <a:cs typeface="宋体" charset="0"/>
              </a:rPr>
              <a:t>否</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Effect transition="in" filter="fade">
                                      <p:cBhvr>
                                        <p:cTn id="7" dur="100"/>
                                        <p:tgtEl>
                                          <p:spTgt spid="444419">
                                            <p:txEl>
                                              <p:pRg st="0" end="0"/>
                                            </p:txEl>
                                          </p:spTgt>
                                        </p:tgtEl>
                                      </p:cBhvr>
                                    </p:animEffect>
                                    <p:anim calcmode="lin" valueType="num">
                                      <p:cBhvr>
                                        <p:cTn id="8" dur="400" fill="hold"/>
                                        <p:tgtEl>
                                          <p:spTgt spid="44441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441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441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441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4419">
                                            <p:txEl>
                                              <p:pRg st="1" end="1"/>
                                            </p:txEl>
                                          </p:spTgt>
                                        </p:tgtEl>
                                        <p:attrNameLst>
                                          <p:attrName>style.visibility</p:attrName>
                                        </p:attrNameLst>
                                      </p:cBhvr>
                                      <p:to>
                                        <p:strVal val="visible"/>
                                      </p:to>
                                    </p:set>
                                    <p:animEffect transition="in" filter="fade">
                                      <p:cBhvr>
                                        <p:cTn id="16" dur="100"/>
                                        <p:tgtEl>
                                          <p:spTgt spid="444419">
                                            <p:txEl>
                                              <p:pRg st="1" end="1"/>
                                            </p:txEl>
                                          </p:spTgt>
                                        </p:tgtEl>
                                      </p:cBhvr>
                                    </p:animEffect>
                                    <p:anim calcmode="lin" valueType="num">
                                      <p:cBhvr>
                                        <p:cTn id="17" dur="400" fill="hold"/>
                                        <p:tgtEl>
                                          <p:spTgt spid="44441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441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441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441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r>
              <a:rPr lang="en-US">
                <a:latin typeface="Arial" charset="0"/>
                <a:ea typeface="ＭＳ Ｐゴシック" charset="0"/>
                <a:cs typeface="ＭＳ Ｐゴシック" charset="0"/>
              </a:rPr>
              <a:t>重述练习</a:t>
            </a:r>
            <a:endParaRPr lang="zh-CN" altLang="en-US">
              <a:latin typeface="Arial" charset="0"/>
              <a:ea typeface="ＭＳ Ｐゴシック" charset="0"/>
              <a:cs typeface="ＭＳ Ｐゴシック" charset="0"/>
            </a:endParaRPr>
          </a:p>
        </p:txBody>
      </p:sp>
      <p:sp>
        <p:nvSpPr>
          <p:cNvPr id="446467" name="Rectangle 3"/>
          <p:cNvSpPr>
            <a:spLocks noGrp="1" noChangeArrowheads="1"/>
          </p:cNvSpPr>
          <p:nvPr>
            <p:ph type="body" sz="half" idx="1"/>
          </p:nvPr>
        </p:nvSpPr>
        <p:spPr>
          <a:xfrm>
            <a:off x="304800" y="2057400"/>
            <a:ext cx="4953000" cy="4114800"/>
          </a:xfrm>
        </p:spPr>
        <p:txBody>
          <a:bodyPr/>
          <a:lstStyle/>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S:	</a:t>
            </a:r>
            <a:r>
              <a:rPr lang="en-US" b="1">
                <a:effectLst>
                  <a:outerShdw blurRad="38100" dist="38100" dir="2700000" algn="tl">
                    <a:srgbClr val="000000"/>
                  </a:outerShdw>
                </a:effectLst>
                <a:latin typeface="Arial" charset="0"/>
                <a:ea typeface="宋体" charset="0"/>
                <a:cs typeface="宋体" charset="0"/>
              </a:rPr>
              <a:t>祷告</a:t>
            </a:r>
            <a:r>
              <a:rPr lang="zh-CN" altLang="en-US" b="1">
                <a:effectLst>
                  <a:outerShdw blurRad="38100" dist="38100" dir="2700000" algn="tl">
                    <a:srgbClr val="000000"/>
                  </a:outerShdw>
                </a:effectLst>
                <a:latin typeface="Arial" charset="0"/>
                <a:ea typeface="宋体" charset="0"/>
                <a:cs typeface="宋体" charset="0"/>
              </a:rPr>
              <a:t>应该</a:t>
            </a:r>
            <a:r>
              <a:rPr lang="en-US" b="1">
                <a:effectLst>
                  <a:outerShdw blurRad="38100" dist="38100" dir="2700000" algn="tl">
                    <a:srgbClr val="000000"/>
                  </a:outerShdw>
                </a:effectLst>
                <a:latin typeface="Arial" charset="0"/>
                <a:ea typeface="宋体" charset="0"/>
                <a:cs typeface="宋体" charset="0"/>
              </a:rPr>
              <a:t>是基督徒</a:t>
            </a:r>
            <a:r>
              <a:rPr lang="zh-CN" altLang="en-US" b="1">
                <a:effectLst>
                  <a:outerShdw blurRad="38100" dist="38100" dir="2700000" algn="tl">
                    <a:srgbClr val="000000"/>
                  </a:outerShdw>
                </a:effectLst>
                <a:latin typeface="Arial" charset="0"/>
                <a:ea typeface="宋体" charset="0"/>
                <a:cs typeface="宋体" charset="0"/>
              </a:rPr>
              <a:t>的至高要务。</a:t>
            </a:r>
            <a:r>
              <a:rPr lang="en-US" altLang="zh-CN" b="1">
                <a:effectLst>
                  <a:outerShdw blurRad="38100" dist="38100" dir="2700000" algn="tl">
                    <a:srgbClr val="000000"/>
                  </a:outerShdw>
                </a:effectLst>
                <a:latin typeface="Arial" charset="0"/>
                <a:ea typeface="宋体" charset="0"/>
                <a:cs typeface="宋体" charset="0"/>
              </a:rPr>
              <a:t/>
            </a:r>
            <a:br>
              <a:rPr lang="en-US" altLang="zh-CN" b="1">
                <a:effectLst>
                  <a:outerShdw blurRad="38100" dist="38100" dir="2700000" algn="tl">
                    <a:srgbClr val="000000"/>
                  </a:outerShdw>
                </a:effectLst>
                <a:latin typeface="Arial" charset="0"/>
                <a:ea typeface="宋体" charset="0"/>
                <a:cs typeface="宋体" charset="0"/>
              </a:rPr>
            </a:br>
            <a:endParaRPr lang="en-US" altLang="zh-CN" b="1">
              <a:effectLst>
                <a:outerShdw blurRad="38100" dist="38100" dir="2700000" algn="tl">
                  <a:srgbClr val="000000"/>
                </a:outerShdw>
              </a:effectLst>
              <a:latin typeface="Arial" charset="0"/>
              <a:ea typeface="宋体" charset="0"/>
              <a:cs typeface="宋体" charset="0"/>
            </a:endParaRPr>
          </a:p>
          <a:p>
            <a:pPr marL="574675" indent="-574675">
              <a:lnSpc>
                <a:spcPct val="90000"/>
              </a:lnSpc>
              <a:buFont typeface="Arial" charset="0"/>
              <a:buNone/>
              <a:tabLst>
                <a:tab pos="574675" algn="l"/>
                <a:tab pos="1431925" algn="l"/>
                <a:tab pos="2001838" algn="l"/>
              </a:tabLst>
            </a:pPr>
            <a:r>
              <a:rPr lang="en-US" altLang="zh-CN" b="1">
                <a:effectLst>
                  <a:outerShdw blurRad="38100" dist="38100" dir="2700000" algn="tl">
                    <a:srgbClr val="000000"/>
                  </a:outerShdw>
                </a:effectLst>
                <a:latin typeface="Arial" charset="0"/>
                <a:ea typeface="宋体" charset="0"/>
                <a:cs typeface="宋体" charset="0"/>
              </a:rPr>
              <a:t>R:	</a:t>
            </a:r>
            <a:r>
              <a:rPr lang="en-US" b="1">
                <a:effectLst>
                  <a:outerShdw blurRad="38100" dist="38100" dir="2700000" algn="tl">
                    <a:srgbClr val="000000"/>
                  </a:outerShdw>
                </a:effectLst>
                <a:latin typeface="Arial" charset="0"/>
                <a:ea typeface="宋体" charset="0"/>
                <a:cs typeface="宋体" charset="0"/>
              </a:rPr>
              <a:t>你与神</a:t>
            </a:r>
            <a:r>
              <a:rPr lang="zh-CN" altLang="en-US" b="1">
                <a:effectLst>
                  <a:outerShdw blurRad="38100" dist="38100" dir="2700000" algn="tl">
                    <a:srgbClr val="000000"/>
                  </a:outerShdw>
                </a:effectLst>
                <a:latin typeface="Arial" charset="0"/>
                <a:ea typeface="宋体" charset="0"/>
                <a:cs typeface="宋体" charset="0"/>
              </a:rPr>
              <a:t>的沟通关系</a:t>
            </a:r>
            <a:r>
              <a:rPr lang="en-US" b="1">
                <a:effectLst>
                  <a:outerShdw blurRad="38100" dist="38100" dir="2700000" algn="tl">
                    <a:srgbClr val="000000"/>
                  </a:outerShdw>
                </a:effectLst>
                <a:latin typeface="Arial" charset="0"/>
                <a:ea typeface="宋体" charset="0"/>
                <a:cs typeface="宋体" charset="0"/>
              </a:rPr>
              <a:t>一定要</a:t>
            </a:r>
            <a:r>
              <a:rPr lang="zh-CN" altLang="en-US" b="1">
                <a:effectLst>
                  <a:outerShdw blurRad="38100" dist="38100" dir="2700000" algn="tl">
                    <a:srgbClr val="000000"/>
                  </a:outerShdw>
                </a:effectLst>
                <a:latin typeface="Arial" charset="0"/>
                <a:ea typeface="宋体" charset="0"/>
                <a:cs typeface="宋体" charset="0"/>
              </a:rPr>
              <a:t>在</a:t>
            </a:r>
            <a:r>
              <a:rPr lang="en-US" b="1">
                <a:effectLst>
                  <a:outerShdw blurRad="38100" dist="38100" dir="2700000" algn="tl">
                    <a:srgbClr val="000000"/>
                  </a:outerShdw>
                </a:effectLst>
                <a:latin typeface="Arial" charset="0"/>
                <a:ea typeface="宋体" charset="0"/>
                <a:cs typeface="宋体" charset="0"/>
              </a:rPr>
              <a:t>一切之前</a:t>
            </a:r>
            <a:r>
              <a:rPr lang="zh-CN" altLang="en-US" b="1">
                <a:effectLst>
                  <a:outerShdw blurRad="38100" dist="38100" dir="2700000" algn="tl">
                    <a:srgbClr val="000000"/>
                  </a:outerShdw>
                </a:effectLst>
                <a:latin typeface="Arial" charset="0"/>
                <a:ea typeface="宋体" charset="0"/>
                <a:cs typeface="宋体" charset="0"/>
              </a:rPr>
              <a:t>。</a:t>
            </a:r>
          </a:p>
        </p:txBody>
      </p:sp>
      <p:sp>
        <p:nvSpPr>
          <p:cNvPr id="119811"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b="1"/>
              <a:t>69</a:t>
            </a:r>
            <a:endParaRPr lang="en-US" altLang="zh-CN"/>
          </a:p>
        </p:txBody>
      </p:sp>
      <p:sp>
        <p:nvSpPr>
          <p:cNvPr id="446469" name="Text Box 5"/>
          <p:cNvSpPr txBox="1">
            <a:spLocks noChangeArrowheads="1"/>
          </p:cNvSpPr>
          <p:nvPr/>
        </p:nvSpPr>
        <p:spPr bwMode="auto">
          <a:xfrm>
            <a:off x="4973638"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是</a:t>
            </a:r>
          </a:p>
        </p:txBody>
      </p:sp>
      <p:sp>
        <p:nvSpPr>
          <p:cNvPr id="446470" name="Text Box 6"/>
          <p:cNvSpPr txBox="1">
            <a:spLocks noChangeArrowheads="1"/>
          </p:cNvSpPr>
          <p:nvPr/>
        </p:nvSpPr>
        <p:spPr bwMode="auto">
          <a:xfrm>
            <a:off x="5938838" y="1219200"/>
            <a:ext cx="8429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pPr>
            <a:r>
              <a:rPr lang="zh-CN" altLang="en-US" sz="3600" u="sng">
                <a:ea typeface="宋体" charset="0"/>
                <a:cs typeface="宋体" charset="0"/>
              </a:rPr>
              <a:t>否</a:t>
            </a:r>
            <a:endParaRPr lang="en-US" altLang="ja-JP" sz="3600" u="sng">
              <a:ea typeface="宋体" charset="0"/>
              <a:cs typeface="宋体" charset="0"/>
            </a:endParaRPr>
          </a:p>
          <a:p>
            <a:pPr>
              <a:spcBef>
                <a:spcPct val="20000"/>
              </a:spcBef>
              <a:buClr>
                <a:schemeClr val="tx2"/>
              </a:buClr>
              <a:buSzPct val="75000"/>
              <a:buFont typeface="Arial" charset="0"/>
              <a:buNone/>
            </a:pPr>
            <a:endParaRPr lang="zh-CN" altLang="en-US" sz="3600" u="sng">
              <a:ea typeface="宋体" charset="0"/>
              <a:cs typeface="宋体" charset="0"/>
            </a:endParaRPr>
          </a:p>
        </p:txBody>
      </p:sp>
      <p:sp>
        <p:nvSpPr>
          <p:cNvPr id="446471" name="Text Box 7"/>
          <p:cNvSpPr txBox="1">
            <a:spLocks noChangeArrowheads="1"/>
          </p:cNvSpPr>
          <p:nvPr/>
        </p:nvSpPr>
        <p:spPr bwMode="auto">
          <a:xfrm>
            <a:off x="6834188" y="1219200"/>
            <a:ext cx="23098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pPr>
            <a:r>
              <a:rPr lang="zh-CN" altLang="en-US" sz="3600" u="sng">
                <a:ea typeface="宋体" charset="0"/>
                <a:cs typeface="宋体" charset="0"/>
              </a:rPr>
              <a:t>问题</a:t>
            </a:r>
          </a:p>
        </p:txBody>
      </p:sp>
      <p:sp>
        <p:nvSpPr>
          <p:cNvPr id="446472" name="Text Box 8"/>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spcBef>
                <a:spcPct val="20000"/>
              </a:spcBef>
              <a:buClr>
                <a:schemeClr val="tx2"/>
              </a:buClr>
              <a:buSzPct val="75000"/>
              <a:buFont typeface="Arial" charset="0"/>
              <a:buNone/>
              <a:defRPr/>
            </a:pPr>
            <a:r>
              <a:rPr lang="en-US" sz="3600">
                <a:ea typeface="SimSun" pitchFamily="2" charset="-122"/>
                <a:cs typeface="SimSun" pitchFamily="2" charset="-122"/>
              </a:rPr>
              <a:t>#5</a:t>
            </a:r>
          </a:p>
        </p:txBody>
      </p:sp>
      <p:grpSp>
        <p:nvGrpSpPr>
          <p:cNvPr id="2" name="Group 9"/>
          <p:cNvGrpSpPr>
            <a:grpSpLocks/>
          </p:cNvGrpSpPr>
          <p:nvPr/>
        </p:nvGrpSpPr>
        <p:grpSpPr bwMode="auto">
          <a:xfrm>
            <a:off x="5105400" y="4114800"/>
            <a:ext cx="595313" cy="595313"/>
            <a:chOff x="3225" y="3141"/>
            <a:chExt cx="375" cy="375"/>
          </a:xfrm>
        </p:grpSpPr>
        <p:sp>
          <p:nvSpPr>
            <p:cNvPr id="446474"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446475"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Effect transition="in" filter="fade">
                                      <p:cBhvr>
                                        <p:cTn id="7" dur="100"/>
                                        <p:tgtEl>
                                          <p:spTgt spid="446467">
                                            <p:txEl>
                                              <p:pRg st="0" end="0"/>
                                            </p:txEl>
                                          </p:spTgt>
                                        </p:tgtEl>
                                      </p:cBhvr>
                                    </p:animEffect>
                                    <p:anim calcmode="lin" valueType="num">
                                      <p:cBhvr>
                                        <p:cTn id="8" dur="400" fill="hold"/>
                                        <p:tgtEl>
                                          <p:spTgt spid="44646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646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64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64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6467">
                                            <p:txEl>
                                              <p:pRg st="1" end="1"/>
                                            </p:txEl>
                                          </p:spTgt>
                                        </p:tgtEl>
                                        <p:attrNameLst>
                                          <p:attrName>style.visibility</p:attrName>
                                        </p:attrNameLst>
                                      </p:cBhvr>
                                      <p:to>
                                        <p:strVal val="visible"/>
                                      </p:to>
                                    </p:set>
                                    <p:animEffect transition="in" filter="fade">
                                      <p:cBhvr>
                                        <p:cTn id="16" dur="100"/>
                                        <p:tgtEl>
                                          <p:spTgt spid="446467">
                                            <p:txEl>
                                              <p:pRg st="1" end="1"/>
                                            </p:txEl>
                                          </p:spTgt>
                                        </p:tgtEl>
                                      </p:cBhvr>
                                    </p:animEffect>
                                    <p:anim calcmode="lin" valueType="num">
                                      <p:cBhvr>
                                        <p:cTn id="17" dur="400" fill="hold"/>
                                        <p:tgtEl>
                                          <p:spTgt spid="44646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646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64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64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noFill/>
        </p:spPr>
        <p:txBody>
          <a:bodyPr/>
          <a:lstStyle/>
          <a:p>
            <a:pPr eaLnBrk="1" hangingPunct="1"/>
            <a:r>
              <a:rPr lang="en-US" altLang="zh-CN" b="1">
                <a:solidFill>
                  <a:schemeClr val="bg1"/>
                </a:solidFill>
                <a:latin typeface="Arial" charset="0"/>
                <a:ea typeface="ＭＳ Ｐゴシック" charset="0"/>
                <a:cs typeface="ＭＳ Ｐゴシック" charset="0"/>
              </a:rPr>
              <a:t>Title Over Black</a:t>
            </a:r>
            <a:endParaRPr lang="en-US" altLang="zh-CN">
              <a:solidFill>
                <a:schemeClr val="bg1"/>
              </a:solidFill>
              <a:latin typeface="Arial" charset="0"/>
              <a:ea typeface="ＭＳ Ｐゴシック" charset="0"/>
              <a:cs typeface="ＭＳ Ｐゴシック" charset="0"/>
            </a:endParaRPr>
          </a:p>
        </p:txBody>
      </p:sp>
      <p:pic>
        <p:nvPicPr>
          <p:cNvPr id="121858" name="Picture 4" descr="OfferingRefund"/>
          <p:cNvPicPr>
            <a:picLocks noChangeAspect="1" noChangeArrowheads="1"/>
          </p:cNvPicPr>
          <p:nvPr/>
        </p:nvPicPr>
        <p:blipFill>
          <a:blip r:embed="rId3" cstate="screen">
            <a:extLst>
              <a:ext uri="{28A0092B-C50C-407E-A947-70E740481C1C}">
                <a14:useLocalDpi xmlns:a14="http://schemas.microsoft.com/office/drawing/2010/main"/>
              </a:ext>
            </a:extLst>
          </a:blip>
          <a:srcRect t="8170" b="32292"/>
          <a:stretch>
            <a:fillRect/>
          </a:stretch>
        </p:blipFill>
        <p:spPr bwMode="auto">
          <a:xfrm>
            <a:off x="323850" y="0"/>
            <a:ext cx="851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3"/>
          <p:cNvSpPr>
            <a:spLocks noGrp="1" noChangeArrowheads="1"/>
          </p:cNvSpPr>
          <p:nvPr>
            <p:ph type="body" idx="1"/>
          </p:nvPr>
        </p:nvSpPr>
        <p:spPr>
          <a:xfrm>
            <a:off x="323850" y="5257800"/>
            <a:ext cx="8532813" cy="1600200"/>
          </a:xfrm>
          <a:solidFill>
            <a:srgbClr val="000090"/>
          </a:solidFill>
        </p:spPr>
        <p:txBody>
          <a:bodyPr lIns="90488" tIns="44450" rIns="90488" bIns="44450"/>
          <a:lstStyle/>
          <a:p>
            <a:pPr marL="0" indent="0" algn="ctr">
              <a:lnSpc>
                <a:spcPct val="90000"/>
              </a:lnSpc>
              <a:buClr>
                <a:schemeClr val="tx2"/>
              </a:buClr>
              <a:buSzPct val="75000"/>
              <a:buFontTx/>
              <a:buNone/>
            </a:pPr>
            <a:r>
              <a:rPr lang="en-US" altLang="ja-JP" b="1">
                <a:solidFill>
                  <a:schemeClr val="bg1"/>
                </a:solidFill>
                <a:effectLst>
                  <a:outerShdw blurRad="38100" dist="38100" dir="2700000" algn="tl">
                    <a:srgbClr val="000000"/>
                  </a:outerShdw>
                </a:effectLst>
                <a:latin typeface="Arial" charset="0"/>
                <a:ea typeface="宋体" charset="0"/>
                <a:cs typeface="宋体" charset="0"/>
              </a:rPr>
              <a:t>“</a:t>
            </a:r>
            <a:r>
              <a:rPr lang="ja-JP" altLang="en-US" b="1">
                <a:solidFill>
                  <a:schemeClr val="bg1"/>
                </a:solidFill>
                <a:effectLst>
                  <a:outerShdw blurRad="38100" dist="38100" dir="2700000" algn="tl">
                    <a:srgbClr val="000000"/>
                  </a:outerShdw>
                </a:effectLst>
                <a:latin typeface="Arial" charset="0"/>
                <a:ea typeface="宋体" charset="0"/>
                <a:cs typeface="宋体" charset="0"/>
              </a:rPr>
              <a:t>嗯，</a:t>
            </a:r>
            <a:r>
              <a:rPr lang="zh-CN" altLang="en-US" b="1">
                <a:solidFill>
                  <a:schemeClr val="bg1"/>
                </a:solidFill>
                <a:effectLst>
                  <a:outerShdw blurRad="38100" dist="38100" dir="2700000" algn="tl">
                    <a:srgbClr val="000000"/>
                  </a:outerShdw>
                </a:effectLst>
                <a:latin typeface="Arial" charset="0"/>
                <a:ea typeface="宋体" charset="0"/>
                <a:cs typeface="宋体" charset="0"/>
              </a:rPr>
              <a:t>其</a:t>
            </a:r>
            <a:r>
              <a:rPr lang="ja-JP" altLang="en-US" b="1">
                <a:solidFill>
                  <a:schemeClr val="bg1"/>
                </a:solidFill>
                <a:effectLst>
                  <a:outerShdw blurRad="38100" dist="38100" dir="2700000" algn="tl">
                    <a:srgbClr val="000000"/>
                  </a:outerShdw>
                </a:effectLst>
                <a:latin typeface="Arial" charset="0"/>
                <a:ea typeface="宋体" charset="0"/>
                <a:cs typeface="宋体" charset="0"/>
              </a:rPr>
              <a:t>实，讲道并没有完全满足我的需求。我在哪里</a:t>
            </a:r>
            <a:r>
              <a:rPr lang="zh-CN" altLang="en-US" b="1">
                <a:solidFill>
                  <a:schemeClr val="bg1"/>
                </a:solidFill>
                <a:effectLst>
                  <a:outerShdw blurRad="38100" dist="38100" dir="2700000" algn="tl">
                    <a:srgbClr val="000000"/>
                  </a:outerShdw>
                </a:effectLst>
                <a:latin typeface="Arial" charset="0"/>
                <a:ea typeface="宋体" charset="0"/>
                <a:cs typeface="宋体" charset="0"/>
              </a:rPr>
              <a:t>能取回</a:t>
            </a:r>
            <a:r>
              <a:rPr lang="ja-JP" altLang="en-US" b="1">
                <a:solidFill>
                  <a:schemeClr val="bg1"/>
                </a:solidFill>
                <a:effectLst>
                  <a:outerShdw blurRad="38100" dist="38100" dir="2700000" algn="tl">
                    <a:srgbClr val="000000"/>
                  </a:outerShdw>
                </a:effectLst>
                <a:latin typeface="Arial" charset="0"/>
                <a:ea typeface="宋体" charset="0"/>
                <a:cs typeface="宋体" charset="0"/>
              </a:rPr>
              <a:t>我</a:t>
            </a:r>
            <a:r>
              <a:rPr lang="zh-CN" altLang="en-US" b="1">
                <a:solidFill>
                  <a:schemeClr val="bg1"/>
                </a:solidFill>
                <a:effectLst>
                  <a:outerShdw blurRad="38100" dist="38100" dir="2700000" algn="tl">
                    <a:srgbClr val="000000"/>
                  </a:outerShdw>
                </a:effectLst>
                <a:latin typeface="Arial" charset="0"/>
                <a:ea typeface="宋体" charset="0"/>
                <a:cs typeface="宋体" charset="0"/>
              </a:rPr>
              <a:t>的奉献</a:t>
            </a:r>
            <a:r>
              <a:rPr lang="ja-JP" altLang="en-US" b="1">
                <a:solidFill>
                  <a:schemeClr val="bg1"/>
                </a:solidFill>
                <a:effectLst>
                  <a:outerShdw blurRad="38100" dist="38100" dir="2700000" algn="tl">
                    <a:srgbClr val="000000"/>
                  </a:outerShdw>
                </a:effectLst>
                <a:latin typeface="Arial" charset="0"/>
                <a:ea typeface="宋体" charset="0"/>
                <a:cs typeface="宋体" charset="0"/>
              </a:rPr>
              <a:t>退款？</a:t>
            </a:r>
            <a:r>
              <a:rPr lang="en-US" altLang="ja-JP" b="1">
                <a:solidFill>
                  <a:schemeClr val="bg1"/>
                </a:solidFill>
                <a:effectLst>
                  <a:outerShdw blurRad="38100" dist="38100" dir="2700000" algn="tl">
                    <a:srgbClr val="000000"/>
                  </a:outerShdw>
                </a:effectLst>
                <a:latin typeface="Arial" charset="0"/>
                <a:ea typeface="宋体" charset="0"/>
                <a:cs typeface="宋体" charset="0"/>
              </a:rPr>
              <a:t>"</a:t>
            </a:r>
            <a:endParaRPr lang="en-US" altLang="zh-CN" b="1">
              <a:solidFill>
                <a:schemeClr val="bg1"/>
              </a:solidFill>
              <a:effectLst>
                <a:outerShdw blurRad="38100" dist="38100" dir="2700000" algn="tl">
                  <a:srgbClr val="000000"/>
                </a:outerShdw>
              </a:effectLst>
              <a:latin typeface="Arial" charset="0"/>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latin typeface="Arial"/>
              <a:ea typeface="ＭＳ Ｐゴシック" charset="-128"/>
              <a:cs typeface="Arial"/>
            </a:endParaRPr>
          </a:p>
        </p:txBody>
      </p:sp>
      <p:sp>
        <p:nvSpPr>
          <p:cNvPr id="44035" name="Text Box 3"/>
          <p:cNvSpPr txBox="1">
            <a:spLocks noChangeArrowheads="1"/>
          </p:cNvSpPr>
          <p:nvPr/>
        </p:nvSpPr>
        <p:spPr bwMode="auto">
          <a:xfrm>
            <a:off x="304800" y="995363"/>
            <a:ext cx="92964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600" b="1" smtClean="0">
                <a:solidFill>
                  <a:schemeClr val="bg1"/>
                </a:solidFill>
                <a:cs typeface="Arial" charset="0"/>
              </a:rPr>
              <a:t>主题</a:t>
            </a:r>
            <a:r>
              <a:rPr lang="en-US" altLang="ja-JP" sz="3600" b="1" smtClean="0">
                <a:solidFill>
                  <a:schemeClr val="bg1"/>
                </a:solidFill>
                <a:cs typeface="Arial" charset="0"/>
              </a:rPr>
              <a:t>: </a:t>
            </a:r>
            <a:r>
              <a:rPr lang="en-US" sz="3600" b="1" smtClean="0">
                <a:solidFill>
                  <a:schemeClr val="bg1"/>
                </a:solidFill>
                <a:cs typeface="Arial" charset="0"/>
              </a:rPr>
              <a:t>我们</a:t>
            </a:r>
            <a:r>
              <a:rPr lang="zh-CN" altLang="en-US" sz="3600" b="1" smtClean="0">
                <a:solidFill>
                  <a:schemeClr val="bg1"/>
                </a:solidFill>
                <a:cs typeface="Arial" charset="0"/>
              </a:rPr>
              <a:t>如何</a:t>
            </a:r>
            <a:r>
              <a:rPr lang="en-US" sz="3600" b="1" smtClean="0">
                <a:solidFill>
                  <a:schemeClr val="bg1"/>
                </a:solidFill>
                <a:cs typeface="Arial" charset="0"/>
              </a:rPr>
              <a:t>知道怎样</a:t>
            </a:r>
            <a:r>
              <a:rPr lang="zh-CN" altLang="en-US" sz="3600" b="1" smtClean="0">
                <a:solidFill>
                  <a:schemeClr val="bg1"/>
                </a:solidFill>
                <a:cs typeface="Arial" charset="0"/>
              </a:rPr>
              <a:t>对</a:t>
            </a:r>
            <a:r>
              <a:rPr lang="en-US" sz="3600" b="1" smtClean="0">
                <a:solidFill>
                  <a:schemeClr val="bg1"/>
                </a:solidFill>
                <a:cs typeface="Arial" charset="0"/>
              </a:rPr>
              <a:t>非基督徒</a:t>
            </a:r>
            <a:r>
              <a:rPr lang="zh-CN" altLang="en-US" sz="3600" b="1" smtClean="0">
                <a:solidFill>
                  <a:schemeClr val="bg1"/>
                </a:solidFill>
                <a:cs typeface="Arial" charset="0"/>
              </a:rPr>
              <a:t>说话</a:t>
            </a:r>
            <a:r>
              <a:rPr lang="en-US" altLang="ja-JP" sz="3600" b="1" smtClean="0">
                <a:solidFill>
                  <a:schemeClr val="bg1"/>
                </a:solidFill>
                <a:cs typeface="Arial" charset="0"/>
              </a:rPr>
              <a:t> (Col. 4:6c)?</a:t>
            </a:r>
            <a:endParaRPr lang="en-US" sz="3600" b="1" smtClean="0">
              <a:solidFill>
                <a:schemeClr val="bg1"/>
              </a:solidFill>
              <a:cs typeface="Arial" charset="0"/>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pPr>
            <a:r>
              <a:rPr lang="zh-CN" altLang="en-US" sz="4000" b="1">
                <a:solidFill>
                  <a:srgbClr val="FFFFFF"/>
                </a:solidFill>
                <a:effectLst>
                  <a:outerShdw blurRad="38100" dist="38100" dir="2700000" algn="tl">
                    <a:srgbClr val="000000"/>
                  </a:outerShdw>
                </a:effectLst>
                <a:latin typeface="Arial" charset="0"/>
                <a:ea typeface="ＭＳ Ｐゴシック" charset="0"/>
                <a:cs typeface="Arial" charset="0"/>
              </a:rPr>
              <a:t>过渡句连接上下内容</a:t>
            </a:r>
            <a:endParaRPr lang="zh-CN" altLang="en-US" sz="4000" b="1">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31225" y="95250"/>
            <a:ext cx="520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smtClean="0">
                <a:solidFill>
                  <a:srgbClr val="FFFFFF"/>
                </a:solidFill>
                <a:cs typeface="Arial" charset="0"/>
              </a:rPr>
              <a:t>68</a:t>
            </a:r>
            <a:endParaRPr lang="en-US" b="1" smtClean="0">
              <a:cs typeface="Arial" charset="0"/>
            </a:endParaRPr>
          </a:p>
        </p:txBody>
      </p:sp>
      <p:sp>
        <p:nvSpPr>
          <p:cNvPr id="44038" name="Text Box 6"/>
          <p:cNvSpPr txBox="1">
            <a:spLocks noChangeArrowheads="1"/>
          </p:cNvSpPr>
          <p:nvPr/>
        </p:nvSpPr>
        <p:spPr bwMode="auto">
          <a:xfrm>
            <a:off x="1066800" y="21082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a:t>
            </a:r>
            <a:r>
              <a:rPr lang="zh-CN" altLang="en-US" sz="3600" b="1">
                <a:solidFill>
                  <a:schemeClr val="bg1"/>
                </a:solidFill>
                <a:cs typeface="Arial" charset="0"/>
              </a:rPr>
              <a:t>说和蔼的话</a:t>
            </a:r>
            <a:r>
              <a:rPr lang="en-US" altLang="ja-JP" sz="3600" b="1">
                <a:solidFill>
                  <a:schemeClr val="bg1"/>
                </a:solidFill>
                <a:effectLst>
                  <a:outerShdw blurRad="38100" dist="38100" dir="2700000" algn="tl">
                    <a:srgbClr val="000000"/>
                  </a:outerShdw>
                </a:effectLst>
                <a:cs typeface="Arial" charset="0"/>
              </a:rPr>
              <a:t> </a:t>
            </a:r>
            <a:r>
              <a:rPr lang="en-US" altLang="ja-JP" sz="3600" b="1">
                <a:solidFill>
                  <a:schemeClr val="bg1"/>
                </a:solidFill>
                <a:cs typeface="Arial" charset="0"/>
              </a:rPr>
              <a:t>(6a)</a:t>
            </a:r>
            <a:endParaRPr lang="en-US" altLang="zh-CN" sz="3600" b="1">
              <a:solidFill>
                <a:schemeClr val="bg1"/>
              </a:solidFill>
              <a:cs typeface="Arial" charset="0"/>
            </a:endParaRPr>
          </a:p>
        </p:txBody>
      </p:sp>
      <p:sp>
        <p:nvSpPr>
          <p:cNvPr id="44039" name="Text Box 7"/>
          <p:cNvSpPr txBox="1">
            <a:spLocks noChangeArrowheads="1"/>
          </p:cNvSpPr>
          <p:nvPr/>
        </p:nvSpPr>
        <p:spPr bwMode="auto">
          <a:xfrm>
            <a:off x="1524000" y="2667000"/>
            <a:ext cx="75438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Font typeface="Arial" charset="0"/>
              <a:buNone/>
              <a:defRPr/>
            </a:pPr>
            <a:r>
              <a:rPr lang="en-US" sz="3600" b="1">
                <a:solidFill>
                  <a:schemeClr val="bg1"/>
                </a:solidFill>
                <a:latin typeface="Arial"/>
                <a:ea typeface="ＭＳ Ｐゴシック" charset="-128"/>
                <a:cs typeface="Arial"/>
              </a:rPr>
              <a:t>A.  </a:t>
            </a:r>
            <a:br>
              <a:rPr lang="en-US" sz="3600" b="1">
                <a:solidFill>
                  <a:schemeClr val="bg1"/>
                </a:solidFill>
                <a:latin typeface="Arial"/>
                <a:ea typeface="ＭＳ Ｐゴシック" charset="-128"/>
                <a:cs typeface="Arial"/>
              </a:rPr>
            </a:br>
            <a:r>
              <a:rPr lang="en-US" sz="3600" b="1">
                <a:solidFill>
                  <a:schemeClr val="bg1"/>
                </a:solidFill>
                <a:latin typeface="Arial"/>
                <a:ea typeface="ＭＳ Ｐゴシック" charset="-128"/>
                <a:cs typeface="Arial"/>
              </a:rPr>
              <a:t>B.  </a:t>
            </a:r>
          </a:p>
        </p:txBody>
      </p:sp>
      <p:sp>
        <p:nvSpPr>
          <p:cNvPr id="44040" name="Text Box 8"/>
          <p:cNvSpPr txBox="1">
            <a:spLocks noChangeArrowheads="1"/>
          </p:cNvSpPr>
          <p:nvPr/>
        </p:nvSpPr>
        <p:spPr bwMode="auto">
          <a:xfrm>
            <a:off x="914400" y="36576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600" b="1" smtClean="0">
                <a:solidFill>
                  <a:srgbClr val="FFFF00"/>
                </a:solidFill>
                <a:cs typeface="Arial" charset="0"/>
              </a:rPr>
              <a:t>(你的</a:t>
            </a:r>
            <a:r>
              <a:rPr lang="zh-CN" altLang="en-US" sz="3600" b="1" smtClean="0">
                <a:solidFill>
                  <a:srgbClr val="FFFF00"/>
                </a:solidFill>
                <a:effectLst>
                  <a:outerShdw blurRad="38100" dist="38100" dir="2700000" algn="tl">
                    <a:srgbClr val="000000"/>
                  </a:outerShdw>
                </a:effectLst>
                <a:cs typeface="Arial" charset="0"/>
              </a:rPr>
              <a:t>转换</a:t>
            </a:r>
            <a:r>
              <a:rPr lang="en-US" sz="3600" b="1" smtClean="0">
                <a:solidFill>
                  <a:srgbClr val="FFFF00"/>
                </a:solidFill>
                <a:cs typeface="Arial" charset="0"/>
              </a:rPr>
              <a:t>在这里的括号内</a:t>
            </a:r>
            <a:r>
              <a:rPr lang="en-US" altLang="ja-JP" sz="3600" b="1" smtClean="0">
                <a:solidFill>
                  <a:srgbClr val="FFFF00"/>
                </a:solidFill>
                <a:cs typeface="Arial" charset="0"/>
              </a:rPr>
              <a:t>)</a:t>
            </a:r>
            <a:endParaRPr lang="en-US" sz="3600" b="1" smtClean="0">
              <a:solidFill>
                <a:srgbClr val="FFFF00"/>
              </a:solidFill>
              <a:cs typeface="Arial" charset="0"/>
            </a:endParaRPr>
          </a:p>
        </p:txBody>
      </p:sp>
      <p:sp>
        <p:nvSpPr>
          <p:cNvPr id="44041" name="Text Box 9"/>
          <p:cNvSpPr txBox="1">
            <a:spLocks noChangeArrowheads="1"/>
          </p:cNvSpPr>
          <p:nvPr/>
        </p:nvSpPr>
        <p:spPr bwMode="auto">
          <a:xfrm>
            <a:off x="1524000" y="5200650"/>
            <a:ext cx="75438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Font typeface="Arial" charset="0"/>
              <a:buNone/>
              <a:defRPr/>
            </a:pPr>
            <a:r>
              <a:rPr lang="en-US" sz="3600" b="1">
                <a:solidFill>
                  <a:schemeClr val="bg1"/>
                </a:solidFill>
                <a:latin typeface="Arial"/>
                <a:ea typeface="ＭＳ Ｐゴシック" charset="-128"/>
                <a:cs typeface="Arial"/>
              </a:rPr>
              <a:t>A. </a:t>
            </a:r>
            <a:br>
              <a:rPr lang="en-US" sz="3600" b="1">
                <a:solidFill>
                  <a:schemeClr val="bg1"/>
                </a:solidFill>
                <a:latin typeface="Arial"/>
                <a:ea typeface="ＭＳ Ｐゴシック" charset="-128"/>
                <a:cs typeface="Arial"/>
              </a:rPr>
            </a:br>
            <a:r>
              <a:rPr lang="en-US" sz="3600" b="1">
                <a:solidFill>
                  <a:schemeClr val="bg1"/>
                </a:solidFill>
                <a:latin typeface="Arial"/>
                <a:ea typeface="ＭＳ Ｐゴシック" charset="-128"/>
                <a:cs typeface="Arial"/>
              </a:rPr>
              <a:t>B. </a:t>
            </a:r>
          </a:p>
        </p:txBody>
      </p:sp>
      <p:sp>
        <p:nvSpPr>
          <p:cNvPr id="44042" name="Text Box 10"/>
          <p:cNvSpPr txBox="1">
            <a:spLocks noChangeArrowheads="1"/>
          </p:cNvSpPr>
          <p:nvPr/>
        </p:nvSpPr>
        <p:spPr bwMode="auto">
          <a:xfrm>
            <a:off x="914400" y="46863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II.</a:t>
            </a:r>
            <a:r>
              <a:rPr lang="zh-CN" altLang="en-US" sz="3600" b="1">
                <a:solidFill>
                  <a:schemeClr val="bg1"/>
                </a:solidFill>
                <a:cs typeface="Arial" charset="0"/>
              </a:rPr>
              <a:t>说有智慧的话</a:t>
            </a:r>
            <a:r>
              <a:rPr lang="en-US" altLang="ja-JP" sz="3600" b="1">
                <a:solidFill>
                  <a:schemeClr val="bg1"/>
                </a:solidFill>
                <a:cs typeface="Arial" charset="0"/>
              </a:rPr>
              <a:t> (6b)</a:t>
            </a:r>
            <a:endParaRPr lang="en-US" altLang="zh-CN" sz="3600" b="1">
              <a:solidFill>
                <a:schemeClr val="bg1"/>
              </a:solidFill>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500" fill="hold"/>
                                        <p:tgtEl>
                                          <p:spTgt spid="44040"/>
                                        </p:tgtEl>
                                        <p:attrNameLst>
                                          <p:attrName>ppt_w</p:attrName>
                                        </p:attrNameLst>
                                      </p:cBhvr>
                                      <p:tavLst>
                                        <p:tav tm="0">
                                          <p:val>
                                            <p:strVal val="#ppt_w*0.05"/>
                                          </p:val>
                                        </p:tav>
                                        <p:tav tm="100000">
                                          <p:val>
                                            <p:strVal val="#ppt_w"/>
                                          </p:val>
                                        </p:tav>
                                      </p:tavLst>
                                    </p:anim>
                                    <p:anim calcmode="lin" valueType="num">
                                      <p:cBhvr>
                                        <p:cTn id="8" dur="500" fill="hold"/>
                                        <p:tgtEl>
                                          <p:spTgt spid="44040"/>
                                        </p:tgtEl>
                                        <p:attrNameLst>
                                          <p:attrName>ppt_h</p:attrName>
                                        </p:attrNameLst>
                                      </p:cBhvr>
                                      <p:tavLst>
                                        <p:tav tm="0">
                                          <p:val>
                                            <p:strVal val="#ppt_h"/>
                                          </p:val>
                                        </p:tav>
                                        <p:tav tm="100000">
                                          <p:val>
                                            <p:strVal val="#ppt_h"/>
                                          </p:val>
                                        </p:tav>
                                      </p:tavLst>
                                    </p:anim>
                                    <p:anim calcmode="lin" valueType="num">
                                      <p:cBhvr>
                                        <p:cTn id="9" dur="500" fill="hold"/>
                                        <p:tgtEl>
                                          <p:spTgt spid="44040"/>
                                        </p:tgtEl>
                                        <p:attrNameLst>
                                          <p:attrName>ppt_x</p:attrName>
                                        </p:attrNameLst>
                                      </p:cBhvr>
                                      <p:tavLst>
                                        <p:tav tm="0">
                                          <p:val>
                                            <p:strVal val="#ppt_x-.2"/>
                                          </p:val>
                                        </p:tav>
                                        <p:tav tm="100000">
                                          <p:val>
                                            <p:strVal val="#ppt_x"/>
                                          </p:val>
                                        </p:tav>
                                      </p:tavLst>
                                    </p:anim>
                                    <p:anim calcmode="lin" valueType="num">
                                      <p:cBhvr>
                                        <p:cTn id="10" dur="500" fill="hold"/>
                                        <p:tgtEl>
                                          <p:spTgt spid="44040"/>
                                        </p:tgtEl>
                                        <p:attrNameLst>
                                          <p:attrName>ppt_y</p:attrName>
                                        </p:attrNameLst>
                                      </p:cBhvr>
                                      <p:tavLst>
                                        <p:tav tm="0">
                                          <p:val>
                                            <p:strVal val="#ppt_y"/>
                                          </p:val>
                                        </p:tav>
                                        <p:tav tm="100000">
                                          <p:val>
                                            <p:strVal val="#ppt_y"/>
                                          </p:val>
                                        </p:tav>
                                      </p:tavLst>
                                    </p:anim>
                                    <p:animEffect transition="in" filter="fade">
                                      <p:cBhvr>
                                        <p:cTn id="11"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zh-CN" altLang="en-US"/>
          </a:p>
        </p:txBody>
      </p:sp>
      <p:pic>
        <p:nvPicPr>
          <p:cNvPr id="91138"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title"/>
          </p:nvPr>
        </p:nvSpPr>
        <p:spPr>
          <a:xfrm>
            <a:off x="4781550" y="609600"/>
            <a:ext cx="4038600" cy="1295400"/>
          </a:xfrm>
          <a:effectLst>
            <a:outerShdw blurRad="63500" dist="38099" dir="2700000" algn="ctr" rotWithShape="0">
              <a:srgbClr val="FF0000">
                <a:alpha val="74998"/>
              </a:srgbClr>
            </a:outerShdw>
          </a:effectLst>
        </p:spPr>
        <p:txBody>
          <a:bodyPr/>
          <a:lstStyle/>
          <a:p>
            <a:pPr eaLnBrk="1" hangingPunct="1"/>
            <a:r>
              <a:rPr lang="zh-CN" altLang="en-US" sz="6000" b="1">
                <a:solidFill>
                  <a:schemeClr val="bg1"/>
                </a:solidFill>
                <a:latin typeface="Arial" charset="0"/>
                <a:ea typeface="ＭＳ Ｐゴシック" charset="0"/>
                <a:cs typeface="Arial" charset="0"/>
              </a:rPr>
              <a:t>务要清楚！</a:t>
            </a:r>
            <a:endParaRPr lang="zh-CN" altLang="en-US" sz="4000" b="1">
              <a:solidFill>
                <a:schemeClr val="bg1"/>
              </a:solidFill>
              <a:latin typeface="Arial" charset="0"/>
              <a:ea typeface="ＭＳ Ｐゴシック" charset="0"/>
              <a:cs typeface="Arial" charset="0"/>
            </a:endParaRPr>
          </a:p>
        </p:txBody>
      </p:sp>
      <p:pic>
        <p:nvPicPr>
          <p:cNvPr id="91140" name="Picture 9" descr="FunnySign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914400"/>
            <a:ext cx="4033838"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ChangeArrowheads="1"/>
          </p:cNvSpPr>
          <p:nvPr/>
        </p:nvSpPr>
        <p:spPr bwMode="auto">
          <a:xfrm>
            <a:off x="4716016" y="3789040"/>
            <a:ext cx="3744416" cy="2880320"/>
          </a:xfrm>
          <a:prstGeom prst="rect">
            <a:avLst/>
          </a:prstGeom>
          <a:noFill/>
          <a:ln>
            <a:noFill/>
          </a:ln>
          <a:effectLst>
            <a:outerShdw blurRad="63500" dist="38099" dir="2700000" algn="ctr" rotWithShape="0">
              <a:srgbClr val="FF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zh-TW" altLang="en-US" sz="4800" b="1" dirty="0" smtClean="0">
                <a:solidFill>
                  <a:schemeClr val="bg1"/>
                </a:solidFill>
                <a:latin typeface="Arial" charset="0"/>
                <a:ea typeface="ＭＳ Ｐゴシック" charset="0"/>
                <a:cs typeface="Arial" charset="0"/>
              </a:rPr>
              <a:t>没有阻止任何时间</a:t>
            </a:r>
            <a:r>
              <a:rPr lang="en-US" altLang="zh-TW" sz="4800" b="1" dirty="0" smtClean="0">
                <a:solidFill>
                  <a:schemeClr val="bg1"/>
                </a:solidFill>
                <a:latin typeface="Arial" charset="0"/>
                <a:ea typeface="ＭＳ Ｐゴシック" charset="0"/>
                <a:cs typeface="Arial" charset="0"/>
              </a:rPr>
              <a:t>?</a:t>
            </a:r>
            <a:endParaRPr lang="en-US" sz="3200" b="1" dirty="0">
              <a:solidFill>
                <a:schemeClr val="bg1"/>
              </a:solidFill>
              <a:latin typeface="Arial" charset="0"/>
              <a:ea typeface="ＭＳ Ｐゴシック" charset="0"/>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latin typeface="Arial"/>
              <a:ea typeface="ＭＳ Ｐゴシック" charset="-128"/>
              <a:cs typeface="Arial"/>
            </a:endParaRPr>
          </a:p>
        </p:txBody>
      </p:sp>
      <p:sp>
        <p:nvSpPr>
          <p:cNvPr id="46083" name="Text Box 3"/>
          <p:cNvSpPr txBox="1">
            <a:spLocks noChangeArrowheads="1"/>
          </p:cNvSpPr>
          <p:nvPr/>
        </p:nvSpPr>
        <p:spPr bwMode="auto">
          <a:xfrm>
            <a:off x="762000" y="995363"/>
            <a:ext cx="85344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600" b="1" smtClean="0">
                <a:solidFill>
                  <a:schemeClr val="bg1"/>
                </a:solidFill>
                <a:cs typeface="Arial" charset="0"/>
              </a:rPr>
              <a:t>主题</a:t>
            </a:r>
            <a:r>
              <a:rPr lang="en-US" altLang="ja-JP" sz="3600" b="1" smtClean="0">
                <a:solidFill>
                  <a:schemeClr val="bg1"/>
                </a:solidFill>
                <a:cs typeface="Arial" charset="0"/>
              </a:rPr>
              <a:t>: </a:t>
            </a:r>
            <a:r>
              <a:rPr lang="en-US" sz="3600" b="1" smtClean="0">
                <a:solidFill>
                  <a:schemeClr val="bg1"/>
                </a:solidFill>
                <a:cs typeface="Arial" charset="0"/>
              </a:rPr>
              <a:t>我们</a:t>
            </a:r>
            <a:r>
              <a:rPr lang="zh-CN" altLang="en-US" sz="3600" b="1" smtClean="0">
                <a:solidFill>
                  <a:schemeClr val="bg1"/>
                </a:solidFill>
                <a:cs typeface="Arial" charset="0"/>
              </a:rPr>
              <a:t>如何</a:t>
            </a:r>
            <a:r>
              <a:rPr lang="en-US" sz="3600" b="1" smtClean="0">
                <a:solidFill>
                  <a:schemeClr val="bg1"/>
                </a:solidFill>
                <a:cs typeface="Arial" charset="0"/>
              </a:rPr>
              <a:t>知道怎样</a:t>
            </a:r>
            <a:r>
              <a:rPr lang="zh-CN" altLang="en-US" sz="3600" b="1" smtClean="0">
                <a:solidFill>
                  <a:schemeClr val="bg1"/>
                </a:solidFill>
                <a:cs typeface="Arial" charset="0"/>
              </a:rPr>
              <a:t>对</a:t>
            </a:r>
            <a:r>
              <a:rPr lang="en-US" sz="3600" b="1" smtClean="0">
                <a:solidFill>
                  <a:schemeClr val="bg1"/>
                </a:solidFill>
                <a:cs typeface="Arial" charset="0"/>
              </a:rPr>
              <a:t>非基督徒</a:t>
            </a:r>
            <a:r>
              <a:rPr lang="zh-CN" altLang="en-US" sz="3600" b="1" smtClean="0">
                <a:solidFill>
                  <a:schemeClr val="bg1"/>
                </a:solidFill>
                <a:cs typeface="Arial" charset="0"/>
              </a:rPr>
              <a:t>说话</a:t>
            </a:r>
            <a:r>
              <a:rPr lang="en-US" altLang="ja-JP" sz="3600" b="1" smtClean="0">
                <a:solidFill>
                  <a:schemeClr val="bg1"/>
                </a:solidFill>
                <a:cs typeface="Arial" charset="0"/>
              </a:rPr>
              <a:t> (Col. 4:6c)?</a:t>
            </a:r>
            <a:endParaRPr lang="en-US" sz="3600" b="1" smtClean="0">
              <a:solidFill>
                <a:schemeClr val="bg1"/>
              </a:solidFill>
              <a:cs typeface="Arial" charset="0"/>
            </a:endParaRPr>
          </a:p>
        </p:txBody>
      </p:sp>
      <p:sp>
        <p:nvSpPr>
          <p:cNvPr id="46084"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pPr>
            <a:r>
              <a:rPr lang="zh-CN" altLang="en-US" sz="4000" b="1">
                <a:solidFill>
                  <a:srgbClr val="FFFFFF"/>
                </a:solidFill>
                <a:effectLst>
                  <a:outerShdw blurRad="38100" dist="38100" dir="2700000" algn="tl">
                    <a:srgbClr val="000000"/>
                  </a:outerShdw>
                </a:effectLst>
                <a:latin typeface="Arial" charset="0"/>
                <a:ea typeface="ＭＳ Ｐゴシック" charset="0"/>
                <a:cs typeface="Arial" charset="0"/>
              </a:rPr>
              <a:t>过渡的类型</a:t>
            </a:r>
            <a:endParaRPr lang="zh-CN" altLang="en-US" sz="4000" b="1">
              <a:solidFill>
                <a:srgbClr val="FFFFFF"/>
              </a:solidFill>
              <a:latin typeface="Arial" charset="0"/>
              <a:ea typeface="ＭＳ Ｐゴシック" charset="0"/>
              <a:cs typeface="Arial" charset="0"/>
            </a:endParaRPr>
          </a:p>
        </p:txBody>
      </p:sp>
      <p:sp>
        <p:nvSpPr>
          <p:cNvPr id="46085" name="Text Box 5"/>
          <p:cNvSpPr txBox="1">
            <a:spLocks noChangeArrowheads="1"/>
          </p:cNvSpPr>
          <p:nvPr/>
        </p:nvSpPr>
        <p:spPr bwMode="auto">
          <a:xfrm>
            <a:off x="8531225" y="95250"/>
            <a:ext cx="520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smtClean="0">
                <a:solidFill>
                  <a:srgbClr val="FFFFFF"/>
                </a:solidFill>
                <a:cs typeface="Arial" charset="0"/>
              </a:rPr>
              <a:t>68</a:t>
            </a:r>
            <a:endParaRPr lang="en-US" b="1" smtClean="0">
              <a:cs typeface="Arial" charset="0"/>
            </a:endParaRPr>
          </a:p>
        </p:txBody>
      </p:sp>
      <p:sp>
        <p:nvSpPr>
          <p:cNvPr id="46086" name="Text Box 6"/>
          <p:cNvSpPr txBox="1">
            <a:spLocks noChangeArrowheads="1"/>
          </p:cNvSpPr>
          <p:nvPr/>
        </p:nvSpPr>
        <p:spPr bwMode="auto">
          <a:xfrm>
            <a:off x="1066800" y="21082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a:t>
            </a:r>
            <a:r>
              <a:rPr lang="zh-CN" altLang="en-US" sz="3600" b="1">
                <a:solidFill>
                  <a:schemeClr val="bg1"/>
                </a:solidFill>
                <a:cs typeface="Arial" charset="0"/>
              </a:rPr>
              <a:t>讲和蔼的话</a:t>
            </a:r>
            <a:r>
              <a:rPr lang="en-US" altLang="ja-JP" sz="3600" b="1">
                <a:solidFill>
                  <a:schemeClr val="bg1"/>
                </a:solidFill>
                <a:effectLst>
                  <a:outerShdw blurRad="38100" dist="38100" dir="2700000" algn="tl">
                    <a:srgbClr val="000000"/>
                  </a:outerShdw>
                </a:effectLst>
                <a:cs typeface="Arial" charset="0"/>
              </a:rPr>
              <a:t> </a:t>
            </a:r>
            <a:r>
              <a:rPr lang="en-US" altLang="ja-JP" sz="3600" b="1">
                <a:solidFill>
                  <a:schemeClr val="bg1"/>
                </a:solidFill>
                <a:cs typeface="Arial" charset="0"/>
              </a:rPr>
              <a:t>(6a)</a:t>
            </a:r>
            <a:endParaRPr lang="en-US" altLang="zh-CN" sz="3600" b="1">
              <a:solidFill>
                <a:schemeClr val="bg1"/>
              </a:solidFill>
              <a:cs typeface="Arial" charset="0"/>
            </a:endParaRPr>
          </a:p>
        </p:txBody>
      </p:sp>
      <p:sp>
        <p:nvSpPr>
          <p:cNvPr id="46087" name="Text Box 7"/>
          <p:cNvSpPr txBox="1">
            <a:spLocks noChangeArrowheads="1"/>
          </p:cNvSpPr>
          <p:nvPr/>
        </p:nvSpPr>
        <p:spPr bwMode="auto">
          <a:xfrm>
            <a:off x="1524000" y="2667000"/>
            <a:ext cx="75438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Font typeface="Arial" charset="0"/>
              <a:buNone/>
              <a:defRPr/>
            </a:pPr>
            <a:r>
              <a:rPr lang="en-US" sz="3600" b="1">
                <a:solidFill>
                  <a:schemeClr val="bg1"/>
                </a:solidFill>
                <a:latin typeface="Arial"/>
                <a:ea typeface="ＭＳ Ｐゴシック" charset="-128"/>
                <a:cs typeface="Arial"/>
              </a:rPr>
              <a:t>A.  </a:t>
            </a:r>
            <a:br>
              <a:rPr lang="en-US" sz="3600" b="1">
                <a:solidFill>
                  <a:schemeClr val="bg1"/>
                </a:solidFill>
                <a:latin typeface="Arial"/>
                <a:ea typeface="ＭＳ Ｐゴシック" charset="-128"/>
                <a:cs typeface="Arial"/>
              </a:rPr>
            </a:br>
            <a:r>
              <a:rPr lang="en-US" sz="3600" b="1">
                <a:solidFill>
                  <a:schemeClr val="bg1"/>
                </a:solidFill>
                <a:latin typeface="Arial"/>
                <a:ea typeface="ＭＳ Ｐゴシック" charset="-128"/>
                <a:cs typeface="Arial"/>
              </a:rPr>
              <a:t>B.  </a:t>
            </a:r>
          </a:p>
        </p:txBody>
      </p:sp>
      <p:sp>
        <p:nvSpPr>
          <p:cNvPr id="46088" name="Text Box 8"/>
          <p:cNvSpPr txBox="1">
            <a:spLocks noChangeArrowheads="1"/>
          </p:cNvSpPr>
          <p:nvPr/>
        </p:nvSpPr>
        <p:spPr bwMode="auto">
          <a:xfrm>
            <a:off x="533400" y="3657600"/>
            <a:ext cx="86106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600" b="1" smtClean="0">
                <a:solidFill>
                  <a:srgbClr val="FFFF00"/>
                </a:solidFill>
                <a:cs typeface="Arial" charset="0"/>
              </a:rPr>
              <a:t>(</a:t>
            </a:r>
            <a:r>
              <a:rPr lang="zh-CN" altLang="en-US" sz="3600" b="1" smtClean="0">
                <a:solidFill>
                  <a:srgbClr val="FFFF00"/>
                </a:solidFill>
                <a:cs typeface="Arial" charset="0"/>
              </a:rPr>
              <a:t>第二种向非基督徒说话的方法是什么？</a:t>
            </a:r>
            <a:r>
              <a:rPr lang="en-US" altLang="ja-JP" sz="3600" b="1" smtClean="0">
                <a:solidFill>
                  <a:srgbClr val="FFFF00"/>
                </a:solidFill>
                <a:cs typeface="Arial" charset="0"/>
              </a:rPr>
              <a:t>)</a:t>
            </a:r>
            <a:endParaRPr lang="en-US" sz="3600" b="1" smtClean="0">
              <a:solidFill>
                <a:srgbClr val="FFFF00"/>
              </a:solidFill>
              <a:cs typeface="Arial" charset="0"/>
            </a:endParaRPr>
          </a:p>
        </p:txBody>
      </p:sp>
      <p:sp>
        <p:nvSpPr>
          <p:cNvPr id="46089" name="Text Box 9"/>
          <p:cNvSpPr txBox="1">
            <a:spLocks noChangeArrowheads="1"/>
          </p:cNvSpPr>
          <p:nvPr/>
        </p:nvSpPr>
        <p:spPr bwMode="auto">
          <a:xfrm>
            <a:off x="1524000" y="5200650"/>
            <a:ext cx="75438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Font typeface="Arial" charset="0"/>
              <a:buNone/>
              <a:defRPr/>
            </a:pPr>
            <a:r>
              <a:rPr lang="en-US" sz="3600" b="1">
                <a:solidFill>
                  <a:schemeClr val="bg1"/>
                </a:solidFill>
                <a:latin typeface="Arial"/>
                <a:ea typeface="ＭＳ Ｐゴシック" charset="-128"/>
                <a:cs typeface="Arial"/>
              </a:rPr>
              <a:t>A. </a:t>
            </a:r>
            <a:br>
              <a:rPr lang="en-US" sz="3600" b="1">
                <a:solidFill>
                  <a:schemeClr val="bg1"/>
                </a:solidFill>
                <a:latin typeface="Arial"/>
                <a:ea typeface="ＭＳ Ｐゴシック" charset="-128"/>
                <a:cs typeface="Arial"/>
              </a:rPr>
            </a:br>
            <a:r>
              <a:rPr lang="en-US" sz="3600" b="1">
                <a:solidFill>
                  <a:schemeClr val="bg1"/>
                </a:solidFill>
                <a:latin typeface="Arial"/>
                <a:ea typeface="ＭＳ Ｐゴシック" charset="-128"/>
                <a:cs typeface="Arial"/>
              </a:rPr>
              <a:t>B. </a:t>
            </a:r>
          </a:p>
        </p:txBody>
      </p:sp>
      <p:sp>
        <p:nvSpPr>
          <p:cNvPr id="46090" name="Text Box 10"/>
          <p:cNvSpPr txBox="1">
            <a:spLocks noChangeArrowheads="1"/>
          </p:cNvSpPr>
          <p:nvPr/>
        </p:nvSpPr>
        <p:spPr bwMode="auto">
          <a:xfrm>
            <a:off x="914400" y="46863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II.</a:t>
            </a:r>
            <a:r>
              <a:rPr lang="zh-CN" altLang="en-US" sz="3600" b="1">
                <a:solidFill>
                  <a:schemeClr val="bg1"/>
                </a:solidFill>
                <a:cs typeface="Arial" charset="0"/>
              </a:rPr>
              <a:t>讲智慧的话</a:t>
            </a:r>
            <a:r>
              <a:rPr lang="en-US" altLang="ja-JP" sz="3600" b="1">
                <a:solidFill>
                  <a:schemeClr val="bg1"/>
                </a:solidFill>
                <a:cs typeface="Arial" charset="0"/>
              </a:rPr>
              <a:t> (6b)</a:t>
            </a:r>
            <a:endParaRPr lang="en-US" altLang="zh-CN" sz="3600" b="1">
              <a:solidFill>
                <a:schemeClr val="bg1"/>
              </a:solidFill>
              <a:cs typeface="Arial" charset="0"/>
            </a:endParaRPr>
          </a:p>
        </p:txBody>
      </p:sp>
      <p:sp>
        <p:nvSpPr>
          <p:cNvPr id="46091" name="WordArt 11"/>
          <p:cNvSpPr>
            <a:spLocks noChangeArrowheads="1" noChangeShapeType="1" noTextEdit="1"/>
          </p:cNvSpPr>
          <p:nvPr/>
        </p:nvSpPr>
        <p:spPr bwMode="auto">
          <a:xfrm>
            <a:off x="468313" y="2786063"/>
            <a:ext cx="3708400" cy="642937"/>
          </a:xfrm>
          <a:prstGeom prst="rect">
            <a:avLst/>
          </a:prstGeom>
        </p:spPr>
        <p:txBody>
          <a:bodyPr wrap="none" fromWordArt="1">
            <a:prstTxWarp prst="textDoubleWave1">
              <a:avLst>
                <a:gd name="adj1" fmla="val 6500"/>
                <a:gd name="adj2" fmla="val 0"/>
              </a:avLst>
            </a:prstTxWarp>
          </a:bodyPr>
          <a:lstStyle/>
          <a:p>
            <a:pPr algn="ctr"/>
            <a:r>
              <a:rPr lang="zh-TW" alt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Arial"/>
                <a:ea typeface="Arial"/>
                <a:cs typeface="Arial"/>
              </a:rPr>
              <a:t>修辞问句</a:t>
            </a:r>
            <a:endParaRPr 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Arial"/>
              <a:ea typeface="Arial"/>
              <a:cs typeface="Aria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fade">
                                      <p:cBhvr>
                                        <p:cTn id="7" dur="770" decel="100000"/>
                                        <p:tgtEl>
                                          <p:spTgt spid="46091"/>
                                        </p:tgtEl>
                                      </p:cBhvr>
                                    </p:animEffect>
                                    <p:animScale>
                                      <p:cBhvr>
                                        <p:cTn id="8" dur="770" decel="100000"/>
                                        <p:tgtEl>
                                          <p:spTgt spid="46091"/>
                                        </p:tgtEl>
                                      </p:cBhvr>
                                      <p:from x="10000" y="10000"/>
                                      <p:to x="200000" y="450000"/>
                                    </p:animScale>
                                    <p:animScale>
                                      <p:cBhvr>
                                        <p:cTn id="9" dur="1230" accel="100000" fill="hold">
                                          <p:stCondLst>
                                            <p:cond delay="770"/>
                                          </p:stCondLst>
                                        </p:cTn>
                                        <p:tgtEl>
                                          <p:spTgt spid="46091"/>
                                        </p:tgtEl>
                                      </p:cBhvr>
                                      <p:from x="200000" y="450000"/>
                                      <p:to x="100000" y="100000"/>
                                    </p:animScale>
                                    <p:set>
                                      <p:cBhvr>
                                        <p:cTn id="10" dur="770" fill="hold"/>
                                        <p:tgtEl>
                                          <p:spTgt spid="46091"/>
                                        </p:tgtEl>
                                        <p:attrNameLst>
                                          <p:attrName>ppt_x</p:attrName>
                                        </p:attrNameLst>
                                      </p:cBhvr>
                                      <p:to>
                                        <p:strVal val="(0.5)"/>
                                      </p:to>
                                    </p:set>
                                    <p:anim from="(0.5)" to="(#ppt_x)" calcmode="lin" valueType="num">
                                      <p:cBhvr>
                                        <p:cTn id="11" dur="1230" accel="100000" fill="hold">
                                          <p:stCondLst>
                                            <p:cond delay="770"/>
                                          </p:stCondLst>
                                        </p:cTn>
                                        <p:tgtEl>
                                          <p:spTgt spid="46091"/>
                                        </p:tgtEl>
                                        <p:attrNameLst>
                                          <p:attrName>ppt_x</p:attrName>
                                        </p:attrNameLst>
                                      </p:cBhvr>
                                    </p:anim>
                                    <p:set>
                                      <p:cBhvr>
                                        <p:cTn id="12" dur="770" fill="hold"/>
                                        <p:tgtEl>
                                          <p:spTgt spid="46091"/>
                                        </p:tgtEl>
                                        <p:attrNameLst>
                                          <p:attrName>ppt_y</p:attrName>
                                        </p:attrNameLst>
                                      </p:cBhvr>
                                      <p:to>
                                        <p:strVal val="(#ppt_y+0.4)"/>
                                      </p:to>
                                    </p:set>
                                    <p:anim from="(#ppt_y+0.4)" to="(#ppt_y)" calcmode="lin" valueType="num">
                                      <p:cBhvr>
                                        <p:cTn id="13" dur="1230" accel="100000" fill="hold">
                                          <p:stCondLst>
                                            <p:cond delay="770"/>
                                          </p:stCondLst>
                                        </p:cTn>
                                        <p:tgtEl>
                                          <p:spTgt spid="4609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46088"/>
                                        </p:tgtEl>
                                        <p:attrNameLst>
                                          <p:attrName>style.visibility</p:attrName>
                                        </p:attrNameLst>
                                      </p:cBhvr>
                                      <p:to>
                                        <p:strVal val="visible"/>
                                      </p:to>
                                    </p:set>
                                    <p:anim calcmode="lin" valueType="num">
                                      <p:cBhvr>
                                        <p:cTn id="18" dur="1000" fill="hold"/>
                                        <p:tgtEl>
                                          <p:spTgt spid="46088"/>
                                        </p:tgtEl>
                                        <p:attrNameLst>
                                          <p:attrName>ppt_w</p:attrName>
                                        </p:attrNameLst>
                                      </p:cBhvr>
                                      <p:tavLst>
                                        <p:tav tm="0">
                                          <p:val>
                                            <p:fltVal val="0"/>
                                          </p:val>
                                        </p:tav>
                                        <p:tav tm="100000">
                                          <p:val>
                                            <p:strVal val="#ppt_w"/>
                                          </p:val>
                                        </p:tav>
                                      </p:tavLst>
                                    </p:anim>
                                    <p:anim calcmode="lin" valueType="num">
                                      <p:cBhvr>
                                        <p:cTn id="19" dur="1000" fill="hold"/>
                                        <p:tgtEl>
                                          <p:spTgt spid="46088"/>
                                        </p:tgtEl>
                                        <p:attrNameLst>
                                          <p:attrName>ppt_h</p:attrName>
                                        </p:attrNameLst>
                                      </p:cBhvr>
                                      <p:tavLst>
                                        <p:tav tm="0">
                                          <p:val>
                                            <p:fltVal val="0"/>
                                          </p:val>
                                        </p:tav>
                                        <p:tav tm="100000">
                                          <p:val>
                                            <p:strVal val="#ppt_h"/>
                                          </p:val>
                                        </p:tav>
                                      </p:tavLst>
                                    </p:anim>
                                    <p:anim calcmode="lin" valueType="num">
                                      <p:cBhvr>
                                        <p:cTn id="20" dur="1000" fill="hold"/>
                                        <p:tgtEl>
                                          <p:spTgt spid="4608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60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460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latin typeface="Arial"/>
              <a:ea typeface="ＭＳ Ｐゴシック" charset="-128"/>
              <a:cs typeface="Arial"/>
            </a:endParaRPr>
          </a:p>
        </p:txBody>
      </p:sp>
      <p:sp>
        <p:nvSpPr>
          <p:cNvPr id="48131" name="Text Box 3"/>
          <p:cNvSpPr txBox="1">
            <a:spLocks noChangeArrowheads="1"/>
          </p:cNvSpPr>
          <p:nvPr/>
        </p:nvSpPr>
        <p:spPr bwMode="auto">
          <a:xfrm>
            <a:off x="457200" y="995363"/>
            <a:ext cx="85344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600" b="1" smtClean="0">
                <a:solidFill>
                  <a:schemeClr val="bg1"/>
                </a:solidFill>
                <a:cs typeface="Arial" charset="0"/>
              </a:rPr>
              <a:t>主题</a:t>
            </a:r>
            <a:r>
              <a:rPr lang="en-US" altLang="ja-JP" sz="3600" b="1" smtClean="0">
                <a:solidFill>
                  <a:schemeClr val="bg1"/>
                </a:solidFill>
                <a:cs typeface="Arial" charset="0"/>
              </a:rPr>
              <a:t>: </a:t>
            </a:r>
            <a:r>
              <a:rPr lang="en-US" sz="3600" b="1" smtClean="0">
                <a:solidFill>
                  <a:schemeClr val="bg1"/>
                </a:solidFill>
                <a:cs typeface="Arial" charset="0"/>
              </a:rPr>
              <a:t>我们</a:t>
            </a:r>
            <a:r>
              <a:rPr lang="zh-CN" altLang="en-US" sz="3600" b="1" smtClean="0">
                <a:solidFill>
                  <a:schemeClr val="bg1"/>
                </a:solidFill>
                <a:cs typeface="Arial" charset="0"/>
              </a:rPr>
              <a:t>如何</a:t>
            </a:r>
            <a:r>
              <a:rPr lang="en-US" sz="3600" b="1" smtClean="0">
                <a:solidFill>
                  <a:schemeClr val="bg1"/>
                </a:solidFill>
                <a:cs typeface="Arial" charset="0"/>
              </a:rPr>
              <a:t>知道怎样</a:t>
            </a:r>
            <a:r>
              <a:rPr lang="zh-CN" altLang="en-US" sz="3600" b="1" smtClean="0">
                <a:solidFill>
                  <a:schemeClr val="bg1"/>
                </a:solidFill>
                <a:cs typeface="Arial" charset="0"/>
              </a:rPr>
              <a:t>对</a:t>
            </a:r>
            <a:r>
              <a:rPr lang="en-US" sz="3600" b="1" smtClean="0">
                <a:solidFill>
                  <a:schemeClr val="bg1"/>
                </a:solidFill>
                <a:cs typeface="Arial" charset="0"/>
              </a:rPr>
              <a:t>非基督徒</a:t>
            </a:r>
            <a:r>
              <a:rPr lang="zh-CN" altLang="en-US" sz="3600" b="1" smtClean="0">
                <a:solidFill>
                  <a:schemeClr val="bg1"/>
                </a:solidFill>
                <a:cs typeface="Arial" charset="0"/>
              </a:rPr>
              <a:t>说话</a:t>
            </a:r>
            <a:r>
              <a:rPr lang="en-US" altLang="ja-JP" sz="3600" b="1" smtClean="0">
                <a:solidFill>
                  <a:schemeClr val="bg1"/>
                </a:solidFill>
                <a:cs typeface="Arial" charset="0"/>
              </a:rPr>
              <a:t> (Col. 4:6c)</a:t>
            </a:r>
            <a:endParaRPr lang="en-US" sz="3600" b="1" smtClean="0">
              <a:solidFill>
                <a:schemeClr val="bg1"/>
              </a:solidFill>
              <a:cs typeface="Arial" charset="0"/>
            </a:endParaRPr>
          </a:p>
        </p:txBody>
      </p:sp>
      <p:sp>
        <p:nvSpPr>
          <p:cNvPr id="48132"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pPr>
            <a:r>
              <a:rPr lang="zh-CN" altLang="en-US" sz="4000" b="1">
                <a:solidFill>
                  <a:srgbClr val="FFFFFF"/>
                </a:solidFill>
                <a:effectLst>
                  <a:outerShdw blurRad="38100" dist="38100" dir="2700000" algn="tl">
                    <a:srgbClr val="000000"/>
                  </a:outerShdw>
                </a:effectLst>
                <a:latin typeface="Arial" charset="0"/>
                <a:ea typeface="ＭＳ Ｐゴシック" charset="0"/>
                <a:cs typeface="Arial" charset="0"/>
              </a:rPr>
              <a:t>过渡类型</a:t>
            </a:r>
            <a:endParaRPr lang="zh-CN" altLang="en-US" sz="4000" b="1">
              <a:solidFill>
                <a:srgbClr val="FFFFFF"/>
              </a:solidFill>
              <a:latin typeface="Arial" charset="0"/>
              <a:ea typeface="ＭＳ Ｐゴシック" charset="0"/>
              <a:cs typeface="Arial" charset="0"/>
            </a:endParaRPr>
          </a:p>
        </p:txBody>
      </p:sp>
      <p:sp>
        <p:nvSpPr>
          <p:cNvPr id="48133" name="Text Box 5"/>
          <p:cNvSpPr txBox="1">
            <a:spLocks noChangeArrowheads="1"/>
          </p:cNvSpPr>
          <p:nvPr/>
        </p:nvSpPr>
        <p:spPr bwMode="auto">
          <a:xfrm>
            <a:off x="8531225" y="95250"/>
            <a:ext cx="520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smtClean="0">
                <a:solidFill>
                  <a:srgbClr val="FFFFFF"/>
                </a:solidFill>
                <a:cs typeface="Arial" charset="0"/>
              </a:rPr>
              <a:t>68</a:t>
            </a:r>
            <a:endParaRPr lang="en-US" b="1" smtClean="0">
              <a:cs typeface="Arial" charset="0"/>
            </a:endParaRPr>
          </a:p>
        </p:txBody>
      </p:sp>
      <p:sp>
        <p:nvSpPr>
          <p:cNvPr id="48134" name="Text Box 6"/>
          <p:cNvSpPr txBox="1">
            <a:spLocks noChangeArrowheads="1"/>
          </p:cNvSpPr>
          <p:nvPr/>
        </p:nvSpPr>
        <p:spPr bwMode="auto">
          <a:xfrm>
            <a:off x="762000" y="21082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a:t>
            </a:r>
            <a:r>
              <a:rPr lang="zh-CN" altLang="en-US" sz="3600" b="1">
                <a:solidFill>
                  <a:schemeClr val="bg1"/>
                </a:solidFill>
                <a:cs typeface="Arial" charset="0"/>
              </a:rPr>
              <a:t>讲和蔼的话</a:t>
            </a:r>
            <a:r>
              <a:rPr lang="en-US" altLang="ja-JP" sz="3600" b="1">
                <a:solidFill>
                  <a:schemeClr val="bg1"/>
                </a:solidFill>
                <a:effectLst>
                  <a:outerShdw blurRad="38100" dist="38100" dir="2700000" algn="tl">
                    <a:srgbClr val="000000"/>
                  </a:outerShdw>
                </a:effectLst>
                <a:cs typeface="Arial" charset="0"/>
              </a:rPr>
              <a:t> </a:t>
            </a:r>
            <a:r>
              <a:rPr lang="en-US" altLang="ja-JP" sz="3600" b="1">
                <a:solidFill>
                  <a:schemeClr val="bg1"/>
                </a:solidFill>
                <a:cs typeface="Arial" charset="0"/>
              </a:rPr>
              <a:t>(6a)</a:t>
            </a:r>
            <a:endParaRPr lang="en-US" altLang="zh-CN" sz="3600" b="1">
              <a:solidFill>
                <a:schemeClr val="bg1"/>
              </a:solidFill>
              <a:cs typeface="Arial" charset="0"/>
            </a:endParaRPr>
          </a:p>
        </p:txBody>
      </p:sp>
      <p:sp>
        <p:nvSpPr>
          <p:cNvPr id="48135" name="Text Box 7"/>
          <p:cNvSpPr txBox="1">
            <a:spLocks noChangeArrowheads="1"/>
          </p:cNvSpPr>
          <p:nvPr/>
        </p:nvSpPr>
        <p:spPr bwMode="auto">
          <a:xfrm>
            <a:off x="1219200" y="2667000"/>
            <a:ext cx="75438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Font typeface="Arial" charset="0"/>
              <a:buNone/>
              <a:defRPr/>
            </a:pPr>
            <a:r>
              <a:rPr lang="en-US" sz="3600" b="1">
                <a:solidFill>
                  <a:schemeClr val="bg1"/>
                </a:solidFill>
                <a:latin typeface="Arial"/>
                <a:ea typeface="ＭＳ Ｐゴシック" charset="-128"/>
                <a:cs typeface="Arial"/>
              </a:rPr>
              <a:t>A.  </a:t>
            </a:r>
            <a:br>
              <a:rPr lang="en-US" sz="3600" b="1">
                <a:solidFill>
                  <a:schemeClr val="bg1"/>
                </a:solidFill>
                <a:latin typeface="Arial"/>
                <a:ea typeface="ＭＳ Ｐゴシック" charset="-128"/>
                <a:cs typeface="Arial"/>
              </a:rPr>
            </a:br>
            <a:r>
              <a:rPr lang="en-US" sz="3600" b="1">
                <a:solidFill>
                  <a:schemeClr val="bg1"/>
                </a:solidFill>
                <a:latin typeface="Arial"/>
                <a:ea typeface="ＭＳ Ｐゴシック" charset="-128"/>
                <a:cs typeface="Arial"/>
              </a:rPr>
              <a:t>B.  </a:t>
            </a:r>
          </a:p>
        </p:txBody>
      </p:sp>
      <p:sp>
        <p:nvSpPr>
          <p:cNvPr id="48136" name="Text Box 8"/>
          <p:cNvSpPr txBox="1">
            <a:spLocks noChangeArrowheads="1"/>
          </p:cNvSpPr>
          <p:nvPr/>
        </p:nvSpPr>
        <p:spPr bwMode="auto">
          <a:xfrm>
            <a:off x="609600" y="3657600"/>
            <a:ext cx="85344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rgbClr val="FFFF00"/>
                </a:solidFill>
                <a:cs typeface="Arial" charset="0"/>
              </a:rPr>
              <a:t>(</a:t>
            </a:r>
            <a:r>
              <a:rPr lang="zh-CN" altLang="en-US" sz="3600" b="1">
                <a:solidFill>
                  <a:srgbClr val="FFFF00"/>
                </a:solidFill>
                <a:cs typeface="Arial" charset="0"/>
              </a:rPr>
              <a:t>我们看到，</a:t>
            </a:r>
            <a:r>
              <a:rPr lang="zh-CN" altLang="en-US" sz="3600" b="1">
                <a:solidFill>
                  <a:srgbClr val="FFFFFF"/>
                </a:solidFill>
                <a:cs typeface="Arial" charset="0"/>
              </a:rPr>
              <a:t>我们必须对非信徒</a:t>
            </a:r>
            <a:r>
              <a:rPr lang="zh-CN" altLang="en-US" sz="3600" b="1">
                <a:solidFill>
                  <a:schemeClr val="bg1"/>
                </a:solidFill>
                <a:cs typeface="Arial" charset="0"/>
              </a:rPr>
              <a:t>讲诉和蔼的话</a:t>
            </a:r>
            <a:r>
              <a:rPr lang="zh-CN" altLang="en-US" sz="3600" b="1">
                <a:solidFill>
                  <a:schemeClr val="bg1"/>
                </a:solidFill>
                <a:effectLst>
                  <a:outerShdw blurRad="38100" dist="38100" dir="2700000" algn="tl">
                    <a:srgbClr val="000000"/>
                  </a:outerShdw>
                </a:effectLst>
                <a:cs typeface="Arial" charset="0"/>
              </a:rPr>
              <a:t>。</a:t>
            </a:r>
            <a:r>
              <a:rPr lang="zh-CN" altLang="en-US" sz="3600" b="1">
                <a:solidFill>
                  <a:srgbClr val="FFFF00"/>
                </a:solidFill>
                <a:cs typeface="Arial" charset="0"/>
              </a:rPr>
              <a:t>现在</a:t>
            </a:r>
            <a:r>
              <a:rPr lang="en-US" altLang="zh-CN" sz="3600" b="1">
                <a:solidFill>
                  <a:srgbClr val="FFFF00"/>
                </a:solidFill>
                <a:cs typeface="Arial" charset="0"/>
              </a:rPr>
              <a:t>……</a:t>
            </a:r>
            <a:r>
              <a:rPr lang="en-US" altLang="ja-JP" sz="3600" b="1">
                <a:solidFill>
                  <a:srgbClr val="FFFF00"/>
                </a:solidFill>
                <a:cs typeface="Arial" charset="0"/>
              </a:rPr>
              <a:t>)</a:t>
            </a:r>
            <a:endParaRPr lang="en-US" altLang="zh-CN" sz="3600" b="1">
              <a:solidFill>
                <a:srgbClr val="FFFF00"/>
              </a:solidFill>
              <a:cs typeface="Arial" charset="0"/>
            </a:endParaRPr>
          </a:p>
        </p:txBody>
      </p:sp>
      <p:sp>
        <p:nvSpPr>
          <p:cNvPr id="48137" name="Text Box 9"/>
          <p:cNvSpPr txBox="1">
            <a:spLocks noChangeArrowheads="1"/>
          </p:cNvSpPr>
          <p:nvPr/>
        </p:nvSpPr>
        <p:spPr bwMode="auto">
          <a:xfrm>
            <a:off x="1219200" y="5200650"/>
            <a:ext cx="75438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Font typeface="Arial" charset="0"/>
              <a:buNone/>
              <a:defRPr/>
            </a:pPr>
            <a:r>
              <a:rPr lang="en-US" sz="3600" b="1">
                <a:solidFill>
                  <a:schemeClr val="bg1"/>
                </a:solidFill>
                <a:latin typeface="Arial"/>
                <a:ea typeface="ＭＳ Ｐゴシック" charset="-128"/>
                <a:cs typeface="Arial"/>
              </a:rPr>
              <a:t>A. </a:t>
            </a:r>
            <a:br>
              <a:rPr lang="en-US" sz="3600" b="1">
                <a:solidFill>
                  <a:schemeClr val="bg1"/>
                </a:solidFill>
                <a:latin typeface="Arial"/>
                <a:ea typeface="ＭＳ Ｐゴシック" charset="-128"/>
                <a:cs typeface="Arial"/>
              </a:rPr>
            </a:br>
            <a:r>
              <a:rPr lang="en-US" sz="3600" b="1">
                <a:solidFill>
                  <a:schemeClr val="bg1"/>
                </a:solidFill>
                <a:latin typeface="Arial"/>
                <a:ea typeface="ＭＳ Ｐゴシック" charset="-128"/>
                <a:cs typeface="Arial"/>
              </a:rPr>
              <a:t>B. </a:t>
            </a:r>
          </a:p>
        </p:txBody>
      </p:sp>
      <p:sp>
        <p:nvSpPr>
          <p:cNvPr id="48138" name="Text Box 10"/>
          <p:cNvSpPr txBox="1">
            <a:spLocks noChangeArrowheads="1"/>
          </p:cNvSpPr>
          <p:nvPr/>
        </p:nvSpPr>
        <p:spPr bwMode="auto">
          <a:xfrm>
            <a:off x="609600" y="46863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II.</a:t>
            </a:r>
            <a:r>
              <a:rPr lang="zh-CN" altLang="en-US" sz="3600" b="1">
                <a:solidFill>
                  <a:schemeClr val="bg1"/>
                </a:solidFill>
                <a:cs typeface="Arial" charset="0"/>
              </a:rPr>
              <a:t>讲智慧的话</a:t>
            </a:r>
            <a:r>
              <a:rPr lang="en-US" altLang="ja-JP" sz="3600" b="1">
                <a:solidFill>
                  <a:schemeClr val="bg1"/>
                </a:solidFill>
                <a:cs typeface="Arial" charset="0"/>
              </a:rPr>
              <a:t> (6b)</a:t>
            </a:r>
            <a:endParaRPr lang="en-US" altLang="zh-CN" sz="3600" b="1">
              <a:solidFill>
                <a:schemeClr val="bg1"/>
              </a:solidFill>
              <a:cs typeface="Arial" charset="0"/>
            </a:endParaRPr>
          </a:p>
        </p:txBody>
      </p:sp>
      <p:sp>
        <p:nvSpPr>
          <p:cNvPr id="48139" name="WordArt 11"/>
          <p:cNvSpPr>
            <a:spLocks noChangeArrowheads="1" noChangeShapeType="1" noTextEdit="1"/>
          </p:cNvSpPr>
          <p:nvPr/>
        </p:nvSpPr>
        <p:spPr bwMode="auto">
          <a:xfrm>
            <a:off x="71438" y="2786063"/>
            <a:ext cx="3708400" cy="642937"/>
          </a:xfrm>
          <a:prstGeom prst="rect">
            <a:avLst/>
          </a:prstGeom>
        </p:spPr>
        <p:txBody>
          <a:bodyPr wrap="none" fromWordArt="1">
            <a:prstTxWarp prst="textDoubleWave1">
              <a:avLst>
                <a:gd name="adj1" fmla="val 6500"/>
                <a:gd name="adj2" fmla="val 0"/>
              </a:avLst>
            </a:prstTxWarp>
          </a:bodyPr>
          <a:lstStyle/>
          <a:p>
            <a:pPr algn="ctr"/>
            <a:r>
              <a:rPr lang="zh-TW" alt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Arial"/>
                <a:ea typeface="Arial"/>
                <a:cs typeface="Arial"/>
              </a:rPr>
              <a:t>回顾</a:t>
            </a:r>
            <a:endParaRPr 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Arial"/>
              <a:ea typeface="Arial"/>
              <a:cs typeface="Aria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8139"/>
                                        </p:tgtEl>
                                        <p:attrNameLst>
                                          <p:attrName>style.visibility</p:attrName>
                                        </p:attrNameLst>
                                      </p:cBhvr>
                                      <p:to>
                                        <p:strVal val="visible"/>
                                      </p:to>
                                    </p:set>
                                    <p:animEffect transition="in" filter="fade">
                                      <p:cBhvr>
                                        <p:cTn id="7" dur="770" decel="100000"/>
                                        <p:tgtEl>
                                          <p:spTgt spid="48139"/>
                                        </p:tgtEl>
                                      </p:cBhvr>
                                    </p:animEffect>
                                    <p:animScale>
                                      <p:cBhvr>
                                        <p:cTn id="8" dur="770" decel="100000"/>
                                        <p:tgtEl>
                                          <p:spTgt spid="48139"/>
                                        </p:tgtEl>
                                      </p:cBhvr>
                                      <p:from x="10000" y="10000"/>
                                      <p:to x="200000" y="450000"/>
                                    </p:animScale>
                                    <p:animScale>
                                      <p:cBhvr>
                                        <p:cTn id="9" dur="1230" accel="100000" fill="hold">
                                          <p:stCondLst>
                                            <p:cond delay="770"/>
                                          </p:stCondLst>
                                        </p:cTn>
                                        <p:tgtEl>
                                          <p:spTgt spid="48139"/>
                                        </p:tgtEl>
                                      </p:cBhvr>
                                      <p:from x="200000" y="450000"/>
                                      <p:to x="100000" y="100000"/>
                                    </p:animScale>
                                    <p:set>
                                      <p:cBhvr>
                                        <p:cTn id="10" dur="770" fill="hold"/>
                                        <p:tgtEl>
                                          <p:spTgt spid="48139"/>
                                        </p:tgtEl>
                                        <p:attrNameLst>
                                          <p:attrName>ppt_x</p:attrName>
                                        </p:attrNameLst>
                                      </p:cBhvr>
                                      <p:to>
                                        <p:strVal val="(0.5)"/>
                                      </p:to>
                                    </p:set>
                                    <p:anim from="(0.5)" to="(#ppt_x)" calcmode="lin" valueType="num">
                                      <p:cBhvr>
                                        <p:cTn id="11" dur="1230" accel="100000" fill="hold">
                                          <p:stCondLst>
                                            <p:cond delay="770"/>
                                          </p:stCondLst>
                                        </p:cTn>
                                        <p:tgtEl>
                                          <p:spTgt spid="48139"/>
                                        </p:tgtEl>
                                        <p:attrNameLst>
                                          <p:attrName>ppt_x</p:attrName>
                                        </p:attrNameLst>
                                      </p:cBhvr>
                                    </p:anim>
                                    <p:set>
                                      <p:cBhvr>
                                        <p:cTn id="12" dur="770" fill="hold"/>
                                        <p:tgtEl>
                                          <p:spTgt spid="48139"/>
                                        </p:tgtEl>
                                        <p:attrNameLst>
                                          <p:attrName>ppt_y</p:attrName>
                                        </p:attrNameLst>
                                      </p:cBhvr>
                                      <p:to>
                                        <p:strVal val="(#ppt_y+0.4)"/>
                                      </p:to>
                                    </p:set>
                                    <p:anim from="(#ppt_y+0.4)" to="(#ppt_y)" calcmode="lin" valueType="num">
                                      <p:cBhvr>
                                        <p:cTn id="13" dur="1230" accel="100000" fill="hold">
                                          <p:stCondLst>
                                            <p:cond delay="770"/>
                                          </p:stCondLst>
                                        </p:cTn>
                                        <p:tgtEl>
                                          <p:spTgt spid="48139"/>
                                        </p:tgtEl>
                                        <p:attrNameLst>
                                          <p:attrName>ppt_y</p:attrName>
                                        </p:attrNameLst>
                                      </p:cBhvr>
                                    </p:anim>
                                  </p:childTnLst>
                                </p:cTn>
                              </p:par>
                            </p:childTnLst>
                          </p:cTn>
                        </p:par>
                        <p:par>
                          <p:cTn id="14" fill="hold" nodeType="afterGroup">
                            <p:stCondLst>
                              <p:cond delay="2000"/>
                            </p:stCondLst>
                            <p:childTnLst>
                              <p:par>
                                <p:cTn id="15" presetID="15" presetClass="entr" presetSubtype="0" fill="hold" grpId="0" nodeType="afterEffect">
                                  <p:stCondLst>
                                    <p:cond delay="0"/>
                                  </p:stCondLst>
                                  <p:childTnLst>
                                    <p:set>
                                      <p:cBhvr>
                                        <p:cTn id="16" dur="1" fill="hold">
                                          <p:stCondLst>
                                            <p:cond delay="0"/>
                                          </p:stCondLst>
                                        </p:cTn>
                                        <p:tgtEl>
                                          <p:spTgt spid="48136"/>
                                        </p:tgtEl>
                                        <p:attrNameLst>
                                          <p:attrName>style.visibility</p:attrName>
                                        </p:attrNameLst>
                                      </p:cBhvr>
                                      <p:to>
                                        <p:strVal val="visible"/>
                                      </p:to>
                                    </p:set>
                                    <p:anim calcmode="lin" valueType="num">
                                      <p:cBhvr>
                                        <p:cTn id="17" dur="1000" fill="hold"/>
                                        <p:tgtEl>
                                          <p:spTgt spid="48136"/>
                                        </p:tgtEl>
                                        <p:attrNameLst>
                                          <p:attrName>ppt_w</p:attrName>
                                        </p:attrNameLst>
                                      </p:cBhvr>
                                      <p:tavLst>
                                        <p:tav tm="0">
                                          <p:val>
                                            <p:fltVal val="0"/>
                                          </p:val>
                                        </p:tav>
                                        <p:tav tm="100000">
                                          <p:val>
                                            <p:strVal val="#ppt_w"/>
                                          </p:val>
                                        </p:tav>
                                      </p:tavLst>
                                    </p:anim>
                                    <p:anim calcmode="lin" valueType="num">
                                      <p:cBhvr>
                                        <p:cTn id="18" dur="1000" fill="hold"/>
                                        <p:tgtEl>
                                          <p:spTgt spid="48136"/>
                                        </p:tgtEl>
                                        <p:attrNameLst>
                                          <p:attrName>ppt_h</p:attrName>
                                        </p:attrNameLst>
                                      </p:cBhvr>
                                      <p:tavLst>
                                        <p:tav tm="0">
                                          <p:val>
                                            <p:fltVal val="0"/>
                                          </p:val>
                                        </p:tav>
                                        <p:tav tm="100000">
                                          <p:val>
                                            <p:strVal val="#ppt_h"/>
                                          </p:val>
                                        </p:tav>
                                      </p:tavLst>
                                    </p:anim>
                                    <p:anim calcmode="lin" valueType="num">
                                      <p:cBhvr>
                                        <p:cTn id="19" dur="1000" fill="hold"/>
                                        <p:tgtEl>
                                          <p:spTgt spid="4813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81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P spid="481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latin typeface="Arial"/>
              <a:ea typeface="ＭＳ Ｐゴシック" charset="-128"/>
              <a:cs typeface="Arial"/>
            </a:endParaRPr>
          </a:p>
        </p:txBody>
      </p:sp>
      <p:sp>
        <p:nvSpPr>
          <p:cNvPr id="50179" name="Text Box 3"/>
          <p:cNvSpPr txBox="1">
            <a:spLocks noChangeArrowheads="1"/>
          </p:cNvSpPr>
          <p:nvPr/>
        </p:nvSpPr>
        <p:spPr bwMode="auto">
          <a:xfrm>
            <a:off x="609600" y="995363"/>
            <a:ext cx="85344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600" b="1" smtClean="0">
                <a:solidFill>
                  <a:schemeClr val="bg1"/>
                </a:solidFill>
                <a:cs typeface="Arial" charset="0"/>
              </a:rPr>
              <a:t>主题</a:t>
            </a:r>
            <a:r>
              <a:rPr lang="en-US" altLang="ja-JP" sz="3600" b="1" smtClean="0">
                <a:solidFill>
                  <a:schemeClr val="bg1"/>
                </a:solidFill>
                <a:cs typeface="Arial" charset="0"/>
              </a:rPr>
              <a:t>: </a:t>
            </a:r>
            <a:r>
              <a:rPr lang="en-US" sz="3600" b="1" smtClean="0">
                <a:solidFill>
                  <a:schemeClr val="bg1"/>
                </a:solidFill>
                <a:cs typeface="Arial" charset="0"/>
              </a:rPr>
              <a:t>我们</a:t>
            </a:r>
            <a:r>
              <a:rPr lang="zh-CN" altLang="en-US" sz="3600" b="1" smtClean="0">
                <a:solidFill>
                  <a:schemeClr val="bg1"/>
                </a:solidFill>
                <a:cs typeface="Arial" charset="0"/>
              </a:rPr>
              <a:t>如何</a:t>
            </a:r>
            <a:r>
              <a:rPr lang="en-US" sz="3600" b="1" smtClean="0">
                <a:solidFill>
                  <a:schemeClr val="bg1"/>
                </a:solidFill>
                <a:cs typeface="Arial" charset="0"/>
              </a:rPr>
              <a:t>知道怎样</a:t>
            </a:r>
            <a:r>
              <a:rPr lang="zh-CN" altLang="en-US" sz="3600" b="1" smtClean="0">
                <a:solidFill>
                  <a:schemeClr val="bg1"/>
                </a:solidFill>
                <a:cs typeface="Arial" charset="0"/>
              </a:rPr>
              <a:t>对</a:t>
            </a:r>
            <a:r>
              <a:rPr lang="en-US" sz="3600" b="1" smtClean="0">
                <a:solidFill>
                  <a:schemeClr val="bg1"/>
                </a:solidFill>
                <a:cs typeface="Arial" charset="0"/>
              </a:rPr>
              <a:t>非基督徒</a:t>
            </a:r>
            <a:r>
              <a:rPr lang="zh-CN" altLang="en-US" sz="3600" b="1" smtClean="0">
                <a:solidFill>
                  <a:schemeClr val="bg1"/>
                </a:solidFill>
                <a:cs typeface="Arial" charset="0"/>
              </a:rPr>
              <a:t>说话</a:t>
            </a:r>
            <a:r>
              <a:rPr lang="en-US" altLang="ja-JP" sz="3600" b="1" smtClean="0">
                <a:solidFill>
                  <a:schemeClr val="bg1"/>
                </a:solidFill>
                <a:cs typeface="Arial" charset="0"/>
              </a:rPr>
              <a:t> (Col. 4:6c)</a:t>
            </a:r>
            <a:endParaRPr lang="en-US" sz="3600" b="1" smtClean="0">
              <a:solidFill>
                <a:schemeClr val="bg1"/>
              </a:solidFill>
              <a:cs typeface="Arial" charset="0"/>
            </a:endParaRPr>
          </a:p>
        </p:txBody>
      </p:sp>
      <p:sp>
        <p:nvSpPr>
          <p:cNvPr id="50180"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pPr>
            <a:r>
              <a:rPr lang="zh-CN" altLang="en-US" sz="4000" b="1">
                <a:solidFill>
                  <a:srgbClr val="FFFFFF"/>
                </a:solidFill>
                <a:effectLst>
                  <a:outerShdw blurRad="38100" dist="38100" dir="2700000" algn="tl">
                    <a:srgbClr val="000000"/>
                  </a:outerShdw>
                </a:effectLst>
                <a:latin typeface="Arial" charset="0"/>
                <a:ea typeface="ＭＳ Ｐゴシック" charset="0"/>
                <a:cs typeface="Arial" charset="0"/>
              </a:rPr>
              <a:t>过渡类型</a:t>
            </a:r>
            <a:endParaRPr lang="zh-CN" altLang="en-US" sz="4000" b="1">
              <a:solidFill>
                <a:srgbClr val="FFFFFF"/>
              </a:solidFill>
              <a:latin typeface="Arial" charset="0"/>
              <a:ea typeface="ＭＳ Ｐゴシック" charset="0"/>
              <a:cs typeface="Arial" charset="0"/>
            </a:endParaRPr>
          </a:p>
        </p:txBody>
      </p:sp>
      <p:sp>
        <p:nvSpPr>
          <p:cNvPr id="50181" name="Text Box 5"/>
          <p:cNvSpPr txBox="1">
            <a:spLocks noChangeArrowheads="1"/>
          </p:cNvSpPr>
          <p:nvPr/>
        </p:nvSpPr>
        <p:spPr bwMode="auto">
          <a:xfrm>
            <a:off x="8531225" y="95250"/>
            <a:ext cx="520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smtClean="0">
                <a:solidFill>
                  <a:srgbClr val="FFFFFF"/>
                </a:solidFill>
                <a:cs typeface="Arial" charset="0"/>
              </a:rPr>
              <a:t>68</a:t>
            </a:r>
            <a:endParaRPr lang="en-US" b="1" smtClean="0">
              <a:cs typeface="Arial" charset="0"/>
            </a:endParaRPr>
          </a:p>
        </p:txBody>
      </p:sp>
      <p:sp>
        <p:nvSpPr>
          <p:cNvPr id="50182" name="Text Box 6"/>
          <p:cNvSpPr txBox="1">
            <a:spLocks noChangeArrowheads="1"/>
          </p:cNvSpPr>
          <p:nvPr/>
        </p:nvSpPr>
        <p:spPr bwMode="auto">
          <a:xfrm>
            <a:off x="914400" y="21082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a:t>
            </a:r>
            <a:r>
              <a:rPr lang="zh-CN" altLang="en-US" sz="3600" b="1">
                <a:solidFill>
                  <a:schemeClr val="bg1"/>
                </a:solidFill>
                <a:cs typeface="Arial" charset="0"/>
              </a:rPr>
              <a:t>讲和蔼的话</a:t>
            </a:r>
            <a:r>
              <a:rPr lang="en-US" altLang="ja-JP" sz="3600" b="1">
                <a:solidFill>
                  <a:schemeClr val="bg1"/>
                </a:solidFill>
                <a:effectLst>
                  <a:outerShdw blurRad="38100" dist="38100" dir="2700000" algn="tl">
                    <a:srgbClr val="000000"/>
                  </a:outerShdw>
                </a:effectLst>
                <a:cs typeface="Arial" charset="0"/>
              </a:rPr>
              <a:t> </a:t>
            </a:r>
            <a:r>
              <a:rPr lang="en-US" altLang="ja-JP" sz="3600" b="1">
                <a:solidFill>
                  <a:schemeClr val="bg1"/>
                </a:solidFill>
                <a:cs typeface="Arial" charset="0"/>
              </a:rPr>
              <a:t>(6a)</a:t>
            </a:r>
            <a:endParaRPr lang="en-US" altLang="zh-CN" sz="3600" b="1">
              <a:solidFill>
                <a:schemeClr val="bg1"/>
              </a:solidFill>
              <a:cs typeface="Arial" charset="0"/>
            </a:endParaRPr>
          </a:p>
        </p:txBody>
      </p:sp>
      <p:sp>
        <p:nvSpPr>
          <p:cNvPr id="50183" name="Text Box 7"/>
          <p:cNvSpPr txBox="1">
            <a:spLocks noChangeArrowheads="1"/>
          </p:cNvSpPr>
          <p:nvPr/>
        </p:nvSpPr>
        <p:spPr bwMode="auto">
          <a:xfrm>
            <a:off x="1524000" y="2667000"/>
            <a:ext cx="75438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Font typeface="Arial" charset="0"/>
              <a:buNone/>
              <a:defRPr/>
            </a:pPr>
            <a:r>
              <a:rPr lang="en-US" sz="3600" b="1">
                <a:solidFill>
                  <a:schemeClr val="bg1"/>
                </a:solidFill>
                <a:latin typeface="Arial"/>
                <a:ea typeface="ＭＳ Ｐゴシック" charset="-128"/>
                <a:cs typeface="Arial"/>
              </a:rPr>
              <a:t>A.  </a:t>
            </a:r>
            <a:br>
              <a:rPr lang="en-US" sz="3600" b="1">
                <a:solidFill>
                  <a:schemeClr val="bg1"/>
                </a:solidFill>
                <a:latin typeface="Arial"/>
                <a:ea typeface="ＭＳ Ｐゴシック" charset="-128"/>
                <a:cs typeface="Arial"/>
              </a:rPr>
            </a:br>
            <a:r>
              <a:rPr lang="en-US" sz="3600" b="1">
                <a:solidFill>
                  <a:schemeClr val="bg1"/>
                </a:solidFill>
                <a:latin typeface="Arial"/>
                <a:ea typeface="ＭＳ Ｐゴシック" charset="-128"/>
                <a:cs typeface="Arial"/>
              </a:rPr>
              <a:t>B.  </a:t>
            </a:r>
          </a:p>
        </p:txBody>
      </p:sp>
      <p:sp>
        <p:nvSpPr>
          <p:cNvPr id="50184" name="Text Box 8"/>
          <p:cNvSpPr txBox="1">
            <a:spLocks noChangeArrowheads="1"/>
          </p:cNvSpPr>
          <p:nvPr/>
        </p:nvSpPr>
        <p:spPr bwMode="auto">
          <a:xfrm>
            <a:off x="914400" y="36576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rgbClr val="FFFF00"/>
                </a:solidFill>
                <a:cs typeface="Arial" charset="0"/>
              </a:rPr>
              <a:t>(</a:t>
            </a:r>
            <a:r>
              <a:rPr lang="zh-CN" altLang="en-US" sz="3600" b="1">
                <a:solidFill>
                  <a:srgbClr val="FFFF00"/>
                </a:solidFill>
                <a:cs typeface="Arial" charset="0"/>
              </a:rPr>
              <a:t>第二种向非基督徒说话的方法是</a:t>
            </a:r>
            <a:r>
              <a:rPr lang="en-US" altLang="zh-CN" sz="3600" b="1">
                <a:solidFill>
                  <a:srgbClr val="FFFF00"/>
                </a:solidFill>
                <a:cs typeface="Arial" charset="0"/>
              </a:rPr>
              <a:t>……</a:t>
            </a:r>
            <a:r>
              <a:rPr lang="en-US" altLang="ja-JP" sz="3600" b="1">
                <a:solidFill>
                  <a:srgbClr val="FFFF00"/>
                </a:solidFill>
                <a:cs typeface="Arial" charset="0"/>
              </a:rPr>
              <a:t>)</a:t>
            </a:r>
            <a:endParaRPr lang="en-US" altLang="zh-CN" sz="3600" b="1">
              <a:solidFill>
                <a:srgbClr val="FFFF00"/>
              </a:solidFill>
              <a:cs typeface="Arial" charset="0"/>
            </a:endParaRPr>
          </a:p>
        </p:txBody>
      </p:sp>
      <p:sp>
        <p:nvSpPr>
          <p:cNvPr id="50185" name="Text Box 9"/>
          <p:cNvSpPr txBox="1">
            <a:spLocks noChangeArrowheads="1"/>
          </p:cNvSpPr>
          <p:nvPr/>
        </p:nvSpPr>
        <p:spPr bwMode="auto">
          <a:xfrm>
            <a:off x="1524000" y="5200650"/>
            <a:ext cx="75438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Font typeface="Arial" charset="0"/>
              <a:buNone/>
              <a:defRPr/>
            </a:pPr>
            <a:r>
              <a:rPr lang="en-US" sz="3600" b="1">
                <a:solidFill>
                  <a:schemeClr val="bg1"/>
                </a:solidFill>
                <a:latin typeface="Arial"/>
                <a:ea typeface="ＭＳ Ｐゴシック" charset="-128"/>
                <a:cs typeface="Arial"/>
              </a:rPr>
              <a:t>A. </a:t>
            </a:r>
            <a:br>
              <a:rPr lang="en-US" sz="3600" b="1">
                <a:solidFill>
                  <a:schemeClr val="bg1"/>
                </a:solidFill>
                <a:latin typeface="Arial"/>
                <a:ea typeface="ＭＳ Ｐゴシック" charset="-128"/>
                <a:cs typeface="Arial"/>
              </a:rPr>
            </a:br>
            <a:r>
              <a:rPr lang="en-US" sz="3600" b="1">
                <a:solidFill>
                  <a:schemeClr val="bg1"/>
                </a:solidFill>
                <a:latin typeface="Arial"/>
                <a:ea typeface="ＭＳ Ｐゴシック" charset="-128"/>
                <a:cs typeface="Arial"/>
              </a:rPr>
              <a:t>B. </a:t>
            </a:r>
          </a:p>
        </p:txBody>
      </p:sp>
      <p:sp>
        <p:nvSpPr>
          <p:cNvPr id="50186" name="Text Box 10"/>
          <p:cNvSpPr txBox="1">
            <a:spLocks noChangeArrowheads="1"/>
          </p:cNvSpPr>
          <p:nvPr/>
        </p:nvSpPr>
        <p:spPr bwMode="auto">
          <a:xfrm>
            <a:off x="762000" y="46863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II.</a:t>
            </a:r>
            <a:r>
              <a:rPr lang="zh-CN" altLang="en-US" sz="3600" b="1">
                <a:solidFill>
                  <a:schemeClr val="bg1"/>
                </a:solidFill>
                <a:cs typeface="Arial" charset="0"/>
              </a:rPr>
              <a:t>讲智慧的话</a:t>
            </a:r>
            <a:r>
              <a:rPr lang="en-US" altLang="ja-JP" sz="3600" b="1">
                <a:solidFill>
                  <a:schemeClr val="bg1"/>
                </a:solidFill>
                <a:cs typeface="Arial" charset="0"/>
              </a:rPr>
              <a:t> (6b)</a:t>
            </a:r>
            <a:endParaRPr lang="en-US" altLang="zh-CN" sz="3600" b="1">
              <a:solidFill>
                <a:schemeClr val="bg1"/>
              </a:solidFill>
              <a:cs typeface="Arial" charset="0"/>
            </a:endParaRPr>
          </a:p>
        </p:txBody>
      </p:sp>
      <p:sp>
        <p:nvSpPr>
          <p:cNvPr id="50187" name="WordArt 11"/>
          <p:cNvSpPr>
            <a:spLocks noChangeArrowheads="1" noChangeShapeType="1" noTextEdit="1"/>
          </p:cNvSpPr>
          <p:nvPr/>
        </p:nvSpPr>
        <p:spPr bwMode="auto">
          <a:xfrm>
            <a:off x="457200" y="2743200"/>
            <a:ext cx="3708400" cy="642938"/>
          </a:xfrm>
          <a:prstGeom prst="rect">
            <a:avLst/>
          </a:prstGeom>
        </p:spPr>
        <p:txBody>
          <a:bodyPr wrap="none" fromWordArt="1">
            <a:prstTxWarp prst="textDoubleWave1">
              <a:avLst>
                <a:gd name="adj1" fmla="val 6500"/>
                <a:gd name="adj2" fmla="val 0"/>
              </a:avLst>
            </a:prstTxWarp>
          </a:bodyPr>
          <a:lstStyle/>
          <a:p>
            <a:pPr algn="ctr"/>
            <a:r>
              <a:rPr lang="zh-CHT" alt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Arial"/>
                <a:ea typeface="Arial"/>
                <a:cs typeface="Arial"/>
              </a:rPr>
              <a:t>不完整的句子</a:t>
            </a:r>
            <a:endParaRPr 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Arial"/>
              <a:ea typeface="Arial"/>
              <a:cs typeface="Aria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fade">
                                      <p:cBhvr>
                                        <p:cTn id="7" dur="770" decel="100000"/>
                                        <p:tgtEl>
                                          <p:spTgt spid="50187"/>
                                        </p:tgtEl>
                                      </p:cBhvr>
                                    </p:animEffect>
                                    <p:animScale>
                                      <p:cBhvr>
                                        <p:cTn id="8" dur="770" decel="100000"/>
                                        <p:tgtEl>
                                          <p:spTgt spid="50187"/>
                                        </p:tgtEl>
                                      </p:cBhvr>
                                      <p:from x="10000" y="10000"/>
                                      <p:to x="200000" y="450000"/>
                                    </p:animScale>
                                    <p:animScale>
                                      <p:cBhvr>
                                        <p:cTn id="9" dur="1230" accel="100000" fill="hold">
                                          <p:stCondLst>
                                            <p:cond delay="770"/>
                                          </p:stCondLst>
                                        </p:cTn>
                                        <p:tgtEl>
                                          <p:spTgt spid="50187"/>
                                        </p:tgtEl>
                                      </p:cBhvr>
                                      <p:from x="200000" y="450000"/>
                                      <p:to x="100000" y="100000"/>
                                    </p:animScale>
                                    <p:set>
                                      <p:cBhvr>
                                        <p:cTn id="10" dur="770" fill="hold"/>
                                        <p:tgtEl>
                                          <p:spTgt spid="50187"/>
                                        </p:tgtEl>
                                        <p:attrNameLst>
                                          <p:attrName>ppt_x</p:attrName>
                                        </p:attrNameLst>
                                      </p:cBhvr>
                                      <p:to>
                                        <p:strVal val="(0.5)"/>
                                      </p:to>
                                    </p:set>
                                    <p:anim from="(0.5)" to="(#ppt_x)" calcmode="lin" valueType="num">
                                      <p:cBhvr>
                                        <p:cTn id="11" dur="1230" accel="100000" fill="hold">
                                          <p:stCondLst>
                                            <p:cond delay="770"/>
                                          </p:stCondLst>
                                        </p:cTn>
                                        <p:tgtEl>
                                          <p:spTgt spid="50187"/>
                                        </p:tgtEl>
                                        <p:attrNameLst>
                                          <p:attrName>ppt_x</p:attrName>
                                        </p:attrNameLst>
                                      </p:cBhvr>
                                    </p:anim>
                                    <p:set>
                                      <p:cBhvr>
                                        <p:cTn id="12" dur="770" fill="hold"/>
                                        <p:tgtEl>
                                          <p:spTgt spid="50187"/>
                                        </p:tgtEl>
                                        <p:attrNameLst>
                                          <p:attrName>ppt_y</p:attrName>
                                        </p:attrNameLst>
                                      </p:cBhvr>
                                      <p:to>
                                        <p:strVal val="(#ppt_y+0.4)"/>
                                      </p:to>
                                    </p:set>
                                    <p:anim from="(#ppt_y+0.4)" to="(#ppt_y)" calcmode="lin" valueType="num">
                                      <p:cBhvr>
                                        <p:cTn id="13" dur="1230" accel="100000" fill="hold">
                                          <p:stCondLst>
                                            <p:cond delay="770"/>
                                          </p:stCondLst>
                                        </p:cTn>
                                        <p:tgtEl>
                                          <p:spTgt spid="5018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50184"/>
                                        </p:tgtEl>
                                        <p:attrNameLst>
                                          <p:attrName>style.visibility</p:attrName>
                                        </p:attrNameLst>
                                      </p:cBhvr>
                                      <p:to>
                                        <p:strVal val="visible"/>
                                      </p:to>
                                    </p:set>
                                    <p:anim calcmode="lin" valueType="num">
                                      <p:cBhvr>
                                        <p:cTn id="18" dur="1000" fill="hold"/>
                                        <p:tgtEl>
                                          <p:spTgt spid="50184"/>
                                        </p:tgtEl>
                                        <p:attrNameLst>
                                          <p:attrName>ppt_w</p:attrName>
                                        </p:attrNameLst>
                                      </p:cBhvr>
                                      <p:tavLst>
                                        <p:tav tm="0">
                                          <p:val>
                                            <p:fltVal val="0"/>
                                          </p:val>
                                        </p:tav>
                                        <p:tav tm="100000">
                                          <p:val>
                                            <p:strVal val="#ppt_w"/>
                                          </p:val>
                                        </p:tav>
                                      </p:tavLst>
                                    </p:anim>
                                    <p:anim calcmode="lin" valueType="num">
                                      <p:cBhvr>
                                        <p:cTn id="19" dur="1000" fill="hold"/>
                                        <p:tgtEl>
                                          <p:spTgt spid="50184"/>
                                        </p:tgtEl>
                                        <p:attrNameLst>
                                          <p:attrName>ppt_h</p:attrName>
                                        </p:attrNameLst>
                                      </p:cBhvr>
                                      <p:tavLst>
                                        <p:tav tm="0">
                                          <p:val>
                                            <p:fltVal val="0"/>
                                          </p:val>
                                        </p:tav>
                                        <p:tav tm="100000">
                                          <p:val>
                                            <p:strVal val="#ppt_h"/>
                                          </p:val>
                                        </p:tav>
                                      </p:tavLst>
                                    </p:anim>
                                    <p:anim calcmode="lin" valueType="num">
                                      <p:cBhvr>
                                        <p:cTn id="20" dur="1000" fill="hold"/>
                                        <p:tgtEl>
                                          <p:spTgt spid="5018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01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latin typeface="Arial"/>
              <a:ea typeface="ＭＳ Ｐゴシック" charset="-128"/>
              <a:cs typeface="Arial"/>
            </a:endParaRPr>
          </a:p>
        </p:txBody>
      </p:sp>
      <p:sp>
        <p:nvSpPr>
          <p:cNvPr id="766979" name="Text Box 3"/>
          <p:cNvSpPr txBox="1">
            <a:spLocks noChangeArrowheads="1"/>
          </p:cNvSpPr>
          <p:nvPr/>
        </p:nvSpPr>
        <p:spPr bwMode="auto">
          <a:xfrm>
            <a:off x="533400" y="995363"/>
            <a:ext cx="8534400" cy="971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600" b="1" smtClean="0">
                <a:solidFill>
                  <a:schemeClr val="bg1"/>
                </a:solidFill>
                <a:cs typeface="Arial" charset="0"/>
              </a:rPr>
              <a:t>主题</a:t>
            </a:r>
            <a:r>
              <a:rPr lang="en-US" altLang="ja-JP" sz="3600" b="1" smtClean="0">
                <a:solidFill>
                  <a:schemeClr val="bg1"/>
                </a:solidFill>
                <a:cs typeface="Arial" charset="0"/>
              </a:rPr>
              <a:t>: </a:t>
            </a:r>
            <a:r>
              <a:rPr lang="en-US" sz="3600" b="1" smtClean="0">
                <a:solidFill>
                  <a:schemeClr val="bg1"/>
                </a:solidFill>
                <a:cs typeface="Arial" charset="0"/>
              </a:rPr>
              <a:t>我们</a:t>
            </a:r>
            <a:r>
              <a:rPr lang="zh-CN" altLang="en-US" sz="3600" b="1" smtClean="0">
                <a:solidFill>
                  <a:schemeClr val="bg1"/>
                </a:solidFill>
                <a:cs typeface="Arial" charset="0"/>
              </a:rPr>
              <a:t>如何</a:t>
            </a:r>
            <a:r>
              <a:rPr lang="en-US" sz="3600" b="1" smtClean="0">
                <a:solidFill>
                  <a:schemeClr val="bg1"/>
                </a:solidFill>
                <a:cs typeface="Arial" charset="0"/>
              </a:rPr>
              <a:t>知道怎样</a:t>
            </a:r>
            <a:r>
              <a:rPr lang="zh-CN" altLang="en-US" sz="3600" b="1" smtClean="0">
                <a:solidFill>
                  <a:schemeClr val="bg1"/>
                </a:solidFill>
                <a:cs typeface="Arial" charset="0"/>
              </a:rPr>
              <a:t>对</a:t>
            </a:r>
            <a:r>
              <a:rPr lang="en-US" sz="3600" b="1" smtClean="0">
                <a:solidFill>
                  <a:schemeClr val="bg1"/>
                </a:solidFill>
                <a:cs typeface="Arial" charset="0"/>
              </a:rPr>
              <a:t>非基督徒</a:t>
            </a:r>
            <a:r>
              <a:rPr lang="zh-CN" altLang="en-US" sz="3600" b="1" smtClean="0">
                <a:solidFill>
                  <a:schemeClr val="bg1"/>
                </a:solidFill>
                <a:cs typeface="Arial" charset="0"/>
              </a:rPr>
              <a:t>说话</a:t>
            </a:r>
            <a:r>
              <a:rPr lang="en-US" altLang="ja-JP" sz="3600" b="1" smtClean="0">
                <a:solidFill>
                  <a:schemeClr val="bg1"/>
                </a:solidFill>
                <a:cs typeface="Arial" charset="0"/>
              </a:rPr>
              <a:t> (Col. 4:6c)</a:t>
            </a:r>
            <a:endParaRPr lang="en-US" sz="3600" b="1" smtClean="0">
              <a:solidFill>
                <a:schemeClr val="bg1"/>
              </a:solidFill>
              <a:cs typeface="Arial" charset="0"/>
            </a:endParaRPr>
          </a:p>
        </p:txBody>
      </p:sp>
      <p:sp>
        <p:nvSpPr>
          <p:cNvPr id="766980"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pPr>
            <a:r>
              <a:rPr lang="zh-CN" altLang="en-US" sz="4000" b="1">
                <a:solidFill>
                  <a:srgbClr val="FFFFFF"/>
                </a:solidFill>
                <a:effectLst>
                  <a:outerShdw blurRad="38100" dist="38100" dir="2700000" algn="tl">
                    <a:srgbClr val="000000"/>
                  </a:outerShdw>
                </a:effectLst>
                <a:latin typeface="Arial" charset="0"/>
                <a:ea typeface="ＭＳ Ｐゴシック" charset="0"/>
                <a:cs typeface="Arial" charset="0"/>
              </a:rPr>
              <a:t>过渡类型</a:t>
            </a:r>
            <a:endParaRPr lang="zh-CN" altLang="en-US" sz="4000" b="1">
              <a:solidFill>
                <a:srgbClr val="FFFFFF"/>
              </a:solidFill>
              <a:latin typeface="Arial" charset="0"/>
              <a:ea typeface="ＭＳ Ｐゴシック" charset="0"/>
              <a:cs typeface="Arial" charset="0"/>
            </a:endParaRPr>
          </a:p>
        </p:txBody>
      </p:sp>
      <p:sp>
        <p:nvSpPr>
          <p:cNvPr id="766981" name="Text Box 5"/>
          <p:cNvSpPr txBox="1">
            <a:spLocks noChangeArrowheads="1"/>
          </p:cNvSpPr>
          <p:nvPr/>
        </p:nvSpPr>
        <p:spPr bwMode="auto">
          <a:xfrm>
            <a:off x="8531225" y="95250"/>
            <a:ext cx="520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smtClean="0">
                <a:solidFill>
                  <a:srgbClr val="FFFFFF"/>
                </a:solidFill>
                <a:cs typeface="Arial" charset="0"/>
              </a:rPr>
              <a:t>68</a:t>
            </a:r>
            <a:endParaRPr lang="en-US" b="1" smtClean="0">
              <a:cs typeface="Arial" charset="0"/>
            </a:endParaRPr>
          </a:p>
        </p:txBody>
      </p:sp>
      <p:sp>
        <p:nvSpPr>
          <p:cNvPr id="766982" name="Text Box 6"/>
          <p:cNvSpPr txBox="1">
            <a:spLocks noChangeArrowheads="1"/>
          </p:cNvSpPr>
          <p:nvPr/>
        </p:nvSpPr>
        <p:spPr bwMode="auto">
          <a:xfrm>
            <a:off x="533400" y="32512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a:t>
            </a:r>
            <a:r>
              <a:rPr lang="zh-CN" altLang="en-US" sz="3600" b="1">
                <a:solidFill>
                  <a:schemeClr val="bg1"/>
                </a:solidFill>
                <a:cs typeface="Arial" charset="0"/>
              </a:rPr>
              <a:t>讲和蔼的话</a:t>
            </a:r>
            <a:r>
              <a:rPr lang="en-US" altLang="ja-JP" sz="3600" b="1">
                <a:solidFill>
                  <a:schemeClr val="bg1"/>
                </a:solidFill>
                <a:effectLst>
                  <a:outerShdw blurRad="38100" dist="38100" dir="2700000" algn="tl">
                    <a:srgbClr val="000000"/>
                  </a:outerShdw>
                </a:effectLst>
                <a:cs typeface="Arial" charset="0"/>
              </a:rPr>
              <a:t> </a:t>
            </a:r>
            <a:r>
              <a:rPr lang="en-US" altLang="ja-JP" sz="3600" b="1">
                <a:solidFill>
                  <a:schemeClr val="bg1"/>
                </a:solidFill>
                <a:cs typeface="Arial" charset="0"/>
              </a:rPr>
              <a:t>(6a)</a:t>
            </a:r>
            <a:endParaRPr lang="en-US" altLang="zh-CN" sz="3600" b="1">
              <a:solidFill>
                <a:schemeClr val="bg1"/>
              </a:solidFill>
              <a:cs typeface="Arial" charset="0"/>
            </a:endParaRPr>
          </a:p>
        </p:txBody>
      </p:sp>
      <p:sp>
        <p:nvSpPr>
          <p:cNvPr id="766984" name="Text Box 8"/>
          <p:cNvSpPr txBox="1">
            <a:spLocks noChangeArrowheads="1"/>
          </p:cNvSpPr>
          <p:nvPr/>
        </p:nvSpPr>
        <p:spPr bwMode="auto">
          <a:xfrm>
            <a:off x="533400" y="43434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rgbClr val="FFFF00"/>
                </a:solidFill>
                <a:cs typeface="Arial" charset="0"/>
              </a:rPr>
              <a:t>(</a:t>
            </a:r>
            <a:r>
              <a:rPr lang="zh-CN" altLang="en-US" sz="3600" b="1">
                <a:solidFill>
                  <a:srgbClr val="FFFF00"/>
                </a:solidFill>
                <a:cs typeface="Arial" charset="0"/>
              </a:rPr>
              <a:t>第二种向非基督徒说话的方法</a:t>
            </a:r>
            <a:r>
              <a:rPr lang="en-US" altLang="zh-CN" sz="3600" b="1">
                <a:solidFill>
                  <a:srgbClr val="FFFF00"/>
                </a:solidFill>
                <a:cs typeface="Arial" charset="0"/>
              </a:rPr>
              <a:t>……</a:t>
            </a:r>
            <a:r>
              <a:rPr lang="en-US" altLang="ja-JP" sz="3600" b="1">
                <a:solidFill>
                  <a:srgbClr val="FFFF00"/>
                </a:solidFill>
                <a:cs typeface="Arial" charset="0"/>
              </a:rPr>
              <a:t>)</a:t>
            </a:r>
            <a:endParaRPr lang="en-US" altLang="zh-CN" sz="3600" b="1">
              <a:solidFill>
                <a:srgbClr val="FFFF00"/>
              </a:solidFill>
              <a:cs typeface="Arial" charset="0"/>
            </a:endParaRPr>
          </a:p>
        </p:txBody>
      </p:sp>
      <p:sp>
        <p:nvSpPr>
          <p:cNvPr id="766986" name="Text Box 10"/>
          <p:cNvSpPr txBox="1">
            <a:spLocks noChangeArrowheads="1"/>
          </p:cNvSpPr>
          <p:nvPr/>
        </p:nvSpPr>
        <p:spPr bwMode="auto">
          <a:xfrm>
            <a:off x="533400" y="53721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chemeClr val="bg1"/>
                </a:solidFill>
                <a:cs typeface="Arial" charset="0"/>
              </a:rPr>
              <a:t>II.</a:t>
            </a:r>
            <a:r>
              <a:rPr lang="zh-CN" altLang="en-US" sz="3600" b="1">
                <a:solidFill>
                  <a:schemeClr val="bg1"/>
                </a:solidFill>
                <a:cs typeface="Arial" charset="0"/>
              </a:rPr>
              <a:t>讲智慧的话</a:t>
            </a:r>
            <a:r>
              <a:rPr lang="en-US" altLang="ja-JP" sz="3600" b="1">
                <a:solidFill>
                  <a:schemeClr val="bg1"/>
                </a:solidFill>
                <a:cs typeface="Arial" charset="0"/>
              </a:rPr>
              <a:t> (6b)</a:t>
            </a:r>
            <a:endParaRPr lang="en-US" altLang="zh-CN" sz="3600" b="1">
              <a:solidFill>
                <a:schemeClr val="bg1"/>
              </a:solidFill>
              <a:cs typeface="Arial" charset="0"/>
            </a:endParaRPr>
          </a:p>
        </p:txBody>
      </p:sp>
      <p:sp>
        <p:nvSpPr>
          <p:cNvPr id="766987" name="WordArt 11"/>
          <p:cNvSpPr>
            <a:spLocks noChangeArrowheads="1" noChangeShapeType="1" noTextEdit="1"/>
          </p:cNvSpPr>
          <p:nvPr/>
        </p:nvSpPr>
        <p:spPr bwMode="auto">
          <a:xfrm>
            <a:off x="381000" y="1778000"/>
            <a:ext cx="3708400" cy="642938"/>
          </a:xfrm>
          <a:prstGeom prst="rect">
            <a:avLst/>
          </a:prstGeom>
        </p:spPr>
        <p:txBody>
          <a:bodyPr wrap="none" fromWordArt="1">
            <a:prstTxWarp prst="textDoubleWave1">
              <a:avLst>
                <a:gd name="adj1" fmla="val 6500"/>
                <a:gd name="adj2" fmla="val 0"/>
              </a:avLst>
            </a:prstTxWarp>
          </a:bodyPr>
          <a:lstStyle/>
          <a:p>
            <a:pPr algn="ctr"/>
            <a:r>
              <a:rPr lang="zh-CHT" alt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Arial"/>
                <a:ea typeface="Arial"/>
                <a:cs typeface="Arial"/>
              </a:rPr>
              <a:t>不完整的句子</a:t>
            </a:r>
            <a:endParaRPr 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Arial"/>
              <a:ea typeface="Arial"/>
              <a:cs typeface="Arial"/>
            </a:endParaRPr>
          </a:p>
        </p:txBody>
      </p:sp>
      <p:sp>
        <p:nvSpPr>
          <p:cNvPr id="766988" name="Text Box 12"/>
          <p:cNvSpPr txBox="1">
            <a:spLocks noChangeArrowheads="1"/>
          </p:cNvSpPr>
          <p:nvPr/>
        </p:nvSpPr>
        <p:spPr bwMode="auto">
          <a:xfrm>
            <a:off x="533400" y="2362200"/>
            <a:ext cx="8077200" cy="5318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600" b="1">
                <a:solidFill>
                  <a:srgbClr val="FFFF00"/>
                </a:solidFill>
                <a:cs typeface="Arial" charset="0"/>
              </a:rPr>
              <a:t>(</a:t>
            </a:r>
            <a:r>
              <a:rPr lang="zh-CN" altLang="en-US" sz="3600" b="1">
                <a:solidFill>
                  <a:srgbClr val="FFFF00"/>
                </a:solidFill>
                <a:cs typeface="Arial" charset="0"/>
              </a:rPr>
              <a:t>第一种向非基督徒说话的方法是</a:t>
            </a:r>
            <a:r>
              <a:rPr lang="en-US" altLang="zh-CN" sz="3600" b="1">
                <a:solidFill>
                  <a:srgbClr val="FFFF00"/>
                </a:solidFill>
                <a:cs typeface="Arial" charset="0"/>
              </a:rPr>
              <a:t>……</a:t>
            </a:r>
            <a:r>
              <a:rPr lang="en-US" altLang="ja-JP" sz="3600" b="1">
                <a:solidFill>
                  <a:srgbClr val="FFFF00"/>
                </a:solidFill>
                <a:cs typeface="Arial" charset="0"/>
              </a:rPr>
              <a:t>)</a:t>
            </a:r>
            <a:endParaRPr lang="en-US" altLang="zh-CN" sz="3600" b="1">
              <a:solidFill>
                <a:srgbClr val="FFFF00"/>
              </a:solidFill>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66987"/>
                                        </p:tgtEl>
                                        <p:attrNameLst>
                                          <p:attrName>style.visibility</p:attrName>
                                        </p:attrNameLst>
                                      </p:cBhvr>
                                      <p:to>
                                        <p:strVal val="visible"/>
                                      </p:to>
                                    </p:set>
                                    <p:animEffect transition="in" filter="fade">
                                      <p:cBhvr>
                                        <p:cTn id="7" dur="770" decel="100000"/>
                                        <p:tgtEl>
                                          <p:spTgt spid="766987"/>
                                        </p:tgtEl>
                                      </p:cBhvr>
                                    </p:animEffect>
                                    <p:animScale>
                                      <p:cBhvr>
                                        <p:cTn id="8" dur="770" decel="100000"/>
                                        <p:tgtEl>
                                          <p:spTgt spid="766987"/>
                                        </p:tgtEl>
                                      </p:cBhvr>
                                      <p:from x="10000" y="10000"/>
                                      <p:to x="200000" y="450000"/>
                                    </p:animScale>
                                    <p:animScale>
                                      <p:cBhvr>
                                        <p:cTn id="9" dur="1230" accel="100000" fill="hold">
                                          <p:stCondLst>
                                            <p:cond delay="770"/>
                                          </p:stCondLst>
                                        </p:cTn>
                                        <p:tgtEl>
                                          <p:spTgt spid="766987"/>
                                        </p:tgtEl>
                                      </p:cBhvr>
                                      <p:from x="200000" y="450000"/>
                                      <p:to x="100000" y="100000"/>
                                    </p:animScale>
                                    <p:set>
                                      <p:cBhvr>
                                        <p:cTn id="10" dur="770" fill="hold"/>
                                        <p:tgtEl>
                                          <p:spTgt spid="766987"/>
                                        </p:tgtEl>
                                        <p:attrNameLst>
                                          <p:attrName>ppt_x</p:attrName>
                                        </p:attrNameLst>
                                      </p:cBhvr>
                                      <p:to>
                                        <p:strVal val="(0.5)"/>
                                      </p:to>
                                    </p:set>
                                    <p:anim from="(0.5)" to="(#ppt_x)" calcmode="lin" valueType="num">
                                      <p:cBhvr>
                                        <p:cTn id="11" dur="1230" accel="100000" fill="hold">
                                          <p:stCondLst>
                                            <p:cond delay="770"/>
                                          </p:stCondLst>
                                        </p:cTn>
                                        <p:tgtEl>
                                          <p:spTgt spid="766987"/>
                                        </p:tgtEl>
                                        <p:attrNameLst>
                                          <p:attrName>ppt_x</p:attrName>
                                        </p:attrNameLst>
                                      </p:cBhvr>
                                    </p:anim>
                                    <p:set>
                                      <p:cBhvr>
                                        <p:cTn id="12" dur="770" fill="hold"/>
                                        <p:tgtEl>
                                          <p:spTgt spid="766987"/>
                                        </p:tgtEl>
                                        <p:attrNameLst>
                                          <p:attrName>ppt_y</p:attrName>
                                        </p:attrNameLst>
                                      </p:cBhvr>
                                      <p:to>
                                        <p:strVal val="(#ppt_y+0.4)"/>
                                      </p:to>
                                    </p:set>
                                    <p:anim from="(#ppt_y+0.4)" to="(#ppt_y)" calcmode="lin" valueType="num">
                                      <p:cBhvr>
                                        <p:cTn id="13" dur="1230" accel="100000" fill="hold">
                                          <p:stCondLst>
                                            <p:cond delay="770"/>
                                          </p:stCondLst>
                                        </p:cTn>
                                        <p:tgtEl>
                                          <p:spTgt spid="76698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766988"/>
                                        </p:tgtEl>
                                        <p:attrNameLst>
                                          <p:attrName>style.visibility</p:attrName>
                                        </p:attrNameLst>
                                      </p:cBhvr>
                                      <p:to>
                                        <p:strVal val="visible"/>
                                      </p:to>
                                    </p:set>
                                    <p:anim calcmode="lin" valueType="num">
                                      <p:cBhvr>
                                        <p:cTn id="18" dur="1000" fill="hold"/>
                                        <p:tgtEl>
                                          <p:spTgt spid="766988"/>
                                        </p:tgtEl>
                                        <p:attrNameLst>
                                          <p:attrName>ppt_w</p:attrName>
                                        </p:attrNameLst>
                                      </p:cBhvr>
                                      <p:tavLst>
                                        <p:tav tm="0">
                                          <p:val>
                                            <p:fltVal val="0"/>
                                          </p:val>
                                        </p:tav>
                                        <p:tav tm="100000">
                                          <p:val>
                                            <p:strVal val="#ppt_w"/>
                                          </p:val>
                                        </p:tav>
                                      </p:tavLst>
                                    </p:anim>
                                    <p:anim calcmode="lin" valueType="num">
                                      <p:cBhvr>
                                        <p:cTn id="19" dur="1000" fill="hold"/>
                                        <p:tgtEl>
                                          <p:spTgt spid="766988"/>
                                        </p:tgtEl>
                                        <p:attrNameLst>
                                          <p:attrName>ppt_h</p:attrName>
                                        </p:attrNameLst>
                                      </p:cBhvr>
                                      <p:tavLst>
                                        <p:tav tm="0">
                                          <p:val>
                                            <p:fltVal val="0"/>
                                          </p:val>
                                        </p:tav>
                                        <p:tav tm="100000">
                                          <p:val>
                                            <p:strVal val="#ppt_h"/>
                                          </p:val>
                                        </p:tav>
                                      </p:tavLst>
                                    </p:anim>
                                    <p:anim calcmode="lin" valueType="num">
                                      <p:cBhvr>
                                        <p:cTn id="20" dur="1000" fill="hold"/>
                                        <p:tgtEl>
                                          <p:spTgt spid="76698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669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766984"/>
                                        </p:tgtEl>
                                        <p:attrNameLst>
                                          <p:attrName>style.visibility</p:attrName>
                                        </p:attrNameLst>
                                      </p:cBhvr>
                                      <p:to>
                                        <p:strVal val="visible"/>
                                      </p:to>
                                    </p:set>
                                    <p:anim calcmode="lin" valueType="num">
                                      <p:cBhvr>
                                        <p:cTn id="26" dur="1000" fill="hold"/>
                                        <p:tgtEl>
                                          <p:spTgt spid="766984"/>
                                        </p:tgtEl>
                                        <p:attrNameLst>
                                          <p:attrName>ppt_w</p:attrName>
                                        </p:attrNameLst>
                                      </p:cBhvr>
                                      <p:tavLst>
                                        <p:tav tm="0">
                                          <p:val>
                                            <p:fltVal val="0"/>
                                          </p:val>
                                        </p:tav>
                                        <p:tav tm="100000">
                                          <p:val>
                                            <p:strVal val="#ppt_w"/>
                                          </p:val>
                                        </p:tav>
                                      </p:tavLst>
                                    </p:anim>
                                    <p:anim calcmode="lin" valueType="num">
                                      <p:cBhvr>
                                        <p:cTn id="27" dur="1000" fill="hold"/>
                                        <p:tgtEl>
                                          <p:spTgt spid="766984"/>
                                        </p:tgtEl>
                                        <p:attrNameLst>
                                          <p:attrName>ppt_h</p:attrName>
                                        </p:attrNameLst>
                                      </p:cBhvr>
                                      <p:tavLst>
                                        <p:tav tm="0">
                                          <p:val>
                                            <p:fltVal val="0"/>
                                          </p:val>
                                        </p:tav>
                                        <p:tav tm="100000">
                                          <p:val>
                                            <p:strVal val="#ppt_h"/>
                                          </p:val>
                                        </p:tav>
                                      </p:tavLst>
                                    </p:anim>
                                    <p:anim calcmode="lin" valueType="num">
                                      <p:cBhvr>
                                        <p:cTn id="28" dur="1000" fill="hold"/>
                                        <p:tgtEl>
                                          <p:spTgt spid="76698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669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84" grpId="0"/>
      <p:bldP spid="766987" grpId="0" animBg="1"/>
      <p:bldP spid="7669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zh-CN" altLang="en-US">
              <a:cs typeface="Arial" charset="0"/>
            </a:endParaRPr>
          </a:p>
        </p:txBody>
      </p:sp>
      <p:sp>
        <p:nvSpPr>
          <p:cNvPr id="349187" name="Text Box 3"/>
          <p:cNvSpPr txBox="1">
            <a:spLocks noChangeArrowheads="1"/>
          </p:cNvSpPr>
          <p:nvPr/>
        </p:nvSpPr>
        <p:spPr bwMode="auto">
          <a:xfrm>
            <a:off x="990600" y="1600200"/>
            <a:ext cx="6934200" cy="3444875"/>
          </a:xfrm>
          <a:prstGeom prst="rect">
            <a:avLst/>
          </a:prstGeom>
          <a:noFill/>
          <a:ln w="9525">
            <a:noFill/>
            <a:miter lim="800000"/>
            <a:headEnd/>
            <a:tailEnd/>
          </a:ln>
          <a:effectLst/>
        </p:spPr>
        <p:txBody>
          <a:bodyPr>
            <a:spAutoFit/>
          </a:bodyPr>
          <a:lstStyle>
            <a:lvl1pPr marL="711200" indent="-711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rabicPeriod"/>
            </a:pPr>
            <a:r>
              <a:rPr lang="zh-CN" altLang="en-US" sz="4000" b="1">
                <a:solidFill>
                  <a:schemeClr val="bg1"/>
                </a:solidFill>
                <a:effectLst>
                  <a:outerShdw blurRad="38100" dist="38100" dir="2700000" algn="tl">
                    <a:srgbClr val="808080"/>
                  </a:outerShdw>
                </a:effectLst>
                <a:cs typeface="Arial" charset="0"/>
              </a:rPr>
              <a:t>重复</a:t>
            </a:r>
            <a:endParaRPr lang="en-US" altLang="ja-JP" sz="4000" b="1">
              <a:solidFill>
                <a:schemeClr val="bg1"/>
              </a:solidFill>
              <a:effectLst>
                <a:outerShdw blurRad="38100" dist="38100" dir="2700000" algn="tl">
                  <a:srgbClr val="808080"/>
                </a:outerShdw>
              </a:effectLst>
              <a:cs typeface="Arial" charset="0"/>
            </a:endParaRPr>
          </a:p>
          <a:p>
            <a:pPr eaLnBrk="1" hangingPunct="1">
              <a:spcBef>
                <a:spcPct val="50000"/>
              </a:spcBef>
              <a:buFont typeface="Arial" charset="0"/>
              <a:buAutoNum type="arabicPeriod"/>
            </a:pPr>
            <a:r>
              <a:rPr lang="zh-CN" altLang="en-US" sz="4000" b="1">
                <a:solidFill>
                  <a:schemeClr val="bg1"/>
                </a:solidFill>
                <a:effectLst>
                  <a:outerShdw blurRad="38100" dist="38100" dir="2700000" algn="tl">
                    <a:srgbClr val="808080"/>
                  </a:outerShdw>
                </a:effectLst>
                <a:cs typeface="Arial" charset="0"/>
              </a:rPr>
              <a:t>重述</a:t>
            </a:r>
          </a:p>
          <a:p>
            <a:pPr eaLnBrk="1" hangingPunct="1">
              <a:spcBef>
                <a:spcPct val="50000"/>
              </a:spcBef>
              <a:buFont typeface="Arial" charset="0"/>
              <a:buAutoNum type="arabicPeriod"/>
            </a:pPr>
            <a:r>
              <a:rPr lang="zh-CN" altLang="en-US" sz="4000" b="1">
                <a:solidFill>
                  <a:srgbClr val="FFFFFF"/>
                </a:solidFill>
                <a:effectLst>
                  <a:outerShdw blurRad="38100" dist="38100" dir="2700000" algn="tl">
                    <a:srgbClr val="808080"/>
                  </a:outerShdw>
                </a:effectLst>
                <a:cs typeface="Arial" charset="0"/>
              </a:rPr>
              <a:t>过渡</a:t>
            </a:r>
            <a:endParaRPr lang="en-US" altLang="zh-CN" sz="4000" b="1">
              <a:solidFill>
                <a:schemeClr val="bg1"/>
              </a:solidFill>
              <a:effectLst>
                <a:outerShdw blurRad="38100" dist="38100" dir="2700000" algn="tl">
                  <a:srgbClr val="808080"/>
                </a:outerShdw>
              </a:effectLst>
              <a:cs typeface="Arial" charset="0"/>
            </a:endParaRPr>
          </a:p>
          <a:p>
            <a:pPr eaLnBrk="1" hangingPunct="1">
              <a:spcBef>
                <a:spcPct val="50000"/>
              </a:spcBef>
              <a:buFont typeface="Arial" charset="0"/>
              <a:buAutoNum type="arabicPeriod"/>
            </a:pPr>
            <a:r>
              <a:rPr lang="zh-CN" altLang="en-US" sz="4000" b="1">
                <a:solidFill>
                  <a:schemeClr val="bg1"/>
                </a:solidFill>
                <a:effectLst>
                  <a:outerShdw blurRad="38100" dist="38100" dir="2700000" algn="tl">
                    <a:srgbClr val="808080"/>
                  </a:outerShdw>
                </a:effectLst>
                <a:cs typeface="Arial" charset="0"/>
              </a:rPr>
              <a:t>关键词</a:t>
            </a:r>
          </a:p>
        </p:txBody>
      </p:sp>
      <p:sp>
        <p:nvSpPr>
          <p:cNvPr id="349188" name="Text Box 4"/>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b="1">
                <a:solidFill>
                  <a:schemeClr val="bg1"/>
                </a:solidFill>
                <a:latin typeface="Arial"/>
                <a:ea typeface="ＭＳ Ｐゴシック" charset="-128"/>
                <a:cs typeface="Arial"/>
              </a:rPr>
              <a:t>68</a:t>
            </a:r>
          </a:p>
        </p:txBody>
      </p:sp>
      <p:sp>
        <p:nvSpPr>
          <p:cNvPr id="134148" name="Rectangle 5"/>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明晰的正文</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9187">
                                            <p:txEl>
                                              <p:pRg st="3" end="3"/>
                                            </p:txEl>
                                          </p:spTgt>
                                        </p:tgtEl>
                                        <p:attrNameLst>
                                          <p:attrName>style.visibility</p:attrName>
                                        </p:attrNameLst>
                                      </p:cBhvr>
                                      <p:to>
                                        <p:strVal val="visible"/>
                                      </p:to>
                                    </p:set>
                                    <p:anim calcmode="lin" valueType="num">
                                      <p:cBhvr>
                                        <p:cTn id="7" dur="500" fill="hold"/>
                                        <p:tgtEl>
                                          <p:spTgt spid="34918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49187">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349187">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349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5"/>
          <p:cNvSpPr>
            <a:spLocks noGrp="1" noChangeArrowheads="1"/>
          </p:cNvSpPr>
          <p:nvPr>
            <p:ph type="title"/>
          </p:nvPr>
        </p:nvSpPr>
        <p:spPr>
          <a:xfrm>
            <a:off x="457200" y="274638"/>
            <a:ext cx="7518400" cy="944562"/>
          </a:xfrm>
          <a:solidFill>
            <a:srgbClr val="000000"/>
          </a:solidFill>
        </p:spPr>
        <p:txBody>
          <a:bodyPr/>
          <a:lstStyle/>
          <a:p>
            <a:pPr marL="711200" indent="-711200" rtl="1" eaLnBrk="1" hangingPunct="1">
              <a:spcBef>
                <a:spcPct val="50000"/>
              </a:spcBef>
            </a:pPr>
            <a:r>
              <a:rPr lang="zh-CN" altLang="en-US" sz="6000" b="1">
                <a:solidFill>
                  <a:schemeClr val="tx1"/>
                </a:solidFill>
                <a:effectLst/>
                <a:latin typeface="Tahoma" charset="0"/>
                <a:ea typeface="ＭＳ Ｐゴシック" charset="0"/>
                <a:cs typeface="Arial" charset="0"/>
              </a:rPr>
              <a:t>重复</a:t>
            </a:r>
            <a:r>
              <a:rPr lang="zh-CN" altLang="en-US" sz="6000" b="1">
                <a:solidFill>
                  <a:srgbClr val="FFFF00"/>
                </a:solidFill>
                <a:effectLst/>
                <a:latin typeface="Tahoma" charset="0"/>
                <a:ea typeface="ＭＳ Ｐゴシック" charset="0"/>
                <a:cs typeface="Arial" charset="0"/>
              </a:rPr>
              <a:t>关键</a:t>
            </a:r>
            <a:r>
              <a:rPr lang="zh-CN" altLang="en-US" sz="6000" b="1">
                <a:solidFill>
                  <a:schemeClr val="tx1"/>
                </a:solidFill>
                <a:effectLst/>
                <a:latin typeface="Tahoma" charset="0"/>
                <a:ea typeface="ＭＳ Ｐゴシック" charset="0"/>
                <a:cs typeface="Arial" charset="0"/>
              </a:rPr>
              <a:t>词</a:t>
            </a:r>
          </a:p>
        </p:txBody>
      </p:sp>
      <p:sp>
        <p:nvSpPr>
          <p:cNvPr id="17415" name="Text Box 7"/>
          <p:cNvSpPr txBox="1">
            <a:spLocks noChangeArrowheads="1"/>
          </p:cNvSpPr>
          <p:nvPr/>
        </p:nvSpPr>
        <p:spPr bwMode="auto">
          <a:xfrm>
            <a:off x="152400" y="1568450"/>
            <a:ext cx="8991600" cy="8731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200" b="1" smtClean="0">
                <a:cs typeface="Arial" charset="0"/>
              </a:rPr>
              <a:t>主题</a:t>
            </a:r>
            <a:r>
              <a:rPr lang="en-US" altLang="ja-JP" sz="3200" b="1" smtClean="0">
                <a:cs typeface="Arial" charset="0"/>
              </a:rPr>
              <a:t>: </a:t>
            </a:r>
            <a:r>
              <a:rPr lang="en-US" sz="3200" b="1" smtClean="0">
                <a:cs typeface="Arial" charset="0"/>
              </a:rPr>
              <a:t>你</a:t>
            </a:r>
            <a:r>
              <a:rPr lang="zh-CN" altLang="en-US" sz="3200" b="1" smtClean="0">
                <a:cs typeface="Arial" charset="0"/>
              </a:rPr>
              <a:t>们作</a:t>
            </a:r>
            <a:r>
              <a:rPr lang="en-US" sz="3200" b="1" smtClean="0">
                <a:cs typeface="Arial" charset="0"/>
              </a:rPr>
              <a:t>父亲</a:t>
            </a:r>
            <a:r>
              <a:rPr lang="zh-CN" altLang="en-US" sz="3200" b="1" smtClean="0">
                <a:cs typeface="Arial" charset="0"/>
              </a:rPr>
              <a:t>的</a:t>
            </a:r>
            <a:r>
              <a:rPr lang="en-US" sz="3200" b="1" smtClean="0">
                <a:cs typeface="Arial" charset="0"/>
              </a:rPr>
              <a:t>如何避免</a:t>
            </a:r>
            <a:r>
              <a:rPr lang="zh-CN" altLang="en-US" sz="3200" b="1" smtClean="0">
                <a:cs typeface="Arial" charset="0"/>
              </a:rPr>
              <a:t>惹</a:t>
            </a:r>
            <a:r>
              <a:rPr lang="en-US" sz="3200" b="1" smtClean="0">
                <a:cs typeface="Arial" charset="0"/>
              </a:rPr>
              <a:t>你</a:t>
            </a:r>
            <a:r>
              <a:rPr lang="zh-CN" altLang="en-US" sz="3200" b="1" smtClean="0">
                <a:cs typeface="Arial" charset="0"/>
              </a:rPr>
              <a:t>的</a:t>
            </a:r>
            <a:r>
              <a:rPr lang="zh-CN" altLang="en-US" sz="3200" b="1" smtClean="0">
                <a:solidFill>
                  <a:srgbClr val="FFFF9E"/>
                </a:solidFill>
                <a:cs typeface="Arial" charset="0"/>
              </a:rPr>
              <a:t>儿女们</a:t>
            </a:r>
            <a:r>
              <a:rPr lang="zh-CN" altLang="en-US" sz="3200" b="1" smtClean="0">
                <a:cs typeface="Arial" charset="0"/>
              </a:rPr>
              <a:t>的气</a:t>
            </a:r>
            <a:r>
              <a:rPr lang="en-US" altLang="ja-JP" sz="3200" b="1" smtClean="0">
                <a:cs typeface="Arial" charset="0"/>
              </a:rPr>
              <a:t> (</a:t>
            </a:r>
            <a:r>
              <a:rPr lang="en-US" sz="3200" b="1" smtClean="0"/>
              <a:t>弗</a:t>
            </a:r>
            <a:r>
              <a:rPr lang="en-US" altLang="ja-JP" sz="3200" b="1" smtClean="0">
                <a:cs typeface="Arial" charset="0"/>
              </a:rPr>
              <a:t>6:4)?</a:t>
            </a:r>
            <a:endParaRPr lang="en-US" sz="3200" b="1" smtClean="0">
              <a:cs typeface="Arial" charset="0"/>
            </a:endParaRPr>
          </a:p>
        </p:txBody>
      </p:sp>
      <p:sp>
        <p:nvSpPr>
          <p:cNvPr id="17416" name="Text Box 8"/>
          <p:cNvSpPr txBox="1">
            <a:spLocks noChangeArrowheads="1"/>
          </p:cNvSpPr>
          <p:nvPr/>
        </p:nvSpPr>
        <p:spPr bwMode="auto">
          <a:xfrm>
            <a:off x="533400" y="2819400"/>
            <a:ext cx="8610600"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smtClean="0">
                <a:cs typeface="Arial" charset="0"/>
              </a:rPr>
              <a:t>I. </a:t>
            </a:r>
            <a:r>
              <a:rPr lang="zh-CN" altLang="en-US" sz="3200" b="1" smtClean="0">
                <a:cs typeface="Arial" charset="0"/>
              </a:rPr>
              <a:t>我们不应该惹他们的气</a:t>
            </a:r>
            <a:endParaRPr lang="en-US" sz="3200" b="1" smtClean="0">
              <a:cs typeface="Arial" charset="0"/>
            </a:endParaRPr>
          </a:p>
        </p:txBody>
      </p:sp>
      <p:sp>
        <p:nvSpPr>
          <p:cNvPr id="17417" name="Text Box 9"/>
          <p:cNvSpPr txBox="1">
            <a:spLocks noChangeArrowheads="1"/>
          </p:cNvSpPr>
          <p:nvPr/>
        </p:nvSpPr>
        <p:spPr bwMode="auto">
          <a:xfrm>
            <a:off x="533400" y="5791200"/>
            <a:ext cx="8759825"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smtClean="0">
                <a:cs typeface="Arial" charset="0"/>
              </a:rPr>
              <a:t>II. </a:t>
            </a:r>
            <a:r>
              <a:rPr lang="zh-CN" altLang="en-US" sz="3200" b="1" smtClean="0">
                <a:cs typeface="Arial" charset="0"/>
              </a:rPr>
              <a:t>教导你的</a:t>
            </a:r>
            <a:r>
              <a:rPr lang="zh-CN" altLang="en-US" sz="3200" b="1" smtClean="0">
                <a:solidFill>
                  <a:srgbClr val="FFFF9E"/>
                </a:solidFill>
                <a:cs typeface="Arial" charset="0"/>
              </a:rPr>
              <a:t>儿女们</a:t>
            </a:r>
            <a:r>
              <a:rPr lang="zh-CN" altLang="en-US" sz="3200" b="1" smtClean="0">
                <a:cs typeface="Arial" charset="0"/>
              </a:rPr>
              <a:t>。</a:t>
            </a:r>
            <a:endParaRPr lang="en-US" sz="3200" b="1" smtClean="0">
              <a:cs typeface="Arial" charset="0"/>
            </a:endParaRPr>
          </a:p>
        </p:txBody>
      </p:sp>
      <p:sp>
        <p:nvSpPr>
          <p:cNvPr id="17418" name="Text Box 10"/>
          <p:cNvSpPr txBox="1">
            <a:spLocks noChangeArrowheads="1"/>
          </p:cNvSpPr>
          <p:nvPr/>
        </p:nvSpPr>
        <p:spPr bwMode="auto">
          <a:xfrm>
            <a:off x="533400" y="4084638"/>
            <a:ext cx="8610600"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smtClean="0">
                <a:cs typeface="Arial" charset="0"/>
              </a:rPr>
              <a:t>II. </a:t>
            </a:r>
            <a:r>
              <a:rPr lang="zh-CN" altLang="en-US" sz="3200" b="1" smtClean="0">
                <a:cs typeface="Arial" charset="0"/>
              </a:rPr>
              <a:t>我们要教导他们以避免这事件</a:t>
            </a:r>
            <a:endParaRPr lang="en-US" sz="3200" b="1" smtClean="0">
              <a:cs typeface="Arial" charset="0"/>
            </a:endParaRPr>
          </a:p>
        </p:txBody>
      </p:sp>
      <p:sp>
        <p:nvSpPr>
          <p:cNvPr id="17419" name="Text Box 11"/>
          <p:cNvSpPr txBox="1">
            <a:spLocks noChangeArrowheads="1"/>
          </p:cNvSpPr>
          <p:nvPr/>
        </p:nvSpPr>
        <p:spPr bwMode="auto">
          <a:xfrm>
            <a:off x="76200" y="4718050"/>
            <a:ext cx="9372600"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200" b="1">
                <a:cs typeface="Arial" charset="0"/>
              </a:rPr>
              <a:t>(</a:t>
            </a:r>
            <a:r>
              <a:rPr lang="zh-CN" altLang="en-US" sz="3200" b="1">
                <a:cs typeface="Arial" charset="0"/>
              </a:rPr>
              <a:t>能避免惹我们儿女们的气的第二种方法是</a:t>
            </a:r>
            <a:r>
              <a:rPr lang="en-US" altLang="zh-CN" sz="3200" b="1">
                <a:cs typeface="Arial" charset="0"/>
              </a:rPr>
              <a:t>……</a:t>
            </a:r>
            <a:r>
              <a:rPr lang="en-US" altLang="ja-JP" sz="3200" b="1">
                <a:cs typeface="Arial" charset="0"/>
              </a:rPr>
              <a:t>)</a:t>
            </a:r>
            <a:endParaRPr lang="en-US" altLang="zh-CN" sz="3200" b="1">
              <a:cs typeface="Arial" charset="0"/>
            </a:endParaRPr>
          </a:p>
        </p:txBody>
      </p:sp>
      <p:sp>
        <p:nvSpPr>
          <p:cNvPr id="17420" name="Text Box 12"/>
          <p:cNvSpPr txBox="1">
            <a:spLocks noChangeArrowheads="1"/>
          </p:cNvSpPr>
          <p:nvPr/>
        </p:nvSpPr>
        <p:spPr bwMode="auto">
          <a:xfrm>
            <a:off x="533400" y="3451225"/>
            <a:ext cx="8607425"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smtClean="0">
                <a:cs typeface="Arial" charset="0"/>
              </a:rPr>
              <a:t>I. </a:t>
            </a:r>
            <a:r>
              <a:rPr lang="zh-CN" altLang="en-US" sz="3200" b="1" smtClean="0">
                <a:cs typeface="Arial" charset="0"/>
              </a:rPr>
              <a:t>不要惹</a:t>
            </a:r>
            <a:r>
              <a:rPr lang="zh-CN" altLang="en-US" sz="3200" b="1" smtClean="0">
                <a:solidFill>
                  <a:srgbClr val="FFFF9E"/>
                </a:solidFill>
                <a:cs typeface="Arial" charset="0"/>
              </a:rPr>
              <a:t>儿女们</a:t>
            </a:r>
            <a:r>
              <a:rPr lang="zh-CN" altLang="en-US" sz="3200" b="1" smtClean="0">
                <a:cs typeface="Arial" charset="0"/>
              </a:rPr>
              <a:t>的气</a:t>
            </a:r>
            <a:endParaRPr lang="en-US" sz="3200" b="1" smtClean="0">
              <a:cs typeface="Arial" charset="0"/>
            </a:endParaRPr>
          </a:p>
        </p:txBody>
      </p:sp>
      <p:sp>
        <p:nvSpPr>
          <p:cNvPr id="17421" name="Line 13"/>
          <p:cNvSpPr>
            <a:spLocks noChangeShapeType="1"/>
          </p:cNvSpPr>
          <p:nvPr/>
        </p:nvSpPr>
        <p:spPr bwMode="auto">
          <a:xfrm>
            <a:off x="304800" y="3124200"/>
            <a:ext cx="7518400"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2" name="Line 14"/>
          <p:cNvSpPr>
            <a:spLocks noChangeShapeType="1"/>
          </p:cNvSpPr>
          <p:nvPr/>
        </p:nvSpPr>
        <p:spPr bwMode="auto">
          <a:xfrm>
            <a:off x="381000" y="4343400"/>
            <a:ext cx="8526463"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4" name="Text Box 16"/>
          <p:cNvSpPr txBox="1">
            <a:spLocks noChangeArrowheads="1"/>
          </p:cNvSpPr>
          <p:nvPr/>
        </p:nvSpPr>
        <p:spPr bwMode="auto">
          <a:xfrm>
            <a:off x="8458200" y="76200"/>
            <a:ext cx="620713"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b="1">
                <a:latin typeface="Arial"/>
                <a:ea typeface="ＭＳ Ｐゴシック" charset="-128"/>
                <a:cs typeface="Arial"/>
              </a:rPr>
              <a:t>68</a:t>
            </a:r>
          </a:p>
        </p:txBody>
      </p:sp>
      <p:grpSp>
        <p:nvGrpSpPr>
          <p:cNvPr id="2" name="Group 17"/>
          <p:cNvGrpSpPr>
            <a:grpSpLocks/>
          </p:cNvGrpSpPr>
          <p:nvPr/>
        </p:nvGrpSpPr>
        <p:grpSpPr bwMode="auto">
          <a:xfrm>
            <a:off x="5181600" y="4038600"/>
            <a:ext cx="595313" cy="595313"/>
            <a:chOff x="3225" y="3141"/>
            <a:chExt cx="375" cy="375"/>
          </a:xfrm>
        </p:grpSpPr>
        <p:sp>
          <p:nvSpPr>
            <p:cNvPr id="17426" name="Freeform 18"/>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sz="2000">
                <a:ea typeface="ＭＳ Ｐゴシック" charset="-128"/>
                <a:cs typeface="ＭＳ Ｐゴシック" charset="-128"/>
              </a:endParaRPr>
            </a:p>
          </p:txBody>
        </p:sp>
        <p:sp>
          <p:nvSpPr>
            <p:cNvPr id="17427" name="Freeform 19"/>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sz="2000">
                <a:ea typeface="ＭＳ Ｐゴシック" charset="-128"/>
                <a:cs typeface="ＭＳ Ｐゴシック" charset="-128"/>
              </a:endParaRPr>
            </a:p>
          </p:txBody>
        </p:sp>
      </p:grpSp>
      <p:sp>
        <p:nvSpPr>
          <p:cNvPr id="17428" name="Text Box 20"/>
          <p:cNvSpPr txBox="1">
            <a:spLocks noChangeArrowheads="1"/>
          </p:cNvSpPr>
          <p:nvPr/>
        </p:nvSpPr>
        <p:spPr bwMode="auto">
          <a:xfrm rot="-856371">
            <a:off x="6477000" y="2360613"/>
            <a:ext cx="501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4000" b="1">
                <a:cs typeface="Arial" charset="0"/>
              </a:rPr>
              <a:t>?</a:t>
            </a:r>
            <a:endParaRPr lang="en-US" altLang="zh-CN">
              <a:cs typeface="Arial" charset="0"/>
            </a:endParaRPr>
          </a:p>
        </p:txBody>
      </p:sp>
      <p:sp>
        <p:nvSpPr>
          <p:cNvPr id="17429" name="Text Box 21"/>
          <p:cNvSpPr txBox="1">
            <a:spLocks noChangeArrowheads="1"/>
          </p:cNvSpPr>
          <p:nvPr/>
        </p:nvSpPr>
        <p:spPr bwMode="auto">
          <a:xfrm rot="-856371">
            <a:off x="1290638" y="3684588"/>
            <a:ext cx="503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3600" b="1">
                <a:cs typeface="Arial" charset="0"/>
              </a:rPr>
              <a:t>?</a:t>
            </a:r>
            <a:endParaRPr lang="en-US" altLang="zh-CN" sz="2000">
              <a:cs typeface="Arial" charset="0"/>
            </a:endParaRPr>
          </a:p>
        </p:txBody>
      </p:sp>
      <p:sp>
        <p:nvSpPr>
          <p:cNvPr id="17430" name="Text Box 22"/>
          <p:cNvSpPr txBox="1">
            <a:spLocks noChangeArrowheads="1"/>
          </p:cNvSpPr>
          <p:nvPr/>
        </p:nvSpPr>
        <p:spPr bwMode="auto">
          <a:xfrm rot="-856371">
            <a:off x="3424238" y="3568700"/>
            <a:ext cx="503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3600" b="1">
                <a:cs typeface="Arial" charset="0"/>
              </a:rPr>
              <a:t>?</a:t>
            </a:r>
            <a:endParaRPr lang="en-US" altLang="zh-CN" sz="2000">
              <a:cs typeface="Arial" charset="0"/>
            </a:endParaRPr>
          </a:p>
        </p:txBody>
      </p:sp>
      <p:sp>
        <p:nvSpPr>
          <p:cNvPr id="17431" name="Text Box 23"/>
          <p:cNvSpPr txBox="1">
            <a:spLocks noChangeArrowheads="1"/>
          </p:cNvSpPr>
          <p:nvPr/>
        </p:nvSpPr>
        <p:spPr bwMode="auto">
          <a:xfrm rot="-856371">
            <a:off x="5634038" y="3481388"/>
            <a:ext cx="503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3600" b="1">
                <a:cs typeface="Arial" charset="0"/>
              </a:rPr>
              <a:t>?</a:t>
            </a:r>
            <a:endParaRPr lang="en-US" altLang="zh-CN" sz="2000">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dissolve">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dissolve">
                                      <p:cBhvr>
                                        <p:cTn id="17" dur="500"/>
                                        <p:tgtEl>
                                          <p:spTgt spid="17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wipe(down)">
                                      <p:cBhvr>
                                        <p:cTn id="22" dur="580">
                                          <p:stCondLst>
                                            <p:cond delay="0"/>
                                          </p:stCondLst>
                                        </p:cTn>
                                        <p:tgtEl>
                                          <p:spTgt spid="17428"/>
                                        </p:tgtEl>
                                      </p:cBhvr>
                                    </p:animEffect>
                                    <p:anim calcmode="lin" valueType="num">
                                      <p:cBhvr>
                                        <p:cTn id="23" dur="1822" tmFilter="0,0; 0.14,0.36; 0.43,0.73; 0.71,0.91; 1.0,1.0">
                                          <p:stCondLst>
                                            <p:cond delay="0"/>
                                          </p:stCondLst>
                                        </p:cTn>
                                        <p:tgtEl>
                                          <p:spTgt spid="1742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42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42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42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428"/>
                                        </p:tgtEl>
                                        <p:attrNameLst>
                                          <p:attrName>ppt_y</p:attrName>
                                        </p:attrNameLst>
                                      </p:cBhvr>
                                      <p:tavLst>
                                        <p:tav tm="0" fmla="#ppt_y-sin(pi*$)/81">
                                          <p:val>
                                            <p:fltVal val="0"/>
                                          </p:val>
                                        </p:tav>
                                        <p:tav tm="100000">
                                          <p:val>
                                            <p:fltVal val="1"/>
                                          </p:val>
                                        </p:tav>
                                      </p:tavLst>
                                    </p:anim>
                                    <p:animScale>
                                      <p:cBhvr>
                                        <p:cTn id="28" dur="26">
                                          <p:stCondLst>
                                            <p:cond delay="650"/>
                                          </p:stCondLst>
                                        </p:cTn>
                                        <p:tgtEl>
                                          <p:spTgt spid="17428"/>
                                        </p:tgtEl>
                                      </p:cBhvr>
                                      <p:to x="100000" y="60000"/>
                                    </p:animScale>
                                    <p:animScale>
                                      <p:cBhvr>
                                        <p:cTn id="29" dur="166" decel="50000">
                                          <p:stCondLst>
                                            <p:cond delay="676"/>
                                          </p:stCondLst>
                                        </p:cTn>
                                        <p:tgtEl>
                                          <p:spTgt spid="17428"/>
                                        </p:tgtEl>
                                      </p:cBhvr>
                                      <p:to x="100000" y="100000"/>
                                    </p:animScale>
                                    <p:animScale>
                                      <p:cBhvr>
                                        <p:cTn id="30" dur="26">
                                          <p:stCondLst>
                                            <p:cond delay="1312"/>
                                          </p:stCondLst>
                                        </p:cTn>
                                        <p:tgtEl>
                                          <p:spTgt spid="17428"/>
                                        </p:tgtEl>
                                      </p:cBhvr>
                                      <p:to x="100000" y="80000"/>
                                    </p:animScale>
                                    <p:animScale>
                                      <p:cBhvr>
                                        <p:cTn id="31" dur="166" decel="50000">
                                          <p:stCondLst>
                                            <p:cond delay="1338"/>
                                          </p:stCondLst>
                                        </p:cTn>
                                        <p:tgtEl>
                                          <p:spTgt spid="17428"/>
                                        </p:tgtEl>
                                      </p:cBhvr>
                                      <p:to x="100000" y="100000"/>
                                    </p:animScale>
                                    <p:animScale>
                                      <p:cBhvr>
                                        <p:cTn id="32" dur="26">
                                          <p:stCondLst>
                                            <p:cond delay="1642"/>
                                          </p:stCondLst>
                                        </p:cTn>
                                        <p:tgtEl>
                                          <p:spTgt spid="17428"/>
                                        </p:tgtEl>
                                      </p:cBhvr>
                                      <p:to x="100000" y="90000"/>
                                    </p:animScale>
                                    <p:animScale>
                                      <p:cBhvr>
                                        <p:cTn id="33" dur="166" decel="50000">
                                          <p:stCondLst>
                                            <p:cond delay="1668"/>
                                          </p:stCondLst>
                                        </p:cTn>
                                        <p:tgtEl>
                                          <p:spTgt spid="17428"/>
                                        </p:tgtEl>
                                      </p:cBhvr>
                                      <p:to x="100000" y="100000"/>
                                    </p:animScale>
                                    <p:animScale>
                                      <p:cBhvr>
                                        <p:cTn id="34" dur="26">
                                          <p:stCondLst>
                                            <p:cond delay="1808"/>
                                          </p:stCondLst>
                                        </p:cTn>
                                        <p:tgtEl>
                                          <p:spTgt spid="17428"/>
                                        </p:tgtEl>
                                      </p:cBhvr>
                                      <p:to x="100000" y="95000"/>
                                    </p:animScale>
                                    <p:animScale>
                                      <p:cBhvr>
                                        <p:cTn id="35" dur="166" decel="50000">
                                          <p:stCondLst>
                                            <p:cond delay="1834"/>
                                          </p:stCondLst>
                                        </p:cTn>
                                        <p:tgtEl>
                                          <p:spTgt spid="17428"/>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21"/>
                                        </p:tgtEl>
                                        <p:attrNameLst>
                                          <p:attrName>style.visibility</p:attrName>
                                        </p:attrNameLst>
                                      </p:cBhvr>
                                      <p:to>
                                        <p:strVal val="visible"/>
                                      </p:to>
                                    </p:set>
                                    <p:animEffect transition="in" filter="wipe(left)">
                                      <p:cBhvr>
                                        <p:cTn id="40" dur="500"/>
                                        <p:tgtEl>
                                          <p:spTgt spid="174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20"/>
                                        </p:tgtEl>
                                        <p:attrNameLst>
                                          <p:attrName>style.visibility</p:attrName>
                                        </p:attrNameLst>
                                      </p:cBhvr>
                                      <p:to>
                                        <p:strVal val="visible"/>
                                      </p:to>
                                    </p:set>
                                    <p:animEffect transition="in" filter="dissolve">
                                      <p:cBhvr>
                                        <p:cTn id="45" dur="500"/>
                                        <p:tgtEl>
                                          <p:spTgt spid="174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7429"/>
                                        </p:tgtEl>
                                        <p:attrNameLst>
                                          <p:attrName>style.visibility</p:attrName>
                                        </p:attrNameLst>
                                      </p:cBhvr>
                                      <p:to>
                                        <p:strVal val="visible"/>
                                      </p:to>
                                    </p:set>
                                    <p:animEffect transition="in" filter="wipe(down)">
                                      <p:cBhvr>
                                        <p:cTn id="50" dur="580">
                                          <p:stCondLst>
                                            <p:cond delay="0"/>
                                          </p:stCondLst>
                                        </p:cTn>
                                        <p:tgtEl>
                                          <p:spTgt spid="17429"/>
                                        </p:tgtEl>
                                      </p:cBhvr>
                                    </p:animEffect>
                                    <p:anim calcmode="lin" valueType="num">
                                      <p:cBhvr>
                                        <p:cTn id="51" dur="1822" tmFilter="0,0; 0.14,0.36; 0.43,0.73; 0.71,0.91; 1.0,1.0">
                                          <p:stCondLst>
                                            <p:cond delay="0"/>
                                          </p:stCondLst>
                                        </p:cTn>
                                        <p:tgtEl>
                                          <p:spTgt spid="1742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742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742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742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7429"/>
                                        </p:tgtEl>
                                        <p:attrNameLst>
                                          <p:attrName>ppt_y</p:attrName>
                                        </p:attrNameLst>
                                      </p:cBhvr>
                                      <p:tavLst>
                                        <p:tav tm="0" fmla="#ppt_y-sin(pi*$)/81">
                                          <p:val>
                                            <p:fltVal val="0"/>
                                          </p:val>
                                        </p:tav>
                                        <p:tav tm="100000">
                                          <p:val>
                                            <p:fltVal val="1"/>
                                          </p:val>
                                        </p:tav>
                                      </p:tavLst>
                                    </p:anim>
                                    <p:animScale>
                                      <p:cBhvr>
                                        <p:cTn id="56" dur="26">
                                          <p:stCondLst>
                                            <p:cond delay="650"/>
                                          </p:stCondLst>
                                        </p:cTn>
                                        <p:tgtEl>
                                          <p:spTgt spid="17429"/>
                                        </p:tgtEl>
                                      </p:cBhvr>
                                      <p:to x="100000" y="60000"/>
                                    </p:animScale>
                                    <p:animScale>
                                      <p:cBhvr>
                                        <p:cTn id="57" dur="166" decel="50000">
                                          <p:stCondLst>
                                            <p:cond delay="676"/>
                                          </p:stCondLst>
                                        </p:cTn>
                                        <p:tgtEl>
                                          <p:spTgt spid="17429"/>
                                        </p:tgtEl>
                                      </p:cBhvr>
                                      <p:to x="100000" y="100000"/>
                                    </p:animScale>
                                    <p:animScale>
                                      <p:cBhvr>
                                        <p:cTn id="58" dur="26">
                                          <p:stCondLst>
                                            <p:cond delay="1312"/>
                                          </p:stCondLst>
                                        </p:cTn>
                                        <p:tgtEl>
                                          <p:spTgt spid="17429"/>
                                        </p:tgtEl>
                                      </p:cBhvr>
                                      <p:to x="100000" y="80000"/>
                                    </p:animScale>
                                    <p:animScale>
                                      <p:cBhvr>
                                        <p:cTn id="59" dur="166" decel="50000">
                                          <p:stCondLst>
                                            <p:cond delay="1338"/>
                                          </p:stCondLst>
                                        </p:cTn>
                                        <p:tgtEl>
                                          <p:spTgt spid="17429"/>
                                        </p:tgtEl>
                                      </p:cBhvr>
                                      <p:to x="100000" y="100000"/>
                                    </p:animScale>
                                    <p:animScale>
                                      <p:cBhvr>
                                        <p:cTn id="60" dur="26">
                                          <p:stCondLst>
                                            <p:cond delay="1642"/>
                                          </p:stCondLst>
                                        </p:cTn>
                                        <p:tgtEl>
                                          <p:spTgt spid="17429"/>
                                        </p:tgtEl>
                                      </p:cBhvr>
                                      <p:to x="100000" y="90000"/>
                                    </p:animScale>
                                    <p:animScale>
                                      <p:cBhvr>
                                        <p:cTn id="61" dur="166" decel="50000">
                                          <p:stCondLst>
                                            <p:cond delay="1668"/>
                                          </p:stCondLst>
                                        </p:cTn>
                                        <p:tgtEl>
                                          <p:spTgt spid="17429"/>
                                        </p:tgtEl>
                                      </p:cBhvr>
                                      <p:to x="100000" y="100000"/>
                                    </p:animScale>
                                    <p:animScale>
                                      <p:cBhvr>
                                        <p:cTn id="62" dur="26">
                                          <p:stCondLst>
                                            <p:cond delay="1808"/>
                                          </p:stCondLst>
                                        </p:cTn>
                                        <p:tgtEl>
                                          <p:spTgt spid="17429"/>
                                        </p:tgtEl>
                                      </p:cBhvr>
                                      <p:to x="100000" y="95000"/>
                                    </p:animScale>
                                    <p:animScale>
                                      <p:cBhvr>
                                        <p:cTn id="63" dur="166" decel="50000">
                                          <p:stCondLst>
                                            <p:cond delay="1834"/>
                                          </p:stCondLst>
                                        </p:cTn>
                                        <p:tgtEl>
                                          <p:spTgt spid="17429"/>
                                        </p:tgtEl>
                                      </p:cBhvr>
                                      <p:to x="100000" y="100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7431"/>
                                        </p:tgtEl>
                                        <p:attrNameLst>
                                          <p:attrName>style.visibility</p:attrName>
                                        </p:attrNameLst>
                                      </p:cBhvr>
                                      <p:to>
                                        <p:strVal val="visible"/>
                                      </p:to>
                                    </p:set>
                                    <p:animEffect transition="in" filter="wipe(down)">
                                      <p:cBhvr>
                                        <p:cTn id="68" dur="580">
                                          <p:stCondLst>
                                            <p:cond delay="0"/>
                                          </p:stCondLst>
                                        </p:cTn>
                                        <p:tgtEl>
                                          <p:spTgt spid="17431"/>
                                        </p:tgtEl>
                                      </p:cBhvr>
                                    </p:animEffect>
                                    <p:anim calcmode="lin" valueType="num">
                                      <p:cBhvr>
                                        <p:cTn id="69" dur="1822" tmFilter="0,0; 0.14,0.36; 0.43,0.73; 0.71,0.91; 1.0,1.0">
                                          <p:stCondLst>
                                            <p:cond delay="0"/>
                                          </p:stCondLst>
                                        </p:cTn>
                                        <p:tgtEl>
                                          <p:spTgt spid="1743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743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743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743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7431"/>
                                        </p:tgtEl>
                                        <p:attrNameLst>
                                          <p:attrName>ppt_y</p:attrName>
                                        </p:attrNameLst>
                                      </p:cBhvr>
                                      <p:tavLst>
                                        <p:tav tm="0" fmla="#ppt_y-sin(pi*$)/81">
                                          <p:val>
                                            <p:fltVal val="0"/>
                                          </p:val>
                                        </p:tav>
                                        <p:tav tm="100000">
                                          <p:val>
                                            <p:fltVal val="1"/>
                                          </p:val>
                                        </p:tav>
                                      </p:tavLst>
                                    </p:anim>
                                    <p:animScale>
                                      <p:cBhvr>
                                        <p:cTn id="74" dur="26">
                                          <p:stCondLst>
                                            <p:cond delay="650"/>
                                          </p:stCondLst>
                                        </p:cTn>
                                        <p:tgtEl>
                                          <p:spTgt spid="17431"/>
                                        </p:tgtEl>
                                      </p:cBhvr>
                                      <p:to x="100000" y="60000"/>
                                    </p:animScale>
                                    <p:animScale>
                                      <p:cBhvr>
                                        <p:cTn id="75" dur="166" decel="50000">
                                          <p:stCondLst>
                                            <p:cond delay="676"/>
                                          </p:stCondLst>
                                        </p:cTn>
                                        <p:tgtEl>
                                          <p:spTgt spid="17431"/>
                                        </p:tgtEl>
                                      </p:cBhvr>
                                      <p:to x="100000" y="100000"/>
                                    </p:animScale>
                                    <p:animScale>
                                      <p:cBhvr>
                                        <p:cTn id="76" dur="26">
                                          <p:stCondLst>
                                            <p:cond delay="1312"/>
                                          </p:stCondLst>
                                        </p:cTn>
                                        <p:tgtEl>
                                          <p:spTgt spid="17431"/>
                                        </p:tgtEl>
                                      </p:cBhvr>
                                      <p:to x="100000" y="80000"/>
                                    </p:animScale>
                                    <p:animScale>
                                      <p:cBhvr>
                                        <p:cTn id="77" dur="166" decel="50000">
                                          <p:stCondLst>
                                            <p:cond delay="1338"/>
                                          </p:stCondLst>
                                        </p:cTn>
                                        <p:tgtEl>
                                          <p:spTgt spid="17431"/>
                                        </p:tgtEl>
                                      </p:cBhvr>
                                      <p:to x="100000" y="100000"/>
                                    </p:animScale>
                                    <p:animScale>
                                      <p:cBhvr>
                                        <p:cTn id="78" dur="26">
                                          <p:stCondLst>
                                            <p:cond delay="1642"/>
                                          </p:stCondLst>
                                        </p:cTn>
                                        <p:tgtEl>
                                          <p:spTgt spid="17431"/>
                                        </p:tgtEl>
                                      </p:cBhvr>
                                      <p:to x="100000" y="90000"/>
                                    </p:animScale>
                                    <p:animScale>
                                      <p:cBhvr>
                                        <p:cTn id="79" dur="166" decel="50000">
                                          <p:stCondLst>
                                            <p:cond delay="1668"/>
                                          </p:stCondLst>
                                        </p:cTn>
                                        <p:tgtEl>
                                          <p:spTgt spid="17431"/>
                                        </p:tgtEl>
                                      </p:cBhvr>
                                      <p:to x="100000" y="100000"/>
                                    </p:animScale>
                                    <p:animScale>
                                      <p:cBhvr>
                                        <p:cTn id="80" dur="26">
                                          <p:stCondLst>
                                            <p:cond delay="1808"/>
                                          </p:stCondLst>
                                        </p:cTn>
                                        <p:tgtEl>
                                          <p:spTgt spid="17431"/>
                                        </p:tgtEl>
                                      </p:cBhvr>
                                      <p:to x="100000" y="95000"/>
                                    </p:animScale>
                                    <p:animScale>
                                      <p:cBhvr>
                                        <p:cTn id="81" dur="166" decel="50000">
                                          <p:stCondLst>
                                            <p:cond delay="1834"/>
                                          </p:stCondLst>
                                        </p:cTn>
                                        <p:tgtEl>
                                          <p:spTgt spid="17431"/>
                                        </p:tgtEl>
                                      </p:cBhvr>
                                      <p:to x="100000" y="100000"/>
                                    </p:animScale>
                                  </p:childTnLst>
                                </p:cTn>
                              </p:par>
                            </p:childTnLst>
                          </p:cTn>
                        </p:par>
                      </p:childTnLst>
                    </p:cTn>
                  </p:par>
                  <p:par>
                    <p:cTn id="82" fill="hold" nodeType="clickPar">
                      <p:stCondLst>
                        <p:cond delay="indefinite"/>
                      </p:stCondLst>
                      <p:childTnLst>
                        <p:par>
                          <p:cTn id="83" fill="hold" nodeType="withGroup">
                            <p:stCondLst>
                              <p:cond delay="0"/>
                            </p:stCondLst>
                            <p:childTnLst>
                              <p:par>
                                <p:cTn id="84" presetID="51"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770" decel="100000"/>
                                        <p:tgtEl>
                                          <p:spTgt spid="2"/>
                                        </p:tgtEl>
                                      </p:cBhvr>
                                    </p:animEffect>
                                    <p:animScale>
                                      <p:cBhvr>
                                        <p:cTn id="87" dur="770" decel="100000"/>
                                        <p:tgtEl>
                                          <p:spTgt spid="2"/>
                                        </p:tgtEl>
                                      </p:cBhvr>
                                      <p:from x="10000" y="10000"/>
                                      <p:to x="200000" y="450000"/>
                                    </p:animScale>
                                    <p:animScale>
                                      <p:cBhvr>
                                        <p:cTn id="88" dur="1230" accel="100000" fill="hold">
                                          <p:stCondLst>
                                            <p:cond delay="770"/>
                                          </p:stCondLst>
                                        </p:cTn>
                                        <p:tgtEl>
                                          <p:spTgt spid="2"/>
                                        </p:tgtEl>
                                      </p:cBhvr>
                                      <p:from x="200000" y="450000"/>
                                      <p:to x="100000" y="100000"/>
                                    </p:animScale>
                                    <p:set>
                                      <p:cBhvr>
                                        <p:cTn id="89" dur="770" fill="hold"/>
                                        <p:tgtEl>
                                          <p:spTgt spid="2"/>
                                        </p:tgtEl>
                                        <p:attrNameLst>
                                          <p:attrName>ppt_x</p:attrName>
                                        </p:attrNameLst>
                                      </p:cBhvr>
                                      <p:to>
                                        <p:strVal val="(0.5)"/>
                                      </p:to>
                                    </p:set>
                                    <p:anim from="(0.5)" to="(#ppt_x)" calcmode="lin" valueType="num">
                                      <p:cBhvr>
                                        <p:cTn id="90" dur="1230" accel="100000" fill="hold">
                                          <p:stCondLst>
                                            <p:cond delay="770"/>
                                          </p:stCondLst>
                                        </p:cTn>
                                        <p:tgtEl>
                                          <p:spTgt spid="2"/>
                                        </p:tgtEl>
                                        <p:attrNameLst>
                                          <p:attrName>ppt_x</p:attrName>
                                        </p:attrNameLst>
                                      </p:cBhvr>
                                    </p:anim>
                                    <p:set>
                                      <p:cBhvr>
                                        <p:cTn id="91" dur="770" fill="hold"/>
                                        <p:tgtEl>
                                          <p:spTgt spid="2"/>
                                        </p:tgtEl>
                                        <p:attrNameLst>
                                          <p:attrName>ppt_y</p:attrName>
                                        </p:attrNameLst>
                                      </p:cBhvr>
                                      <p:to>
                                        <p:strVal val="(#ppt_y+0.4)"/>
                                      </p:to>
                                    </p:set>
                                    <p:anim from="(#ppt_y+0.4)" to="(#ppt_y)" calcmode="lin" valueType="num">
                                      <p:cBhvr>
                                        <p:cTn id="92" dur="1230" accel="100000" fill="hold">
                                          <p:stCondLst>
                                            <p:cond delay="770"/>
                                          </p:stCondLst>
                                        </p:cTn>
                                        <p:tgtEl>
                                          <p:spTgt spid="2"/>
                                        </p:tgtEl>
                                        <p:attrNameLst>
                                          <p:attrName>ppt_y</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7430"/>
                                        </p:tgtEl>
                                        <p:attrNameLst>
                                          <p:attrName>style.visibility</p:attrName>
                                        </p:attrNameLst>
                                      </p:cBhvr>
                                      <p:to>
                                        <p:strVal val="visible"/>
                                      </p:to>
                                    </p:set>
                                    <p:animEffect transition="in" filter="wipe(down)">
                                      <p:cBhvr>
                                        <p:cTn id="97" dur="580">
                                          <p:stCondLst>
                                            <p:cond delay="0"/>
                                          </p:stCondLst>
                                        </p:cTn>
                                        <p:tgtEl>
                                          <p:spTgt spid="17430"/>
                                        </p:tgtEl>
                                      </p:cBhvr>
                                    </p:animEffect>
                                    <p:anim calcmode="lin" valueType="num">
                                      <p:cBhvr>
                                        <p:cTn id="98" dur="1822" tmFilter="0,0; 0.14,0.36; 0.43,0.73; 0.71,0.91; 1.0,1.0">
                                          <p:stCondLst>
                                            <p:cond delay="0"/>
                                          </p:stCondLst>
                                        </p:cTn>
                                        <p:tgtEl>
                                          <p:spTgt spid="1743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743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743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743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743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7430"/>
                                        </p:tgtEl>
                                      </p:cBhvr>
                                      <p:to x="100000" y="60000"/>
                                    </p:animScale>
                                    <p:animScale>
                                      <p:cBhvr>
                                        <p:cTn id="104" dur="166" decel="50000">
                                          <p:stCondLst>
                                            <p:cond delay="676"/>
                                          </p:stCondLst>
                                        </p:cTn>
                                        <p:tgtEl>
                                          <p:spTgt spid="17430"/>
                                        </p:tgtEl>
                                      </p:cBhvr>
                                      <p:to x="100000" y="100000"/>
                                    </p:animScale>
                                    <p:animScale>
                                      <p:cBhvr>
                                        <p:cTn id="105" dur="26">
                                          <p:stCondLst>
                                            <p:cond delay="1312"/>
                                          </p:stCondLst>
                                        </p:cTn>
                                        <p:tgtEl>
                                          <p:spTgt spid="17430"/>
                                        </p:tgtEl>
                                      </p:cBhvr>
                                      <p:to x="100000" y="80000"/>
                                    </p:animScale>
                                    <p:animScale>
                                      <p:cBhvr>
                                        <p:cTn id="106" dur="166" decel="50000">
                                          <p:stCondLst>
                                            <p:cond delay="1338"/>
                                          </p:stCondLst>
                                        </p:cTn>
                                        <p:tgtEl>
                                          <p:spTgt spid="17430"/>
                                        </p:tgtEl>
                                      </p:cBhvr>
                                      <p:to x="100000" y="100000"/>
                                    </p:animScale>
                                    <p:animScale>
                                      <p:cBhvr>
                                        <p:cTn id="107" dur="26">
                                          <p:stCondLst>
                                            <p:cond delay="1642"/>
                                          </p:stCondLst>
                                        </p:cTn>
                                        <p:tgtEl>
                                          <p:spTgt spid="17430"/>
                                        </p:tgtEl>
                                      </p:cBhvr>
                                      <p:to x="100000" y="90000"/>
                                    </p:animScale>
                                    <p:animScale>
                                      <p:cBhvr>
                                        <p:cTn id="108" dur="166" decel="50000">
                                          <p:stCondLst>
                                            <p:cond delay="1668"/>
                                          </p:stCondLst>
                                        </p:cTn>
                                        <p:tgtEl>
                                          <p:spTgt spid="17430"/>
                                        </p:tgtEl>
                                      </p:cBhvr>
                                      <p:to x="100000" y="100000"/>
                                    </p:animScale>
                                    <p:animScale>
                                      <p:cBhvr>
                                        <p:cTn id="109" dur="26">
                                          <p:stCondLst>
                                            <p:cond delay="1808"/>
                                          </p:stCondLst>
                                        </p:cTn>
                                        <p:tgtEl>
                                          <p:spTgt spid="17430"/>
                                        </p:tgtEl>
                                      </p:cBhvr>
                                      <p:to x="100000" y="95000"/>
                                    </p:animScale>
                                    <p:animScale>
                                      <p:cBhvr>
                                        <p:cTn id="110" dur="166" decel="50000">
                                          <p:stCondLst>
                                            <p:cond delay="1834"/>
                                          </p:stCondLst>
                                        </p:cTn>
                                        <p:tgtEl>
                                          <p:spTgt spid="17430"/>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7422"/>
                                        </p:tgtEl>
                                        <p:attrNameLst>
                                          <p:attrName>style.visibility</p:attrName>
                                        </p:attrNameLst>
                                      </p:cBhvr>
                                      <p:to>
                                        <p:strVal val="visible"/>
                                      </p:to>
                                    </p:set>
                                    <p:animEffect transition="in" filter="wipe(left)">
                                      <p:cBhvr>
                                        <p:cTn id="115" dur="500"/>
                                        <p:tgtEl>
                                          <p:spTgt spid="1742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7419"/>
                                        </p:tgtEl>
                                        <p:attrNameLst>
                                          <p:attrName>style.visibility</p:attrName>
                                        </p:attrNameLst>
                                      </p:cBhvr>
                                      <p:to>
                                        <p:strVal val="visible"/>
                                      </p:to>
                                    </p:set>
                                    <p:animEffect transition="in" filter="dissolve">
                                      <p:cBhvr>
                                        <p:cTn id="120" dur="500"/>
                                        <p:tgtEl>
                                          <p:spTgt spid="1741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7417"/>
                                        </p:tgtEl>
                                        <p:attrNameLst>
                                          <p:attrName>style.visibility</p:attrName>
                                        </p:attrNameLst>
                                      </p:cBhvr>
                                      <p:to>
                                        <p:strVal val="visible"/>
                                      </p:to>
                                    </p:set>
                                    <p:animEffect transition="in" filter="dissolve">
                                      <p:cBhvr>
                                        <p:cTn id="125"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7" grpId="0"/>
      <p:bldP spid="17418" grpId="0"/>
      <p:bldP spid="17419" grpId="0"/>
      <p:bldP spid="17420" grpId="0"/>
      <p:bldP spid="17421" grpId="0" animBg="1"/>
      <p:bldP spid="17422" grpId="0" animBg="1"/>
      <p:bldP spid="17428" grpId="0"/>
      <p:bldP spid="17429" grpId="0"/>
      <p:bldP spid="17430" grpId="0"/>
      <p:bldP spid="174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zh-CN" altLang="en-US">
              <a:cs typeface="Arial" charset="0"/>
            </a:endParaRPr>
          </a:p>
        </p:txBody>
      </p:sp>
      <p:sp>
        <p:nvSpPr>
          <p:cNvPr id="793603" name="Text Box 3"/>
          <p:cNvSpPr txBox="1">
            <a:spLocks noChangeArrowheads="1"/>
          </p:cNvSpPr>
          <p:nvPr/>
        </p:nvSpPr>
        <p:spPr bwMode="auto">
          <a:xfrm>
            <a:off x="990600" y="1600200"/>
            <a:ext cx="6934200" cy="4359275"/>
          </a:xfrm>
          <a:prstGeom prst="rect">
            <a:avLst/>
          </a:prstGeom>
          <a:noFill/>
          <a:ln w="9525">
            <a:noFill/>
            <a:miter lim="800000"/>
            <a:headEnd/>
            <a:tailEnd/>
          </a:ln>
          <a:effectLst/>
        </p:spPr>
        <p:txBody>
          <a:bodyPr>
            <a:spAutoFit/>
          </a:bodyPr>
          <a:lstStyle>
            <a:lvl1pPr marL="711200" indent="-711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rabicPeriod"/>
            </a:pPr>
            <a:r>
              <a:rPr lang="zh-CN" altLang="en-US" sz="4000" b="1" dirty="0">
                <a:solidFill>
                  <a:schemeClr val="bg1"/>
                </a:solidFill>
                <a:cs typeface="Arial" charset="0"/>
              </a:rPr>
              <a:t>重复</a:t>
            </a:r>
            <a:endParaRPr lang="en-US" altLang="ja-JP" sz="4000" b="1" dirty="0">
              <a:solidFill>
                <a:schemeClr val="bg1"/>
              </a:solidFill>
              <a:cs typeface="Arial" charset="0"/>
            </a:endParaRPr>
          </a:p>
          <a:p>
            <a:pPr eaLnBrk="1" hangingPunct="1">
              <a:spcBef>
                <a:spcPct val="50000"/>
              </a:spcBef>
              <a:buFont typeface="Arial" charset="0"/>
              <a:buAutoNum type="arabicPeriod"/>
            </a:pPr>
            <a:r>
              <a:rPr lang="zh-CN" altLang="en-US" sz="4000" b="1" dirty="0">
                <a:solidFill>
                  <a:schemeClr val="bg1"/>
                </a:solidFill>
                <a:cs typeface="Arial" charset="0"/>
              </a:rPr>
              <a:t>重述</a:t>
            </a:r>
            <a:endParaRPr lang="en-US" altLang="ja-JP" sz="4000" b="1" dirty="0">
              <a:solidFill>
                <a:schemeClr val="bg1"/>
              </a:solidFill>
              <a:cs typeface="Arial" charset="0"/>
            </a:endParaRPr>
          </a:p>
          <a:p>
            <a:pPr eaLnBrk="1" hangingPunct="1">
              <a:spcBef>
                <a:spcPct val="50000"/>
              </a:spcBef>
              <a:buFont typeface="Arial" charset="0"/>
              <a:buAutoNum type="arabicPeriod"/>
            </a:pPr>
            <a:r>
              <a:rPr lang="zh-CN" altLang="en-US" sz="4000" b="1" dirty="0">
                <a:solidFill>
                  <a:srgbClr val="FFFFFF"/>
                </a:solidFill>
                <a:cs typeface="Arial" charset="0"/>
              </a:rPr>
              <a:t>过渡</a:t>
            </a:r>
            <a:endParaRPr lang="en-US" altLang="zh-CN" sz="4000" b="1" dirty="0">
              <a:solidFill>
                <a:schemeClr val="bg1"/>
              </a:solidFill>
              <a:cs typeface="Arial" charset="0"/>
            </a:endParaRPr>
          </a:p>
          <a:p>
            <a:pPr eaLnBrk="1" hangingPunct="1">
              <a:spcBef>
                <a:spcPct val="50000"/>
              </a:spcBef>
              <a:buFont typeface="Arial" charset="0"/>
              <a:buAutoNum type="arabicPeriod"/>
            </a:pPr>
            <a:r>
              <a:rPr lang="zh-CN" altLang="en-US" sz="4000" b="1" dirty="0">
                <a:solidFill>
                  <a:schemeClr val="bg1"/>
                </a:solidFill>
                <a:cs typeface="Arial" charset="0"/>
              </a:rPr>
              <a:t>关键词</a:t>
            </a:r>
            <a:endParaRPr lang="en-US" altLang="ja-JP" sz="4000" b="1" dirty="0">
              <a:solidFill>
                <a:schemeClr val="bg1"/>
              </a:solidFill>
              <a:cs typeface="Arial" charset="0"/>
            </a:endParaRPr>
          </a:p>
          <a:p>
            <a:pPr eaLnBrk="1" hangingPunct="1">
              <a:spcBef>
                <a:spcPct val="50000"/>
              </a:spcBef>
              <a:buFont typeface="Arial" charset="0"/>
              <a:buAutoNum type="arabicPeriod"/>
            </a:pPr>
            <a:r>
              <a:rPr lang="zh-CN" altLang="en-US" sz="4000" dirty="0">
                <a:solidFill>
                  <a:schemeClr val="bg1"/>
                </a:solidFill>
              </a:rPr>
              <a:t>演绎的</a:t>
            </a:r>
            <a:r>
              <a:rPr lang="en-US" sz="4000" b="1" dirty="0">
                <a:solidFill>
                  <a:schemeClr val="bg1"/>
                </a:solidFill>
                <a:cs typeface="Arial" charset="0"/>
              </a:rPr>
              <a:t>发展</a:t>
            </a:r>
            <a:endParaRPr lang="zh-CN" altLang="en-US" sz="4000" b="1" dirty="0">
              <a:solidFill>
                <a:schemeClr val="bg1"/>
              </a:solidFill>
              <a:cs typeface="Arial" charset="0"/>
            </a:endParaRPr>
          </a:p>
        </p:txBody>
      </p:sp>
      <p:sp>
        <p:nvSpPr>
          <p:cNvPr id="793604" name="Text Box 4"/>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b="1">
                <a:solidFill>
                  <a:schemeClr val="bg1"/>
                </a:solidFill>
                <a:latin typeface="Arial"/>
                <a:ea typeface="ＭＳ Ｐゴシック" charset="-128"/>
                <a:cs typeface="Arial"/>
              </a:rPr>
              <a:t>68</a:t>
            </a:r>
          </a:p>
        </p:txBody>
      </p:sp>
      <p:sp>
        <p:nvSpPr>
          <p:cNvPr id="138244" name="Rectangle 5"/>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zh-CN" altLang="en-US" b="1" dirty="0">
                <a:solidFill>
                  <a:srgbClr val="FF0000"/>
                </a:solidFill>
                <a:latin typeface="Arial" charset="0"/>
                <a:ea typeface="ＭＳ Ｐゴシック" charset="0"/>
                <a:cs typeface="Arial" charset="0"/>
              </a:rPr>
              <a:t>明晰的正文</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93603">
                                            <p:txEl>
                                              <p:pRg st="3" end="3"/>
                                            </p:txEl>
                                          </p:spTgt>
                                        </p:tgtEl>
                                        <p:attrNameLst>
                                          <p:attrName>style.visibility</p:attrName>
                                        </p:attrNameLst>
                                      </p:cBhvr>
                                      <p:to>
                                        <p:strVal val="visible"/>
                                      </p:to>
                                    </p:set>
                                    <p:anim calcmode="lin" valueType="num">
                                      <p:cBhvr>
                                        <p:cTn id="7" dur="500" fill="hold"/>
                                        <p:tgtEl>
                                          <p:spTgt spid="79360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9360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79360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793603">
                                            <p:txEl>
                                              <p:pRg st="3" end="3"/>
                                            </p:txEl>
                                          </p:spTgt>
                                        </p:tgtEl>
                                      </p:cBhvr>
                                    </p:animEffect>
                                  </p:childTnLst>
                                </p:cTn>
                              </p:par>
                            </p:childTnLst>
                          </p:cTn>
                        </p:par>
                        <p:par>
                          <p:cTn id="11" fill="hold" nodeType="afterGroup">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793603">
                                            <p:txEl>
                                              <p:pRg st="4" end="4"/>
                                            </p:txEl>
                                          </p:spTgt>
                                        </p:tgtEl>
                                        <p:attrNameLst>
                                          <p:attrName>style.visibility</p:attrName>
                                        </p:attrNameLst>
                                      </p:cBhvr>
                                      <p:to>
                                        <p:strVal val="visible"/>
                                      </p:to>
                                    </p:set>
                                    <p:anim calcmode="lin" valueType="num">
                                      <p:cBhvr>
                                        <p:cTn id="14" dur="500" fill="hold"/>
                                        <p:tgtEl>
                                          <p:spTgt spid="79360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793603">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793603">
                                            <p:txEl>
                                              <p:pRg st="4" end="4"/>
                                            </p:txEl>
                                          </p:spTgt>
                                        </p:tgtEl>
                                        <p:attrNameLst>
                                          <p:attrName>style.rotation</p:attrName>
                                        </p:attrNameLst>
                                      </p:cBhvr>
                                      <p:tavLst>
                                        <p:tav tm="0">
                                          <p:val>
                                            <p:fltVal val="360"/>
                                          </p:val>
                                        </p:tav>
                                        <p:tav tm="100000">
                                          <p:val>
                                            <p:fltVal val="0"/>
                                          </p:val>
                                        </p:tav>
                                      </p:tavLst>
                                    </p:anim>
                                    <p:animEffect transition="in" filter="fade">
                                      <p:cBhvr>
                                        <p:cTn id="17" dur="500"/>
                                        <p:tgtEl>
                                          <p:spTgt spid="79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ffectLst/>
          <a:extLst/>
        </p:spPr>
        <p:txBody>
          <a:bodyPr/>
          <a:lstStyle/>
          <a:p>
            <a:pPr marL="342900" indent="-342900" eaLnBrk="1" hangingPunct="1">
              <a:spcBef>
                <a:spcPct val="20000"/>
              </a:spcBef>
              <a:buFont typeface="Wingdings" charset="0"/>
              <a:buChar char="§"/>
            </a:pPr>
            <a:r>
              <a:rPr lang="en-US" sz="2800" b="1">
                <a:effectLst>
                  <a:outerShdw blurRad="38100" dist="38100" dir="2700000" algn="tl">
                    <a:srgbClr val="000000"/>
                  </a:outerShdw>
                </a:effectLst>
                <a:latin typeface="Tahoma" charset="0"/>
              </a:rPr>
              <a:t>在极少数情况下，当你觉得需要</a:t>
            </a:r>
            <a:r>
              <a:rPr lang="zh-CN" altLang="en-US" sz="2800"/>
              <a:t>以归纳的方式导出</a:t>
            </a:r>
            <a:r>
              <a:rPr lang="zh-CN" altLang="en-US" sz="2800" b="1">
                <a:effectLst>
                  <a:outerShdw blurRad="38100" dist="38100" dir="2700000" algn="tl">
                    <a:srgbClr val="000000"/>
                  </a:outerShdw>
                </a:effectLst>
                <a:latin typeface="Tahoma" charset="0"/>
              </a:rPr>
              <a:t>要点（</a:t>
            </a:r>
            <a:r>
              <a:rPr lang="en-US" altLang="ja-JP" sz="2800" b="1">
                <a:effectLst>
                  <a:outerShdw blurRad="38100" dist="38100" dir="2700000" algn="tl">
                    <a:srgbClr val="000000"/>
                  </a:outerShdw>
                </a:effectLst>
                <a:latin typeface="Tahoma" charset="0"/>
              </a:rPr>
              <a:t>MP</a:t>
            </a:r>
            <a:r>
              <a:rPr lang="zh-CN" altLang="en-US" sz="2800" b="1">
                <a:effectLst>
                  <a:outerShdw blurRad="38100" dist="38100" dir="2700000" algn="tl">
                    <a:srgbClr val="000000"/>
                  </a:outerShdw>
                </a:effectLst>
                <a:latin typeface="Tahoma" charset="0"/>
              </a:rPr>
              <a:t>）</a:t>
            </a:r>
            <a:r>
              <a:rPr lang="en-US" sz="2800" b="1">
                <a:effectLst>
                  <a:outerShdw blurRad="38100" dist="38100" dir="2700000" algn="tl">
                    <a:srgbClr val="000000"/>
                  </a:outerShdw>
                </a:effectLst>
                <a:latin typeface="Tahoma" charset="0"/>
              </a:rPr>
              <a:t>，</a:t>
            </a:r>
            <a:r>
              <a:rPr lang="en-US" altLang="zh-CN" sz="2800" b="1">
                <a:effectLst>
                  <a:outerShdw blurRad="38100" dist="38100" dir="2700000" algn="tl">
                    <a:srgbClr val="000000"/>
                  </a:outerShdw>
                </a:effectLst>
                <a:latin typeface="Tahoma" charset="0"/>
              </a:rPr>
              <a:t>请在</a:t>
            </a:r>
            <a:r>
              <a:rPr lang="zh-CN" altLang="en-US" sz="2800" b="1">
                <a:effectLst>
                  <a:outerShdw blurRad="38100" dist="38100" dir="2700000" algn="tl">
                    <a:srgbClr val="000000"/>
                  </a:outerShdw>
                </a:effectLst>
                <a:latin typeface="Tahoma" charset="0"/>
              </a:rPr>
              <a:t>大纲中用括号括出</a:t>
            </a:r>
            <a:r>
              <a:rPr lang="en-US" altLang="ja-JP" sz="2800" b="1">
                <a:effectLst>
                  <a:outerShdw blurRad="38100" dist="38100" dir="2700000" algn="tl">
                    <a:srgbClr val="000000"/>
                  </a:outerShdw>
                </a:effectLst>
                <a:latin typeface="Tahoma" charset="0"/>
              </a:rPr>
              <a:t>:</a:t>
            </a:r>
            <a:endParaRPr lang="en-US" altLang="zh-CN" sz="2800" b="1">
              <a:effectLst>
                <a:outerShdw blurRad="38100" dist="38100" dir="2700000" algn="tl">
                  <a:srgbClr val="000000"/>
                </a:outerShdw>
              </a:effectLst>
              <a:latin typeface="Tahoma" charset="0"/>
            </a:endParaRPr>
          </a:p>
        </p:txBody>
      </p:sp>
      <p:sp>
        <p:nvSpPr>
          <p:cNvPr id="140290" name="Rectangle 2"/>
          <p:cNvSpPr>
            <a:spLocks noGrp="1" noChangeArrowheads="1"/>
          </p:cNvSpPr>
          <p:nvPr>
            <p:ph type="title"/>
          </p:nvPr>
        </p:nvSpPr>
        <p:spPr>
          <a:xfrm>
            <a:off x="1752600" y="228600"/>
            <a:ext cx="6553200" cy="1143000"/>
          </a:xfrm>
        </p:spPr>
        <p:txBody>
          <a:bodyPr/>
          <a:lstStyle/>
          <a:p>
            <a:pPr eaLnBrk="1" hangingPunct="1"/>
            <a:r>
              <a:rPr lang="zh-CN" altLang="en-US" sz="4000" b="1">
                <a:latin typeface="Tahoma" charset="0"/>
                <a:ea typeface="ＭＳ Ｐゴシック" charset="0"/>
                <a:cs typeface="ＭＳ Ｐゴシック" charset="0"/>
              </a:rPr>
              <a:t>以演绎的方式陈述要点（</a:t>
            </a:r>
            <a:r>
              <a:rPr lang="en-US" altLang="ja-JP" sz="4000" b="1">
                <a:latin typeface="Tahoma" charset="0"/>
                <a:ea typeface="ＭＳ Ｐゴシック" charset="0"/>
                <a:cs typeface="ＭＳ Ｐゴシック" charset="0"/>
              </a:rPr>
              <a:t>MPs</a:t>
            </a:r>
            <a:r>
              <a:rPr lang="zh-CN" altLang="en-US" sz="4000" b="1">
                <a:latin typeface="Tahoma" charset="0"/>
                <a:ea typeface="ＭＳ Ｐゴシック" charset="0"/>
                <a:cs typeface="ＭＳ Ｐゴシック" charset="0"/>
              </a:rPr>
              <a:t>）</a:t>
            </a:r>
          </a:p>
        </p:txBody>
      </p:sp>
      <p:sp>
        <p:nvSpPr>
          <p:cNvPr id="638979" name="Rectangle 3"/>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8"/>
              </a:srgbClr>
            </a:outerShdw>
          </a:effectLst>
        </p:spPr>
        <p:txBody>
          <a:bodyPr/>
          <a:lstStyle/>
          <a:p>
            <a:pPr eaLnBrk="1" hangingPunct="1">
              <a:defRPr/>
            </a:pPr>
            <a:r>
              <a:rPr lang="zh-CN" altLang="en-US" b="1">
                <a:effectLst>
                  <a:outerShdw blurRad="38100" dist="38100" dir="2700000" algn="tl">
                    <a:srgbClr val="000000"/>
                  </a:outerShdw>
                </a:effectLst>
                <a:latin typeface="Tahoma" charset="0"/>
                <a:ea typeface="ＭＳ Ｐゴシック" charset="0"/>
                <a:cs typeface="ＭＳ Ｐゴシック" charset="0"/>
              </a:rPr>
              <a:t>在你读</a:t>
            </a:r>
            <a:r>
              <a:rPr lang="zh-CN" altLang="en-US" b="1">
                <a:solidFill>
                  <a:srgbClr val="FFFFE0"/>
                </a:solidFill>
                <a:effectLst>
                  <a:outerShdw blurRad="38100" dist="38100" dir="2700000" algn="tl">
                    <a:srgbClr val="000000"/>
                  </a:outerShdw>
                </a:effectLst>
                <a:latin typeface="Tahoma" charset="0"/>
                <a:ea typeface="ＭＳ Ｐゴシック" charset="0"/>
                <a:cs typeface="ＭＳ Ｐゴシック" charset="0"/>
              </a:rPr>
              <a:t>之前，</a:t>
            </a:r>
            <a:r>
              <a:rPr lang="en-US" altLang="zh-CN" b="1">
                <a:solidFill>
                  <a:srgbClr val="FFFFE0"/>
                </a:solidFill>
                <a:effectLst>
                  <a:outerShdw blurRad="38100" dist="38100" dir="2700000" algn="tl">
                    <a:srgbClr val="000000"/>
                  </a:outerShdw>
                </a:effectLst>
                <a:latin typeface="Tahoma" charset="0"/>
                <a:ea typeface="ＭＳ Ｐゴシック" charset="0"/>
                <a:cs typeface="ＭＳ Ｐゴシック" charset="0"/>
              </a:rPr>
              <a:t> </a:t>
            </a:r>
            <a:r>
              <a:rPr lang="zh-CN" altLang="en-US" b="1">
                <a:solidFill>
                  <a:srgbClr val="FFFF0D"/>
                </a:solidFill>
                <a:effectLst>
                  <a:outerShdw blurRad="38100" dist="38100" dir="2700000" algn="tl">
                    <a:srgbClr val="000000"/>
                  </a:outerShdw>
                </a:effectLst>
                <a:latin typeface="Tahoma" charset="0"/>
                <a:ea typeface="ＭＳ Ｐゴシック" charset="0"/>
                <a:cs typeface="ＭＳ Ｐゴシック" charset="0"/>
              </a:rPr>
              <a:t>先</a:t>
            </a:r>
            <a:r>
              <a:rPr lang="zh-CN" altLang="en-US" b="1">
                <a:effectLst>
                  <a:outerShdw blurRad="38100" dist="38100" dir="2700000" algn="tl">
                    <a:srgbClr val="000000"/>
                  </a:outerShdw>
                </a:effectLst>
                <a:latin typeface="Tahoma" charset="0"/>
                <a:ea typeface="ＭＳ Ｐゴシック" charset="0"/>
                <a:cs typeface="ＭＳ Ｐゴシック" charset="0"/>
              </a:rPr>
              <a:t>告诉听众你要读的经句或经文。</a:t>
            </a:r>
            <a:endParaRPr lang="en-US" b="1">
              <a:effectLst>
                <a:outerShdw blurRad="38100" dist="38100" dir="2700000" algn="tl">
                  <a:srgbClr val="000000"/>
                </a:outerShdw>
              </a:effectLst>
              <a:latin typeface="Tahoma" charset="0"/>
              <a:ea typeface="ＭＳ Ｐゴシック" charset="0"/>
              <a:cs typeface="ＭＳ Ｐゴシック" charset="0"/>
            </a:endParaRPr>
          </a:p>
        </p:txBody>
      </p:sp>
      <p:sp>
        <p:nvSpPr>
          <p:cNvPr id="638980" name="Rectangle 4"/>
          <p:cNvSpPr>
            <a:spLocks noChangeArrowheads="1"/>
          </p:cNvSpPr>
          <p:nvPr/>
        </p:nvSpPr>
        <p:spPr bwMode="auto">
          <a:xfrm>
            <a:off x="3200400" y="5105400"/>
            <a:ext cx="5715000" cy="16764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 typeface="Wingdings" charset="0"/>
              <a:buChar char="§"/>
              <a:defRPr/>
            </a:pPr>
            <a:r>
              <a:rPr lang="en-US" sz="2800" b="1" dirty="0">
                <a:latin typeface="Tahoma" charset="0"/>
              </a:rPr>
              <a:t>48</a:t>
            </a:r>
            <a:r>
              <a:rPr lang="zh-CN" altLang="en-US" sz="2800" b="1" dirty="0">
                <a:latin typeface="Tahoma" charset="0"/>
              </a:rPr>
              <a:t>页上</a:t>
            </a:r>
            <a:r>
              <a:rPr lang="en-US" altLang="ja-JP" sz="2800" b="1" dirty="0">
                <a:latin typeface="Tahoma" charset="0"/>
              </a:rPr>
              <a:t> (MPI)</a:t>
            </a:r>
          </a:p>
          <a:p>
            <a:pPr marL="342900" indent="-342900" eaLnBrk="1" hangingPunct="1">
              <a:spcBef>
                <a:spcPct val="20000"/>
              </a:spcBef>
              <a:buFont typeface="Wingdings" charset="0"/>
              <a:buChar char="§"/>
              <a:defRPr/>
            </a:pPr>
            <a:r>
              <a:rPr lang="en-US" sz="2800" b="1" dirty="0">
                <a:latin typeface="Tahoma" charset="0"/>
              </a:rPr>
              <a:t>49</a:t>
            </a:r>
            <a:r>
              <a:rPr lang="zh-CN" altLang="en-US" sz="2800" b="1" dirty="0">
                <a:latin typeface="Tahoma" charset="0"/>
              </a:rPr>
              <a:t>页上</a:t>
            </a:r>
            <a:r>
              <a:rPr lang="en-US" altLang="ja-JP" sz="2800" b="1" dirty="0">
                <a:latin typeface="Tahoma" charset="0"/>
              </a:rPr>
              <a:t> (MPI)</a:t>
            </a:r>
            <a:endParaRPr lang="en-US" sz="2800" b="1" dirty="0">
              <a:latin typeface="Tahoma" charset="0"/>
            </a:endParaRPr>
          </a:p>
        </p:txBody>
      </p:sp>
      <p:sp>
        <p:nvSpPr>
          <p:cNvPr id="638981" name="Rectangle 5"/>
          <p:cNvSpPr>
            <a:spLocks noChangeArrowheads="1"/>
          </p:cNvSpPr>
          <p:nvPr/>
        </p:nvSpPr>
        <p:spPr bwMode="auto">
          <a:xfrm>
            <a:off x="1676400" y="1524000"/>
            <a:ext cx="7315200" cy="990600"/>
          </a:xfrm>
          <a:prstGeom prst="rect">
            <a:avLst/>
          </a:prstGeom>
          <a:solidFill>
            <a:schemeClr val="accent1"/>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 typeface="Wingdings" charset="0"/>
              <a:buChar char="§"/>
            </a:pPr>
            <a:r>
              <a:rPr lang="zh-CN" altLang="en-US" sz="2800" b="1">
                <a:effectLst>
                  <a:outerShdw blurRad="38100" dist="38100" dir="2700000" algn="tl">
                    <a:srgbClr val="000000"/>
                  </a:outerShdw>
                </a:effectLst>
                <a:latin typeface="Tahoma" charset="0"/>
              </a:rPr>
              <a:t>在你开始解释</a:t>
            </a:r>
            <a:r>
              <a:rPr lang="zh-CN" altLang="en-US" sz="2800" b="1">
                <a:solidFill>
                  <a:srgbClr val="FFFFE0"/>
                </a:solidFill>
                <a:effectLst>
                  <a:outerShdw blurRad="38100" dist="38100" dir="2700000" algn="tl">
                    <a:srgbClr val="000000"/>
                  </a:outerShdw>
                </a:effectLst>
                <a:latin typeface="Tahoma" charset="0"/>
              </a:rPr>
              <a:t>之前</a:t>
            </a:r>
            <a:r>
              <a:rPr lang="zh-CN" altLang="en-US" sz="2800" b="1">
                <a:solidFill>
                  <a:srgbClr val="FFFFFF"/>
                </a:solidFill>
                <a:effectLst>
                  <a:outerShdw blurRad="38100" dist="38100" dir="2700000" algn="tl">
                    <a:srgbClr val="000000"/>
                  </a:outerShdw>
                </a:effectLst>
                <a:latin typeface="Tahoma" charset="0"/>
              </a:rPr>
              <a:t>的某一时刻</a:t>
            </a:r>
            <a:r>
              <a:rPr lang="zh-CN" altLang="en-US" sz="2800" b="1">
                <a:effectLst>
                  <a:outerShdw blurRad="38100" dist="38100" dir="2700000" algn="tl">
                    <a:srgbClr val="000000"/>
                  </a:outerShdw>
                </a:effectLst>
                <a:latin typeface="Tahoma" charset="0"/>
              </a:rPr>
              <a:t>先预览结论。</a:t>
            </a:r>
          </a:p>
        </p:txBody>
      </p:sp>
      <p:sp>
        <p:nvSpPr>
          <p:cNvPr id="638983" name="Text Box 7"/>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effectLst>
                  <a:outerShdw blurRad="38100" dist="38100" dir="2700000" algn="tl">
                    <a:srgbClr val="FFFFFF"/>
                  </a:outerShdw>
                </a:effectLst>
              </a:rPr>
              <a:t>68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48546" name="Rectangle 2"/>
          <p:cNvSpPr>
            <a:spLocks noChangeArrowheads="1"/>
          </p:cNvSpPr>
          <p:nvPr/>
        </p:nvSpPr>
        <p:spPr bwMode="auto">
          <a:xfrm>
            <a:off x="0" y="0"/>
            <a:ext cx="9144000" cy="6858000"/>
          </a:xfrm>
          <a:prstGeom prst="rect">
            <a:avLst/>
          </a:prstGeom>
          <a:gradFill rotWithShape="0">
            <a:gsLst>
              <a:gs pos="0">
                <a:schemeClr val="accent2"/>
              </a:gs>
              <a:gs pos="100000">
                <a:srgbClr val="181847"/>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latin typeface="Arial"/>
              <a:ea typeface="ＭＳ Ｐゴシック" charset="-128"/>
              <a:cs typeface="Arial"/>
            </a:endParaRPr>
          </a:p>
        </p:txBody>
      </p:sp>
      <p:sp>
        <p:nvSpPr>
          <p:cNvPr id="748547" name="Text Box 3"/>
          <p:cNvSpPr txBox="1">
            <a:spLocks noChangeArrowheads="1"/>
          </p:cNvSpPr>
          <p:nvPr/>
        </p:nvSpPr>
        <p:spPr bwMode="auto">
          <a:xfrm>
            <a:off x="609600" y="995363"/>
            <a:ext cx="8534400" cy="8731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200" b="1" dirty="0" smtClean="0">
                <a:solidFill>
                  <a:srgbClr val="FFFF00"/>
                </a:solidFill>
                <a:effectLst>
                  <a:outerShdw blurRad="38100" dist="38100" dir="2700000" algn="tl">
                    <a:srgbClr val="000000"/>
                  </a:outerShdw>
                </a:effectLst>
                <a:cs typeface="Arial" charset="0"/>
              </a:rPr>
              <a:t>主题</a:t>
            </a:r>
            <a:r>
              <a:rPr lang="en-US" altLang="ja-JP" sz="3200" b="1" dirty="0" smtClean="0">
                <a:solidFill>
                  <a:schemeClr val="bg1"/>
                </a:solidFill>
                <a:effectLst>
                  <a:outerShdw blurRad="38100" dist="38100" dir="2700000" algn="tl">
                    <a:srgbClr val="000000"/>
                  </a:outerShdw>
                </a:effectLst>
                <a:cs typeface="Arial" charset="0"/>
              </a:rPr>
              <a:t>: </a:t>
            </a:r>
            <a:r>
              <a:rPr lang="en-US" sz="3200" b="1" dirty="0" smtClean="0">
                <a:solidFill>
                  <a:schemeClr val="bg1"/>
                </a:solidFill>
                <a:effectLst>
                  <a:outerShdw blurRad="38100" dist="38100" dir="2700000" algn="tl">
                    <a:srgbClr val="000000"/>
                  </a:outerShdw>
                </a:effectLst>
                <a:cs typeface="Arial" charset="0"/>
              </a:rPr>
              <a:t>当教会</a:t>
            </a:r>
            <a:r>
              <a:rPr lang="zh-CN" altLang="en-US" sz="3200" b="1" dirty="0" smtClean="0">
                <a:solidFill>
                  <a:schemeClr val="bg1"/>
                </a:solidFill>
                <a:effectLst>
                  <a:outerShdw blurRad="38100" dist="38100" dir="2700000" algn="tl">
                    <a:srgbClr val="000000"/>
                  </a:outerShdw>
                </a:effectLst>
                <a:cs typeface="Arial" charset="0"/>
              </a:rPr>
              <a:t>碰到</a:t>
            </a:r>
            <a:r>
              <a:rPr lang="en-US" sz="3200" b="1" dirty="0" smtClean="0">
                <a:solidFill>
                  <a:schemeClr val="bg1"/>
                </a:solidFill>
                <a:effectLst>
                  <a:outerShdw blurRad="38100" dist="38100" dir="2700000" algn="tl">
                    <a:srgbClr val="000000"/>
                  </a:outerShdw>
                </a:effectLst>
                <a:cs typeface="Arial" charset="0"/>
              </a:rPr>
              <a:t>增长问题时，我们应该如何解决这些问题？</a:t>
            </a:r>
          </a:p>
        </p:txBody>
      </p:sp>
      <p:sp>
        <p:nvSpPr>
          <p:cNvPr id="748548" name="Rectangle 4"/>
          <p:cNvSpPr>
            <a:spLocks noGrp="1" noChangeArrowheads="1"/>
          </p:cNvSpPr>
          <p:nvPr>
            <p:ph type="title" idx="4294967295"/>
          </p:nvPr>
        </p:nvSpPr>
        <p:spPr>
          <a:xfrm>
            <a:off x="533400" y="152400"/>
            <a:ext cx="7924800" cy="641350"/>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zh-CN" altLang="en-US" sz="3600" b="1">
                <a:solidFill>
                  <a:srgbClr val="FFFFFF"/>
                </a:solidFill>
                <a:effectLst>
                  <a:outerShdw blurRad="38100" dist="38100" dir="2700000" algn="tl">
                    <a:srgbClr val="000000"/>
                  </a:outerShdw>
                </a:effectLst>
                <a:latin typeface="Arial" charset="0"/>
                <a:ea typeface="ＭＳ Ｐゴシック" charset="0"/>
                <a:cs typeface="Arial" charset="0"/>
              </a:rPr>
              <a:t>简单的归纳（徒</a:t>
            </a:r>
            <a:r>
              <a:rPr lang="en-US" altLang="zh-TW" sz="3600" b="1">
                <a:solidFill>
                  <a:srgbClr val="FFFFFF"/>
                </a:solidFill>
                <a:effectLst>
                  <a:outerShdw blurRad="38100" dist="38100" dir="2700000" algn="tl">
                    <a:srgbClr val="000000"/>
                  </a:outerShdw>
                </a:effectLst>
                <a:latin typeface="Arial" charset="0"/>
                <a:ea typeface="ＭＳ Ｐゴシック" charset="0"/>
                <a:cs typeface="Arial" charset="0"/>
              </a:rPr>
              <a:t> 6:1-6)</a:t>
            </a:r>
            <a:endParaRPr lang="en-US" sz="3600" b="1">
              <a:solidFill>
                <a:srgbClr val="FFFFFF"/>
              </a:solidFill>
              <a:latin typeface="Arial" charset="0"/>
              <a:ea typeface="ＭＳ Ｐゴシック" charset="0"/>
              <a:cs typeface="Arial" charset="0"/>
            </a:endParaRPr>
          </a:p>
        </p:txBody>
      </p:sp>
      <p:sp>
        <p:nvSpPr>
          <p:cNvPr id="748549" name="Text Box 5"/>
          <p:cNvSpPr txBox="1">
            <a:spLocks noChangeArrowheads="1"/>
          </p:cNvSpPr>
          <p:nvPr/>
        </p:nvSpPr>
        <p:spPr bwMode="auto">
          <a:xfrm>
            <a:off x="8559800" y="95250"/>
            <a:ext cx="4635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smtClean="0">
                <a:solidFill>
                  <a:srgbClr val="FFFFFF"/>
                </a:solidFill>
                <a:cs typeface="Arial" charset="0"/>
              </a:rPr>
              <a:t>49</a:t>
            </a:r>
            <a:endParaRPr lang="en-US" sz="2000" b="1" smtClean="0">
              <a:cs typeface="Arial" charset="0"/>
            </a:endParaRPr>
          </a:p>
        </p:txBody>
      </p:sp>
      <p:sp>
        <p:nvSpPr>
          <p:cNvPr id="748550" name="Text Box 6"/>
          <p:cNvSpPr txBox="1">
            <a:spLocks noChangeArrowheads="1"/>
          </p:cNvSpPr>
          <p:nvPr/>
        </p:nvSpPr>
        <p:spPr bwMode="auto">
          <a:xfrm>
            <a:off x="914400" y="2108200"/>
            <a:ext cx="8077200" cy="873125"/>
          </a:xfrm>
          <a:prstGeom prst="rect">
            <a:avLst/>
          </a:prstGeom>
          <a:noFill/>
          <a:ln w="9525">
            <a:noFill/>
            <a:miter lim="800000"/>
            <a:headEnd/>
            <a:tailEnd/>
          </a:ln>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smtClean="0">
                <a:solidFill>
                  <a:schemeClr val="bg1"/>
                </a:solidFill>
                <a:effectLst>
                  <a:outerShdw blurRad="38100" dist="38100" dir="2700000" algn="tl">
                    <a:srgbClr val="000000"/>
                  </a:outerShdw>
                </a:effectLst>
                <a:cs typeface="Arial" charset="0"/>
              </a:rPr>
              <a:t>(I. 使徒们</a:t>
            </a:r>
            <a:r>
              <a:rPr lang="zh-CN" altLang="en-US" sz="3200" b="1" smtClean="0">
                <a:solidFill>
                  <a:schemeClr val="bg1"/>
                </a:solidFill>
                <a:effectLst>
                  <a:outerShdw blurRad="38100" dist="38100" dir="2700000" algn="tl">
                    <a:srgbClr val="000000"/>
                  </a:outerShdw>
                </a:effectLst>
                <a:cs typeface="Arial" charset="0"/>
              </a:rPr>
              <a:t>以</a:t>
            </a:r>
            <a:r>
              <a:rPr lang="en-US" sz="3200" b="1" smtClean="0">
                <a:solidFill>
                  <a:schemeClr val="bg1"/>
                </a:solidFill>
                <a:effectLst>
                  <a:outerShdw blurRad="38100" dist="38100" dir="2700000" algn="tl">
                    <a:srgbClr val="000000"/>
                  </a:outerShdw>
                </a:effectLst>
                <a:cs typeface="Arial" charset="0"/>
              </a:rPr>
              <a:t>平信徒</a:t>
            </a:r>
            <a:r>
              <a:rPr lang="zh-CN" altLang="en-US" sz="3200" b="1" smtClean="0">
                <a:solidFill>
                  <a:schemeClr val="bg1"/>
                </a:solidFill>
                <a:effectLst>
                  <a:outerShdw blurRad="38100" dist="38100" dir="2700000" algn="tl">
                    <a:srgbClr val="000000"/>
                  </a:outerShdw>
                </a:effectLst>
                <a:cs typeface="Arial" charset="0"/>
              </a:rPr>
              <a:t>的领袖</a:t>
            </a:r>
            <a:r>
              <a:rPr lang="en-US" sz="3200" b="1" smtClean="0">
                <a:solidFill>
                  <a:schemeClr val="bg1"/>
                </a:solidFill>
                <a:effectLst>
                  <a:outerShdw blurRad="38100" dist="38100" dir="2700000" algn="tl">
                    <a:srgbClr val="000000"/>
                  </a:outerShdw>
                </a:effectLst>
                <a:cs typeface="Arial" charset="0"/>
              </a:rPr>
              <a:t>解决了增长的问题</a:t>
            </a:r>
            <a:r>
              <a:rPr lang="en-US" altLang="ja-JP" sz="3200" b="1" smtClean="0">
                <a:solidFill>
                  <a:schemeClr val="bg1"/>
                </a:solidFill>
                <a:effectLst>
                  <a:outerShdw blurRad="38100" dist="38100" dir="2700000" algn="tl">
                    <a:srgbClr val="000000"/>
                  </a:outerShdw>
                </a:effectLst>
                <a:cs typeface="Arial" charset="0"/>
              </a:rPr>
              <a:t>)</a:t>
            </a:r>
            <a:endParaRPr lang="en-US" sz="3200" b="1" smtClean="0">
              <a:solidFill>
                <a:schemeClr val="bg1"/>
              </a:solidFill>
              <a:effectLst>
                <a:outerShdw blurRad="38100" dist="38100" dir="2700000" algn="tl">
                  <a:srgbClr val="000000"/>
                </a:outerShdw>
              </a:effectLst>
              <a:cs typeface="Arial" charset="0"/>
            </a:endParaRPr>
          </a:p>
        </p:txBody>
      </p:sp>
      <p:sp>
        <p:nvSpPr>
          <p:cNvPr id="748551" name="Text Box 7"/>
          <p:cNvSpPr txBox="1">
            <a:spLocks noChangeArrowheads="1"/>
          </p:cNvSpPr>
          <p:nvPr/>
        </p:nvSpPr>
        <p:spPr bwMode="auto">
          <a:xfrm>
            <a:off x="1447800" y="3357563"/>
            <a:ext cx="7543800" cy="12636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smtClean="0">
                <a:solidFill>
                  <a:schemeClr val="bg1"/>
                </a:solidFill>
                <a:effectLst>
                  <a:outerShdw blurRad="38100" dist="38100" dir="2700000" algn="tl">
                    <a:srgbClr val="000000"/>
                  </a:outerShdw>
                </a:effectLst>
                <a:cs typeface="Arial" charset="0"/>
              </a:rPr>
              <a:t>A.  </a:t>
            </a:r>
            <a:r>
              <a:rPr lang="zh-CN" altLang="en-US" sz="3200" b="1" smtClean="0">
                <a:solidFill>
                  <a:schemeClr val="bg1"/>
                </a:solidFill>
                <a:effectLst>
                  <a:outerShdw blurRad="38100" dist="38100" dir="2700000" algn="tl">
                    <a:srgbClr val="000000"/>
                  </a:outerShdw>
                </a:effectLst>
                <a:cs typeface="Arial" charset="0"/>
              </a:rPr>
              <a:t>他们的教会在增长</a:t>
            </a:r>
            <a:r>
              <a:rPr lang="en-US" altLang="ja-JP" sz="3200" b="1" smtClean="0">
                <a:solidFill>
                  <a:schemeClr val="bg1"/>
                </a:solidFill>
                <a:effectLst>
                  <a:outerShdw blurRad="38100" dist="38100" dir="2700000" algn="tl">
                    <a:srgbClr val="000000"/>
                  </a:outerShdw>
                </a:effectLst>
                <a:cs typeface="Arial" charset="0"/>
              </a:rPr>
              <a:t> (1a)</a:t>
            </a:r>
            <a:br>
              <a:rPr lang="en-US" altLang="ja-JP" sz="3200" b="1" smtClean="0">
                <a:solidFill>
                  <a:schemeClr val="bg1"/>
                </a:solidFill>
                <a:effectLst>
                  <a:outerShdw blurRad="38100" dist="38100" dir="2700000" algn="tl">
                    <a:srgbClr val="000000"/>
                  </a:outerShdw>
                </a:effectLst>
                <a:cs typeface="Arial" charset="0"/>
              </a:rPr>
            </a:br>
            <a:r>
              <a:rPr lang="en-US" altLang="ja-JP" sz="3200" b="1" smtClean="0">
                <a:solidFill>
                  <a:schemeClr val="bg1"/>
                </a:solidFill>
                <a:effectLst>
                  <a:outerShdw blurRad="38100" dist="38100" dir="2700000" algn="tl">
                    <a:srgbClr val="000000"/>
                  </a:outerShdw>
                </a:effectLst>
                <a:cs typeface="Arial" charset="0"/>
              </a:rPr>
              <a:t>B.  </a:t>
            </a:r>
            <a:r>
              <a:rPr lang="zh-CN" altLang="en-US" sz="3200" b="1" smtClean="0">
                <a:solidFill>
                  <a:schemeClr val="bg1"/>
                </a:solidFill>
                <a:effectLst>
                  <a:outerShdw blurRad="38100" dist="38100" dir="2700000" algn="tl">
                    <a:srgbClr val="000000"/>
                  </a:outerShdw>
                </a:effectLst>
                <a:cs typeface="Arial" charset="0"/>
              </a:rPr>
              <a:t>他们有食物短缺的问题</a:t>
            </a:r>
            <a:r>
              <a:rPr lang="en-US" altLang="ja-JP" sz="3200" b="1" smtClean="0">
                <a:solidFill>
                  <a:schemeClr val="bg1"/>
                </a:solidFill>
                <a:effectLst>
                  <a:outerShdw blurRad="38100" dist="38100" dir="2700000" algn="tl">
                    <a:srgbClr val="000000"/>
                  </a:outerShdw>
                </a:effectLst>
                <a:cs typeface="Arial" charset="0"/>
              </a:rPr>
              <a:t> (1b)</a:t>
            </a:r>
            <a:br>
              <a:rPr lang="en-US" altLang="ja-JP" sz="3200" b="1" smtClean="0">
                <a:solidFill>
                  <a:schemeClr val="bg1"/>
                </a:solidFill>
                <a:effectLst>
                  <a:outerShdw blurRad="38100" dist="38100" dir="2700000" algn="tl">
                    <a:srgbClr val="000000"/>
                  </a:outerShdw>
                </a:effectLst>
                <a:cs typeface="Arial" charset="0"/>
              </a:rPr>
            </a:br>
            <a:r>
              <a:rPr lang="en-US" altLang="ja-JP" sz="3200" b="1" smtClean="0">
                <a:solidFill>
                  <a:schemeClr val="bg1"/>
                </a:solidFill>
                <a:effectLst>
                  <a:outerShdw blurRad="38100" dist="38100" dir="2700000" algn="tl">
                    <a:srgbClr val="000000"/>
                  </a:outerShdw>
                </a:effectLst>
                <a:cs typeface="Arial" charset="0"/>
              </a:rPr>
              <a:t>C.  </a:t>
            </a:r>
            <a:r>
              <a:rPr lang="zh-CN" altLang="en-US" sz="3200" b="1" smtClean="0">
                <a:solidFill>
                  <a:schemeClr val="bg1"/>
                </a:solidFill>
                <a:effectLst>
                  <a:outerShdw blurRad="38100" dist="38100" dir="2700000" algn="tl">
                    <a:srgbClr val="000000"/>
                  </a:outerShdw>
                </a:effectLst>
                <a:cs typeface="Arial" charset="0"/>
              </a:rPr>
              <a:t>他们有委派领袖</a:t>
            </a:r>
            <a:r>
              <a:rPr lang="en-US" altLang="ja-JP" sz="3200" b="1" smtClean="0">
                <a:solidFill>
                  <a:schemeClr val="bg1"/>
                </a:solidFill>
                <a:effectLst>
                  <a:outerShdw blurRad="38100" dist="38100" dir="2700000" algn="tl">
                    <a:srgbClr val="000000"/>
                  </a:outerShdw>
                </a:effectLst>
                <a:cs typeface="Arial" charset="0"/>
              </a:rPr>
              <a:t> (2-6)</a:t>
            </a:r>
            <a:endParaRPr lang="en-US" sz="3200" b="1" smtClean="0">
              <a:solidFill>
                <a:schemeClr val="bg1"/>
              </a:solidFill>
              <a:effectLst>
                <a:outerShdw blurRad="38100" dist="38100" dir="2700000" algn="tl">
                  <a:srgbClr val="000000"/>
                </a:outerShdw>
              </a:effectLst>
              <a:cs typeface="Arial" charset="0"/>
            </a:endParaRPr>
          </a:p>
        </p:txBody>
      </p:sp>
      <p:sp>
        <p:nvSpPr>
          <p:cNvPr id="748552" name="Text Box 8"/>
          <p:cNvSpPr txBox="1">
            <a:spLocks noChangeArrowheads="1"/>
          </p:cNvSpPr>
          <p:nvPr/>
        </p:nvSpPr>
        <p:spPr bwMode="auto">
          <a:xfrm>
            <a:off x="914400" y="4773613"/>
            <a:ext cx="8077200" cy="873125"/>
          </a:xfrm>
          <a:prstGeom prst="rect">
            <a:avLst/>
          </a:prstGeom>
          <a:noFill/>
          <a:ln w="9525">
            <a:noFill/>
            <a:miter lim="800000"/>
            <a:headEnd/>
            <a:tailEnd/>
          </a:ln>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a:solidFill>
                  <a:schemeClr val="bg1"/>
                </a:solidFill>
                <a:effectLst>
                  <a:outerShdw blurRad="38100" dist="38100" dir="2700000" algn="tl">
                    <a:srgbClr val="000000"/>
                  </a:outerShdw>
                </a:effectLst>
                <a:cs typeface="Arial" charset="0"/>
              </a:rPr>
              <a:t>II. </a:t>
            </a:r>
            <a:r>
              <a:rPr lang="en-US" sz="3200" b="1">
                <a:solidFill>
                  <a:schemeClr val="bg1"/>
                </a:solidFill>
                <a:effectLst>
                  <a:outerShdw blurRad="38100" dist="38100" dir="2700000" algn="tl">
                    <a:srgbClr val="000000"/>
                  </a:outerShdw>
                </a:effectLst>
                <a:cs typeface="Arial" charset="0"/>
              </a:rPr>
              <a:t>解决</a:t>
            </a:r>
            <a:r>
              <a:rPr lang="zh-CN" altLang="en-US" sz="3200" b="1">
                <a:solidFill>
                  <a:schemeClr val="bg1"/>
                </a:solidFill>
                <a:effectLst>
                  <a:outerShdw blurRad="38100" dist="38100" dir="2700000" algn="tl">
                    <a:srgbClr val="000000"/>
                  </a:outerShdw>
                </a:effectLst>
                <a:cs typeface="Arial" charset="0"/>
              </a:rPr>
              <a:t>教会增长迅速</a:t>
            </a:r>
            <a:r>
              <a:rPr lang="en-US" sz="3200" b="1">
                <a:solidFill>
                  <a:schemeClr val="bg1"/>
                </a:solidFill>
                <a:effectLst>
                  <a:outerShdw blurRad="38100" dist="38100" dir="2700000" algn="tl">
                    <a:srgbClr val="000000"/>
                  </a:outerShdw>
                </a:effectLst>
                <a:cs typeface="Arial" charset="0"/>
              </a:rPr>
              <a:t>问题</a:t>
            </a:r>
            <a:r>
              <a:rPr lang="en-US" altLang="zh-CN" sz="3200" b="1">
                <a:solidFill>
                  <a:schemeClr val="bg1"/>
                </a:solidFill>
                <a:effectLst>
                  <a:outerShdw blurRad="38100" dist="38100" dir="2700000" algn="tl">
                    <a:srgbClr val="000000"/>
                  </a:outerShdw>
                </a:effectLst>
                <a:cs typeface="Arial" charset="0"/>
              </a:rPr>
              <a:t>的</a:t>
            </a:r>
            <a:r>
              <a:rPr lang="zh-CN" altLang="en-US" sz="3200" b="1">
                <a:solidFill>
                  <a:schemeClr val="bg1"/>
                </a:solidFill>
                <a:effectLst>
                  <a:outerShdw blurRad="38100" dist="38100" dir="2700000" algn="tl">
                    <a:srgbClr val="000000"/>
                  </a:outerShdw>
                </a:effectLst>
                <a:cs typeface="Arial" charset="0"/>
              </a:rPr>
              <a:t>方法是委派</a:t>
            </a:r>
            <a:r>
              <a:rPr lang="en-US" sz="3200" b="1">
                <a:solidFill>
                  <a:schemeClr val="bg1"/>
                </a:solidFill>
                <a:effectLst>
                  <a:outerShdw blurRad="38100" dist="38100" dir="2700000" algn="tl">
                    <a:srgbClr val="000000"/>
                  </a:outerShdw>
                </a:effectLst>
                <a:cs typeface="Arial" charset="0"/>
              </a:rPr>
              <a:t>教会</a:t>
            </a:r>
            <a:r>
              <a:rPr lang="zh-CN" altLang="en-US" sz="3200" b="1">
                <a:solidFill>
                  <a:schemeClr val="bg1"/>
                </a:solidFill>
                <a:effectLst>
                  <a:outerShdw blurRad="38100" dist="38100" dir="2700000" algn="tl">
                    <a:srgbClr val="000000"/>
                  </a:outerShdw>
                </a:effectLst>
                <a:cs typeface="Arial" charset="0"/>
              </a:rPr>
              <a:t>的</a:t>
            </a:r>
            <a:r>
              <a:rPr lang="en-US" sz="3200" b="1">
                <a:solidFill>
                  <a:schemeClr val="bg1"/>
                </a:solidFill>
                <a:effectLst>
                  <a:outerShdw blurRad="38100" dist="38100" dir="2700000" algn="tl">
                    <a:srgbClr val="000000"/>
                  </a:outerShdw>
                </a:effectLst>
                <a:cs typeface="Arial" charset="0"/>
              </a:rPr>
              <a:t>平信徒领袖</a:t>
            </a:r>
            <a:r>
              <a:rPr lang="en-US" altLang="ja-JP" sz="3200" b="1">
                <a:solidFill>
                  <a:schemeClr val="bg1"/>
                </a:solidFill>
                <a:effectLst>
                  <a:outerShdw blurRad="38100" dist="38100" dir="2700000" algn="tl">
                    <a:srgbClr val="000000"/>
                  </a:outerShdw>
                </a:effectLst>
                <a:cs typeface="Arial" charset="0"/>
              </a:rPr>
              <a:t>(</a:t>
            </a:r>
            <a:r>
              <a:rPr lang="en-US" altLang="ja-JP" sz="3200" b="1">
                <a:solidFill>
                  <a:srgbClr val="FFFF00"/>
                </a:solidFill>
                <a:effectLst>
                  <a:outerShdw blurRad="38100" dist="38100" dir="2700000" algn="tl">
                    <a:srgbClr val="000000"/>
                  </a:outerShdw>
                </a:effectLst>
                <a:cs typeface="Arial" charset="0"/>
              </a:rPr>
              <a:t>MI</a:t>
            </a:r>
            <a:r>
              <a:rPr lang="en-US" altLang="ja-JP" sz="3200" b="1">
                <a:solidFill>
                  <a:schemeClr val="bg1"/>
                </a:solidFill>
                <a:effectLst>
                  <a:outerShdw blurRad="38100" dist="38100" dir="2700000" algn="tl">
                    <a:srgbClr val="000000"/>
                  </a:outerShdw>
                </a:effectLst>
                <a:cs typeface="Arial" charset="0"/>
              </a:rPr>
              <a:t>)</a:t>
            </a:r>
            <a:endParaRPr lang="en-US" altLang="zh-CN" sz="3200" b="1">
              <a:solidFill>
                <a:schemeClr val="bg1"/>
              </a:solidFill>
              <a:effectLst>
                <a:outerShdw blurRad="38100" dist="38100" dir="2700000" algn="tl">
                  <a:srgbClr val="000000"/>
                </a:outerShdw>
              </a:effectLst>
              <a:cs typeface="Arial" charset="0"/>
            </a:endParaRPr>
          </a:p>
        </p:txBody>
      </p:sp>
      <p:sp>
        <p:nvSpPr>
          <p:cNvPr id="748553" name="Text Box 9"/>
          <p:cNvSpPr txBox="1">
            <a:spLocks noChangeArrowheads="1"/>
          </p:cNvSpPr>
          <p:nvPr/>
        </p:nvSpPr>
        <p:spPr bwMode="auto">
          <a:xfrm>
            <a:off x="685800" y="5886450"/>
            <a:ext cx="8458200" cy="482600"/>
          </a:xfrm>
          <a:prstGeom prst="rect">
            <a:avLst/>
          </a:prstGeom>
          <a:noFill/>
          <a:ln w="9525">
            <a:noFill/>
            <a:miter lim="800000"/>
            <a:headEnd/>
            <a:tailEnd/>
          </a:ln>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a:solidFill>
                  <a:schemeClr val="bg1"/>
                </a:solidFill>
                <a:effectLst>
                  <a:outerShdw blurRad="38100" dist="38100" dir="2700000" algn="tl">
                    <a:srgbClr val="000000"/>
                  </a:outerShdw>
                </a:effectLst>
                <a:cs typeface="Arial" charset="0"/>
              </a:rPr>
              <a:t>III. 解决我们</a:t>
            </a:r>
            <a:r>
              <a:rPr lang="zh-CN" altLang="en-US" sz="3200" b="1">
                <a:solidFill>
                  <a:schemeClr val="bg1"/>
                </a:solidFill>
                <a:effectLst>
                  <a:outerShdw blurRad="38100" dist="38100" dir="2700000" algn="tl">
                    <a:srgbClr val="000000"/>
                  </a:outerShdw>
                </a:effectLst>
                <a:cs typeface="Arial" charset="0"/>
              </a:rPr>
              <a:t>的问题的方法是</a:t>
            </a:r>
            <a:r>
              <a:rPr lang="en-US" altLang="zh-CN" sz="3200" b="1">
                <a:solidFill>
                  <a:schemeClr val="bg1"/>
                </a:solidFill>
                <a:effectLst>
                  <a:outerShdw blurRad="38100" dist="38100" dir="2700000" algn="tl">
                    <a:srgbClr val="000000"/>
                  </a:outerShdw>
                </a:effectLst>
                <a:cs typeface="Arial" charset="0"/>
              </a:rPr>
              <a:t>……</a:t>
            </a:r>
            <a:r>
              <a:rPr lang="en-US" altLang="ja-JP" sz="3200" b="1">
                <a:solidFill>
                  <a:schemeClr val="bg1"/>
                </a:solidFill>
                <a:effectLst>
                  <a:outerShdw blurRad="38100" dist="38100" dir="2700000" algn="tl">
                    <a:srgbClr val="000000"/>
                  </a:outerShdw>
                </a:effectLst>
                <a:cs typeface="Arial" charset="0"/>
              </a:rPr>
              <a:t>(</a:t>
            </a:r>
            <a:r>
              <a:rPr lang="en-US" altLang="ja-JP" sz="3200" b="1">
                <a:solidFill>
                  <a:srgbClr val="FFFF00"/>
                </a:solidFill>
                <a:effectLst>
                  <a:outerShdw blurRad="38100" dist="38100" dir="2700000" algn="tl">
                    <a:srgbClr val="000000"/>
                  </a:outerShdw>
                </a:effectLst>
                <a:cs typeface="Arial" charset="0"/>
              </a:rPr>
              <a:t>APP</a:t>
            </a:r>
            <a:r>
              <a:rPr lang="en-US" altLang="ja-JP" sz="3200" b="1">
                <a:solidFill>
                  <a:schemeClr val="bg1"/>
                </a:solidFill>
                <a:effectLst>
                  <a:outerShdw blurRad="38100" dist="38100" dir="2700000" algn="tl">
                    <a:srgbClr val="000000"/>
                  </a:outerShdw>
                </a:effectLst>
                <a:cs typeface="Arial" charset="0"/>
              </a:rPr>
              <a:t>)</a:t>
            </a:r>
            <a:endParaRPr lang="en-US" altLang="zh-CN" sz="3200" b="1">
              <a:solidFill>
                <a:schemeClr val="bg1"/>
              </a:solidFill>
              <a:effectLst>
                <a:outerShdw blurRad="38100" dist="38100" dir="2700000" algn="tl">
                  <a:srgbClr val="000000"/>
                </a:outerShdw>
              </a:effectLst>
              <a:cs typeface="Arial" charset="0"/>
            </a:endParaRPr>
          </a:p>
        </p:txBody>
      </p:sp>
      <p:sp>
        <p:nvSpPr>
          <p:cNvPr id="748554" name="Text Box 10"/>
          <p:cNvSpPr txBox="1">
            <a:spLocks noChangeArrowheads="1"/>
          </p:cNvSpPr>
          <p:nvPr/>
        </p:nvSpPr>
        <p:spPr bwMode="auto">
          <a:xfrm>
            <a:off x="6096000" y="6400800"/>
            <a:ext cx="2971800" cy="336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600" b="1" i="1" smtClean="0">
                <a:solidFill>
                  <a:srgbClr val="FFFFFF"/>
                </a:solidFill>
                <a:cs typeface="Arial" charset="0"/>
              </a:rPr>
              <a:t>Don Sunukjian, DTS</a:t>
            </a:r>
            <a:endParaRPr lang="en-US" sz="1600" b="1" i="1" smtClean="0">
              <a:cs typeface="Arial" charset="0"/>
            </a:endParaRPr>
          </a:p>
        </p:txBody>
      </p:sp>
      <p:sp>
        <p:nvSpPr>
          <p:cNvPr id="748555" name="Text Box 11"/>
          <p:cNvSpPr txBox="1">
            <a:spLocks noChangeArrowheads="1"/>
          </p:cNvSpPr>
          <p:nvPr/>
        </p:nvSpPr>
        <p:spPr bwMode="auto">
          <a:xfrm>
            <a:off x="7924800" y="2590800"/>
            <a:ext cx="1447800"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80000"/>
              </a:lnSpc>
              <a:spcBef>
                <a:spcPct val="50000"/>
              </a:spcBef>
              <a:buFont typeface="Arial" charset="0"/>
              <a:buNone/>
              <a:defRPr/>
            </a:pPr>
            <a:r>
              <a:rPr lang="en-US" sz="3200" b="1">
                <a:solidFill>
                  <a:schemeClr val="bg1"/>
                </a:solidFill>
                <a:latin typeface="Arial"/>
                <a:ea typeface="ＭＳ Ｐゴシック" charset="-128"/>
                <a:cs typeface="Arial"/>
              </a:rPr>
              <a:t>(=</a:t>
            </a:r>
            <a:r>
              <a:rPr lang="en-US" sz="3200" b="1">
                <a:solidFill>
                  <a:srgbClr val="FFFF00"/>
                </a:solidFill>
                <a:latin typeface="Arial"/>
                <a:ea typeface="ＭＳ Ｐゴシック" charset="-128"/>
                <a:cs typeface="Arial"/>
              </a:rPr>
              <a:t>EI</a:t>
            </a:r>
            <a:r>
              <a:rPr lang="en-US" sz="3200" b="1">
                <a:solidFill>
                  <a:schemeClr val="bg1"/>
                </a:solidFill>
                <a:latin typeface="Arial"/>
                <a:ea typeface="ＭＳ Ｐゴシック" charset="-128"/>
                <a:cs typeface="Arial"/>
              </a:rPr>
              <a:t>)</a:t>
            </a:r>
          </a:p>
        </p:txBody>
      </p:sp>
      <p:sp>
        <p:nvSpPr>
          <p:cNvPr id="748556" name="Text Box 12"/>
          <p:cNvSpPr txBox="1">
            <a:spLocks noChangeArrowheads="1"/>
          </p:cNvSpPr>
          <p:nvPr/>
        </p:nvSpPr>
        <p:spPr bwMode="auto">
          <a:xfrm>
            <a:off x="0" y="2984500"/>
            <a:ext cx="1447800" cy="5302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buFont typeface="Arial" charset="0"/>
              <a:buNone/>
              <a:defRPr/>
            </a:pPr>
            <a:r>
              <a:rPr lang="zh-CN" altLang="en-US" sz="1800" b="1" i="1" smtClean="0">
                <a:solidFill>
                  <a:schemeClr val="bg1"/>
                </a:solidFill>
                <a:cs typeface="Arial" charset="0"/>
              </a:rPr>
              <a:t>归纳的开展</a:t>
            </a:r>
            <a:r>
              <a:rPr lang="en-US" altLang="ja-JP" sz="1800" b="1" i="1" smtClean="0">
                <a:solidFill>
                  <a:schemeClr val="bg1"/>
                </a:solidFill>
                <a:cs typeface="Arial" charset="0"/>
              </a:rPr>
              <a:t> </a:t>
            </a:r>
            <a:r>
              <a:rPr lang="zh-CN" altLang="en-US" sz="1800" b="1" i="1" smtClean="0">
                <a:solidFill>
                  <a:schemeClr val="bg1"/>
                </a:solidFill>
                <a:cs typeface="Arial" charset="0"/>
              </a:rPr>
              <a:t>主要一</a:t>
            </a:r>
            <a:r>
              <a:rPr lang="en-US" altLang="ja-JP" sz="1800" b="1" i="1" smtClean="0">
                <a:solidFill>
                  <a:schemeClr val="bg1"/>
                </a:solidFill>
                <a:cs typeface="Arial" charset="0"/>
              </a:rPr>
              <a:t>MPI</a:t>
            </a:r>
            <a:endParaRPr lang="en-US" sz="1800" b="1" i="1" smtClean="0">
              <a:solidFill>
                <a:schemeClr val="bg1"/>
              </a:solidFill>
              <a:cs typeface="Arial" charset="0"/>
            </a:endParaRPr>
          </a:p>
        </p:txBody>
      </p:sp>
      <p:sp>
        <p:nvSpPr>
          <p:cNvPr id="748557" name="Line 13"/>
          <p:cNvSpPr>
            <a:spLocks noChangeShapeType="1"/>
          </p:cNvSpPr>
          <p:nvPr/>
        </p:nvSpPr>
        <p:spPr bwMode="auto">
          <a:xfrm flipH="1">
            <a:off x="609600" y="2590800"/>
            <a:ext cx="381000" cy="3810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48558" name="Line 14"/>
          <p:cNvSpPr>
            <a:spLocks noChangeShapeType="1"/>
          </p:cNvSpPr>
          <p:nvPr/>
        </p:nvSpPr>
        <p:spPr bwMode="auto">
          <a:xfrm flipH="1">
            <a:off x="2057400" y="1676400"/>
            <a:ext cx="5943600" cy="16002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48559" name="Text Box 15"/>
          <p:cNvSpPr txBox="1">
            <a:spLocks noChangeArrowheads="1"/>
          </p:cNvSpPr>
          <p:nvPr/>
        </p:nvSpPr>
        <p:spPr bwMode="auto">
          <a:xfrm>
            <a:off x="7924800" y="4116388"/>
            <a:ext cx="1447800"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80000"/>
              </a:lnSpc>
              <a:spcBef>
                <a:spcPct val="50000"/>
              </a:spcBef>
              <a:buFont typeface="Arial" charset="0"/>
              <a:buNone/>
              <a:defRPr/>
            </a:pPr>
            <a:r>
              <a:rPr lang="en-US" sz="3200" b="1">
                <a:solidFill>
                  <a:schemeClr val="bg1"/>
                </a:solidFill>
                <a:latin typeface="Arial"/>
                <a:ea typeface="ＭＳ Ｐゴシック" charset="-128"/>
                <a:cs typeface="Arial"/>
              </a:rPr>
              <a:t>(=</a:t>
            </a:r>
            <a:r>
              <a:rPr lang="en-US" sz="3200" b="1">
                <a:solidFill>
                  <a:srgbClr val="FFFF00"/>
                </a:solidFill>
                <a:latin typeface="Arial"/>
                <a:ea typeface="ＭＳ Ｐゴシック" charset="-128"/>
                <a:cs typeface="Arial"/>
              </a:rPr>
              <a:t>EI</a:t>
            </a:r>
            <a:r>
              <a:rPr lang="en-US" sz="3200" b="1">
                <a:solidFill>
                  <a:schemeClr val="bg1"/>
                </a:solidFill>
                <a:latin typeface="Arial"/>
                <a:ea typeface="ＭＳ Ｐゴシック" charset="-128"/>
                <a:cs typeface="Arial"/>
              </a:rPr>
              <a:t>)</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8547"/>
                                        </p:tgtEl>
                                        <p:attrNameLst>
                                          <p:attrName>style.visibility</p:attrName>
                                        </p:attrNameLst>
                                      </p:cBhvr>
                                      <p:to>
                                        <p:strVal val="visible"/>
                                      </p:to>
                                    </p:set>
                                    <p:anim calcmode="lin" valueType="num">
                                      <p:cBhvr>
                                        <p:cTn id="7" dur="500" fill="hold"/>
                                        <p:tgtEl>
                                          <p:spTgt spid="748547"/>
                                        </p:tgtEl>
                                        <p:attrNameLst>
                                          <p:attrName>ppt_x</p:attrName>
                                        </p:attrNameLst>
                                      </p:cBhvr>
                                      <p:tavLst>
                                        <p:tav tm="0">
                                          <p:val>
                                            <p:strVal val="#ppt_x-#ppt_w/2"/>
                                          </p:val>
                                        </p:tav>
                                        <p:tav tm="100000">
                                          <p:val>
                                            <p:strVal val="#ppt_x"/>
                                          </p:val>
                                        </p:tav>
                                      </p:tavLst>
                                    </p:anim>
                                    <p:anim calcmode="lin" valueType="num">
                                      <p:cBhvr>
                                        <p:cTn id="8" dur="500" fill="hold"/>
                                        <p:tgtEl>
                                          <p:spTgt spid="748547"/>
                                        </p:tgtEl>
                                        <p:attrNameLst>
                                          <p:attrName>ppt_y</p:attrName>
                                        </p:attrNameLst>
                                      </p:cBhvr>
                                      <p:tavLst>
                                        <p:tav tm="0">
                                          <p:val>
                                            <p:strVal val="#ppt_y"/>
                                          </p:val>
                                        </p:tav>
                                        <p:tav tm="100000">
                                          <p:val>
                                            <p:strVal val="#ppt_y"/>
                                          </p:val>
                                        </p:tav>
                                      </p:tavLst>
                                    </p:anim>
                                    <p:anim calcmode="lin" valueType="num">
                                      <p:cBhvr>
                                        <p:cTn id="9" dur="500" fill="hold"/>
                                        <p:tgtEl>
                                          <p:spTgt spid="748547"/>
                                        </p:tgtEl>
                                        <p:attrNameLst>
                                          <p:attrName>ppt_w</p:attrName>
                                        </p:attrNameLst>
                                      </p:cBhvr>
                                      <p:tavLst>
                                        <p:tav tm="0">
                                          <p:val>
                                            <p:fltVal val="0"/>
                                          </p:val>
                                        </p:tav>
                                        <p:tav tm="100000">
                                          <p:val>
                                            <p:strVal val="#ppt_w"/>
                                          </p:val>
                                        </p:tav>
                                      </p:tavLst>
                                    </p:anim>
                                    <p:anim calcmode="lin" valueType="num">
                                      <p:cBhvr>
                                        <p:cTn id="10" dur="500" fill="hold"/>
                                        <p:tgtEl>
                                          <p:spTgt spid="74854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48558"/>
                                        </p:tgtEl>
                                        <p:attrNameLst>
                                          <p:attrName>style.visibility</p:attrName>
                                        </p:attrNameLst>
                                      </p:cBhvr>
                                      <p:to>
                                        <p:strVal val="visible"/>
                                      </p:to>
                                    </p:set>
                                    <p:animEffect transition="in" filter="wipe(up)">
                                      <p:cBhvr>
                                        <p:cTn id="15" dur="500"/>
                                        <p:tgtEl>
                                          <p:spTgt spid="748558"/>
                                        </p:tgtEl>
                                      </p:cBhvr>
                                    </p:animEffect>
                                  </p:childTnLst>
                                </p:cTn>
                              </p:par>
                            </p:childTnLst>
                          </p:cTn>
                        </p:par>
                        <p:par>
                          <p:cTn id="16" fill="hold" nodeType="afterGroup">
                            <p:stCondLst>
                              <p:cond delay="500"/>
                            </p:stCondLst>
                            <p:childTnLst>
                              <p:par>
                                <p:cTn id="17" presetID="17" presetClass="entr" presetSubtype="8" fill="hold" grpId="0" nodeType="afterEffect">
                                  <p:stCondLst>
                                    <p:cond delay="0"/>
                                  </p:stCondLst>
                                  <p:childTnLst>
                                    <p:set>
                                      <p:cBhvr>
                                        <p:cTn id="18" dur="1" fill="hold">
                                          <p:stCondLst>
                                            <p:cond delay="0"/>
                                          </p:stCondLst>
                                        </p:cTn>
                                        <p:tgtEl>
                                          <p:spTgt spid="748551">
                                            <p:txEl>
                                              <p:pRg st="0" end="0"/>
                                            </p:txEl>
                                          </p:spTgt>
                                        </p:tgtEl>
                                        <p:attrNameLst>
                                          <p:attrName>style.visibility</p:attrName>
                                        </p:attrNameLst>
                                      </p:cBhvr>
                                      <p:to>
                                        <p:strVal val="visible"/>
                                      </p:to>
                                    </p:set>
                                    <p:anim calcmode="lin" valueType="num">
                                      <p:cBhvr>
                                        <p:cTn id="19" dur="500" fill="hold"/>
                                        <p:tgtEl>
                                          <p:spTgt spid="748551">
                                            <p:txEl>
                                              <p:pRg st="0" end="0"/>
                                            </p:txEl>
                                          </p:spTgt>
                                        </p:tgtEl>
                                        <p:attrNameLst>
                                          <p:attrName>ppt_x</p:attrName>
                                        </p:attrNameLst>
                                      </p:cBhvr>
                                      <p:tavLst>
                                        <p:tav tm="0">
                                          <p:val>
                                            <p:strVal val="#ppt_x-#ppt_w/2"/>
                                          </p:val>
                                        </p:tav>
                                        <p:tav tm="100000">
                                          <p:val>
                                            <p:strVal val="#ppt_x"/>
                                          </p:val>
                                        </p:tav>
                                      </p:tavLst>
                                    </p:anim>
                                    <p:anim calcmode="lin" valueType="num">
                                      <p:cBhvr>
                                        <p:cTn id="20" dur="500" fill="hold"/>
                                        <p:tgtEl>
                                          <p:spTgt spid="748551">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4855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485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8550"/>
                                        </p:tgtEl>
                                        <p:attrNameLst>
                                          <p:attrName>style.visibility</p:attrName>
                                        </p:attrNameLst>
                                      </p:cBhvr>
                                      <p:to>
                                        <p:strVal val="visible"/>
                                      </p:to>
                                    </p:set>
                                    <p:anim calcmode="lin" valueType="num">
                                      <p:cBhvr>
                                        <p:cTn id="27" dur="500" fill="hold"/>
                                        <p:tgtEl>
                                          <p:spTgt spid="748550"/>
                                        </p:tgtEl>
                                        <p:attrNameLst>
                                          <p:attrName>ppt_x</p:attrName>
                                        </p:attrNameLst>
                                      </p:cBhvr>
                                      <p:tavLst>
                                        <p:tav tm="0">
                                          <p:val>
                                            <p:strVal val="#ppt_x-#ppt_w/2"/>
                                          </p:val>
                                        </p:tav>
                                        <p:tav tm="100000">
                                          <p:val>
                                            <p:strVal val="#ppt_x"/>
                                          </p:val>
                                        </p:tav>
                                      </p:tavLst>
                                    </p:anim>
                                    <p:anim calcmode="lin" valueType="num">
                                      <p:cBhvr>
                                        <p:cTn id="28" dur="500" fill="hold"/>
                                        <p:tgtEl>
                                          <p:spTgt spid="748550"/>
                                        </p:tgtEl>
                                        <p:attrNameLst>
                                          <p:attrName>ppt_y</p:attrName>
                                        </p:attrNameLst>
                                      </p:cBhvr>
                                      <p:tavLst>
                                        <p:tav tm="0">
                                          <p:val>
                                            <p:strVal val="#ppt_y"/>
                                          </p:val>
                                        </p:tav>
                                        <p:tav tm="100000">
                                          <p:val>
                                            <p:strVal val="#ppt_y"/>
                                          </p:val>
                                        </p:tav>
                                      </p:tavLst>
                                    </p:anim>
                                    <p:anim calcmode="lin" valueType="num">
                                      <p:cBhvr>
                                        <p:cTn id="29" dur="500" fill="hold"/>
                                        <p:tgtEl>
                                          <p:spTgt spid="748550"/>
                                        </p:tgtEl>
                                        <p:attrNameLst>
                                          <p:attrName>ppt_w</p:attrName>
                                        </p:attrNameLst>
                                      </p:cBhvr>
                                      <p:tavLst>
                                        <p:tav tm="0">
                                          <p:val>
                                            <p:fltVal val="0"/>
                                          </p:val>
                                        </p:tav>
                                        <p:tav tm="100000">
                                          <p:val>
                                            <p:strVal val="#ppt_w"/>
                                          </p:val>
                                        </p:tav>
                                      </p:tavLst>
                                    </p:anim>
                                    <p:anim calcmode="lin" valueType="num">
                                      <p:cBhvr>
                                        <p:cTn id="30" dur="500" fill="hold"/>
                                        <p:tgtEl>
                                          <p:spTgt spid="748550"/>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48557"/>
                                        </p:tgtEl>
                                        <p:attrNameLst>
                                          <p:attrName>style.visibility</p:attrName>
                                        </p:attrNameLst>
                                      </p:cBhvr>
                                      <p:to>
                                        <p:strVal val="visible"/>
                                      </p:to>
                                    </p:set>
                                    <p:animEffect transition="in" filter="wipe(up)">
                                      <p:cBhvr>
                                        <p:cTn id="35" dur="500"/>
                                        <p:tgtEl>
                                          <p:spTgt spid="748557"/>
                                        </p:tgtEl>
                                      </p:cBhvr>
                                    </p:animEffect>
                                  </p:childTnLst>
                                </p:cTn>
                              </p:par>
                            </p:childTnLst>
                          </p:cTn>
                        </p:par>
                        <p:par>
                          <p:cTn id="36" fill="hold" nodeType="afterGroup">
                            <p:stCondLst>
                              <p:cond delay="500"/>
                            </p:stCondLst>
                            <p:childTnLst>
                              <p:par>
                                <p:cTn id="37" presetID="17" presetClass="entr" presetSubtype="8" fill="hold" grpId="0" nodeType="afterEffect">
                                  <p:stCondLst>
                                    <p:cond delay="0"/>
                                  </p:stCondLst>
                                  <p:childTnLst>
                                    <p:set>
                                      <p:cBhvr>
                                        <p:cTn id="38" dur="1" fill="hold">
                                          <p:stCondLst>
                                            <p:cond delay="0"/>
                                          </p:stCondLst>
                                        </p:cTn>
                                        <p:tgtEl>
                                          <p:spTgt spid="748556"/>
                                        </p:tgtEl>
                                        <p:attrNameLst>
                                          <p:attrName>style.visibility</p:attrName>
                                        </p:attrNameLst>
                                      </p:cBhvr>
                                      <p:to>
                                        <p:strVal val="visible"/>
                                      </p:to>
                                    </p:set>
                                    <p:anim calcmode="lin" valueType="num">
                                      <p:cBhvr>
                                        <p:cTn id="39" dur="500" fill="hold"/>
                                        <p:tgtEl>
                                          <p:spTgt spid="748556"/>
                                        </p:tgtEl>
                                        <p:attrNameLst>
                                          <p:attrName>ppt_x</p:attrName>
                                        </p:attrNameLst>
                                      </p:cBhvr>
                                      <p:tavLst>
                                        <p:tav tm="0">
                                          <p:val>
                                            <p:strVal val="#ppt_x-#ppt_w/2"/>
                                          </p:val>
                                        </p:tav>
                                        <p:tav tm="100000">
                                          <p:val>
                                            <p:strVal val="#ppt_x"/>
                                          </p:val>
                                        </p:tav>
                                      </p:tavLst>
                                    </p:anim>
                                    <p:anim calcmode="lin" valueType="num">
                                      <p:cBhvr>
                                        <p:cTn id="40" dur="500" fill="hold"/>
                                        <p:tgtEl>
                                          <p:spTgt spid="748556"/>
                                        </p:tgtEl>
                                        <p:attrNameLst>
                                          <p:attrName>ppt_y</p:attrName>
                                        </p:attrNameLst>
                                      </p:cBhvr>
                                      <p:tavLst>
                                        <p:tav tm="0">
                                          <p:val>
                                            <p:strVal val="#ppt_y"/>
                                          </p:val>
                                        </p:tav>
                                        <p:tav tm="100000">
                                          <p:val>
                                            <p:strVal val="#ppt_y"/>
                                          </p:val>
                                        </p:tav>
                                      </p:tavLst>
                                    </p:anim>
                                    <p:anim calcmode="lin" valueType="num">
                                      <p:cBhvr>
                                        <p:cTn id="41" dur="500" fill="hold"/>
                                        <p:tgtEl>
                                          <p:spTgt spid="748556"/>
                                        </p:tgtEl>
                                        <p:attrNameLst>
                                          <p:attrName>ppt_w</p:attrName>
                                        </p:attrNameLst>
                                      </p:cBhvr>
                                      <p:tavLst>
                                        <p:tav tm="0">
                                          <p:val>
                                            <p:fltVal val="0"/>
                                          </p:val>
                                        </p:tav>
                                        <p:tav tm="100000">
                                          <p:val>
                                            <p:strVal val="#ppt_w"/>
                                          </p:val>
                                        </p:tav>
                                      </p:tavLst>
                                    </p:anim>
                                    <p:anim calcmode="lin" valueType="num">
                                      <p:cBhvr>
                                        <p:cTn id="42" dur="500" fill="hold"/>
                                        <p:tgtEl>
                                          <p:spTgt spid="748556"/>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85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4855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85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48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autoUpdateAnimBg="0"/>
      <p:bldP spid="748550" grpId="0" autoUpdateAnimBg="0"/>
      <p:bldP spid="748551" grpId="0" build="p" autoUpdateAnimBg="0"/>
      <p:bldP spid="748552" grpId="0"/>
      <p:bldP spid="748553" grpId="0"/>
      <p:bldP spid="748555" grpId="0"/>
      <p:bldP spid="748556" grpId="0" autoUpdateAnimBg="0"/>
      <p:bldP spid="748557" grpId="0" animBg="1"/>
      <p:bldP spid="748558" grpId="0" animBg="1"/>
      <p:bldP spid="7485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ffectLst/>
          <a:extLst/>
        </p:spPr>
        <p:txBody>
          <a:bodyPr/>
          <a:lstStyle/>
          <a:p>
            <a:pPr marL="342900" indent="-342900" eaLnBrk="1" hangingPunct="1">
              <a:spcBef>
                <a:spcPct val="20000"/>
              </a:spcBef>
              <a:buFont typeface="Wingdings" charset="0"/>
              <a:buChar char="§"/>
            </a:pPr>
            <a:r>
              <a:rPr lang="en-US" sz="2800" b="1">
                <a:effectLst>
                  <a:outerShdw blurRad="38100" dist="38100" dir="2700000" algn="tl">
                    <a:srgbClr val="000000"/>
                  </a:outerShdw>
                </a:effectLst>
                <a:latin typeface="Tahoma" charset="0"/>
              </a:rPr>
              <a:t>在极少数情况下，当你觉得需要</a:t>
            </a:r>
            <a:r>
              <a:rPr lang="zh-CN" altLang="en-US" sz="2800"/>
              <a:t>以归纳的方式导出</a:t>
            </a:r>
            <a:r>
              <a:rPr lang="zh-CN" altLang="en-US" sz="2800" b="1">
                <a:effectLst>
                  <a:outerShdw blurRad="38100" dist="38100" dir="2700000" algn="tl">
                    <a:srgbClr val="000000"/>
                  </a:outerShdw>
                </a:effectLst>
                <a:latin typeface="Tahoma" charset="0"/>
              </a:rPr>
              <a:t>要点（</a:t>
            </a:r>
            <a:r>
              <a:rPr lang="en-US" altLang="ja-JP" sz="2800" b="1">
                <a:effectLst>
                  <a:outerShdw blurRad="38100" dist="38100" dir="2700000" algn="tl">
                    <a:srgbClr val="000000"/>
                  </a:outerShdw>
                </a:effectLst>
                <a:latin typeface="Tahoma" charset="0"/>
              </a:rPr>
              <a:t>MP</a:t>
            </a:r>
            <a:r>
              <a:rPr lang="zh-CN" altLang="en-US" sz="2800" b="1">
                <a:effectLst>
                  <a:outerShdw blurRad="38100" dist="38100" dir="2700000" algn="tl">
                    <a:srgbClr val="000000"/>
                  </a:outerShdw>
                </a:effectLst>
                <a:latin typeface="Tahoma" charset="0"/>
              </a:rPr>
              <a:t>）</a:t>
            </a:r>
            <a:r>
              <a:rPr lang="en-US" sz="2800" b="1">
                <a:effectLst>
                  <a:outerShdw blurRad="38100" dist="38100" dir="2700000" algn="tl">
                    <a:srgbClr val="000000"/>
                  </a:outerShdw>
                </a:effectLst>
                <a:latin typeface="Tahoma" charset="0"/>
              </a:rPr>
              <a:t>，</a:t>
            </a:r>
            <a:r>
              <a:rPr lang="en-US" altLang="zh-CN" sz="2800" b="1">
                <a:effectLst>
                  <a:outerShdw blurRad="38100" dist="38100" dir="2700000" algn="tl">
                    <a:srgbClr val="000000"/>
                  </a:outerShdw>
                </a:effectLst>
                <a:latin typeface="Tahoma" charset="0"/>
              </a:rPr>
              <a:t>请在</a:t>
            </a:r>
            <a:r>
              <a:rPr lang="zh-CN" altLang="en-US" sz="2800" b="1">
                <a:effectLst>
                  <a:outerShdw blurRad="38100" dist="38100" dir="2700000" algn="tl">
                    <a:srgbClr val="000000"/>
                  </a:outerShdw>
                </a:effectLst>
                <a:latin typeface="Tahoma" charset="0"/>
              </a:rPr>
              <a:t>大纲中用括号括出</a:t>
            </a:r>
            <a:r>
              <a:rPr lang="en-US" altLang="ja-JP" sz="2800" b="1">
                <a:effectLst>
                  <a:outerShdw blurRad="38100" dist="38100" dir="2700000" algn="tl">
                    <a:srgbClr val="000000"/>
                  </a:outerShdw>
                </a:effectLst>
                <a:latin typeface="Tahoma" charset="0"/>
              </a:rPr>
              <a:t>:</a:t>
            </a:r>
            <a:endParaRPr lang="en-US" altLang="zh-CN" sz="2800" b="1">
              <a:effectLst>
                <a:outerShdw blurRad="38100" dist="38100" dir="2700000" algn="tl">
                  <a:srgbClr val="000000"/>
                </a:outerShdw>
              </a:effectLst>
              <a:latin typeface="Tahoma" charset="0"/>
            </a:endParaRPr>
          </a:p>
        </p:txBody>
      </p:sp>
      <p:sp>
        <p:nvSpPr>
          <p:cNvPr id="158723" name="Rectangle 2"/>
          <p:cNvSpPr>
            <a:spLocks noGrp="1" noChangeArrowheads="1"/>
          </p:cNvSpPr>
          <p:nvPr>
            <p:ph type="title" idx="4294967295"/>
          </p:nvPr>
        </p:nvSpPr>
        <p:spPr>
          <a:xfrm>
            <a:off x="1752600" y="228600"/>
            <a:ext cx="6553200" cy="1143000"/>
          </a:xfrm>
        </p:spPr>
        <p:txBody>
          <a:bodyPr/>
          <a:lstStyle/>
          <a:p>
            <a:r>
              <a:rPr lang="zh-CN" altLang="en-US" sz="4000" b="1"/>
              <a:t>以演绎的方式陈述要点（</a:t>
            </a:r>
            <a:r>
              <a:rPr lang="en-US" altLang="ja-JP" sz="4000" b="1"/>
              <a:t>MPs</a:t>
            </a:r>
            <a:r>
              <a:rPr lang="zh-CN" altLang="en-US" sz="4000" b="1"/>
              <a:t>）</a:t>
            </a:r>
          </a:p>
        </p:txBody>
      </p:sp>
      <p:sp>
        <p:nvSpPr>
          <p:cNvPr id="638979" name="Rectangle 3"/>
          <p:cNvSpPr>
            <a:spLocks noGrp="1" noChangeArrowheads="1"/>
          </p:cNvSpPr>
          <p:nvPr>
            <p:ph type="body" idx="4294967295"/>
          </p:nvPr>
        </p:nvSpPr>
        <p:spPr>
          <a:xfrm>
            <a:off x="1676400" y="2590800"/>
            <a:ext cx="7315200" cy="1066800"/>
          </a:xfrm>
          <a:solidFill>
            <a:srgbClr val="FF0000"/>
          </a:solidFill>
          <a:effectLst>
            <a:outerShdw blurRad="63500" dist="35921" dir="2700000" algn="ctr" rotWithShape="0">
              <a:srgbClr val="000000">
                <a:alpha val="74998"/>
              </a:srgbClr>
            </a:outerShdw>
          </a:effectLst>
        </p:spPr>
        <p:txBody>
          <a:bodyPr/>
          <a:lstStyle/>
          <a:p>
            <a:r>
              <a:rPr lang="zh-CN" altLang="en-US" b="1">
                <a:effectLst>
                  <a:outerShdw blurRad="38100" dist="38100" dir="2700000" algn="tl">
                    <a:srgbClr val="000000"/>
                  </a:outerShdw>
                </a:effectLst>
              </a:rPr>
              <a:t>在你读</a:t>
            </a:r>
            <a:r>
              <a:rPr lang="zh-CN" altLang="en-US" b="1">
                <a:solidFill>
                  <a:srgbClr val="FFFFE0"/>
                </a:solidFill>
                <a:effectLst>
                  <a:outerShdw blurRad="38100" dist="38100" dir="2700000" algn="tl">
                    <a:srgbClr val="000000"/>
                  </a:outerShdw>
                </a:effectLst>
              </a:rPr>
              <a:t>之前，</a:t>
            </a:r>
            <a:r>
              <a:rPr lang="en-US" altLang="zh-CN" b="1">
                <a:solidFill>
                  <a:srgbClr val="FFFFE0"/>
                </a:solidFill>
                <a:effectLst>
                  <a:outerShdw blurRad="38100" dist="38100" dir="2700000" algn="tl">
                    <a:srgbClr val="000000"/>
                  </a:outerShdw>
                </a:effectLst>
              </a:rPr>
              <a:t> </a:t>
            </a:r>
            <a:r>
              <a:rPr lang="zh-CN" altLang="en-US" b="1">
                <a:solidFill>
                  <a:srgbClr val="FFFF0D"/>
                </a:solidFill>
                <a:effectLst>
                  <a:outerShdw blurRad="38100" dist="38100" dir="2700000" algn="tl">
                    <a:srgbClr val="000000"/>
                  </a:outerShdw>
                </a:effectLst>
              </a:rPr>
              <a:t>先</a:t>
            </a:r>
            <a:r>
              <a:rPr lang="zh-CN" altLang="en-US" b="1">
                <a:effectLst>
                  <a:outerShdw blurRad="38100" dist="38100" dir="2700000" algn="tl">
                    <a:srgbClr val="000000"/>
                  </a:outerShdw>
                </a:effectLst>
              </a:rPr>
              <a:t>告诉听众你要读的经句或经文。</a:t>
            </a:r>
          </a:p>
        </p:txBody>
      </p:sp>
      <p:sp>
        <p:nvSpPr>
          <p:cNvPr id="638980" name="Rectangle 4"/>
          <p:cNvSpPr>
            <a:spLocks noChangeArrowheads="1"/>
          </p:cNvSpPr>
          <p:nvPr/>
        </p:nvSpPr>
        <p:spPr bwMode="auto">
          <a:xfrm>
            <a:off x="3200400" y="5105400"/>
            <a:ext cx="5715000" cy="16764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 typeface="Wingdings" charset="0"/>
              <a:buChar char="§"/>
              <a:defRPr/>
            </a:pPr>
            <a:r>
              <a:rPr lang="en-US" sz="2800" b="1" dirty="0">
                <a:latin typeface="Tahoma" charset="0"/>
              </a:rPr>
              <a:t>48</a:t>
            </a:r>
            <a:r>
              <a:rPr lang="zh-CN" altLang="en-US" sz="2800" b="1" dirty="0">
                <a:latin typeface="Tahoma" charset="0"/>
              </a:rPr>
              <a:t>页上</a:t>
            </a:r>
            <a:r>
              <a:rPr lang="en-US" altLang="ja-JP" sz="2800" b="1" dirty="0">
                <a:latin typeface="Tahoma" charset="0"/>
              </a:rPr>
              <a:t> (MPI)</a:t>
            </a:r>
          </a:p>
          <a:p>
            <a:pPr marL="342900" indent="-342900" eaLnBrk="1" hangingPunct="1">
              <a:spcBef>
                <a:spcPct val="20000"/>
              </a:spcBef>
              <a:buFont typeface="Wingdings" charset="0"/>
              <a:buChar char="§"/>
              <a:defRPr/>
            </a:pPr>
            <a:r>
              <a:rPr lang="en-US" sz="2800" b="1" dirty="0">
                <a:latin typeface="Tahoma" charset="0"/>
              </a:rPr>
              <a:t>49</a:t>
            </a:r>
            <a:r>
              <a:rPr lang="zh-CN" altLang="en-US" sz="2800" b="1" dirty="0">
                <a:latin typeface="Tahoma" charset="0"/>
              </a:rPr>
              <a:t>页上</a:t>
            </a:r>
            <a:r>
              <a:rPr lang="en-US" altLang="ja-JP" sz="2800" b="1" dirty="0">
                <a:latin typeface="Tahoma" charset="0"/>
              </a:rPr>
              <a:t> (MPI)</a:t>
            </a:r>
            <a:endParaRPr lang="en-US" sz="2800" b="1" dirty="0">
              <a:latin typeface="Tahoma" charset="0"/>
            </a:endParaRPr>
          </a:p>
        </p:txBody>
      </p:sp>
      <p:sp>
        <p:nvSpPr>
          <p:cNvPr id="638981" name="Rectangle 5"/>
          <p:cNvSpPr>
            <a:spLocks noChangeArrowheads="1"/>
          </p:cNvSpPr>
          <p:nvPr/>
        </p:nvSpPr>
        <p:spPr bwMode="auto">
          <a:xfrm>
            <a:off x="1676400" y="1524000"/>
            <a:ext cx="7315200" cy="990600"/>
          </a:xfrm>
          <a:prstGeom prst="rect">
            <a:avLst/>
          </a:prstGeom>
          <a:solidFill>
            <a:schemeClr val="accent1"/>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 typeface="Wingdings" charset="0"/>
              <a:buChar char="§"/>
            </a:pPr>
            <a:r>
              <a:rPr lang="zh-CN" altLang="en-US" sz="2800" b="1">
                <a:effectLst>
                  <a:outerShdw blurRad="38100" dist="38100" dir="2700000" algn="tl">
                    <a:srgbClr val="000000"/>
                  </a:outerShdw>
                </a:effectLst>
                <a:latin typeface="Tahoma" charset="0"/>
              </a:rPr>
              <a:t>在你开始解释</a:t>
            </a:r>
            <a:r>
              <a:rPr lang="zh-CN" altLang="en-US" sz="2800" b="1">
                <a:solidFill>
                  <a:srgbClr val="FFFFE0"/>
                </a:solidFill>
                <a:effectLst>
                  <a:outerShdw blurRad="38100" dist="38100" dir="2700000" algn="tl">
                    <a:srgbClr val="000000"/>
                  </a:outerShdw>
                </a:effectLst>
                <a:latin typeface="Tahoma" charset="0"/>
              </a:rPr>
              <a:t>之前</a:t>
            </a:r>
            <a:r>
              <a:rPr lang="zh-CN" altLang="en-US" sz="2800" b="1">
                <a:solidFill>
                  <a:srgbClr val="FFFFFF"/>
                </a:solidFill>
                <a:effectLst>
                  <a:outerShdw blurRad="38100" dist="38100" dir="2700000" algn="tl">
                    <a:srgbClr val="000000"/>
                  </a:outerShdw>
                </a:effectLst>
                <a:latin typeface="Tahoma" charset="0"/>
              </a:rPr>
              <a:t>的某一时刻</a:t>
            </a:r>
            <a:r>
              <a:rPr lang="zh-CN" altLang="en-US" sz="2800" b="1">
                <a:effectLst>
                  <a:outerShdw blurRad="38100" dist="38100" dir="2700000" algn="tl">
                    <a:srgbClr val="000000"/>
                  </a:outerShdw>
                </a:effectLst>
                <a:latin typeface="Tahoma" charset="0"/>
              </a:rPr>
              <a:t>先预览结论。</a:t>
            </a:r>
          </a:p>
        </p:txBody>
      </p:sp>
      <p:sp>
        <p:nvSpPr>
          <p:cNvPr id="638983" name="Text Box 7"/>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effectLst>
                  <a:outerShdw blurRad="38100" dist="38100" dir="2700000" algn="tl">
                    <a:srgbClr val="FFFFFF"/>
                  </a:outerShdw>
                </a:effectLst>
              </a:rPr>
              <a:t>68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3708400" y="1773238"/>
            <a:ext cx="2519363" cy="3024187"/>
          </a:xfrm>
        </p:spPr>
        <p:txBody>
          <a:bodyPr/>
          <a:lstStyle/>
          <a:p>
            <a:r>
              <a:rPr lang="zh-TW" altLang="en-US" b="1" dirty="0" smtClean="0">
                <a:latin typeface="Arial" charset="0"/>
                <a:ea typeface="ＭＳ Ｐゴシック" charset="0"/>
                <a:cs typeface="ＭＳ Ｐゴシック" charset="0"/>
              </a:rPr>
              <a:t/>
            </a:r>
            <a:br>
              <a:rPr lang="zh-TW" altLang="en-US" b="1" dirty="0" smtClean="0">
                <a:latin typeface="Arial" charset="0"/>
                <a:ea typeface="ＭＳ Ｐゴシック" charset="0"/>
                <a:cs typeface="ＭＳ Ｐゴシック" charset="0"/>
              </a:rPr>
            </a:br>
            <a:r>
              <a:rPr lang="zh-TW" altLang="en-US" b="1" dirty="0" smtClean="0">
                <a:latin typeface="Arial" charset="0"/>
                <a:ea typeface="ＭＳ Ｐゴシック" charset="0"/>
                <a:cs typeface="ＭＳ Ｐゴシック" charset="0"/>
              </a:rPr>
              <a:t>在苹果</a:t>
            </a:r>
            <a:r>
              <a:rPr lang="en-US" altLang="zh-TW" b="1" dirty="0" smtClean="0">
                <a:latin typeface="Arial" charset="0"/>
                <a:ea typeface="ＭＳ Ｐゴシック" charset="0"/>
                <a:cs typeface="ＭＳ Ｐゴシック" charset="0"/>
              </a:rPr>
              <a:t>Logo</a:t>
            </a:r>
            <a:r>
              <a:rPr lang="zh-TW" altLang="en-US" b="1" dirty="0" smtClean="0">
                <a:latin typeface="Arial" charset="0"/>
                <a:ea typeface="ＭＳ Ｐゴシック" charset="0"/>
                <a:cs typeface="ＭＳ Ｐゴシック" charset="0"/>
              </a:rPr>
              <a:t>的演变</a:t>
            </a:r>
          </a:p>
        </p:txBody>
      </p:sp>
      <p:grpSp>
        <p:nvGrpSpPr>
          <p:cNvPr id="5" name="Group 4"/>
          <p:cNvGrpSpPr>
            <a:grpSpLocks/>
          </p:cNvGrpSpPr>
          <p:nvPr/>
        </p:nvGrpSpPr>
        <p:grpSpPr bwMode="auto">
          <a:xfrm>
            <a:off x="179388" y="0"/>
            <a:ext cx="4141787" cy="6713538"/>
            <a:chOff x="179512" y="0"/>
            <a:chExt cx="4141521" cy="6713984"/>
          </a:xfrm>
        </p:grpSpPr>
        <p:pic>
          <p:nvPicPr>
            <p:cNvPr id="10548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9512" y="0"/>
              <a:ext cx="4141521"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2" name="Title 1"/>
            <p:cNvSpPr txBox="1">
              <a:spLocks/>
            </p:cNvSpPr>
            <p:nvPr/>
          </p:nvSpPr>
          <p:spPr bwMode="auto">
            <a:xfrm>
              <a:off x="1062140" y="6021288"/>
              <a:ext cx="2376264"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a:solidFill>
                    <a:srgbClr val="000000"/>
                  </a:solidFill>
                </a:rPr>
                <a:t>1976</a:t>
              </a:r>
            </a:p>
          </p:txBody>
        </p:sp>
      </p:grpSp>
      <p:grpSp>
        <p:nvGrpSpPr>
          <p:cNvPr id="10" name="Group 9"/>
          <p:cNvGrpSpPr>
            <a:grpSpLocks/>
          </p:cNvGrpSpPr>
          <p:nvPr/>
        </p:nvGrpSpPr>
        <p:grpSpPr bwMode="auto">
          <a:xfrm>
            <a:off x="5867400" y="71438"/>
            <a:ext cx="3097213" cy="3789362"/>
            <a:chOff x="5868144" y="72008"/>
            <a:chExt cx="3096344" cy="3789040"/>
          </a:xfrm>
        </p:grpSpPr>
        <p:pic>
          <p:nvPicPr>
            <p:cNvPr id="105479"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7168" y="72008"/>
              <a:ext cx="2678297" cy="294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Title 1"/>
            <p:cNvSpPr txBox="1">
              <a:spLocks/>
            </p:cNvSpPr>
            <p:nvPr/>
          </p:nvSpPr>
          <p:spPr bwMode="auto">
            <a:xfrm>
              <a:off x="5868144" y="3168352"/>
              <a:ext cx="3096344"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a:solidFill>
                    <a:srgbClr val="000000"/>
                  </a:solidFill>
                </a:rPr>
                <a:t>1976-1998</a:t>
              </a:r>
            </a:p>
          </p:txBody>
        </p:sp>
      </p:grpSp>
      <p:grpSp>
        <p:nvGrpSpPr>
          <p:cNvPr id="11" name="Group 10"/>
          <p:cNvGrpSpPr>
            <a:grpSpLocks/>
          </p:cNvGrpSpPr>
          <p:nvPr/>
        </p:nvGrpSpPr>
        <p:grpSpPr bwMode="auto">
          <a:xfrm>
            <a:off x="5148263" y="3844925"/>
            <a:ext cx="3995737" cy="2897188"/>
            <a:chOff x="5148064" y="3844962"/>
            <a:chExt cx="3995936" cy="2896406"/>
          </a:xfrm>
        </p:grpSpPr>
        <p:pic>
          <p:nvPicPr>
            <p:cNvPr id="105477"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44842" y="3844962"/>
              <a:ext cx="1899566" cy="227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Title 1"/>
            <p:cNvSpPr txBox="1">
              <a:spLocks/>
            </p:cNvSpPr>
            <p:nvPr/>
          </p:nvSpPr>
          <p:spPr bwMode="auto">
            <a:xfrm>
              <a:off x="5148064" y="6048672"/>
              <a:ext cx="3995936"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dirty="0">
                  <a:solidFill>
                    <a:srgbClr val="000000"/>
                  </a:solidFill>
                </a:rPr>
                <a:t>1998-今</a:t>
              </a:r>
            </a:p>
          </p:txBody>
        </p:sp>
      </p:grpSp>
    </p:spTree>
    <p:extLst>
      <p:ext uri="{BB962C8B-B14F-4D97-AF65-F5344CB8AC3E}">
        <p14:creationId xmlns:p14="http://schemas.microsoft.com/office/powerpoint/2010/main" val="1291377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1027" name="Text Box 3"/>
          <p:cNvSpPr txBox="1">
            <a:spLocks noChangeArrowheads="1"/>
          </p:cNvSpPr>
          <p:nvPr/>
        </p:nvSpPr>
        <p:spPr bwMode="auto">
          <a:xfrm>
            <a:off x="1981200" y="1600200"/>
            <a:ext cx="7162800" cy="43592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0700" indent="-5207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zh-CN" altLang="en-US" sz="4000" b="1" dirty="0">
                <a:solidFill>
                  <a:schemeClr val="bg1"/>
                </a:solidFill>
                <a:cs typeface="Arial" charset="0"/>
              </a:rPr>
              <a:t>声明梗概</a:t>
            </a:r>
            <a:r>
              <a:rPr lang="en-US" altLang="zh-CN" sz="4000" b="1" dirty="0">
                <a:solidFill>
                  <a:schemeClr val="bg1"/>
                </a:solidFill>
                <a:cs typeface="Arial" charset="0"/>
              </a:rPr>
              <a:t> </a:t>
            </a:r>
            <a:r>
              <a:rPr lang="en-US" altLang="ja-JP" sz="4000" b="1" dirty="0">
                <a:solidFill>
                  <a:schemeClr val="bg1"/>
                </a:solidFill>
                <a:cs typeface="Arial" charset="0"/>
              </a:rPr>
              <a:t>Main Idea </a:t>
            </a:r>
          </a:p>
          <a:p>
            <a:pPr eaLnBrk="1" hangingPunct="1">
              <a:spcBef>
                <a:spcPct val="50000"/>
              </a:spcBef>
            </a:pPr>
            <a:r>
              <a:rPr lang="en-US" altLang="zh-CN" sz="4000" b="1" dirty="0">
                <a:solidFill>
                  <a:schemeClr val="bg1"/>
                </a:solidFill>
                <a:cs typeface="Arial" charset="0"/>
              </a:rPr>
              <a:t>	(MI)</a:t>
            </a:r>
          </a:p>
          <a:p>
            <a:pPr eaLnBrk="1" hangingPunct="1">
              <a:spcBef>
                <a:spcPct val="50000"/>
              </a:spcBef>
              <a:buFontTx/>
              <a:buChar char="•"/>
            </a:pPr>
            <a:r>
              <a:rPr lang="zh-CN" altLang="en-US" sz="4000" b="1" dirty="0">
                <a:solidFill>
                  <a:schemeClr val="bg1"/>
                </a:solidFill>
                <a:cs typeface="Arial" charset="0"/>
              </a:rPr>
              <a:t>重复要点</a:t>
            </a:r>
            <a:r>
              <a:rPr lang="en-US" altLang="zh-CN" sz="4000" b="1" dirty="0">
                <a:solidFill>
                  <a:schemeClr val="bg1"/>
                </a:solidFill>
                <a:cs typeface="Arial" charset="0"/>
              </a:rPr>
              <a:t> Main Points</a:t>
            </a:r>
          </a:p>
          <a:p>
            <a:pPr eaLnBrk="1" hangingPunct="1">
              <a:spcBef>
                <a:spcPct val="50000"/>
              </a:spcBef>
            </a:pPr>
            <a:r>
              <a:rPr lang="en-US" altLang="zh-CN" sz="4000" b="1" dirty="0">
                <a:solidFill>
                  <a:schemeClr val="bg1"/>
                </a:solidFill>
                <a:cs typeface="Arial" charset="0"/>
              </a:rPr>
              <a:t>	(MPs)</a:t>
            </a:r>
          </a:p>
          <a:p>
            <a:pPr eaLnBrk="1" hangingPunct="1">
              <a:spcBef>
                <a:spcPct val="50000"/>
              </a:spcBef>
              <a:buFontTx/>
              <a:buChar char="•"/>
            </a:pPr>
            <a:r>
              <a:rPr lang="zh-CN" altLang="en-US" sz="4000" b="1" dirty="0">
                <a:solidFill>
                  <a:schemeClr val="bg1"/>
                </a:solidFill>
                <a:cs typeface="Arial" charset="0"/>
              </a:rPr>
              <a:t>最后以</a:t>
            </a:r>
            <a:r>
              <a:rPr lang="en-US" sz="4000" b="1" dirty="0">
                <a:solidFill>
                  <a:schemeClr val="bg1"/>
                </a:solidFill>
                <a:cs typeface="Arial" charset="0"/>
              </a:rPr>
              <a:t>清楚的故事</a:t>
            </a:r>
            <a:r>
              <a:rPr lang="zh-CN" altLang="en-US" sz="4000" b="1" dirty="0">
                <a:solidFill>
                  <a:schemeClr val="bg1"/>
                </a:solidFill>
                <a:cs typeface="Arial" charset="0"/>
              </a:rPr>
              <a:t>作结论</a:t>
            </a:r>
          </a:p>
        </p:txBody>
      </p:sp>
      <p:sp>
        <p:nvSpPr>
          <p:cNvPr id="1464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b="1">
                <a:solidFill>
                  <a:schemeClr val="bg1"/>
                </a:solidFill>
                <a:cs typeface="Arial" charset="0"/>
              </a:rPr>
              <a:t>68</a:t>
            </a:r>
          </a:p>
        </p:txBody>
      </p:sp>
      <p:sp>
        <p:nvSpPr>
          <p:cNvPr id="146436" name="Rectangle 5"/>
          <p:cNvSpPr>
            <a:spLocks noGrp="1" noChangeArrowheads="1"/>
          </p:cNvSpPr>
          <p:nvPr>
            <p:ph type="title" idx="4294967295"/>
          </p:nvPr>
        </p:nvSpPr>
        <p:spPr>
          <a:xfrm>
            <a:off x="457200" y="609600"/>
            <a:ext cx="8229600" cy="808038"/>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明晰的结论</a:t>
            </a:r>
          </a:p>
        </p:txBody>
      </p:sp>
      <p:pic>
        <p:nvPicPr>
          <p:cNvPr id="146437" name="Picture 6" descr="images-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905000"/>
            <a:ext cx="1752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41027"/>
                                        </p:tgtEl>
                                        <p:attrNameLst>
                                          <p:attrName>style.visibility</p:attrName>
                                        </p:attrNameLst>
                                      </p:cBhvr>
                                      <p:to>
                                        <p:strVal val="visible"/>
                                      </p:to>
                                    </p:set>
                                    <p:anim calcmode="lin" valueType="num">
                                      <p:cBhvr>
                                        <p:cTn id="7" dur="500" fill="hold"/>
                                        <p:tgtEl>
                                          <p:spTgt spid="641027"/>
                                        </p:tgtEl>
                                        <p:attrNameLst>
                                          <p:attrName>ppt_w</p:attrName>
                                        </p:attrNameLst>
                                      </p:cBhvr>
                                      <p:tavLst>
                                        <p:tav tm="0">
                                          <p:val>
                                            <p:fltVal val="0"/>
                                          </p:val>
                                        </p:tav>
                                        <p:tav tm="100000">
                                          <p:val>
                                            <p:strVal val="#ppt_w"/>
                                          </p:val>
                                        </p:tav>
                                      </p:tavLst>
                                    </p:anim>
                                    <p:anim calcmode="lin" valueType="num">
                                      <p:cBhvr>
                                        <p:cTn id="8" dur="500" fill="hold"/>
                                        <p:tgtEl>
                                          <p:spTgt spid="641027"/>
                                        </p:tgtEl>
                                        <p:attrNameLst>
                                          <p:attrName>ppt_h</p:attrName>
                                        </p:attrNameLst>
                                      </p:cBhvr>
                                      <p:tavLst>
                                        <p:tav tm="0">
                                          <p:val>
                                            <p:fltVal val="0"/>
                                          </p:val>
                                        </p:tav>
                                        <p:tav tm="100000">
                                          <p:val>
                                            <p:strVal val="#ppt_h"/>
                                          </p:val>
                                        </p:tav>
                                      </p:tavLst>
                                    </p:anim>
                                    <p:anim calcmode="lin" valueType="num">
                                      <p:cBhvr>
                                        <p:cTn id="9" dur="500" fill="hold"/>
                                        <p:tgtEl>
                                          <p:spTgt spid="641027"/>
                                        </p:tgtEl>
                                        <p:attrNameLst>
                                          <p:attrName>style.rotation</p:attrName>
                                        </p:attrNameLst>
                                      </p:cBhvr>
                                      <p:tavLst>
                                        <p:tav tm="0">
                                          <p:val>
                                            <p:fltVal val="360"/>
                                          </p:val>
                                        </p:tav>
                                        <p:tav tm="100000">
                                          <p:val>
                                            <p:fltVal val="0"/>
                                          </p:val>
                                        </p:tav>
                                      </p:tavLst>
                                    </p:anim>
                                    <p:animEffect transition="in" filter="fade">
                                      <p:cBhvr>
                                        <p:cTn id="10" dur="500"/>
                                        <p:tgtEl>
                                          <p:spTgt spid="64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zh-CN" altLang="en-US">
              <a:cs typeface="Arial" charset="0"/>
            </a:endParaRPr>
          </a:p>
        </p:txBody>
      </p:sp>
      <p:sp>
        <p:nvSpPr>
          <p:cNvPr id="479235" name="Text Box 3"/>
          <p:cNvSpPr txBox="1">
            <a:spLocks noChangeArrowheads="1"/>
          </p:cNvSpPr>
          <p:nvPr/>
        </p:nvSpPr>
        <p:spPr bwMode="auto">
          <a:xfrm>
            <a:off x="685800" y="4495800"/>
            <a:ext cx="7696200" cy="1311275"/>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ja-JP" sz="4000" b="1" i="1">
                <a:solidFill>
                  <a:schemeClr val="bg1"/>
                </a:solidFill>
                <a:cs typeface="Arial" charset="0"/>
              </a:rPr>
              <a:t>"</a:t>
            </a:r>
            <a:r>
              <a:rPr lang="en-US" sz="4000">
                <a:solidFill>
                  <a:srgbClr val="FFFFFF"/>
                </a:solidFill>
              </a:rPr>
              <a:t>我是阿拉法，我是俄梅戛；我是初，我是终</a:t>
            </a:r>
            <a:r>
              <a:rPr lang="zh-CN" altLang="en-US" sz="4000">
                <a:solidFill>
                  <a:srgbClr val="FFFFFF"/>
                </a:solidFill>
              </a:rPr>
              <a:t> </a:t>
            </a:r>
            <a:r>
              <a:rPr lang="en-US" sz="4000">
                <a:solidFill>
                  <a:srgbClr val="FFFFFF"/>
                </a:solidFill>
              </a:rPr>
              <a:t>。</a:t>
            </a:r>
            <a:r>
              <a:rPr lang="en-US" altLang="ja-JP" sz="4000" b="1" i="1">
                <a:solidFill>
                  <a:schemeClr val="bg1"/>
                </a:solidFill>
                <a:cs typeface="Arial" charset="0"/>
              </a:rPr>
              <a:t>"</a:t>
            </a:r>
            <a:endParaRPr lang="en-US" altLang="zh-CN" sz="4000" b="1" i="1">
              <a:solidFill>
                <a:schemeClr val="bg1"/>
              </a:solidFill>
              <a:cs typeface="Arial" charset="0"/>
            </a:endParaRPr>
          </a:p>
        </p:txBody>
      </p:sp>
      <p:sp>
        <p:nvSpPr>
          <p:cNvPr id="479237" name="Rectangle 5"/>
          <p:cNvSpPr>
            <a:spLocks noGrp="1" noChangeArrowheads="1"/>
          </p:cNvSpPr>
          <p:nvPr>
            <p:ph type="title" idx="4294967295"/>
          </p:nvPr>
        </p:nvSpPr>
        <p:spPr>
          <a:xfrm>
            <a:off x="457200" y="274638"/>
            <a:ext cx="48768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algn="l" eaLnBrk="1" hangingPunct="1">
              <a:spcBef>
                <a:spcPct val="50000"/>
              </a:spcBef>
            </a:pPr>
            <a:r>
              <a:rPr lang="zh-CN" altLang="en-US" sz="4000" b="1" dirty="0">
                <a:solidFill>
                  <a:schemeClr val="bg1"/>
                </a:solidFill>
                <a:effectLst>
                  <a:outerShdw blurRad="38100" dist="38100" dir="2700000" algn="tl">
                    <a:srgbClr val="000000"/>
                  </a:outerShdw>
                </a:effectLst>
                <a:latin typeface="Arial" charset="0"/>
                <a:ea typeface="ＭＳ Ｐゴシック" charset="0"/>
                <a:cs typeface="Arial" charset="0"/>
              </a:rPr>
              <a:t>运用肢体语言</a:t>
            </a:r>
          </a:p>
        </p:txBody>
      </p:sp>
      <p:sp>
        <p:nvSpPr>
          <p:cNvPr id="479238" name="Text Box 6"/>
          <p:cNvSpPr txBox="1">
            <a:spLocks noChangeArrowheads="1"/>
          </p:cNvSpPr>
          <p:nvPr/>
        </p:nvSpPr>
        <p:spPr bwMode="auto">
          <a:xfrm>
            <a:off x="8382000" y="76200"/>
            <a:ext cx="685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b="1">
                <a:solidFill>
                  <a:schemeClr val="bg1"/>
                </a:solidFill>
                <a:latin typeface="Arial"/>
                <a:ea typeface="ＭＳ Ｐゴシック" charset="-128"/>
                <a:cs typeface="Arial"/>
              </a:rPr>
              <a:t>68</a:t>
            </a:r>
          </a:p>
        </p:txBody>
      </p:sp>
      <p:sp>
        <p:nvSpPr>
          <p:cNvPr id="479239" name="Text Box 7"/>
          <p:cNvSpPr txBox="1">
            <a:spLocks noChangeArrowheads="1"/>
          </p:cNvSpPr>
          <p:nvPr/>
        </p:nvSpPr>
        <p:spPr bwMode="auto">
          <a:xfrm rot="10800000" flipH="1" flipV="1">
            <a:off x="569913" y="1811338"/>
            <a:ext cx="8001000" cy="7016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i="1" smtClean="0">
                <a:solidFill>
                  <a:schemeClr val="bg1"/>
                </a:solidFill>
                <a:effectLst>
                  <a:outerShdw blurRad="38100" dist="38100" dir="2700000" algn="tl">
                    <a:srgbClr val="808080"/>
                  </a:outerShdw>
                </a:effectLst>
                <a:cs typeface="Arial" charset="0"/>
              </a:rPr>
              <a:t>!ytiralc rof sdrawkcab erutseG</a:t>
            </a:r>
          </a:p>
        </p:txBody>
      </p:sp>
      <p:pic>
        <p:nvPicPr>
          <p:cNvPr id="148486" name="Picture 10" descr="images-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8500" y="0"/>
            <a:ext cx="21971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43" name="Text Box 11"/>
          <p:cNvSpPr txBox="1">
            <a:spLocks noChangeArrowheads="1"/>
          </p:cNvSpPr>
          <p:nvPr/>
        </p:nvSpPr>
        <p:spPr bwMode="auto">
          <a:xfrm>
            <a:off x="569913" y="2438400"/>
            <a:ext cx="8001000" cy="7016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i="1" smtClean="0">
                <a:solidFill>
                  <a:schemeClr val="bg1"/>
                </a:solidFill>
                <a:effectLst>
                  <a:outerShdw blurRad="38100" dist="38100" dir="2700000" algn="tl">
                    <a:srgbClr val="808080"/>
                  </a:outerShdw>
                </a:effectLst>
                <a:cs typeface="Arial" charset="0"/>
              </a:rPr>
              <a:t>Gesture backwards for clarity!</a:t>
            </a:r>
          </a:p>
        </p:txBody>
      </p:sp>
      <p:sp>
        <p:nvSpPr>
          <p:cNvPr id="9" name="Text Box 7"/>
          <p:cNvSpPr txBox="1">
            <a:spLocks noChangeArrowheads="1"/>
          </p:cNvSpPr>
          <p:nvPr/>
        </p:nvSpPr>
        <p:spPr bwMode="auto">
          <a:xfrm rot="10800000" flipH="1" flipV="1">
            <a:off x="755650" y="3290888"/>
            <a:ext cx="8388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zh-CN" altLang="en-US" sz="4000" b="1">
                <a:solidFill>
                  <a:schemeClr val="bg1"/>
                </a:solidFill>
                <a:cs typeface="Arial" charset="0"/>
              </a:rPr>
              <a:t>（解释：指出倒叙，加强清晰度）</a:t>
            </a:r>
            <a:endParaRPr lang="zh-CN" altLang="en-US" sz="4000" b="1" i="1">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9" grpId="0" build="p" autoUpdateAnimBg="0" advAuto="6000"/>
      <p:bldP spid="479243" grpId="0" build="p" autoUpdateAnimBg="0" advAuto="6000"/>
      <p:bldP spid="9" grpId="0" build="p" autoUpdateAnimBg="0" advAuto="6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3"/>
          <p:cNvSpPr>
            <a:spLocks noGrp="1" noChangeArrowheads="1"/>
          </p:cNvSpPr>
          <p:nvPr>
            <p:ph type="ctrTitle"/>
          </p:nvPr>
        </p:nvSpPr>
        <p:spPr>
          <a:xfrm>
            <a:off x="1143000" y="76200"/>
            <a:ext cx="6934200" cy="3581400"/>
          </a:xfrm>
        </p:spPr>
        <p:txBody>
          <a:bodyPr/>
          <a:lstStyle/>
          <a:p>
            <a:pPr eaLnBrk="1" hangingPunct="1"/>
            <a:r>
              <a:rPr lang="zh-TW" altLang="en-US" sz="4800" b="1" dirty="0" smtClean="0">
                <a:latin typeface="acme secret agent" charset="0"/>
                <a:ea typeface="Osaka" charset="0"/>
                <a:cs typeface="Osaka" charset="0"/>
              </a:rPr>
              <a:t>明晰的正文</a:t>
            </a:r>
            <a:endParaRPr lang="en-US" dirty="0">
              <a:latin typeface="acme secret agent" charset="0"/>
              <a:ea typeface="Osaka" charset="0"/>
              <a:cs typeface="Osaka" charset="0"/>
            </a:endParaRPr>
          </a:p>
        </p:txBody>
      </p:sp>
      <p:sp>
        <p:nvSpPr>
          <p:cNvPr id="34821" name="Text Box 5"/>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37931725" indent="-37474525">
              <a:defRPr sz="2400">
                <a:solidFill>
                  <a:schemeClr val="tx1"/>
                </a:solidFill>
                <a:latin typeface="Book Antiqua" charset="0"/>
                <a:ea typeface="ＭＳ Ｐゴシック" charset="0"/>
              </a:defRPr>
            </a:lvl2pPr>
            <a:lvl3pPr>
              <a:defRPr sz="2400">
                <a:solidFill>
                  <a:schemeClr val="tx1"/>
                </a:solidFill>
                <a:latin typeface="Book Antiqua" charset="0"/>
                <a:ea typeface="ＭＳ Ｐゴシック" charset="0"/>
              </a:defRPr>
            </a:lvl3pPr>
            <a:lvl4pPr>
              <a:defRPr sz="2400">
                <a:solidFill>
                  <a:schemeClr val="tx1"/>
                </a:solidFill>
                <a:latin typeface="Book Antiqua" charset="0"/>
                <a:ea typeface="ＭＳ Ｐゴシック" charset="0"/>
              </a:defRPr>
            </a:lvl4pPr>
            <a:lvl5pPr>
              <a:defRPr sz="2400">
                <a:solidFill>
                  <a:schemeClr val="tx1"/>
                </a:solidFill>
                <a:latin typeface="Book Antiqua" charset="0"/>
                <a:ea typeface="ＭＳ Ｐゴシック" charset="0"/>
              </a:defRPr>
            </a:lvl5pPr>
            <a:lvl6pPr marL="457200" eaLnBrk="0" fontAlgn="base" hangingPunct="0">
              <a:spcBef>
                <a:spcPct val="0"/>
              </a:spcBef>
              <a:spcAft>
                <a:spcPct val="0"/>
              </a:spcAft>
              <a:defRPr sz="2400">
                <a:solidFill>
                  <a:schemeClr val="tx1"/>
                </a:solidFill>
                <a:latin typeface="Book Antiqua" charset="0"/>
                <a:ea typeface="ＭＳ Ｐゴシック" charset="0"/>
              </a:defRPr>
            </a:lvl6pPr>
            <a:lvl7pPr marL="914400" eaLnBrk="0" fontAlgn="base" hangingPunct="0">
              <a:spcBef>
                <a:spcPct val="0"/>
              </a:spcBef>
              <a:spcAft>
                <a:spcPct val="0"/>
              </a:spcAft>
              <a:defRPr sz="2400">
                <a:solidFill>
                  <a:schemeClr val="tx1"/>
                </a:solidFill>
                <a:latin typeface="Book Antiqua" charset="0"/>
                <a:ea typeface="ＭＳ Ｐゴシック" charset="0"/>
              </a:defRPr>
            </a:lvl7pPr>
            <a:lvl8pPr marL="1371600" eaLnBrk="0" fontAlgn="base" hangingPunct="0">
              <a:spcBef>
                <a:spcPct val="0"/>
              </a:spcBef>
              <a:spcAft>
                <a:spcPct val="0"/>
              </a:spcAft>
              <a:defRPr sz="2400">
                <a:solidFill>
                  <a:schemeClr val="tx1"/>
                </a:solidFill>
                <a:latin typeface="Book Antiqua" charset="0"/>
                <a:ea typeface="ＭＳ Ｐゴシック" charset="0"/>
              </a:defRPr>
            </a:lvl8pPr>
            <a:lvl9pPr marL="1828800" eaLnBrk="0" fontAlgn="base" hangingPunct="0">
              <a:spcBef>
                <a:spcPct val="0"/>
              </a:spcBef>
              <a:spcAft>
                <a:spcPct val="0"/>
              </a:spcAft>
              <a:defRPr sz="2400">
                <a:solidFill>
                  <a:schemeClr val="tx1"/>
                </a:solidFill>
                <a:latin typeface="Book Antiqua" charset="0"/>
                <a:ea typeface="ＭＳ Ｐゴシック" charset="0"/>
              </a:defRPr>
            </a:lvl9pPr>
          </a:lstStyle>
          <a:p>
            <a:pPr>
              <a:defRPr/>
            </a:pPr>
            <a:r>
              <a:rPr lang="en-US" b="1" smtClean="0">
                <a:solidFill>
                  <a:srgbClr val="FFFFFF"/>
                </a:solidFill>
                <a:latin typeface="Arial" charset="0"/>
              </a:rPr>
              <a:t>76</a:t>
            </a:r>
            <a:endParaRPr lang="en-US" smtClean="0">
              <a:solidFill>
                <a:srgbClr val="FFFFFF"/>
              </a:solidFill>
              <a:latin typeface="Arial" charset="0"/>
            </a:endParaRPr>
          </a:p>
        </p:txBody>
      </p:sp>
      <p:sp>
        <p:nvSpPr>
          <p:cNvPr id="34822" name="Rectangle 6"/>
          <p:cNvSpPr>
            <a:spLocks noChangeArrowheads="1"/>
          </p:cNvSpPr>
          <p:nvPr/>
        </p:nvSpPr>
        <p:spPr bwMode="auto">
          <a:xfrm>
            <a:off x="1600200" y="2971800"/>
            <a:ext cx="601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zh-CHT" altLang="en-US" sz="3200" b="1" dirty="0">
                <a:solidFill>
                  <a:srgbClr val="000000"/>
                </a:solidFill>
                <a:ea typeface="Osaka" charset="0"/>
                <a:cs typeface="Osaka" charset="0"/>
              </a:rPr>
              <a:t>完</a:t>
            </a:r>
            <a:r>
              <a:rPr lang="zh-CHT" altLang="en-US" sz="3200" b="1" dirty="0" smtClean="0">
                <a:solidFill>
                  <a:srgbClr val="000000"/>
                </a:solidFill>
                <a:ea typeface="Osaka" charset="0"/>
                <a:cs typeface="Osaka" charset="0"/>
              </a:rPr>
              <a:t>整的句子</a:t>
            </a:r>
            <a:r>
              <a:rPr lang="en-US" altLang="zh-CHT" sz="3200" b="1" dirty="0" smtClean="0">
                <a:solidFill>
                  <a:srgbClr val="000000"/>
                </a:solidFill>
                <a:ea typeface="Osaka" charset="0"/>
                <a:cs typeface="Osaka" charset="0"/>
              </a:rPr>
              <a:t> </a:t>
            </a:r>
            <a:r>
              <a:rPr lang="ja-JP" altLang="en-US" sz="3200" b="1" dirty="0" smtClean="0">
                <a:solidFill>
                  <a:srgbClr val="000000"/>
                </a:solidFill>
                <a:ea typeface="Osaka" charset="0"/>
                <a:cs typeface="Osaka" charset="0"/>
              </a:rPr>
              <a:t>要点</a:t>
            </a:r>
            <a:endParaRPr lang="en-US" sz="3200" b="1" dirty="0">
              <a:solidFill>
                <a:srgbClr val="000000"/>
              </a:solidFill>
              <a:ea typeface="Osaka" charset="0"/>
              <a:cs typeface="Osaka" charset="0"/>
            </a:endParaRPr>
          </a:p>
          <a:p>
            <a:pPr algn="ctr" eaLnBrk="1" hangingPunct="1">
              <a:spcBef>
                <a:spcPct val="20000"/>
              </a:spcBef>
            </a:pPr>
            <a:r>
              <a:rPr lang="zh-TW" altLang="en-US" sz="3200" b="1" dirty="0">
                <a:solidFill>
                  <a:srgbClr val="000000"/>
                </a:solidFill>
                <a:ea typeface="Osaka" charset="0"/>
                <a:cs typeface="Osaka" charset="0"/>
              </a:rPr>
              <a:t>过渡</a:t>
            </a:r>
            <a:endParaRPr lang="en-US" sz="3200" b="1" dirty="0">
              <a:solidFill>
                <a:srgbClr val="000000"/>
              </a:solidFill>
              <a:ea typeface="Osaka" charset="0"/>
              <a:cs typeface="Osaka" charset="0"/>
            </a:endParaRPr>
          </a:p>
          <a:p>
            <a:pPr algn="ctr" eaLnBrk="1" hangingPunct="1">
              <a:spcBef>
                <a:spcPct val="20000"/>
              </a:spcBef>
            </a:pPr>
            <a:r>
              <a:rPr lang="zh-TW" altLang="en-US" sz="3200" b="1" dirty="0" smtClean="0">
                <a:solidFill>
                  <a:srgbClr val="000000"/>
                </a:solidFill>
                <a:ea typeface="Osaka" charset="0"/>
                <a:cs typeface="Osaka" charset="0"/>
              </a:rPr>
              <a:t>例证</a:t>
            </a:r>
            <a:r>
              <a:rPr lang="en-US" altLang="zh-TW" sz="3200" b="1" dirty="0" smtClean="0">
                <a:solidFill>
                  <a:srgbClr val="000000"/>
                </a:solidFill>
                <a:ea typeface="Osaka" charset="0"/>
                <a:cs typeface="Osaka" charset="0"/>
              </a:rPr>
              <a:t> </a:t>
            </a:r>
            <a:r>
              <a:rPr lang="zh-TW" altLang="en-US" sz="3200" b="1" dirty="0" smtClean="0">
                <a:solidFill>
                  <a:srgbClr val="000000"/>
                </a:solidFill>
                <a:ea typeface="Osaka" charset="0"/>
                <a:cs typeface="Osaka" charset="0"/>
              </a:rPr>
              <a:t>描绘</a:t>
            </a:r>
            <a:endParaRPr lang="en-US" sz="3200" b="1" dirty="0">
              <a:solidFill>
                <a:srgbClr val="000000"/>
              </a:solidFill>
              <a:ea typeface="Osaka" charset="0"/>
              <a:cs typeface="Osaka" charset="0"/>
            </a:endParaRPr>
          </a:p>
          <a:p>
            <a:pPr algn="ctr" eaLnBrk="1" hangingPunct="1">
              <a:spcBef>
                <a:spcPct val="20000"/>
              </a:spcBef>
            </a:pPr>
            <a:r>
              <a:rPr lang="zh-TW" altLang="en-US" sz="3200" b="1" dirty="0" smtClean="0">
                <a:solidFill>
                  <a:srgbClr val="000000"/>
                </a:solidFill>
                <a:ea typeface="Osaka" charset="0"/>
                <a:cs typeface="Osaka" charset="0"/>
              </a:rPr>
              <a:t>运用肢体语</a:t>
            </a:r>
            <a:r>
              <a:rPr lang="zh-TW" altLang="en-US" sz="3200" b="1" dirty="0">
                <a:solidFill>
                  <a:srgbClr val="000000"/>
                </a:solidFill>
                <a:ea typeface="Osaka" charset="0"/>
                <a:cs typeface="Osaka" charset="0"/>
              </a:rPr>
              <a:t>言</a:t>
            </a:r>
            <a:endParaRPr lang="en-US" sz="3200" b="1" dirty="0">
              <a:solidFill>
                <a:srgbClr val="000000"/>
              </a:solidFill>
              <a:ea typeface="Osaka" charset="0"/>
              <a:cs typeface="Osaka" charset="0"/>
            </a:endParaRPr>
          </a:p>
          <a:p>
            <a:pPr algn="ctr" eaLnBrk="1" hangingPunct="1">
              <a:spcBef>
                <a:spcPct val="20000"/>
              </a:spcBef>
            </a:pPr>
            <a:r>
              <a:rPr lang="en-US" sz="3200" b="1" dirty="0" smtClean="0">
                <a:solidFill>
                  <a:srgbClr val="000000"/>
                </a:solidFill>
                <a:ea typeface="Osaka" charset="0"/>
                <a:cs typeface="Osaka" charset="0"/>
              </a:rPr>
              <a:t>重述 </a:t>
            </a:r>
            <a:r>
              <a:rPr lang="zh-TW" altLang="en-US" sz="3200" b="1" dirty="0" smtClean="0">
                <a:solidFill>
                  <a:srgbClr val="000000"/>
                </a:solidFill>
                <a:ea typeface="Osaka" charset="0"/>
                <a:cs typeface="Osaka" charset="0"/>
              </a:rPr>
              <a:t>主题</a:t>
            </a:r>
            <a:endParaRPr lang="en-US" sz="3200" b="1" dirty="0">
              <a:solidFill>
                <a:srgbClr val="000000"/>
              </a:solidFill>
              <a:ea typeface="Osaka" charset="0"/>
              <a:cs typeface="Osaka" charset="0"/>
            </a:endParaRPr>
          </a:p>
        </p:txBody>
      </p:sp>
    </p:spTree>
    <p:extLst>
      <p:ext uri="{BB962C8B-B14F-4D97-AF65-F5344CB8AC3E}">
        <p14:creationId xmlns:p14="http://schemas.microsoft.com/office/powerpoint/2010/main" val="38445442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slide(fromBottom)">
                                      <p:cBhvr>
                                        <p:cTn id="7" dur="500"/>
                                        <p:tgtEl>
                                          <p:spTgt spid="348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slide(fromBottom)">
                                      <p:cBhvr>
                                        <p:cTn id="12" dur="500"/>
                                        <p:tgtEl>
                                          <p:spTgt spid="348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2">
                                            <p:txEl>
                                              <p:pRg st="2" end="2"/>
                                            </p:txEl>
                                          </p:spTgt>
                                        </p:tgtEl>
                                        <p:attrNameLst>
                                          <p:attrName>style.visibility</p:attrName>
                                        </p:attrNameLst>
                                      </p:cBhvr>
                                      <p:to>
                                        <p:strVal val="visible"/>
                                      </p:to>
                                    </p:set>
                                    <p:animEffect transition="in" filter="slide(fromBottom)">
                                      <p:cBhvr>
                                        <p:cTn id="17" dur="500"/>
                                        <p:tgtEl>
                                          <p:spTgt spid="348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22">
                                            <p:txEl>
                                              <p:pRg st="3" end="3"/>
                                            </p:txEl>
                                          </p:spTgt>
                                        </p:tgtEl>
                                        <p:attrNameLst>
                                          <p:attrName>style.visibility</p:attrName>
                                        </p:attrNameLst>
                                      </p:cBhvr>
                                      <p:to>
                                        <p:strVal val="visible"/>
                                      </p:to>
                                    </p:set>
                                    <p:animEffect transition="in" filter="slide(fromBottom)">
                                      <p:cBhvr>
                                        <p:cTn id="22" dur="500"/>
                                        <p:tgtEl>
                                          <p:spTgt spid="348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822">
                                            <p:txEl>
                                              <p:pRg st="4" end="4"/>
                                            </p:txEl>
                                          </p:spTgt>
                                        </p:tgtEl>
                                        <p:attrNameLst>
                                          <p:attrName>style.visibility</p:attrName>
                                        </p:attrNameLst>
                                      </p:cBhvr>
                                      <p:to>
                                        <p:strVal val="visible"/>
                                      </p:to>
                                    </p:set>
                                    <p:animEffect transition="in" filter="slide(fromBottom)">
                                      <p:cBhvr>
                                        <p:cTn id="27" dur="500"/>
                                        <p:tgtEl>
                                          <p:spTgt spid="34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0" y="-609600"/>
            <a:ext cx="1905000" cy="792163"/>
          </a:xfrm>
          <a:noFill/>
        </p:spPr>
        <p:txBody>
          <a:bodyPr/>
          <a:lstStyle/>
          <a:p>
            <a:pPr eaLnBrk="1" hangingPunct="1"/>
            <a:r>
              <a:rPr lang="en-US" altLang="zh-CN" b="1">
                <a:solidFill>
                  <a:schemeClr val="tx1"/>
                </a:solidFill>
                <a:latin typeface="Arial" charset="0"/>
                <a:ea typeface="ＭＳ Ｐゴシック" charset="0"/>
                <a:cs typeface="ＭＳ Ｐゴシック" charset="0"/>
              </a:rPr>
              <a:t>Black</a:t>
            </a:r>
            <a:endParaRPr lang="en-US" altLang="zh-CN">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400" fontAlgn="base">
              <a:spcBef>
                <a:spcPct val="0"/>
              </a:spcBef>
              <a:spcAft>
                <a:spcPct val="0"/>
              </a:spcAft>
            </a:pP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3977326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p15s_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Rectangle 3"/>
          <p:cNvSpPr>
            <a:spLocks noGrp="1" noChangeArrowheads="1"/>
          </p:cNvSpPr>
          <p:nvPr>
            <p:ph type="title" idx="4294967295"/>
          </p:nvPr>
        </p:nvSpPr>
        <p:spPr>
          <a:xfrm>
            <a:off x="685800" y="5181600"/>
            <a:ext cx="8458200" cy="1676400"/>
          </a:xfrm>
          <a:solidFill>
            <a:srgbClr val="000000"/>
          </a:solidFill>
        </p:spPr>
        <p:txBody>
          <a:bodyPr/>
          <a:lstStyle/>
          <a:p>
            <a:pPr eaLnBrk="1" hangingPunct="1"/>
            <a:r>
              <a:rPr lang="en-GB" altLang="ja-JP" b="1">
                <a:solidFill>
                  <a:schemeClr val="bg1"/>
                </a:solidFill>
                <a:latin typeface="Arial" charset="0"/>
                <a:ea typeface="ＭＳ Ｐゴシック" charset="0"/>
                <a:cs typeface="Arial" charset="0"/>
              </a:rPr>
              <a:t/>
            </a:r>
            <a:br>
              <a:rPr lang="en-GB" altLang="ja-JP" b="1">
                <a:solidFill>
                  <a:schemeClr val="bg1"/>
                </a:solidFill>
                <a:latin typeface="Arial" charset="0"/>
                <a:ea typeface="ＭＳ Ｐゴシック" charset="0"/>
                <a:cs typeface="Arial" charset="0"/>
              </a:rPr>
            </a:br>
            <a:r>
              <a:rPr lang="ja-JP" altLang="en-US" b="1">
                <a:solidFill>
                  <a:schemeClr val="bg1"/>
                </a:solidFill>
                <a:latin typeface="Arial" charset="0"/>
                <a:ea typeface="ＭＳ Ｐゴシック" charset="0"/>
                <a:cs typeface="Arial" charset="0"/>
              </a:rPr>
              <a:t>杜利特尔</a:t>
            </a:r>
            <a:r>
              <a:rPr lang="zh-CN" altLang="en-US" b="1">
                <a:solidFill>
                  <a:schemeClr val="bg1"/>
                </a:solidFill>
                <a:latin typeface="Arial" charset="0"/>
                <a:ea typeface="ＭＳ Ｐゴシック" charset="0"/>
                <a:cs typeface="Arial" charset="0"/>
              </a:rPr>
              <a:t>（</a:t>
            </a:r>
            <a:r>
              <a:rPr lang="en-US" altLang="ja-JP" b="1">
                <a:solidFill>
                  <a:schemeClr val="bg1"/>
                </a:solidFill>
                <a:latin typeface="Arial" charset="0"/>
                <a:ea typeface="ＭＳ Ｐゴシック" charset="0"/>
                <a:cs typeface="Arial" charset="0"/>
              </a:rPr>
              <a:t>Doolittle</a:t>
            </a:r>
            <a:r>
              <a:rPr lang="zh-CN" altLang="en-US" b="1">
                <a:solidFill>
                  <a:schemeClr val="bg1"/>
                </a:solidFill>
                <a:latin typeface="Arial" charset="0"/>
                <a:ea typeface="ＭＳ Ｐゴシック" charset="0"/>
                <a:cs typeface="Arial" charset="0"/>
              </a:rPr>
              <a:t>）</a:t>
            </a:r>
            <a:r>
              <a:rPr lang="en-GB" altLang="zh-CN" b="1">
                <a:solidFill>
                  <a:schemeClr val="bg1"/>
                </a:solidFill>
                <a:latin typeface="Arial" charset="0"/>
                <a:ea typeface="ＭＳ Ｐゴシック" charset="0"/>
                <a:cs typeface="Arial" charset="0"/>
              </a:rPr>
              <a:t/>
            </a:r>
            <a:br>
              <a:rPr lang="en-GB" altLang="zh-CN" b="1">
                <a:solidFill>
                  <a:schemeClr val="bg1"/>
                </a:solidFill>
                <a:latin typeface="Arial" charset="0"/>
                <a:ea typeface="ＭＳ Ｐゴシック" charset="0"/>
                <a:cs typeface="Arial" charset="0"/>
              </a:rPr>
            </a:br>
            <a:r>
              <a:rPr lang="en-US" altLang="ja-JP" b="1">
                <a:solidFill>
                  <a:schemeClr val="bg1"/>
                </a:solidFill>
                <a:latin typeface="Arial" charset="0"/>
                <a:ea typeface="ＭＳ Ｐゴシック" charset="0"/>
                <a:cs typeface="Arial" charset="0"/>
              </a:rPr>
              <a:t>1942</a:t>
            </a:r>
            <a:r>
              <a:rPr lang="zh-CN" altLang="en-US" b="1">
                <a:solidFill>
                  <a:schemeClr val="bg1"/>
                </a:solidFill>
                <a:latin typeface="Arial" charset="0"/>
                <a:ea typeface="ＭＳ Ｐゴシック" charset="0"/>
                <a:cs typeface="Arial" charset="0"/>
              </a:rPr>
              <a:t>年</a:t>
            </a:r>
            <a:r>
              <a:rPr lang="ja-JP" altLang="en-US" b="1">
                <a:solidFill>
                  <a:schemeClr val="bg1"/>
                </a:solidFill>
                <a:latin typeface="Arial" charset="0"/>
                <a:ea typeface="ＭＳ Ｐゴシック" charset="0"/>
                <a:cs typeface="Arial" charset="0"/>
              </a:rPr>
              <a:t>的</a:t>
            </a:r>
            <a:r>
              <a:rPr lang="zh-CN" altLang="en-US" b="1">
                <a:solidFill>
                  <a:schemeClr val="bg1"/>
                </a:solidFill>
                <a:latin typeface="Arial" charset="0"/>
                <a:ea typeface="ＭＳ Ｐゴシック" charset="0"/>
                <a:cs typeface="Arial" charset="0"/>
              </a:rPr>
              <a:t>单程飞行</a:t>
            </a:r>
            <a:r>
              <a:rPr lang="en-US" altLang="ja-JP" b="1">
                <a:solidFill>
                  <a:schemeClr val="bg1"/>
                </a:solidFill>
                <a:latin typeface="Arial" charset="0"/>
                <a:ea typeface="ＭＳ Ｐゴシック" charset="0"/>
                <a:cs typeface="Arial" charset="0"/>
              </a:rPr>
              <a:t/>
            </a:r>
            <a:br>
              <a:rPr lang="en-US" altLang="ja-JP" b="1">
                <a:solidFill>
                  <a:schemeClr val="bg1"/>
                </a:solidFill>
                <a:latin typeface="Arial" charset="0"/>
                <a:ea typeface="ＭＳ Ｐゴシック" charset="0"/>
                <a:cs typeface="Arial" charset="0"/>
              </a:rPr>
            </a:br>
            <a:endParaRPr lang="zh-CN" altLang="en-US" b="1">
              <a:solidFill>
                <a:schemeClr val="bg1"/>
              </a:solidFill>
              <a:latin typeface="Arial" charset="0"/>
              <a:ea typeface="ＭＳ Ｐゴシック" charset="0"/>
              <a:cs typeface="Arial" charset="0"/>
            </a:endParaRPr>
          </a:p>
        </p:txBody>
      </p:sp>
      <p:pic>
        <p:nvPicPr>
          <p:cNvPr id="93187" name="Picture 4" descr="B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54700" y="0"/>
            <a:ext cx="3289300" cy="2282825"/>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3188" name="Text Box 5"/>
          <p:cNvSpPr txBox="1">
            <a:spLocks noChangeArrowheads="1"/>
          </p:cNvSpPr>
          <p:nvPr/>
        </p:nvSpPr>
        <p:spPr bwMode="auto">
          <a:xfrm>
            <a:off x="6553200" y="1563688"/>
            <a:ext cx="176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t>B-29</a:t>
            </a:r>
            <a:r>
              <a:rPr lang="zh-CN" altLang="en-US" b="1"/>
              <a:t>轰炸机</a:t>
            </a:r>
          </a:p>
        </p:txBody>
      </p:sp>
      <p:sp>
        <p:nvSpPr>
          <p:cNvPr id="25607" name="Freeform 7"/>
          <p:cNvSpPr>
            <a:spLocks/>
          </p:cNvSpPr>
          <p:nvPr/>
        </p:nvSpPr>
        <p:spPr bwMode="auto">
          <a:xfrm>
            <a:off x="3048000" y="2895600"/>
            <a:ext cx="3751263" cy="7731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Text Box 9"/>
          <p:cNvSpPr txBox="1">
            <a:spLocks noChangeArrowheads="1"/>
          </p:cNvSpPr>
          <p:nvPr/>
        </p:nvSpPr>
        <p:spPr bwMode="auto">
          <a:xfrm>
            <a:off x="1371600" y="1600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t>预定轰炸路线</a:t>
            </a:r>
          </a:p>
        </p:txBody>
      </p:sp>
      <p:sp>
        <p:nvSpPr>
          <p:cNvPr id="25610" name="Text Box 10"/>
          <p:cNvSpPr txBox="1">
            <a:spLocks noChangeArrowheads="1"/>
          </p:cNvSpPr>
          <p:nvPr/>
        </p:nvSpPr>
        <p:spPr bwMode="auto">
          <a:xfrm>
            <a:off x="3886200" y="2590800"/>
            <a:ext cx="202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t>航母预定航线</a:t>
            </a:r>
          </a:p>
        </p:txBody>
      </p:sp>
      <p:sp>
        <p:nvSpPr>
          <p:cNvPr id="25611" name="Freeform 11"/>
          <p:cNvSpPr>
            <a:spLocks/>
          </p:cNvSpPr>
          <p:nvPr/>
        </p:nvSpPr>
        <p:spPr bwMode="auto">
          <a:xfrm>
            <a:off x="3505200" y="3276600"/>
            <a:ext cx="3294063" cy="5445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Freeform 12"/>
          <p:cNvSpPr>
            <a:spLocks/>
          </p:cNvSpPr>
          <p:nvPr/>
        </p:nvSpPr>
        <p:spPr bwMode="auto">
          <a:xfrm rot="560777">
            <a:off x="685800" y="1676400"/>
            <a:ext cx="2862263" cy="1365250"/>
          </a:xfrm>
          <a:custGeom>
            <a:avLst/>
            <a:gdLst>
              <a:gd name="T0" fmla="*/ 2147483647 w 1263"/>
              <a:gd name="T1" fmla="*/ 2147483647 h 405"/>
              <a:gd name="T2" fmla="*/ 2147483647 w 1263"/>
              <a:gd name="T3" fmla="*/ 2147483647 h 405"/>
              <a:gd name="T4" fmla="*/ 2147483647 w 1263"/>
              <a:gd name="T5" fmla="*/ 2147483647 h 405"/>
              <a:gd name="T6" fmla="*/ 2147483647 w 1263"/>
              <a:gd name="T7" fmla="*/ 2147483647 h 405"/>
              <a:gd name="T8" fmla="*/ 2147483647 w 1263"/>
              <a:gd name="T9" fmla="*/ 2147483647 h 405"/>
              <a:gd name="T10" fmla="*/ 2147483647 w 1263"/>
              <a:gd name="T11" fmla="*/ 2147483647 h 405"/>
              <a:gd name="T12" fmla="*/ 2147483647 w 1263"/>
              <a:gd name="T13" fmla="*/ 2147483647 h 405"/>
              <a:gd name="T14" fmla="*/ 2147483647 w 1263"/>
              <a:gd name="T15" fmla="*/ 0 h 405"/>
              <a:gd name="T16" fmla="*/ 0 60000 65536"/>
              <a:gd name="T17" fmla="*/ 0 60000 65536"/>
              <a:gd name="T18" fmla="*/ 0 60000 65536"/>
              <a:gd name="T19" fmla="*/ 0 60000 65536"/>
              <a:gd name="T20" fmla="*/ 0 60000 65536"/>
              <a:gd name="T21" fmla="*/ 0 60000 65536"/>
              <a:gd name="T22" fmla="*/ 0 60000 65536"/>
              <a:gd name="T23" fmla="*/ 0 60000 65536"/>
              <a:gd name="T24" fmla="*/ 0 w 1263"/>
              <a:gd name="T25" fmla="*/ 0 h 405"/>
              <a:gd name="T26" fmla="*/ 1263 w 1263"/>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3" h="405">
                <a:moveTo>
                  <a:pt x="1263" y="405"/>
                </a:moveTo>
                <a:cubicBezTo>
                  <a:pt x="1161" y="392"/>
                  <a:pt x="1060" y="380"/>
                  <a:pt x="959" y="368"/>
                </a:cubicBezTo>
                <a:cubicBezTo>
                  <a:pt x="810" y="318"/>
                  <a:pt x="708" y="327"/>
                  <a:pt x="536" y="322"/>
                </a:cubicBezTo>
                <a:cubicBezTo>
                  <a:pt x="492" y="307"/>
                  <a:pt x="457" y="278"/>
                  <a:pt x="417" y="258"/>
                </a:cubicBezTo>
                <a:cubicBezTo>
                  <a:pt x="399" y="249"/>
                  <a:pt x="379" y="245"/>
                  <a:pt x="361" y="239"/>
                </a:cubicBezTo>
                <a:cubicBezTo>
                  <a:pt x="336" y="214"/>
                  <a:pt x="259" y="116"/>
                  <a:pt x="205" y="92"/>
                </a:cubicBezTo>
                <a:cubicBezTo>
                  <a:pt x="159" y="71"/>
                  <a:pt x="106" y="59"/>
                  <a:pt x="58" y="46"/>
                </a:cubicBezTo>
                <a:cubicBezTo>
                  <a:pt x="0" y="8"/>
                  <a:pt x="3" y="31"/>
                  <a:pt x="3"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Text Box 13"/>
          <p:cNvSpPr txBox="1">
            <a:spLocks noChangeArrowheads="1"/>
          </p:cNvSpPr>
          <p:nvPr/>
        </p:nvSpPr>
        <p:spPr bwMode="auto">
          <a:xfrm>
            <a:off x="152400" y="2743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solidFill>
                  <a:srgbClr val="FF0000"/>
                </a:solidFill>
              </a:rPr>
              <a:t>实际轰炸路线</a:t>
            </a:r>
          </a:p>
        </p:txBody>
      </p:sp>
      <p:sp>
        <p:nvSpPr>
          <p:cNvPr id="25614" name="Text Box 14"/>
          <p:cNvSpPr txBox="1">
            <a:spLocks noChangeArrowheads="1"/>
          </p:cNvSpPr>
          <p:nvPr/>
        </p:nvSpPr>
        <p:spPr bwMode="auto">
          <a:xfrm>
            <a:off x="3505200" y="3810000"/>
            <a:ext cx="202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solidFill>
                  <a:srgbClr val="FF0000"/>
                </a:solidFill>
              </a:rPr>
              <a:t>航母实际航线</a:t>
            </a:r>
          </a:p>
        </p:txBody>
      </p:sp>
      <p:sp>
        <p:nvSpPr>
          <p:cNvPr id="25615" name="Freeform 15"/>
          <p:cNvSpPr>
            <a:spLocks/>
          </p:cNvSpPr>
          <p:nvPr/>
        </p:nvSpPr>
        <p:spPr bwMode="auto">
          <a:xfrm>
            <a:off x="1600200" y="2428875"/>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7" name="Freeform 17"/>
          <p:cNvSpPr>
            <a:spLocks/>
          </p:cNvSpPr>
          <p:nvPr/>
        </p:nvSpPr>
        <p:spPr bwMode="auto">
          <a:xfrm rot="10533723">
            <a:off x="1600200" y="2362200"/>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up)">
                                      <p:cBhvr>
                                        <p:cTn id="7" dur="1000"/>
                                        <p:tgtEl>
                                          <p:spTgt spid="256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wipe(right)">
                                      <p:cBhvr>
                                        <p:cTn id="10" dur="1000"/>
                                        <p:tgtEl>
                                          <p:spTgt spid="256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5609"/>
                                        </p:tgtEl>
                                        <p:attrNameLst>
                                          <p:attrName>style.visibility</p:attrName>
                                        </p:attrNameLst>
                                      </p:cBhvr>
                                      <p:to>
                                        <p:strVal val="visible"/>
                                      </p:to>
                                    </p:set>
                                    <p:animEffect transition="in" filter="wipe(up)">
                                      <p:cBhvr>
                                        <p:cTn id="15" dur="1000"/>
                                        <p:tgtEl>
                                          <p:spTgt spid="2560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5617"/>
                                        </p:tgtEl>
                                        <p:attrNameLst>
                                          <p:attrName>style.visibility</p:attrName>
                                        </p:attrNameLst>
                                      </p:cBhvr>
                                      <p:to>
                                        <p:strVal val="visible"/>
                                      </p:to>
                                    </p:set>
                                    <p:animEffect transition="in" filter="wipe(right)">
                                      <p:cBhvr>
                                        <p:cTn id="18" dur="1000"/>
                                        <p:tgtEl>
                                          <p:spTgt spid="256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615"/>
                                        </p:tgtEl>
                                        <p:attrNameLst>
                                          <p:attrName>style.visibility</p:attrName>
                                        </p:attrNameLst>
                                      </p:cBhvr>
                                      <p:to>
                                        <p:strVal val="visible"/>
                                      </p:to>
                                    </p:set>
                                    <p:animEffect transition="in" filter="wipe(left)">
                                      <p:cBhvr>
                                        <p:cTn id="23" dur="3000"/>
                                        <p:tgtEl>
                                          <p:spTgt spid="256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614"/>
                                        </p:tgtEl>
                                        <p:attrNameLst>
                                          <p:attrName>style.visibility</p:attrName>
                                        </p:attrNameLst>
                                      </p:cBhvr>
                                      <p:to>
                                        <p:strVal val="visible"/>
                                      </p:to>
                                    </p:set>
                                    <p:animEffect transition="in" filter="wipe(up)">
                                      <p:cBhvr>
                                        <p:cTn id="28" dur="1000"/>
                                        <p:tgtEl>
                                          <p:spTgt spid="256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5611"/>
                                        </p:tgtEl>
                                        <p:attrNameLst>
                                          <p:attrName>style.visibility</p:attrName>
                                        </p:attrNameLst>
                                      </p:cBhvr>
                                      <p:to>
                                        <p:strVal val="visible"/>
                                      </p:to>
                                    </p:set>
                                    <p:animEffect transition="in" filter="wipe(right)">
                                      <p:cBhvr>
                                        <p:cTn id="31" dur="1000"/>
                                        <p:tgtEl>
                                          <p:spTgt spid="256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613"/>
                                        </p:tgtEl>
                                        <p:attrNameLst>
                                          <p:attrName>style.visibility</p:attrName>
                                        </p:attrNameLst>
                                      </p:cBhvr>
                                      <p:to>
                                        <p:strVal val="visible"/>
                                      </p:to>
                                    </p:set>
                                    <p:animEffect transition="in" filter="wipe(up)">
                                      <p:cBhvr>
                                        <p:cTn id="36" dur="1000"/>
                                        <p:tgtEl>
                                          <p:spTgt spid="256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5612"/>
                                        </p:tgtEl>
                                        <p:attrNameLst>
                                          <p:attrName>style.visibility</p:attrName>
                                        </p:attrNameLst>
                                      </p:cBhvr>
                                      <p:to>
                                        <p:strVal val="visible"/>
                                      </p:to>
                                    </p:set>
                                    <p:animEffect transition="in" filter="wipe(right)">
                                      <p:cBhvr>
                                        <p:cTn id="39" dur="10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9" grpId="0"/>
      <p:bldP spid="25610" grpId="0"/>
      <p:bldP spid="25611" grpId="0" animBg="1"/>
      <p:bldP spid="25612" grpId="0" animBg="1"/>
      <p:bldP spid="25613" grpId="0"/>
      <p:bldP spid="25614" grpId="0"/>
      <p:bldP spid="25615" grpId="0" animBg="1"/>
      <p:bldP spid="256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a:xfrm>
            <a:off x="228600" y="228600"/>
            <a:ext cx="8229600" cy="838200"/>
          </a:xfrm>
          <a:solidFill>
            <a:srgbClr val="000000"/>
          </a:solidFill>
        </p:spPr>
        <p:txBody>
          <a:bodyPr/>
          <a:lstStyle/>
          <a:p>
            <a:pPr eaLnBrk="1" hangingPunct="1">
              <a:defRPr/>
            </a:pPr>
            <a:r>
              <a:rPr lang="en-US" altLang="ja-JP" sz="3200">
                <a:latin typeface="Arial" charset="0"/>
                <a:ea typeface="ＭＳ Ｐゴシック" charset="0"/>
                <a:cs typeface="ＭＳ Ｐゴシック" charset="0"/>
              </a:rPr>
              <a:t>“</a:t>
            </a:r>
            <a:r>
              <a:rPr lang="ja-JP" altLang="en-US" sz="3200" b="1">
                <a:solidFill>
                  <a:srgbClr val="B5FFFF"/>
                </a:solidFill>
                <a:latin typeface="Arial" charset="0"/>
                <a:ea typeface="ＭＳ Ｐゴシック" charset="0"/>
                <a:cs typeface="Arial" charset="0"/>
              </a:rPr>
              <a:t>不归</a:t>
            </a:r>
            <a:r>
              <a:rPr lang="zh-CN" altLang="en-US" sz="3200" b="1">
                <a:solidFill>
                  <a:srgbClr val="B5FFFF"/>
                </a:solidFill>
                <a:latin typeface="Arial" charset="0"/>
                <a:ea typeface="ＭＳ Ｐゴシック" charset="0"/>
                <a:cs typeface="Arial" charset="0"/>
              </a:rPr>
              <a:t>之</a:t>
            </a:r>
            <a:r>
              <a:rPr lang="ja-JP" altLang="en-US" sz="3200" b="1">
                <a:solidFill>
                  <a:srgbClr val="B5FFFF"/>
                </a:solidFill>
                <a:latin typeface="Arial" charset="0"/>
                <a:ea typeface="ＭＳ Ｐゴシック" charset="0"/>
                <a:cs typeface="Arial" charset="0"/>
              </a:rPr>
              <a:t>路</a:t>
            </a:r>
            <a:r>
              <a:rPr lang="en-US" altLang="ja-JP" sz="3200">
                <a:latin typeface="Arial" charset="0"/>
                <a:ea typeface="ＭＳ Ｐゴシック" charset="0"/>
                <a:cs typeface="ＭＳ Ｐゴシック" charset="0"/>
              </a:rPr>
              <a:t>” (</a:t>
            </a:r>
            <a:r>
              <a:rPr lang="zh-CN" altLang="en-US" sz="3200">
                <a:latin typeface="Arial" charset="0"/>
                <a:ea typeface="ＭＳ Ｐゴシック" charset="0"/>
                <a:cs typeface="ＭＳ Ｐゴシック" charset="0"/>
              </a:rPr>
              <a:t>书籍</a:t>
            </a:r>
            <a:r>
              <a:rPr lang="en-US" altLang="zh-CN" sz="3200">
                <a:latin typeface="Arial" charset="0"/>
                <a:ea typeface="ＭＳ Ｐゴシック" charset="0"/>
                <a:cs typeface="ＭＳ Ｐゴシック" charset="0"/>
              </a:rPr>
              <a:t> </a:t>
            </a:r>
            <a:r>
              <a:rPr lang="zh-CN" altLang="en-US" sz="3200">
                <a:latin typeface="Arial" charset="0"/>
                <a:ea typeface="ＭＳ Ｐゴシック" charset="0"/>
                <a:cs typeface="ＭＳ Ｐゴシック" charset="0"/>
              </a:rPr>
              <a:t>与讲道</a:t>
            </a:r>
            <a:r>
              <a:rPr lang="en-US" altLang="ja-JP" sz="3200">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sp>
        <p:nvSpPr>
          <p:cNvPr id="95234" name="Text Box 1028"/>
          <p:cNvSpPr txBox="1">
            <a:spLocks noChangeArrowheads="1"/>
          </p:cNvSpPr>
          <p:nvPr/>
        </p:nvSpPr>
        <p:spPr bwMode="auto">
          <a:xfrm>
            <a:off x="8515350" y="9525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b="1">
                <a:latin typeface="Comic Sans MS" charset="0"/>
              </a:rPr>
              <a:t>67</a:t>
            </a:r>
          </a:p>
        </p:txBody>
      </p:sp>
      <p:grpSp>
        <p:nvGrpSpPr>
          <p:cNvPr id="95235" name="Group 1085"/>
          <p:cNvGrpSpPr>
            <a:grpSpLocks/>
          </p:cNvGrpSpPr>
          <p:nvPr/>
        </p:nvGrpSpPr>
        <p:grpSpPr bwMode="auto">
          <a:xfrm>
            <a:off x="685800" y="5272088"/>
            <a:ext cx="8229600" cy="685800"/>
            <a:chOff x="432" y="3321"/>
            <a:chExt cx="5184" cy="432"/>
          </a:xfrm>
        </p:grpSpPr>
        <p:sp>
          <p:nvSpPr>
            <p:cNvPr id="123907" name="Text Box 1027"/>
            <p:cNvSpPr txBox="1">
              <a:spLocks noChangeArrowheads="1"/>
            </p:cNvSpPr>
            <p:nvPr/>
          </p:nvSpPr>
          <p:spPr bwMode="auto">
            <a:xfrm>
              <a:off x="480" y="3465"/>
              <a:ext cx="240"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a:t>
              </a:r>
            </a:p>
          </p:txBody>
        </p:sp>
        <p:sp>
          <p:nvSpPr>
            <p:cNvPr id="95260" name="Line 1029"/>
            <p:cNvSpPr>
              <a:spLocks noChangeShapeType="1"/>
            </p:cNvSpPr>
            <p:nvPr/>
          </p:nvSpPr>
          <p:spPr bwMode="auto">
            <a:xfrm>
              <a:off x="432" y="3465"/>
              <a:ext cx="5137" cy="32"/>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5261" name="Line 1034"/>
            <p:cNvSpPr>
              <a:spLocks noChangeShapeType="1"/>
            </p:cNvSpPr>
            <p:nvPr/>
          </p:nvSpPr>
          <p:spPr bwMode="auto">
            <a:xfrm>
              <a:off x="1104"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62" name="Line 1035"/>
            <p:cNvSpPr>
              <a:spLocks noChangeShapeType="1"/>
            </p:cNvSpPr>
            <p:nvPr/>
          </p:nvSpPr>
          <p:spPr bwMode="auto">
            <a:xfrm>
              <a:off x="5232"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63" name="Line 1036"/>
            <p:cNvSpPr>
              <a:spLocks noChangeShapeType="1"/>
            </p:cNvSpPr>
            <p:nvPr/>
          </p:nvSpPr>
          <p:spPr bwMode="auto">
            <a:xfrm>
              <a:off x="3408"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64" name="Line 1037"/>
            <p:cNvSpPr>
              <a:spLocks noChangeShapeType="1"/>
            </p:cNvSpPr>
            <p:nvPr/>
          </p:nvSpPr>
          <p:spPr bwMode="auto">
            <a:xfrm>
              <a:off x="4848"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65" name="Line 1038"/>
            <p:cNvSpPr>
              <a:spLocks noChangeShapeType="1"/>
            </p:cNvSpPr>
            <p:nvPr/>
          </p:nvSpPr>
          <p:spPr bwMode="auto">
            <a:xfrm>
              <a:off x="4464"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66" name="Line 1039"/>
            <p:cNvSpPr>
              <a:spLocks noChangeShapeType="1"/>
            </p:cNvSpPr>
            <p:nvPr/>
          </p:nvSpPr>
          <p:spPr bwMode="auto">
            <a:xfrm>
              <a:off x="768"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67" name="Line 1040"/>
            <p:cNvSpPr>
              <a:spLocks noChangeShapeType="1"/>
            </p:cNvSpPr>
            <p:nvPr/>
          </p:nvSpPr>
          <p:spPr bwMode="auto">
            <a:xfrm>
              <a:off x="1440"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1" name="Text Box 1041"/>
            <p:cNvSpPr txBox="1">
              <a:spLocks noChangeArrowheads="1"/>
            </p:cNvSpPr>
            <p:nvPr/>
          </p:nvSpPr>
          <p:spPr bwMode="auto">
            <a:xfrm>
              <a:off x="816" y="3465"/>
              <a:ext cx="240"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2</a:t>
              </a:r>
            </a:p>
          </p:txBody>
        </p:sp>
        <p:sp>
          <p:nvSpPr>
            <p:cNvPr id="123922" name="Text Box 1042"/>
            <p:cNvSpPr txBox="1">
              <a:spLocks noChangeArrowheads="1"/>
            </p:cNvSpPr>
            <p:nvPr/>
          </p:nvSpPr>
          <p:spPr bwMode="auto">
            <a:xfrm>
              <a:off x="1152" y="3465"/>
              <a:ext cx="240"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3</a:t>
              </a:r>
            </a:p>
          </p:txBody>
        </p:sp>
        <p:sp>
          <p:nvSpPr>
            <p:cNvPr id="123923" name="Text Box 1043"/>
            <p:cNvSpPr txBox="1">
              <a:spLocks noChangeArrowheads="1"/>
            </p:cNvSpPr>
            <p:nvPr/>
          </p:nvSpPr>
          <p:spPr bwMode="auto">
            <a:xfrm>
              <a:off x="1488" y="3465"/>
              <a:ext cx="240"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4</a:t>
              </a:r>
            </a:p>
          </p:txBody>
        </p:sp>
        <p:sp>
          <p:nvSpPr>
            <p:cNvPr id="123924" name="Text Box 1044"/>
            <p:cNvSpPr txBox="1">
              <a:spLocks noChangeArrowheads="1"/>
            </p:cNvSpPr>
            <p:nvPr/>
          </p:nvSpPr>
          <p:spPr bwMode="auto">
            <a:xfrm>
              <a:off x="3360"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16</a:t>
              </a:r>
            </a:p>
          </p:txBody>
        </p:sp>
        <p:sp>
          <p:nvSpPr>
            <p:cNvPr id="123925" name="Text Box 1045"/>
            <p:cNvSpPr txBox="1">
              <a:spLocks noChangeArrowheads="1"/>
            </p:cNvSpPr>
            <p:nvPr/>
          </p:nvSpPr>
          <p:spPr bwMode="auto">
            <a:xfrm>
              <a:off x="4109"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18</a:t>
              </a:r>
            </a:p>
          </p:txBody>
        </p:sp>
        <p:sp>
          <p:nvSpPr>
            <p:cNvPr id="123926" name="Text Box 1046"/>
            <p:cNvSpPr txBox="1">
              <a:spLocks noChangeArrowheads="1"/>
            </p:cNvSpPr>
            <p:nvPr/>
          </p:nvSpPr>
          <p:spPr bwMode="auto">
            <a:xfrm>
              <a:off x="4484"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19</a:t>
              </a:r>
            </a:p>
          </p:txBody>
        </p:sp>
        <p:sp>
          <p:nvSpPr>
            <p:cNvPr id="123927" name="Text Box 1047"/>
            <p:cNvSpPr txBox="1">
              <a:spLocks noChangeArrowheads="1"/>
            </p:cNvSpPr>
            <p:nvPr/>
          </p:nvSpPr>
          <p:spPr bwMode="auto">
            <a:xfrm>
              <a:off x="4858"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20</a:t>
              </a:r>
            </a:p>
          </p:txBody>
        </p:sp>
        <p:sp>
          <p:nvSpPr>
            <p:cNvPr id="123928" name="Text Box 1048"/>
            <p:cNvSpPr txBox="1">
              <a:spLocks noChangeArrowheads="1"/>
            </p:cNvSpPr>
            <p:nvPr/>
          </p:nvSpPr>
          <p:spPr bwMode="auto">
            <a:xfrm>
              <a:off x="3735"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17</a:t>
              </a:r>
            </a:p>
          </p:txBody>
        </p:sp>
        <p:sp>
          <p:nvSpPr>
            <p:cNvPr id="123929" name="Text Box 1049"/>
            <p:cNvSpPr txBox="1">
              <a:spLocks noChangeArrowheads="1"/>
            </p:cNvSpPr>
            <p:nvPr/>
          </p:nvSpPr>
          <p:spPr bwMode="auto">
            <a:xfrm>
              <a:off x="5232"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p>
              <a:pPr algn="ctr">
                <a:spcBef>
                  <a:spcPct val="50000"/>
                </a:spcBef>
                <a:defRPr/>
              </a:pPr>
              <a:r>
                <a:rPr lang="en-US">
                  <a:latin typeface="Comic Sans MS" charset="0"/>
                  <a:ea typeface="ＭＳ Ｐゴシック" charset="-128"/>
                  <a:cs typeface="ＭＳ Ｐゴシック" charset="-128"/>
                </a:rPr>
                <a:t>21</a:t>
              </a:r>
            </a:p>
          </p:txBody>
        </p:sp>
        <p:sp>
          <p:nvSpPr>
            <p:cNvPr id="95277" name="Line 1050"/>
            <p:cNvSpPr>
              <a:spLocks noChangeShapeType="1"/>
            </p:cNvSpPr>
            <p:nvPr/>
          </p:nvSpPr>
          <p:spPr bwMode="auto">
            <a:xfrm>
              <a:off x="3744"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78" name="Line 1051"/>
            <p:cNvSpPr>
              <a:spLocks noChangeShapeType="1"/>
            </p:cNvSpPr>
            <p:nvPr/>
          </p:nvSpPr>
          <p:spPr bwMode="auto">
            <a:xfrm>
              <a:off x="4080"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3935" name="Text Box 1055"/>
          <p:cNvSpPr txBox="1">
            <a:spLocks noChangeArrowheads="1"/>
          </p:cNvSpPr>
          <p:nvPr/>
        </p:nvSpPr>
        <p:spPr bwMode="auto">
          <a:xfrm>
            <a:off x="534988" y="1295400"/>
            <a:ext cx="90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800" b="1" u="sng">
                <a:solidFill>
                  <a:srgbClr val="FFFF00"/>
                </a:solidFill>
              </a:rPr>
              <a:t>阅读</a:t>
            </a:r>
          </a:p>
        </p:txBody>
      </p:sp>
      <p:sp>
        <p:nvSpPr>
          <p:cNvPr id="123937" name="Text Box 1057"/>
          <p:cNvSpPr txBox="1">
            <a:spLocks noChangeArrowheads="1"/>
          </p:cNvSpPr>
          <p:nvPr/>
        </p:nvSpPr>
        <p:spPr bwMode="auto">
          <a:xfrm>
            <a:off x="534988" y="3124200"/>
            <a:ext cx="903287"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sz="2800" b="1" u="sng" smtClean="0">
                <a:solidFill>
                  <a:schemeClr val="tx2"/>
                </a:solidFill>
              </a:rPr>
              <a:t>讲道</a:t>
            </a:r>
            <a:endParaRPr lang="en-US" sz="2800" b="1" u="sng" smtClean="0">
              <a:solidFill>
                <a:schemeClr val="tx2"/>
              </a:solidFill>
            </a:endParaRPr>
          </a:p>
        </p:txBody>
      </p:sp>
      <p:sp>
        <p:nvSpPr>
          <p:cNvPr id="95238" name="Text Box 1058"/>
          <p:cNvSpPr txBox="1">
            <a:spLocks noChangeArrowheads="1"/>
          </p:cNvSpPr>
          <p:nvPr/>
        </p:nvSpPr>
        <p:spPr bwMode="auto">
          <a:xfrm>
            <a:off x="533400" y="6034088"/>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800" b="1">
                <a:solidFill>
                  <a:srgbClr val="FF8000"/>
                </a:solidFill>
              </a:rPr>
              <a:t>书页</a:t>
            </a:r>
          </a:p>
        </p:txBody>
      </p:sp>
      <p:sp>
        <p:nvSpPr>
          <p:cNvPr id="123939" name="Text Box 1059"/>
          <p:cNvSpPr txBox="1">
            <a:spLocks noChangeArrowheads="1"/>
          </p:cNvSpPr>
          <p:nvPr/>
        </p:nvSpPr>
        <p:spPr bwMode="auto">
          <a:xfrm>
            <a:off x="1676400" y="6034088"/>
            <a:ext cx="1490663" cy="51911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2800" b="1">
                <a:solidFill>
                  <a:schemeClr val="tx2"/>
                </a:solidFill>
              </a:rPr>
              <a:t>(</a:t>
            </a:r>
            <a:r>
              <a:rPr lang="zh-CN" altLang="en-US" sz="2800" b="1">
                <a:solidFill>
                  <a:schemeClr val="tx2"/>
                </a:solidFill>
              </a:rPr>
              <a:t>或</a:t>
            </a:r>
            <a:r>
              <a:rPr lang="zh-CN" altLang="en-US" sz="2800"/>
              <a:t>耗时</a:t>
            </a:r>
            <a:r>
              <a:rPr lang="en-US" altLang="ja-JP" sz="2800" b="1">
                <a:solidFill>
                  <a:schemeClr val="tx2"/>
                </a:solidFill>
              </a:rPr>
              <a:t>)</a:t>
            </a:r>
            <a:endParaRPr lang="en-US" altLang="zh-CN" sz="2800" b="1">
              <a:solidFill>
                <a:schemeClr val="tx2"/>
              </a:solidFill>
            </a:endParaRPr>
          </a:p>
        </p:txBody>
      </p:sp>
      <p:sp>
        <p:nvSpPr>
          <p:cNvPr id="123940" name="Freeform 1060"/>
          <p:cNvSpPr>
            <a:spLocks/>
          </p:cNvSpPr>
          <p:nvPr/>
        </p:nvSpPr>
        <p:spPr bwMode="auto">
          <a:xfrm>
            <a:off x="685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42" name="Freeform 1062"/>
          <p:cNvSpPr>
            <a:spLocks/>
          </p:cNvSpPr>
          <p:nvPr/>
        </p:nvSpPr>
        <p:spPr bwMode="auto">
          <a:xfrm>
            <a:off x="2514600" y="2590800"/>
            <a:ext cx="12954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43" name="Freeform 1063"/>
          <p:cNvSpPr>
            <a:spLocks/>
          </p:cNvSpPr>
          <p:nvPr/>
        </p:nvSpPr>
        <p:spPr bwMode="auto">
          <a:xfrm>
            <a:off x="4114800" y="2590800"/>
            <a:ext cx="14478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44" name="Freeform 1064"/>
          <p:cNvSpPr>
            <a:spLocks/>
          </p:cNvSpPr>
          <p:nvPr/>
        </p:nvSpPr>
        <p:spPr bwMode="auto">
          <a:xfrm flipV="1">
            <a:off x="6248400" y="2514600"/>
            <a:ext cx="25146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45" name="Text Box 1065"/>
          <p:cNvSpPr txBox="1">
            <a:spLocks noChangeArrowheads="1"/>
          </p:cNvSpPr>
          <p:nvPr/>
        </p:nvSpPr>
        <p:spPr bwMode="auto">
          <a:xfrm>
            <a:off x="1046163" y="2057400"/>
            <a:ext cx="81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solidFill>
                  <a:srgbClr val="FFFF00"/>
                </a:solidFill>
              </a:rPr>
              <a:t>主题</a:t>
            </a:r>
          </a:p>
        </p:txBody>
      </p:sp>
      <p:sp>
        <p:nvSpPr>
          <p:cNvPr id="123946" name="Text Box 1066"/>
          <p:cNvSpPr txBox="1">
            <a:spLocks noChangeArrowheads="1"/>
          </p:cNvSpPr>
          <p:nvPr/>
        </p:nvSpPr>
        <p:spPr bwMode="auto">
          <a:xfrm>
            <a:off x="2819400" y="1628775"/>
            <a:ext cx="1187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solidFill>
                  <a:srgbClr val="FFFF00"/>
                </a:solidFill>
              </a:rPr>
              <a:t>要点一</a:t>
            </a:r>
            <a:r>
              <a:rPr lang="en-US" altLang="zh-CN" b="1">
                <a:solidFill>
                  <a:srgbClr val="FFFF00"/>
                </a:solidFill>
              </a:rPr>
              <a:t> </a:t>
            </a:r>
          </a:p>
          <a:p>
            <a:r>
              <a:rPr lang="en-US" altLang="zh-CN" b="1">
                <a:solidFill>
                  <a:srgbClr val="FFFF00"/>
                </a:solidFill>
              </a:rPr>
              <a:t>MPI</a:t>
            </a:r>
          </a:p>
        </p:txBody>
      </p:sp>
      <p:sp>
        <p:nvSpPr>
          <p:cNvPr id="123947" name="Text Box 1067"/>
          <p:cNvSpPr txBox="1">
            <a:spLocks noChangeArrowheads="1"/>
          </p:cNvSpPr>
          <p:nvPr/>
        </p:nvSpPr>
        <p:spPr bwMode="auto">
          <a:xfrm>
            <a:off x="5410200" y="1676400"/>
            <a:ext cx="1108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solidFill>
                  <a:srgbClr val="FFFF00"/>
                </a:solidFill>
              </a:rPr>
              <a:t>要点二</a:t>
            </a:r>
            <a:endParaRPr lang="en-GB" altLang="zh-CN" b="1">
              <a:solidFill>
                <a:srgbClr val="FFFF00"/>
              </a:solidFill>
            </a:endParaRPr>
          </a:p>
          <a:p>
            <a:r>
              <a:rPr lang="en-US" altLang="zh-CN" b="1">
                <a:solidFill>
                  <a:srgbClr val="FFFF00"/>
                </a:solidFill>
              </a:rPr>
              <a:t>MPII</a:t>
            </a:r>
          </a:p>
        </p:txBody>
      </p:sp>
      <p:sp>
        <p:nvSpPr>
          <p:cNvPr id="123948" name="Text Box 1068"/>
          <p:cNvSpPr txBox="1">
            <a:spLocks noChangeArrowheads="1"/>
          </p:cNvSpPr>
          <p:nvPr/>
        </p:nvSpPr>
        <p:spPr bwMode="auto">
          <a:xfrm>
            <a:off x="8305800" y="1676400"/>
            <a:ext cx="796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solidFill>
                  <a:srgbClr val="FFFF00"/>
                </a:solidFill>
                <a:cs typeface="Arial" charset="0"/>
              </a:rPr>
              <a:t>梗概</a:t>
            </a:r>
            <a:endParaRPr lang="en-GB" altLang="zh-CN" b="1">
              <a:solidFill>
                <a:srgbClr val="FFFF00"/>
              </a:solidFill>
              <a:cs typeface="Arial" charset="0"/>
            </a:endParaRPr>
          </a:p>
          <a:p>
            <a:r>
              <a:rPr lang="en-US" altLang="zh-CN" b="1">
                <a:solidFill>
                  <a:srgbClr val="FFFF00"/>
                </a:solidFill>
              </a:rPr>
              <a:t>MI</a:t>
            </a:r>
          </a:p>
        </p:txBody>
      </p:sp>
      <p:sp>
        <p:nvSpPr>
          <p:cNvPr id="123957" name="Freeform 1077"/>
          <p:cNvSpPr>
            <a:spLocks/>
          </p:cNvSpPr>
          <p:nvPr/>
        </p:nvSpPr>
        <p:spPr bwMode="auto">
          <a:xfrm>
            <a:off x="609600" y="4343400"/>
            <a:ext cx="377825" cy="381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3958" name="Freeform 1078"/>
          <p:cNvSpPr>
            <a:spLocks/>
          </p:cNvSpPr>
          <p:nvPr/>
        </p:nvSpPr>
        <p:spPr bwMode="auto">
          <a:xfrm>
            <a:off x="2438400" y="4343400"/>
            <a:ext cx="12954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3959" name="Freeform 1079"/>
          <p:cNvSpPr>
            <a:spLocks/>
          </p:cNvSpPr>
          <p:nvPr/>
        </p:nvSpPr>
        <p:spPr bwMode="auto">
          <a:xfrm>
            <a:off x="4038600" y="4343400"/>
            <a:ext cx="14478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3960" name="Freeform 1080"/>
          <p:cNvSpPr>
            <a:spLocks/>
          </p:cNvSpPr>
          <p:nvPr/>
        </p:nvSpPr>
        <p:spPr bwMode="auto">
          <a:xfrm flipV="1">
            <a:off x="6172200" y="4267200"/>
            <a:ext cx="25146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3961" name="Text Box 1081"/>
          <p:cNvSpPr txBox="1">
            <a:spLocks noChangeArrowheads="1"/>
          </p:cNvSpPr>
          <p:nvPr/>
        </p:nvSpPr>
        <p:spPr bwMode="auto">
          <a:xfrm>
            <a:off x="969963" y="3810000"/>
            <a:ext cx="8128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b="1" smtClean="0">
                <a:solidFill>
                  <a:schemeClr val="tx2"/>
                </a:solidFill>
              </a:rPr>
              <a:t>主题</a:t>
            </a:r>
            <a:endParaRPr lang="en-US" b="1" smtClean="0">
              <a:solidFill>
                <a:schemeClr val="tx2"/>
              </a:solidFill>
            </a:endParaRPr>
          </a:p>
        </p:txBody>
      </p:sp>
      <p:sp>
        <p:nvSpPr>
          <p:cNvPr id="123962" name="Text Box 1082"/>
          <p:cNvSpPr txBox="1">
            <a:spLocks noChangeArrowheads="1"/>
          </p:cNvSpPr>
          <p:nvPr/>
        </p:nvSpPr>
        <p:spPr bwMode="auto">
          <a:xfrm>
            <a:off x="2703513" y="3429000"/>
            <a:ext cx="1108075"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b="1" dirty="0">
                <a:solidFill>
                  <a:schemeClr val="tx2"/>
                </a:solidFill>
                <a:ea typeface="ＭＳ Ｐゴシック" charset="-128"/>
                <a:cs typeface="ＭＳ Ｐゴシック" charset="-128"/>
              </a:rPr>
              <a:t>要点一</a:t>
            </a:r>
            <a:endParaRPr lang="en-GB" altLang="zh-CN" b="1" dirty="0">
              <a:solidFill>
                <a:schemeClr val="tx2"/>
              </a:solidFill>
              <a:ea typeface="ＭＳ Ｐゴシック" charset="-128"/>
              <a:cs typeface="ＭＳ Ｐゴシック" charset="-128"/>
            </a:endParaRPr>
          </a:p>
          <a:p>
            <a:pPr>
              <a:defRPr/>
            </a:pPr>
            <a:r>
              <a:rPr lang="en-US" b="1" dirty="0">
                <a:solidFill>
                  <a:schemeClr val="tx2"/>
                </a:solidFill>
                <a:ea typeface="ＭＳ Ｐゴシック" charset="-128"/>
                <a:cs typeface="ＭＳ Ｐゴシック" charset="-128"/>
              </a:rPr>
              <a:t>MPI</a:t>
            </a:r>
          </a:p>
        </p:txBody>
      </p:sp>
      <p:sp>
        <p:nvSpPr>
          <p:cNvPr id="123963" name="Text Box 1083"/>
          <p:cNvSpPr txBox="1">
            <a:spLocks noChangeArrowheads="1"/>
          </p:cNvSpPr>
          <p:nvPr/>
        </p:nvSpPr>
        <p:spPr bwMode="auto">
          <a:xfrm>
            <a:off x="5410200" y="3429000"/>
            <a:ext cx="1108075"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b="1" dirty="0">
                <a:solidFill>
                  <a:schemeClr val="tx2"/>
                </a:solidFill>
                <a:ea typeface="ＭＳ Ｐゴシック" charset="-128"/>
                <a:cs typeface="ＭＳ Ｐゴシック" charset="-128"/>
              </a:rPr>
              <a:t>要点二</a:t>
            </a:r>
            <a:endParaRPr lang="en-GB" altLang="zh-CN" b="1" dirty="0">
              <a:solidFill>
                <a:schemeClr val="tx2"/>
              </a:solidFill>
              <a:ea typeface="ＭＳ Ｐゴシック" charset="-128"/>
              <a:cs typeface="ＭＳ Ｐゴシック" charset="-128"/>
            </a:endParaRPr>
          </a:p>
          <a:p>
            <a:pPr>
              <a:defRPr/>
            </a:pPr>
            <a:r>
              <a:rPr lang="en-US" b="1" dirty="0">
                <a:solidFill>
                  <a:schemeClr val="tx2"/>
                </a:solidFill>
                <a:ea typeface="ＭＳ Ｐゴシック" charset="-128"/>
                <a:cs typeface="ＭＳ Ｐゴシック" charset="-128"/>
              </a:rPr>
              <a:t>MPII</a:t>
            </a:r>
          </a:p>
        </p:txBody>
      </p:sp>
      <p:sp>
        <p:nvSpPr>
          <p:cNvPr id="123964" name="Text Box 1084"/>
          <p:cNvSpPr txBox="1">
            <a:spLocks noChangeArrowheads="1"/>
          </p:cNvSpPr>
          <p:nvPr/>
        </p:nvSpPr>
        <p:spPr bwMode="auto">
          <a:xfrm>
            <a:off x="8229600" y="3429000"/>
            <a:ext cx="796925" cy="8223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b="1" smtClean="0">
                <a:cs typeface="Arial" charset="0"/>
              </a:rPr>
              <a:t>梗概</a:t>
            </a:r>
            <a:endParaRPr lang="en-GB" altLang="zh-CN" b="1" smtClean="0">
              <a:cs typeface="Arial" charset="0"/>
            </a:endParaRPr>
          </a:p>
          <a:p>
            <a:pPr>
              <a:defRPr/>
            </a:pPr>
            <a:r>
              <a:rPr lang="en-US" b="1" smtClean="0">
                <a:solidFill>
                  <a:schemeClr val="tx2"/>
                </a:solidFill>
              </a:rPr>
              <a:t>MI</a:t>
            </a:r>
          </a:p>
        </p:txBody>
      </p:sp>
      <p:sp>
        <p:nvSpPr>
          <p:cNvPr id="123966" name="Freeform 1086"/>
          <p:cNvSpPr>
            <a:spLocks/>
          </p:cNvSpPr>
          <p:nvPr/>
        </p:nvSpPr>
        <p:spPr bwMode="auto">
          <a:xfrm>
            <a:off x="990600" y="2590800"/>
            <a:ext cx="16002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7" name="Freeform 1087"/>
          <p:cNvSpPr>
            <a:spLocks/>
          </p:cNvSpPr>
          <p:nvPr/>
        </p:nvSpPr>
        <p:spPr bwMode="auto">
          <a:xfrm>
            <a:off x="3733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8" name="Freeform 1088"/>
          <p:cNvSpPr>
            <a:spLocks/>
          </p:cNvSpPr>
          <p:nvPr/>
        </p:nvSpPr>
        <p:spPr bwMode="auto">
          <a:xfrm>
            <a:off x="5562600" y="2590800"/>
            <a:ext cx="685800" cy="1524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wipe(left)">
                                      <p:cBhvr>
                                        <p:cTn id="7" dur="500"/>
                                        <p:tgtEl>
                                          <p:spTgt spid="123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40"/>
                                        </p:tgtEl>
                                        <p:attrNameLst>
                                          <p:attrName>style.visibility</p:attrName>
                                        </p:attrNameLst>
                                      </p:cBhvr>
                                      <p:to>
                                        <p:strVal val="visible"/>
                                      </p:to>
                                    </p:set>
                                    <p:animEffect transition="in" filter="wipe(left)">
                                      <p:cBhvr>
                                        <p:cTn id="12" dur="500"/>
                                        <p:tgtEl>
                                          <p:spTgt spid="12394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3942"/>
                                        </p:tgtEl>
                                        <p:attrNameLst>
                                          <p:attrName>style.visibility</p:attrName>
                                        </p:attrNameLst>
                                      </p:cBhvr>
                                      <p:to>
                                        <p:strVal val="visible"/>
                                      </p:to>
                                    </p:set>
                                    <p:animEffect transition="in" filter="wipe(left)">
                                      <p:cBhvr>
                                        <p:cTn id="16" dur="500"/>
                                        <p:tgtEl>
                                          <p:spTgt spid="12394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3943"/>
                                        </p:tgtEl>
                                        <p:attrNameLst>
                                          <p:attrName>style.visibility</p:attrName>
                                        </p:attrNameLst>
                                      </p:cBhvr>
                                      <p:to>
                                        <p:strVal val="visible"/>
                                      </p:to>
                                    </p:set>
                                    <p:animEffect transition="in" filter="wipe(left)">
                                      <p:cBhvr>
                                        <p:cTn id="20" dur="500"/>
                                        <p:tgtEl>
                                          <p:spTgt spid="123943"/>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3944"/>
                                        </p:tgtEl>
                                        <p:attrNameLst>
                                          <p:attrName>style.visibility</p:attrName>
                                        </p:attrNameLst>
                                      </p:cBhvr>
                                      <p:to>
                                        <p:strVal val="visible"/>
                                      </p:to>
                                    </p:set>
                                    <p:animEffect transition="in" filter="wipe(left)">
                                      <p:cBhvr>
                                        <p:cTn id="24" dur="500"/>
                                        <p:tgtEl>
                                          <p:spTgt spid="1239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945"/>
                                        </p:tgtEl>
                                        <p:attrNameLst>
                                          <p:attrName>style.visibility</p:attrName>
                                        </p:attrNameLst>
                                      </p:cBhvr>
                                      <p:to>
                                        <p:strVal val="visible"/>
                                      </p:to>
                                    </p:set>
                                    <p:animEffect transition="in" filter="wipe(left)">
                                      <p:cBhvr>
                                        <p:cTn id="29" dur="500"/>
                                        <p:tgtEl>
                                          <p:spTgt spid="1239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946"/>
                                        </p:tgtEl>
                                        <p:attrNameLst>
                                          <p:attrName>style.visibility</p:attrName>
                                        </p:attrNameLst>
                                      </p:cBhvr>
                                      <p:to>
                                        <p:strVal val="visible"/>
                                      </p:to>
                                    </p:set>
                                    <p:animEffect transition="in" filter="wipe(left)">
                                      <p:cBhvr>
                                        <p:cTn id="34" dur="500"/>
                                        <p:tgtEl>
                                          <p:spTgt spid="1239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3947"/>
                                        </p:tgtEl>
                                        <p:attrNameLst>
                                          <p:attrName>style.visibility</p:attrName>
                                        </p:attrNameLst>
                                      </p:cBhvr>
                                      <p:to>
                                        <p:strVal val="visible"/>
                                      </p:to>
                                    </p:set>
                                    <p:animEffect transition="in" filter="wipe(left)">
                                      <p:cBhvr>
                                        <p:cTn id="39" dur="500"/>
                                        <p:tgtEl>
                                          <p:spTgt spid="1239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3948"/>
                                        </p:tgtEl>
                                        <p:attrNameLst>
                                          <p:attrName>style.visibility</p:attrName>
                                        </p:attrNameLst>
                                      </p:cBhvr>
                                      <p:to>
                                        <p:strVal val="visible"/>
                                      </p:to>
                                    </p:set>
                                    <p:animEffect transition="in" filter="wipe(left)">
                                      <p:cBhvr>
                                        <p:cTn id="44" dur="500"/>
                                        <p:tgtEl>
                                          <p:spTgt spid="12394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3966"/>
                                        </p:tgtEl>
                                        <p:attrNameLst>
                                          <p:attrName>style.visibility</p:attrName>
                                        </p:attrNameLst>
                                      </p:cBhvr>
                                      <p:to>
                                        <p:strVal val="visible"/>
                                      </p:to>
                                    </p:set>
                                    <p:animEffect transition="in" filter="wipe(left)">
                                      <p:cBhvr>
                                        <p:cTn id="49" dur="500"/>
                                        <p:tgtEl>
                                          <p:spTgt spid="12396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3967"/>
                                        </p:tgtEl>
                                        <p:attrNameLst>
                                          <p:attrName>style.visibility</p:attrName>
                                        </p:attrNameLst>
                                      </p:cBhvr>
                                      <p:to>
                                        <p:strVal val="visible"/>
                                      </p:to>
                                    </p:set>
                                    <p:animEffect transition="in" filter="wipe(left)">
                                      <p:cBhvr>
                                        <p:cTn id="54" dur="500"/>
                                        <p:tgtEl>
                                          <p:spTgt spid="1239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3968"/>
                                        </p:tgtEl>
                                        <p:attrNameLst>
                                          <p:attrName>style.visibility</p:attrName>
                                        </p:attrNameLst>
                                      </p:cBhvr>
                                      <p:to>
                                        <p:strVal val="visible"/>
                                      </p:to>
                                    </p:set>
                                    <p:animEffect transition="in" filter="wipe(left)">
                                      <p:cBhvr>
                                        <p:cTn id="59" dur="500"/>
                                        <p:tgtEl>
                                          <p:spTgt spid="1239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3937"/>
                                        </p:tgtEl>
                                        <p:attrNameLst>
                                          <p:attrName>style.visibility</p:attrName>
                                        </p:attrNameLst>
                                      </p:cBhvr>
                                      <p:to>
                                        <p:strVal val="visible"/>
                                      </p:to>
                                    </p:set>
                                    <p:animEffect transition="in" filter="wipe(left)">
                                      <p:cBhvr>
                                        <p:cTn id="64" dur="500"/>
                                        <p:tgtEl>
                                          <p:spTgt spid="12393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23939"/>
                                        </p:tgtEl>
                                        <p:attrNameLst>
                                          <p:attrName>style.visibility</p:attrName>
                                        </p:attrNameLst>
                                      </p:cBhvr>
                                      <p:to>
                                        <p:strVal val="visible"/>
                                      </p:to>
                                    </p:set>
                                    <p:animEffect transition="in" filter="wipe(left)">
                                      <p:cBhvr>
                                        <p:cTn id="69" dur="500"/>
                                        <p:tgtEl>
                                          <p:spTgt spid="12393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23957"/>
                                        </p:tgtEl>
                                        <p:attrNameLst>
                                          <p:attrName>style.visibility</p:attrName>
                                        </p:attrNameLst>
                                      </p:cBhvr>
                                      <p:to>
                                        <p:strVal val="visible"/>
                                      </p:to>
                                    </p:set>
                                    <p:animEffect transition="in" filter="wipe(left)">
                                      <p:cBhvr>
                                        <p:cTn id="74" dur="500"/>
                                        <p:tgtEl>
                                          <p:spTgt spid="123957"/>
                                        </p:tgtEl>
                                      </p:cBhvr>
                                    </p:animEffect>
                                  </p:childTnLst>
                                </p:cTn>
                              </p:par>
                            </p:childTnLst>
                          </p:cTn>
                        </p:par>
                        <p:par>
                          <p:cTn id="75" fill="hold" nodeType="afterGroup">
                            <p:stCondLst>
                              <p:cond delay="500"/>
                            </p:stCondLst>
                            <p:childTnLst>
                              <p:par>
                                <p:cTn id="76" presetID="22" presetClass="entr" presetSubtype="8" fill="hold" nodeType="afterEffect">
                                  <p:stCondLst>
                                    <p:cond delay="0"/>
                                  </p:stCondLst>
                                  <p:childTnLst>
                                    <p:set>
                                      <p:cBhvr>
                                        <p:cTn id="77" dur="1" fill="hold">
                                          <p:stCondLst>
                                            <p:cond delay="0"/>
                                          </p:stCondLst>
                                        </p:cTn>
                                        <p:tgtEl>
                                          <p:spTgt spid="123958"/>
                                        </p:tgtEl>
                                        <p:attrNameLst>
                                          <p:attrName>style.visibility</p:attrName>
                                        </p:attrNameLst>
                                      </p:cBhvr>
                                      <p:to>
                                        <p:strVal val="visible"/>
                                      </p:to>
                                    </p:set>
                                    <p:animEffect transition="in" filter="wipe(left)">
                                      <p:cBhvr>
                                        <p:cTn id="78" dur="500"/>
                                        <p:tgtEl>
                                          <p:spTgt spid="123958"/>
                                        </p:tgtEl>
                                      </p:cBhvr>
                                    </p:animEffect>
                                  </p:childTnLst>
                                </p:cTn>
                              </p:par>
                            </p:childTnLst>
                          </p:cTn>
                        </p:par>
                        <p:par>
                          <p:cTn id="79" fill="hold" nodeType="afterGroup">
                            <p:stCondLst>
                              <p:cond delay="1000"/>
                            </p:stCondLst>
                            <p:childTnLst>
                              <p:par>
                                <p:cTn id="80" presetID="22" presetClass="entr" presetSubtype="8" fill="hold" nodeType="afterEffect">
                                  <p:stCondLst>
                                    <p:cond delay="0"/>
                                  </p:stCondLst>
                                  <p:childTnLst>
                                    <p:set>
                                      <p:cBhvr>
                                        <p:cTn id="81" dur="1" fill="hold">
                                          <p:stCondLst>
                                            <p:cond delay="0"/>
                                          </p:stCondLst>
                                        </p:cTn>
                                        <p:tgtEl>
                                          <p:spTgt spid="123959"/>
                                        </p:tgtEl>
                                        <p:attrNameLst>
                                          <p:attrName>style.visibility</p:attrName>
                                        </p:attrNameLst>
                                      </p:cBhvr>
                                      <p:to>
                                        <p:strVal val="visible"/>
                                      </p:to>
                                    </p:set>
                                    <p:animEffect transition="in" filter="wipe(left)">
                                      <p:cBhvr>
                                        <p:cTn id="82" dur="500"/>
                                        <p:tgtEl>
                                          <p:spTgt spid="123959"/>
                                        </p:tgtEl>
                                      </p:cBhvr>
                                    </p:animEffect>
                                  </p:childTnLst>
                                </p:cTn>
                              </p:par>
                            </p:childTnLst>
                          </p:cTn>
                        </p:par>
                        <p:par>
                          <p:cTn id="83" fill="hold" nodeType="afterGroup">
                            <p:stCondLst>
                              <p:cond delay="1500"/>
                            </p:stCondLst>
                            <p:childTnLst>
                              <p:par>
                                <p:cTn id="84" presetID="22" presetClass="entr" presetSubtype="8" fill="hold" nodeType="afterEffect">
                                  <p:stCondLst>
                                    <p:cond delay="0"/>
                                  </p:stCondLst>
                                  <p:childTnLst>
                                    <p:set>
                                      <p:cBhvr>
                                        <p:cTn id="85" dur="1" fill="hold">
                                          <p:stCondLst>
                                            <p:cond delay="0"/>
                                          </p:stCondLst>
                                        </p:cTn>
                                        <p:tgtEl>
                                          <p:spTgt spid="123960"/>
                                        </p:tgtEl>
                                        <p:attrNameLst>
                                          <p:attrName>style.visibility</p:attrName>
                                        </p:attrNameLst>
                                      </p:cBhvr>
                                      <p:to>
                                        <p:strVal val="visible"/>
                                      </p:to>
                                    </p:set>
                                    <p:animEffect transition="in" filter="wipe(left)">
                                      <p:cBhvr>
                                        <p:cTn id="86" dur="500"/>
                                        <p:tgtEl>
                                          <p:spTgt spid="1239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3961"/>
                                        </p:tgtEl>
                                        <p:attrNameLst>
                                          <p:attrName>style.visibility</p:attrName>
                                        </p:attrNameLst>
                                      </p:cBhvr>
                                      <p:to>
                                        <p:strVal val="visible"/>
                                      </p:to>
                                    </p:set>
                                    <p:animEffect transition="in" filter="wipe(left)">
                                      <p:cBhvr>
                                        <p:cTn id="91" dur="500"/>
                                        <p:tgtEl>
                                          <p:spTgt spid="12396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23962"/>
                                        </p:tgtEl>
                                        <p:attrNameLst>
                                          <p:attrName>style.visibility</p:attrName>
                                        </p:attrNameLst>
                                      </p:cBhvr>
                                      <p:to>
                                        <p:strVal val="visible"/>
                                      </p:to>
                                    </p:set>
                                    <p:animEffect transition="in" filter="wipe(left)">
                                      <p:cBhvr>
                                        <p:cTn id="96" dur="500"/>
                                        <p:tgtEl>
                                          <p:spTgt spid="12396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23963"/>
                                        </p:tgtEl>
                                        <p:attrNameLst>
                                          <p:attrName>style.visibility</p:attrName>
                                        </p:attrNameLst>
                                      </p:cBhvr>
                                      <p:to>
                                        <p:strVal val="visible"/>
                                      </p:to>
                                    </p:set>
                                    <p:animEffect transition="in" filter="wipe(left)">
                                      <p:cBhvr>
                                        <p:cTn id="101" dur="500"/>
                                        <p:tgtEl>
                                          <p:spTgt spid="12396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23964"/>
                                        </p:tgtEl>
                                        <p:attrNameLst>
                                          <p:attrName>style.visibility</p:attrName>
                                        </p:attrNameLst>
                                      </p:cBhvr>
                                      <p:to>
                                        <p:strVal val="visible"/>
                                      </p:to>
                                    </p:set>
                                    <p:animEffect transition="in" filter="wipe(left)">
                                      <p:cBhvr>
                                        <p:cTn id="106" dur="500"/>
                                        <p:tgtEl>
                                          <p:spTgt spid="123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autoUpdateAnimBg="0"/>
      <p:bldP spid="123937" grpId="0" autoUpdateAnimBg="0"/>
      <p:bldP spid="123939" grpId="0" autoUpdateAnimBg="0"/>
      <p:bldP spid="123940" grpId="0" animBg="1"/>
      <p:bldP spid="123942" grpId="0" animBg="1"/>
      <p:bldP spid="123943" grpId="0" animBg="1"/>
      <p:bldP spid="123944" grpId="0" animBg="1"/>
      <p:bldP spid="123945" grpId="0" autoUpdateAnimBg="0"/>
      <p:bldP spid="123946" grpId="0" autoUpdateAnimBg="0"/>
      <p:bldP spid="123947" grpId="0" autoUpdateAnimBg="0"/>
      <p:bldP spid="123948" grpId="0" autoUpdateAnimBg="0"/>
      <p:bldP spid="123961" grpId="0" autoUpdateAnimBg="0"/>
      <p:bldP spid="123962" grpId="0" autoUpdateAnimBg="0"/>
      <p:bldP spid="123963" grpId="0" autoUpdateAnimBg="0"/>
      <p:bldP spid="123964" grpId="0" autoUpdateAnimBg="0"/>
      <p:bldP spid="123966" grpId="0" animBg="1"/>
      <p:bldP spid="123967" grpId="0" animBg="1"/>
      <p:bldP spid="1239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457200"/>
            <a:ext cx="7772400" cy="914400"/>
          </a:xfrm>
          <a:solidFill>
            <a:srgbClr val="FF0000"/>
          </a:solidFill>
        </p:spPr>
        <p:txBody>
          <a:bodyPr/>
          <a:lstStyle/>
          <a:p>
            <a:pPr eaLnBrk="1" hangingPunct="1"/>
            <a:r>
              <a:rPr kumimoji="0" lang="zh-CN" altLang="en-US">
                <a:effectLst>
                  <a:outerShdw blurRad="38100" dist="38100" dir="2700000" algn="tl">
                    <a:srgbClr val="000000"/>
                  </a:outerShdw>
                </a:effectLst>
                <a:latin typeface="Helvetica" charset="0"/>
                <a:ea typeface="ＭＳ Ｐゴシック" charset="0"/>
                <a:cs typeface="ＭＳ Ｐゴシック" charset="0"/>
              </a:rPr>
              <a:t>阅读与聆听的比较</a:t>
            </a:r>
          </a:p>
        </p:txBody>
      </p:sp>
      <p:sp>
        <p:nvSpPr>
          <p:cNvPr id="304131" name="Rectangle 3"/>
          <p:cNvSpPr>
            <a:spLocks noGrp="1" noChangeArrowheads="1"/>
          </p:cNvSpPr>
          <p:nvPr>
            <p:ph type="body" idx="1"/>
          </p:nvPr>
        </p:nvSpPr>
        <p:spPr>
          <a:xfrm>
            <a:off x="223838" y="1524000"/>
            <a:ext cx="4779962" cy="609600"/>
          </a:xfrm>
        </p:spPr>
        <p:txBody>
          <a:bodyPr/>
          <a:lstStyle/>
          <a:p>
            <a:pPr marL="0" indent="0" eaLnBrk="1" hangingPunct="1">
              <a:buFontTx/>
              <a:buNone/>
              <a:tabLst>
                <a:tab pos="292100" algn="l"/>
                <a:tab pos="685800" algn="l"/>
                <a:tab pos="977900" algn="l"/>
              </a:tabLst>
            </a:pPr>
            <a:r>
              <a:rPr lang="zh-CN" altLang="en-US" sz="2800" b="1" u="sng">
                <a:effectLst>
                  <a:outerShdw blurRad="38100" dist="38100" dir="2700000" algn="tl">
                    <a:srgbClr val="000000"/>
                  </a:outerShdw>
                </a:effectLst>
                <a:latin typeface="Helvetica" charset="0"/>
                <a:ea typeface="ＭＳ Ｐゴシック" charset="0"/>
                <a:cs typeface="ＭＳ Ｐゴシック" charset="0"/>
              </a:rPr>
              <a:t>讲员所讲的：</a:t>
            </a:r>
          </a:p>
        </p:txBody>
      </p:sp>
      <p:sp>
        <p:nvSpPr>
          <p:cNvPr id="304132" name="Rectangle 4"/>
          <p:cNvSpPr>
            <a:spLocks noChangeArrowheads="1"/>
          </p:cNvSpPr>
          <p:nvPr/>
        </p:nvSpPr>
        <p:spPr bwMode="auto">
          <a:xfrm>
            <a:off x="304800" y="2209800"/>
            <a:ext cx="3810000" cy="42672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defRPr/>
            </a:pPr>
            <a:r>
              <a:rPr lang="zh-CN" altLang="en-US" sz="2800" b="1">
                <a:effectLst>
                  <a:outerShdw blurRad="38100" dist="38100" dir="2700000" algn="tl">
                    <a:srgbClr val="000000"/>
                  </a:outerShdw>
                </a:effectLst>
                <a:latin typeface="Helvetica" charset="0"/>
              </a:rPr>
              <a:t>主题</a:t>
            </a:r>
            <a:r>
              <a:rPr lang="en-US" altLang="ja-JP" sz="2800" b="1">
                <a:effectLst>
                  <a:outerShdw blurRad="38100" dist="38100" dir="2700000" algn="tl">
                    <a:srgbClr val="000000"/>
                  </a:outerShdw>
                </a:effectLst>
                <a:latin typeface="Helvetica" charset="0"/>
              </a:rPr>
              <a:t/>
            </a:r>
            <a:br>
              <a:rPr lang="en-US" altLang="ja-JP" sz="2800" b="1">
                <a:effectLst>
                  <a:outerShdw blurRad="38100" dist="38100" dir="2700000" algn="tl">
                    <a:srgbClr val="000000"/>
                  </a:outerShdw>
                </a:effectLst>
                <a:latin typeface="Helvetica" charset="0"/>
              </a:rPr>
            </a:br>
            <a:r>
              <a:rPr lang="en-US" altLang="ja-JP" sz="2800" b="1">
                <a:effectLst>
                  <a:outerShdw blurRad="38100" dist="38100" dir="2700000" algn="tl">
                    <a:srgbClr val="000000"/>
                  </a:outerShdw>
                </a:effectLst>
                <a:latin typeface="Helvetica" charset="0"/>
              </a:rPr>
              <a:t>I.</a:t>
            </a:r>
            <a:br>
              <a:rPr lang="en-US" altLang="ja-JP" sz="2800" b="1">
                <a:effectLst>
                  <a:outerShdw blurRad="38100" dist="38100" dir="2700000" algn="tl">
                    <a:srgbClr val="000000"/>
                  </a:outerShdw>
                </a:effectLst>
                <a:latin typeface="Helvetica" charset="0"/>
              </a:rPr>
            </a:br>
            <a:r>
              <a:rPr lang="en-US" altLang="ja-JP" sz="2800" b="1">
                <a:effectLst>
                  <a:outerShdw blurRad="38100" dist="38100" dir="2700000" algn="tl">
                    <a:srgbClr val="000000"/>
                  </a:outerShdw>
                </a:effectLst>
                <a:latin typeface="Helvetica" charset="0"/>
              </a:rPr>
              <a:t>	A.</a:t>
            </a:r>
            <a:br>
              <a:rPr lang="en-US" altLang="ja-JP" sz="2800" b="1">
                <a:effectLst>
                  <a:outerShdw blurRad="38100" dist="38100" dir="2700000" algn="tl">
                    <a:srgbClr val="000000"/>
                  </a:outerShdw>
                </a:effectLst>
                <a:latin typeface="Helvetica" charset="0"/>
              </a:rPr>
            </a:br>
            <a:r>
              <a:rPr lang="en-US" altLang="ja-JP" sz="2800" b="1">
                <a:effectLst>
                  <a:outerShdw blurRad="38100" dist="38100" dir="2700000" algn="tl">
                    <a:srgbClr val="000000"/>
                  </a:outerShdw>
                </a:effectLst>
                <a:latin typeface="Helvetica" charset="0"/>
              </a:rPr>
              <a:t>	B.</a:t>
            </a:r>
            <a:br>
              <a:rPr lang="en-US" altLang="ja-JP" sz="2800" b="1">
                <a:effectLst>
                  <a:outerShdw blurRad="38100" dist="38100" dir="2700000" algn="tl">
                    <a:srgbClr val="000000"/>
                  </a:outerShdw>
                </a:effectLst>
                <a:latin typeface="Helvetica" charset="0"/>
              </a:rPr>
            </a:br>
            <a:r>
              <a:rPr lang="en-US" altLang="ja-JP" sz="2800" b="1">
                <a:effectLst>
                  <a:outerShdw blurRad="38100" dist="38100" dir="2700000" algn="tl">
                    <a:srgbClr val="000000"/>
                  </a:outerShdw>
                </a:effectLst>
                <a:latin typeface="Helvetica" charset="0"/>
              </a:rPr>
              <a:t>		1.</a:t>
            </a:r>
            <a:br>
              <a:rPr lang="en-US" altLang="ja-JP" sz="2800" b="1">
                <a:effectLst>
                  <a:outerShdw blurRad="38100" dist="38100" dir="2700000" algn="tl">
                    <a:srgbClr val="000000"/>
                  </a:outerShdw>
                </a:effectLst>
                <a:latin typeface="Helvetica" charset="0"/>
              </a:rPr>
            </a:br>
            <a:r>
              <a:rPr lang="en-US" altLang="ja-JP" sz="2800" b="1">
                <a:effectLst>
                  <a:outerShdw blurRad="38100" dist="38100" dir="2700000" algn="tl">
                    <a:srgbClr val="000000"/>
                  </a:outerShdw>
                </a:effectLst>
                <a:latin typeface="Helvetica" charset="0"/>
              </a:rPr>
              <a:t>		2.</a:t>
            </a:r>
            <a:br>
              <a:rPr lang="en-US" altLang="ja-JP" sz="2800" b="1">
                <a:effectLst>
                  <a:outerShdw blurRad="38100" dist="38100" dir="2700000" algn="tl">
                    <a:srgbClr val="000000"/>
                  </a:outerShdw>
                </a:effectLst>
                <a:latin typeface="Helvetica" charset="0"/>
              </a:rPr>
            </a:br>
            <a:r>
              <a:rPr lang="en-US" altLang="ja-JP" sz="2800" b="1">
                <a:effectLst>
                  <a:outerShdw blurRad="38100" dist="38100" dir="2700000" algn="tl">
                    <a:srgbClr val="000000"/>
                  </a:outerShdw>
                </a:effectLst>
                <a:latin typeface="Helvetica" charset="0"/>
              </a:rPr>
              <a:t>II.</a:t>
            </a:r>
            <a:br>
              <a:rPr lang="en-US" altLang="ja-JP" sz="2800" b="1">
                <a:effectLst>
                  <a:outerShdw blurRad="38100" dist="38100" dir="2700000" algn="tl">
                    <a:srgbClr val="000000"/>
                  </a:outerShdw>
                </a:effectLst>
                <a:latin typeface="Helvetica" charset="0"/>
              </a:rPr>
            </a:br>
            <a:r>
              <a:rPr lang="zh-CN" altLang="en-US" sz="2800" b="1">
                <a:solidFill>
                  <a:srgbClr val="FFFFFF"/>
                </a:solidFill>
                <a:cs typeface="Arial" charset="0"/>
              </a:rPr>
              <a:t>梗概</a:t>
            </a:r>
            <a:r>
              <a:rPr lang="en-US" altLang="ja-JP" sz="2800" b="1">
                <a:effectLst>
                  <a:outerShdw blurRad="38100" dist="38100" dir="2700000" algn="tl">
                    <a:srgbClr val="000000"/>
                  </a:outerShdw>
                </a:effectLst>
                <a:latin typeface="Helvetica" charset="0"/>
              </a:rPr>
              <a:t>MI</a:t>
            </a:r>
            <a:endParaRPr lang="en-US" sz="2800" b="1">
              <a:effectLst>
                <a:outerShdw blurRad="38100" dist="38100" dir="2700000" algn="tl">
                  <a:srgbClr val="000000"/>
                </a:outerShdw>
              </a:effectLst>
              <a:latin typeface="Helvetica" charset="0"/>
            </a:endParaRPr>
          </a:p>
        </p:txBody>
      </p:sp>
      <p:sp>
        <p:nvSpPr>
          <p:cNvPr id="304133" name="Rectangle 5"/>
          <p:cNvSpPr>
            <a:spLocks noChangeArrowheads="1"/>
          </p:cNvSpPr>
          <p:nvPr/>
        </p:nvSpPr>
        <p:spPr bwMode="auto">
          <a:xfrm>
            <a:off x="4724400" y="1524000"/>
            <a:ext cx="4191000" cy="6096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pPr>
            <a:r>
              <a:rPr lang="zh-CN" altLang="en-US" sz="2800" b="1" u="sng">
                <a:effectLst>
                  <a:outerShdw blurRad="38100" dist="38100" dir="2700000" algn="tl">
                    <a:srgbClr val="000000"/>
                  </a:outerShdw>
                </a:effectLst>
                <a:latin typeface="Helvetica" charset="0"/>
              </a:rPr>
              <a:t>会众听到的：</a:t>
            </a:r>
          </a:p>
        </p:txBody>
      </p:sp>
      <p:sp>
        <p:nvSpPr>
          <p:cNvPr id="304134" name="Rectangle 6"/>
          <p:cNvSpPr>
            <a:spLocks noChangeArrowheads="1"/>
          </p:cNvSpPr>
          <p:nvPr/>
        </p:nvSpPr>
        <p:spPr bwMode="auto">
          <a:xfrm>
            <a:off x="4724400" y="2209800"/>
            <a:ext cx="4038600" cy="6096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defRPr/>
            </a:pPr>
            <a:r>
              <a:rPr lang="zh-CN" altLang="en-US" sz="2800" b="1">
                <a:effectLst>
                  <a:outerShdw blurRad="38100" dist="38100" dir="2700000" algn="tl">
                    <a:srgbClr val="000000"/>
                  </a:outerShdw>
                </a:effectLst>
                <a:latin typeface="Helvetica" charset="0"/>
              </a:rPr>
              <a:t>主题</a:t>
            </a:r>
            <a:r>
              <a:rPr lang="en-US" altLang="zh-CN" sz="2800" b="1">
                <a:effectLst>
                  <a:outerShdw blurRad="38100" dist="38100" dir="2700000" algn="tl">
                    <a:srgbClr val="000000"/>
                  </a:outerShdw>
                </a:effectLst>
                <a:latin typeface="Helvetica" charset="0"/>
              </a:rPr>
              <a:t>     </a:t>
            </a:r>
            <a:r>
              <a:rPr lang="en-US" altLang="ja-JP" sz="2800" b="1">
                <a:effectLst>
                  <a:outerShdw blurRad="38100" dist="38100" dir="2700000" algn="tl">
                    <a:srgbClr val="000000"/>
                  </a:outerShdw>
                </a:effectLst>
                <a:latin typeface="Helvetica" charset="0"/>
              </a:rPr>
              <a:t>I.A.B.1.2.II.</a:t>
            </a:r>
            <a:r>
              <a:rPr lang="zh-CN" altLang="en-US" sz="2800" b="1">
                <a:cs typeface="Arial" charset="0"/>
              </a:rPr>
              <a:t>梗概</a:t>
            </a:r>
            <a:endParaRPr lang="en-US" sz="2800" b="1">
              <a:effectLst>
                <a:outerShdw blurRad="38100" dist="38100" dir="2700000" algn="tl">
                  <a:srgbClr val="000000"/>
                </a:outerShdw>
              </a:effectLst>
              <a:latin typeface="Helvetica" charset="0"/>
            </a:endParaRPr>
          </a:p>
        </p:txBody>
      </p:sp>
      <p:sp>
        <p:nvSpPr>
          <p:cNvPr id="304135" name="Rectangle 7"/>
          <p:cNvSpPr>
            <a:spLocks noChangeArrowheads="1"/>
          </p:cNvSpPr>
          <p:nvPr/>
        </p:nvSpPr>
        <p:spPr bwMode="auto">
          <a:xfrm>
            <a:off x="4648200" y="3352800"/>
            <a:ext cx="4572000" cy="6096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pPr>
            <a:r>
              <a:rPr lang="zh-CN" altLang="en-US" sz="2800" b="1" u="sng">
                <a:effectLst>
                  <a:outerShdw blurRad="38100" dist="38100" dir="2700000" algn="tl">
                    <a:srgbClr val="000000"/>
                  </a:outerShdw>
                </a:effectLst>
                <a:latin typeface="Helvetica" charset="0"/>
              </a:rPr>
              <a:t>我们如何调和这种差异？</a:t>
            </a:r>
          </a:p>
        </p:txBody>
      </p:sp>
      <p:sp>
        <p:nvSpPr>
          <p:cNvPr id="304136" name="Rectangle 8"/>
          <p:cNvSpPr>
            <a:spLocks noChangeArrowheads="1"/>
          </p:cNvSpPr>
          <p:nvPr/>
        </p:nvSpPr>
        <p:spPr bwMode="auto">
          <a:xfrm>
            <a:off x="4648200" y="4114800"/>
            <a:ext cx="4343400" cy="1219200"/>
          </a:xfrm>
          <a:prstGeom prst="rect">
            <a:avLst/>
          </a:prstGeom>
          <a:noFill/>
          <a:ln w="9525">
            <a:noFill/>
            <a:miter lim="800000"/>
            <a:headEnd/>
            <a:tailEnd/>
          </a:ln>
          <a:effectLst/>
        </p:spPr>
        <p:txBody>
          <a:bodyPr/>
          <a:lstStyle/>
          <a:p>
            <a:pPr eaLnBrk="1" hangingPunct="1">
              <a:spcBef>
                <a:spcPct val="20000"/>
              </a:spcBef>
              <a:buSzPct val="90000"/>
              <a:tabLst>
                <a:tab pos="292100" algn="l"/>
                <a:tab pos="685800" algn="l"/>
                <a:tab pos="977900" algn="l"/>
              </a:tabLst>
              <a:defRPr/>
            </a:pPr>
            <a:r>
              <a:rPr kumimoji="1" lang="en-US" sz="2800" b="1">
                <a:effectLst>
                  <a:outerShdw blurRad="38100" dist="38100" dir="2700000" algn="tl">
                    <a:srgbClr val="000000"/>
                  </a:outerShdw>
                </a:effectLst>
                <a:latin typeface="Helvetica" charset="0"/>
              </a:rPr>
              <a:t>•  </a:t>
            </a:r>
            <a:r>
              <a:rPr kumimoji="1" lang="zh-CN" altLang="en-US" sz="2800" b="1">
                <a:effectLst>
                  <a:outerShdw blurRad="38100" dist="38100" dir="2700000" algn="tl">
                    <a:srgbClr val="000000"/>
                  </a:outerShdw>
                </a:effectLst>
                <a:latin typeface="Helvetica" charset="0"/>
              </a:rPr>
              <a:t>重复关键点</a:t>
            </a:r>
            <a:endParaRPr kumimoji="1" lang="en-US" altLang="ja-JP" sz="2800" b="1">
              <a:effectLst>
                <a:outerShdw blurRad="38100" dist="38100" dir="2700000" algn="tl">
                  <a:srgbClr val="000000"/>
                </a:outerShdw>
              </a:effectLst>
              <a:latin typeface="Helvetica" charset="0"/>
            </a:endParaRPr>
          </a:p>
          <a:p>
            <a:pPr eaLnBrk="1" hangingPunct="1">
              <a:spcBef>
                <a:spcPct val="20000"/>
              </a:spcBef>
              <a:buSzPct val="90000"/>
              <a:tabLst>
                <a:tab pos="292100" algn="l"/>
                <a:tab pos="685800" algn="l"/>
                <a:tab pos="977900" algn="l"/>
              </a:tabLst>
              <a:defRPr/>
            </a:pPr>
            <a:r>
              <a:rPr kumimoji="1" lang="en-US" sz="2800" b="1">
                <a:effectLst>
                  <a:outerShdw blurRad="38100" dist="38100" dir="2700000" algn="tl">
                    <a:srgbClr val="000000"/>
                  </a:outerShdw>
                </a:effectLst>
                <a:latin typeface="Helvetica" charset="0"/>
              </a:rPr>
              <a:t>•  </a:t>
            </a:r>
            <a:r>
              <a:rPr kumimoji="1" lang="zh-CN" altLang="en-US" sz="2800" b="1">
                <a:effectLst>
                  <a:outerShdw blurRad="38100" dist="38100" dir="2700000" algn="tl">
                    <a:srgbClr val="000000"/>
                  </a:outerShdw>
                </a:effectLst>
                <a:latin typeface="Helvetica" charset="0"/>
              </a:rPr>
              <a:t>重诉关键点</a:t>
            </a:r>
            <a:endParaRPr kumimoji="1" lang="en-US" sz="2800" b="1">
              <a:effectLst>
                <a:outerShdw blurRad="38100" dist="38100" dir="2700000" algn="tl">
                  <a:srgbClr val="000000"/>
                </a:outerShdw>
              </a:effectLst>
              <a:latin typeface="Helvetica" charset="0"/>
            </a:endParaRPr>
          </a:p>
        </p:txBody>
      </p:sp>
      <p:sp>
        <p:nvSpPr>
          <p:cNvPr id="304137" name="Oval 9"/>
          <p:cNvSpPr>
            <a:spLocks noChangeArrowheads="1"/>
          </p:cNvSpPr>
          <p:nvPr/>
        </p:nvSpPr>
        <p:spPr bwMode="auto">
          <a:xfrm>
            <a:off x="4724400" y="2133600"/>
            <a:ext cx="1295400" cy="685800"/>
          </a:xfrm>
          <a:prstGeom prst="ellipse">
            <a:avLst/>
          </a:prstGeom>
          <a:noFill/>
          <a:ln w="9525">
            <a:solidFill>
              <a:schemeClr val="tx1"/>
            </a:solidFill>
            <a:round/>
            <a:headEnd/>
            <a:tailEnd/>
          </a:ln>
          <a:effectLst/>
        </p:spPr>
        <p:txBody>
          <a:bodyPr wrap="none" anchor="ctr"/>
          <a:lstStyle/>
          <a:p>
            <a:pPr>
              <a:defRPr/>
            </a:pPr>
            <a:endParaRPr lang="en-US" b="1">
              <a:effectLst>
                <a:outerShdw blurRad="111125" dist="139700" dir="2700000" algn="tl" rotWithShape="0">
                  <a:srgbClr val="000000">
                    <a:alpha val="87000"/>
                  </a:srgbClr>
                </a:outerShdw>
              </a:effectLst>
              <a:ea typeface="ＭＳ Ｐゴシック" charset="-128"/>
              <a:cs typeface="ＭＳ Ｐゴシック" charset="-128"/>
            </a:endParaRPr>
          </a:p>
        </p:txBody>
      </p:sp>
      <p:sp>
        <p:nvSpPr>
          <p:cNvPr id="304138" name="Oval 10"/>
          <p:cNvSpPr>
            <a:spLocks noChangeArrowheads="1"/>
          </p:cNvSpPr>
          <p:nvPr/>
        </p:nvSpPr>
        <p:spPr bwMode="auto">
          <a:xfrm>
            <a:off x="5867400" y="2209800"/>
            <a:ext cx="381000" cy="685800"/>
          </a:xfrm>
          <a:prstGeom prst="ellipse">
            <a:avLst/>
          </a:prstGeom>
          <a:noFill/>
          <a:ln w="9525">
            <a:solidFill>
              <a:schemeClr val="tx1"/>
            </a:solidFill>
            <a:round/>
            <a:headEnd/>
            <a:tailEnd/>
          </a:ln>
          <a:effectLst/>
        </p:spPr>
        <p:txBody>
          <a:bodyPr wrap="none" anchor="ctr"/>
          <a:lstStyle/>
          <a:p>
            <a:pPr>
              <a:defRPr/>
            </a:pPr>
            <a:endParaRPr lang="en-US" b="1">
              <a:effectLst>
                <a:outerShdw blurRad="111125" dist="139700" dir="2700000" algn="tl" rotWithShape="0">
                  <a:srgbClr val="000000">
                    <a:alpha val="87000"/>
                  </a:srgbClr>
                </a:outerShdw>
              </a:effectLst>
              <a:ea typeface="ＭＳ Ｐゴシック" charset="-128"/>
              <a:cs typeface="ＭＳ Ｐゴシック" charset="-128"/>
            </a:endParaRPr>
          </a:p>
        </p:txBody>
      </p:sp>
      <p:sp>
        <p:nvSpPr>
          <p:cNvPr id="304139" name="Oval 11"/>
          <p:cNvSpPr>
            <a:spLocks noChangeArrowheads="1"/>
          </p:cNvSpPr>
          <p:nvPr/>
        </p:nvSpPr>
        <p:spPr bwMode="auto">
          <a:xfrm>
            <a:off x="7543800" y="2133600"/>
            <a:ext cx="381000" cy="685800"/>
          </a:xfrm>
          <a:prstGeom prst="ellipse">
            <a:avLst/>
          </a:prstGeom>
          <a:noFill/>
          <a:ln w="9525">
            <a:solidFill>
              <a:schemeClr val="tx1"/>
            </a:solidFill>
            <a:round/>
            <a:headEnd/>
            <a:tailEnd/>
          </a:ln>
          <a:effectLst/>
        </p:spPr>
        <p:txBody>
          <a:bodyPr wrap="none" anchor="ctr"/>
          <a:lstStyle/>
          <a:p>
            <a:pPr>
              <a:defRPr/>
            </a:pPr>
            <a:endParaRPr lang="en-US" b="1">
              <a:effectLst>
                <a:outerShdw blurRad="111125" dist="139700" dir="2700000" algn="tl" rotWithShape="0">
                  <a:srgbClr val="000000">
                    <a:alpha val="87000"/>
                  </a:srgbClr>
                </a:outerShdw>
              </a:effectLst>
              <a:ea typeface="ＭＳ Ｐゴシック" charset="-128"/>
              <a:cs typeface="ＭＳ Ｐゴシック" charset="-128"/>
            </a:endParaRPr>
          </a:p>
        </p:txBody>
      </p:sp>
      <p:sp>
        <p:nvSpPr>
          <p:cNvPr id="304140" name="Oval 12"/>
          <p:cNvSpPr>
            <a:spLocks noChangeArrowheads="1"/>
          </p:cNvSpPr>
          <p:nvPr/>
        </p:nvSpPr>
        <p:spPr bwMode="auto">
          <a:xfrm>
            <a:off x="7924800" y="2133600"/>
            <a:ext cx="685800" cy="685800"/>
          </a:xfrm>
          <a:prstGeom prst="ellipse">
            <a:avLst/>
          </a:prstGeom>
          <a:noFill/>
          <a:ln w="9525">
            <a:solidFill>
              <a:schemeClr val="tx1"/>
            </a:solidFill>
            <a:round/>
            <a:headEnd/>
            <a:tailEnd/>
          </a:ln>
          <a:effectLst/>
        </p:spPr>
        <p:txBody>
          <a:bodyPr wrap="none" anchor="ctr"/>
          <a:lstStyle/>
          <a:p>
            <a:pPr>
              <a:defRPr/>
            </a:pPr>
            <a:endParaRPr lang="en-US" b="1">
              <a:effectLst>
                <a:outerShdw blurRad="111125" dist="139700" dir="2700000" algn="tl" rotWithShape="0">
                  <a:srgbClr val="000000">
                    <a:alpha val="87000"/>
                  </a:srgbClr>
                </a:outerShdw>
              </a:effectLst>
              <a:ea typeface="ＭＳ Ｐゴシック" charset="-128"/>
              <a:cs typeface="ＭＳ Ｐゴシック" charset="-128"/>
            </a:endParaRPr>
          </a:p>
        </p:txBody>
      </p:sp>
      <p:sp>
        <p:nvSpPr>
          <p:cNvPr id="304141" name="Text Box 13"/>
          <p:cNvSpPr txBox="1">
            <a:spLocks noChangeArrowheads="1"/>
          </p:cNvSpPr>
          <p:nvPr/>
        </p:nvSpPr>
        <p:spPr bwMode="auto">
          <a:xfrm>
            <a:off x="8510588" y="95250"/>
            <a:ext cx="558800" cy="463550"/>
          </a:xfrm>
          <a:prstGeom prst="rect">
            <a:avLst/>
          </a:prstGeom>
          <a:noFill/>
          <a:ln w="9525">
            <a:noFill/>
            <a:miter lim="800000"/>
            <a:headEnd/>
            <a:tailEnd type="none" w="lg" len="lg"/>
          </a:ln>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smtClean="0">
                <a:effectLst>
                  <a:outerShdw blurRad="38100" dist="38100" dir="2700000" algn="tl">
                    <a:srgbClr val="000000"/>
                  </a:outerShdw>
                </a:effectLst>
                <a:latin typeface="Comic Sans MS" charset="0"/>
              </a:rPr>
              <a:t>28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dissolve">
                                      <p:cBhvr>
                                        <p:cTn id="7" dur="500"/>
                                        <p:tgtEl>
                                          <p:spTgt spid="304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4132"/>
                                        </p:tgtEl>
                                        <p:attrNameLst>
                                          <p:attrName>style.visibility</p:attrName>
                                        </p:attrNameLst>
                                      </p:cBhvr>
                                      <p:to>
                                        <p:strVal val="visible"/>
                                      </p:to>
                                    </p:set>
                                    <p:animEffect transition="in" filter="dissolve">
                                      <p:cBhvr>
                                        <p:cTn id="12" dur="500"/>
                                        <p:tgtEl>
                                          <p:spTgt spid="304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4133"/>
                                        </p:tgtEl>
                                        <p:attrNameLst>
                                          <p:attrName>style.visibility</p:attrName>
                                        </p:attrNameLst>
                                      </p:cBhvr>
                                      <p:to>
                                        <p:strVal val="visible"/>
                                      </p:to>
                                    </p:set>
                                    <p:animEffect transition="in" filter="dissolve">
                                      <p:cBhvr>
                                        <p:cTn id="17" dur="500"/>
                                        <p:tgtEl>
                                          <p:spTgt spid="304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4134"/>
                                        </p:tgtEl>
                                        <p:attrNameLst>
                                          <p:attrName>style.visibility</p:attrName>
                                        </p:attrNameLst>
                                      </p:cBhvr>
                                      <p:to>
                                        <p:strVal val="visible"/>
                                      </p:to>
                                    </p:set>
                                    <p:animEffect transition="in" filter="dissolve">
                                      <p:cBhvr>
                                        <p:cTn id="22" dur="500"/>
                                        <p:tgtEl>
                                          <p:spTgt spid="304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4135"/>
                                        </p:tgtEl>
                                        <p:attrNameLst>
                                          <p:attrName>style.visibility</p:attrName>
                                        </p:attrNameLst>
                                      </p:cBhvr>
                                      <p:to>
                                        <p:strVal val="visible"/>
                                      </p:to>
                                    </p:set>
                                    <p:animEffect transition="in" filter="dissolve">
                                      <p:cBhvr>
                                        <p:cTn id="27" dur="500"/>
                                        <p:tgtEl>
                                          <p:spTgt spid="3041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4136">
                                            <p:txEl>
                                              <p:pRg st="0" end="0"/>
                                            </p:txEl>
                                          </p:spTgt>
                                        </p:tgtEl>
                                        <p:attrNameLst>
                                          <p:attrName>style.visibility</p:attrName>
                                        </p:attrNameLst>
                                      </p:cBhvr>
                                      <p:to>
                                        <p:strVal val="visible"/>
                                      </p:to>
                                    </p:set>
                                    <p:animEffect transition="in" filter="dissolve">
                                      <p:cBhvr>
                                        <p:cTn id="32" dur="500"/>
                                        <p:tgtEl>
                                          <p:spTgt spid="30413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4136">
                                            <p:txEl>
                                              <p:pRg st="1" end="1"/>
                                            </p:txEl>
                                          </p:spTgt>
                                        </p:tgtEl>
                                        <p:attrNameLst>
                                          <p:attrName>style.visibility</p:attrName>
                                        </p:attrNameLst>
                                      </p:cBhvr>
                                      <p:to>
                                        <p:strVal val="visible"/>
                                      </p:to>
                                    </p:set>
                                    <p:animEffect transition="in" filter="dissolve">
                                      <p:cBhvr>
                                        <p:cTn id="37" dur="500"/>
                                        <p:tgtEl>
                                          <p:spTgt spid="30413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4137"/>
                                        </p:tgtEl>
                                        <p:attrNameLst>
                                          <p:attrName>style.visibility</p:attrName>
                                        </p:attrNameLst>
                                      </p:cBhvr>
                                      <p:to>
                                        <p:strVal val="visible"/>
                                      </p:to>
                                    </p:set>
                                    <p:animEffect transition="in" filter="dissolve">
                                      <p:cBhvr>
                                        <p:cTn id="42" dur="500"/>
                                        <p:tgtEl>
                                          <p:spTgt spid="304137"/>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04138"/>
                                        </p:tgtEl>
                                        <p:attrNameLst>
                                          <p:attrName>style.visibility</p:attrName>
                                        </p:attrNameLst>
                                      </p:cBhvr>
                                      <p:to>
                                        <p:strVal val="visible"/>
                                      </p:to>
                                    </p:set>
                                    <p:animEffect transition="in" filter="dissolve">
                                      <p:cBhvr>
                                        <p:cTn id="46" dur="500"/>
                                        <p:tgtEl>
                                          <p:spTgt spid="304138"/>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304139"/>
                                        </p:tgtEl>
                                        <p:attrNameLst>
                                          <p:attrName>style.visibility</p:attrName>
                                        </p:attrNameLst>
                                      </p:cBhvr>
                                      <p:to>
                                        <p:strVal val="visible"/>
                                      </p:to>
                                    </p:set>
                                    <p:animEffect transition="in" filter="dissolve">
                                      <p:cBhvr>
                                        <p:cTn id="50" dur="500"/>
                                        <p:tgtEl>
                                          <p:spTgt spid="304139"/>
                                        </p:tgtEl>
                                      </p:cBhvr>
                                    </p:animEffect>
                                  </p:childTnLst>
                                </p:cTn>
                              </p:par>
                            </p:childTnLst>
                          </p:cTn>
                        </p:par>
                        <p:par>
                          <p:cTn id="51" fill="hold" nodeType="afterGroup">
                            <p:stCondLst>
                              <p:cond delay="1500"/>
                            </p:stCondLst>
                            <p:childTnLst>
                              <p:par>
                                <p:cTn id="52" presetID="9" presetClass="entr" presetSubtype="0" fill="hold" grpId="0" nodeType="afterEffect">
                                  <p:stCondLst>
                                    <p:cond delay="0"/>
                                  </p:stCondLst>
                                  <p:childTnLst>
                                    <p:set>
                                      <p:cBhvr>
                                        <p:cTn id="53" dur="1" fill="hold">
                                          <p:stCondLst>
                                            <p:cond delay="0"/>
                                          </p:stCondLst>
                                        </p:cTn>
                                        <p:tgtEl>
                                          <p:spTgt spid="304140"/>
                                        </p:tgtEl>
                                        <p:attrNameLst>
                                          <p:attrName>style.visibility</p:attrName>
                                        </p:attrNameLst>
                                      </p:cBhvr>
                                      <p:to>
                                        <p:strVal val="visible"/>
                                      </p:to>
                                    </p:set>
                                    <p:animEffect transition="in" filter="dissolve">
                                      <p:cBhvr>
                                        <p:cTn id="54" dur="500"/>
                                        <p:tgtEl>
                                          <p:spTgt spid="304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P spid="304132" grpId="0"/>
      <p:bldP spid="304133" grpId="0"/>
      <p:bldP spid="304134" grpId="0"/>
      <p:bldP spid="304135" grpId="0"/>
      <p:bldP spid="304136" grpId="0" build="p"/>
      <p:bldP spid="304137" grpId="0" animBg="1"/>
      <p:bldP spid="304138" grpId="0" animBg="1"/>
      <p:bldP spid="304139" grpId="0" animBg="1"/>
      <p:bldP spid="304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6" descr="Rick&amp;FrontR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0" y="612775"/>
            <a:ext cx="9144000"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AutoShape 9"/>
          <p:cNvSpPr>
            <a:spLocks noChangeArrowheads="1"/>
          </p:cNvSpPr>
          <p:nvPr/>
        </p:nvSpPr>
        <p:spPr bwMode="auto">
          <a:xfrm>
            <a:off x="914400" y="3200400"/>
            <a:ext cx="3124200" cy="2133600"/>
          </a:xfrm>
          <a:prstGeom prst="cloudCallout">
            <a:avLst>
              <a:gd name="adj1" fmla="val -65783"/>
              <a:gd name="adj2" fmla="val -55170"/>
            </a:avLst>
          </a:prstGeom>
          <a:gradFill rotWithShape="0">
            <a:gsLst>
              <a:gs pos="0">
                <a:schemeClr val="bg2">
                  <a:alpha val="75999"/>
                </a:schemeClr>
              </a:gs>
              <a:gs pos="100000">
                <a:schemeClr val="bg2">
                  <a:gamma/>
                  <a:shade val="23922"/>
                  <a:invGamma/>
                  <a:alpha val="75999"/>
                </a:schemeClr>
              </a:gs>
            </a:gsLst>
            <a:lin ang="18900000" scaled="1"/>
          </a:gradFill>
          <a:ln w="9525">
            <a:noFill/>
            <a:round/>
            <a:headEnd/>
            <a:tailEnd/>
          </a:ln>
          <a:effectLst/>
        </p:spPr>
        <p:txBody>
          <a:bodyPr wrap="none" anchor="ctr"/>
          <a:lstStyle/>
          <a:p>
            <a:pPr algn="ctr">
              <a:defRPr/>
            </a:pPr>
            <a:endParaRPr lang="en-US">
              <a:ea typeface="ＭＳ Ｐゴシック" charset="-128"/>
              <a:cs typeface="ＭＳ Ｐゴシック" charset="-128"/>
            </a:endParaRPr>
          </a:p>
        </p:txBody>
      </p:sp>
      <p:sp>
        <p:nvSpPr>
          <p:cNvPr id="61442" name="Rectangle 2"/>
          <p:cNvSpPr>
            <a:spLocks noGrp="1" noChangeArrowheads="1"/>
          </p:cNvSpPr>
          <p:nvPr>
            <p:ph type="ctrTitle"/>
          </p:nvPr>
        </p:nvSpPr>
        <p:spPr>
          <a:xfrm>
            <a:off x="468313" y="3429000"/>
            <a:ext cx="3646487" cy="1524000"/>
          </a:xfrm>
          <a:effectLst>
            <a:outerShdw blurRad="63500" dist="35921" dir="2700000" algn="ctr" rotWithShape="0">
              <a:srgbClr val="000000">
                <a:alpha val="74998"/>
              </a:srgbClr>
            </a:outerShdw>
          </a:effectLst>
        </p:spPr>
        <p:txBody>
          <a:bodyPr/>
          <a:lstStyle/>
          <a:p>
            <a:pPr eaLnBrk="1" hangingPunct="1"/>
            <a:r>
              <a:rPr lang="en-US" altLang="ja-JP" sz="3600" b="1">
                <a:solidFill>
                  <a:schemeClr val="bg1"/>
                </a:solidFill>
                <a:latin typeface="Arial" charset="0"/>
                <a:ea typeface="ＭＳ Ｐゴシック" charset="0"/>
                <a:cs typeface="ＭＳ Ｐゴシック" charset="0"/>
              </a:rPr>
              <a:t>“</a:t>
            </a:r>
            <a:r>
              <a:rPr lang="zh-CN" altLang="en-US" sz="3600" b="1">
                <a:solidFill>
                  <a:schemeClr val="bg1"/>
                </a:solidFill>
                <a:latin typeface="Arial" charset="0"/>
                <a:ea typeface="ＭＳ Ｐゴシック" charset="0"/>
                <a:cs typeface="ＭＳ Ｐゴシック" charset="0"/>
              </a:rPr>
              <a:t>讲台上的薄雾</a:t>
            </a:r>
            <a:r>
              <a:rPr lang="en-US" altLang="ja-JP" sz="3600" b="1">
                <a:solidFill>
                  <a:schemeClr val="bg1"/>
                </a:solidFill>
                <a:latin typeface="Arial" charset="0"/>
                <a:ea typeface="ＭＳ Ｐゴシック" charset="0"/>
                <a:cs typeface="ＭＳ Ｐゴシック" charset="0"/>
              </a:rPr>
              <a:t>"</a:t>
            </a:r>
            <a:endParaRPr lang="en-US" altLang="zh-CN" sz="3600" b="1">
              <a:solidFill>
                <a:schemeClr val="bg1"/>
              </a:solidFill>
              <a:latin typeface="Arial" charset="0"/>
              <a:ea typeface="ＭＳ Ｐゴシック" charset="0"/>
              <a:cs typeface="ＭＳ Ｐゴシック" charset="0"/>
            </a:endParaRPr>
          </a:p>
        </p:txBody>
      </p:sp>
      <p:grpSp>
        <p:nvGrpSpPr>
          <p:cNvPr id="2" name="Group 14"/>
          <p:cNvGrpSpPr>
            <a:grpSpLocks/>
          </p:cNvGrpSpPr>
          <p:nvPr/>
        </p:nvGrpSpPr>
        <p:grpSpPr bwMode="auto">
          <a:xfrm>
            <a:off x="1981200" y="990600"/>
            <a:ext cx="6553200" cy="1981200"/>
            <a:chOff x="480" y="624"/>
            <a:chExt cx="4896" cy="1440"/>
          </a:xfrm>
        </p:grpSpPr>
        <p:sp>
          <p:nvSpPr>
            <p:cNvPr id="61450" name="AutoShape 10"/>
            <p:cNvSpPr>
              <a:spLocks noChangeArrowheads="1"/>
            </p:cNvSpPr>
            <p:nvPr/>
          </p:nvSpPr>
          <p:spPr bwMode="auto">
            <a:xfrm>
              <a:off x="480" y="624"/>
              <a:ext cx="4896" cy="1440"/>
            </a:xfrm>
            <a:prstGeom prst="cloudCallout">
              <a:avLst>
                <a:gd name="adj1" fmla="val 42812"/>
                <a:gd name="adj2" fmla="val 79284"/>
              </a:avLst>
            </a:prstGeom>
            <a:gradFill rotWithShape="0">
              <a:gsLst>
                <a:gs pos="0">
                  <a:schemeClr val="tx2">
                    <a:alpha val="75000"/>
                  </a:schemeClr>
                </a:gs>
                <a:gs pos="100000">
                  <a:schemeClr val="tx2">
                    <a:gamma/>
                    <a:shade val="23922"/>
                    <a:invGamma/>
                    <a:alpha val="75999"/>
                  </a:schemeClr>
                </a:gs>
              </a:gsLst>
              <a:lin ang="18900000" scaled="1"/>
            </a:gradFill>
            <a:ln w="9525">
              <a:noFill/>
              <a:round/>
              <a:headEnd/>
              <a:tailEnd/>
            </a:ln>
            <a:effectLst/>
          </p:spPr>
          <p:txBody>
            <a:bodyPr wrap="none" anchor="ctr"/>
            <a:lstStyle/>
            <a:p>
              <a:pPr algn="ctr">
                <a:defRPr/>
              </a:pPr>
              <a:endParaRPr lang="en-US">
                <a:ea typeface="ＭＳ Ｐゴシック" charset="-128"/>
                <a:cs typeface="ＭＳ Ｐゴシック" charset="-128"/>
              </a:endParaRPr>
            </a:p>
          </p:txBody>
        </p:sp>
        <p:sp>
          <p:nvSpPr>
            <p:cNvPr id="99336" name="Rectangle 7"/>
            <p:cNvSpPr>
              <a:spLocks noChangeArrowheads="1"/>
            </p:cNvSpPr>
            <p:nvPr/>
          </p:nvSpPr>
          <p:spPr bwMode="auto">
            <a:xfrm>
              <a:off x="879" y="912"/>
              <a:ext cx="3441"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3600" b="1">
                  <a:solidFill>
                    <a:schemeClr val="bg1"/>
                  </a:solidFill>
                </a:rPr>
                <a:t>“就是讲台下的浓雾</a:t>
              </a:r>
              <a:r>
                <a:rPr lang="en-US" altLang="ja-JP" sz="3600" b="1">
                  <a:solidFill>
                    <a:schemeClr val="bg1"/>
                  </a:solidFill>
                </a:rPr>
                <a:t>"</a:t>
              </a:r>
              <a:endParaRPr lang="en-US" altLang="zh-CN" sz="3600" b="1">
                <a:solidFill>
                  <a:schemeClr val="bg1"/>
                </a:solidFill>
              </a:endParaRPr>
            </a:p>
          </p:txBody>
        </p:sp>
      </p:grpSp>
      <p:sp>
        <p:nvSpPr>
          <p:cNvPr id="99333" name="Rectangle 11"/>
          <p:cNvSpPr>
            <a:spLocks noChangeArrowheads="1"/>
          </p:cNvSpPr>
          <p:nvPr/>
        </p:nvSpPr>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zh-CN" sz="3600" b="1"/>
              <a:t>Haddon Robinson</a:t>
            </a:r>
            <a:r>
              <a:rPr lang="zh-CN" altLang="en-US" sz="3600" b="1"/>
              <a:t>曾经这样形容</a:t>
            </a:r>
            <a:endParaRPr lang="en-US" altLang="zh-CN" sz="3600" b="1"/>
          </a:p>
        </p:txBody>
      </p:sp>
      <p:sp>
        <p:nvSpPr>
          <p:cNvPr id="99334" name="Rectangle 12"/>
          <p:cNvSpPr>
            <a:spLocks noChangeArrowheads="1"/>
          </p:cNvSpPr>
          <p:nvPr/>
        </p:nvSpPr>
        <p:spPr bwMode="auto">
          <a:xfrm>
            <a:off x="4114800" y="632460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zh-CN" altLang="en-US" b="1">
                <a:solidFill>
                  <a:schemeClr val="bg1"/>
                </a:solidFill>
              </a:rPr>
              <a:t>摘自 </a:t>
            </a:r>
            <a:r>
              <a:rPr lang="en-US" altLang="zh-CN" b="1" i="1">
                <a:solidFill>
                  <a:schemeClr val="bg1"/>
                </a:solidFill>
              </a:rPr>
              <a:t>Biblical Preaching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dissolve">
                                      <p:cBhvr>
                                        <p:cTn id="7" dur="500"/>
                                        <p:tgtEl>
                                          <p:spTgt spid="614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dissolve">
                                      <p:cBhvr>
                                        <p:cTn id="10" dur="500"/>
                                        <p:tgtEl>
                                          <p:spTgt spid="61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026" descr="DeliveryClarifiesView"/>
          <p:cNvPicPr>
            <a:picLocks noChangeAspect="1" noChangeArrowheads="1"/>
          </p:cNvPicPr>
          <p:nvPr/>
        </p:nvPicPr>
        <p:blipFill>
          <a:blip r:embed="rId3" cstate="screen">
            <a:extLst>
              <a:ext uri="{28A0092B-C50C-407E-A947-70E740481C1C}">
                <a14:useLocalDpi xmlns:a14="http://schemas.microsoft.com/office/drawing/2010/main"/>
              </a:ext>
            </a:extLst>
          </a:blip>
          <a:srcRect l="26448" t="3255" r="19463" b="64194"/>
          <a:stretch>
            <a:fillRect/>
          </a:stretch>
        </p:blipFill>
        <p:spPr bwMode="auto">
          <a:xfrm>
            <a:off x="457200" y="0"/>
            <a:ext cx="796607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27" name="Rectangle 1027"/>
          <p:cNvSpPr>
            <a:spLocks noGrp="1" noChangeArrowheads="1"/>
          </p:cNvSpPr>
          <p:nvPr>
            <p:ph type="ctrTitle"/>
          </p:nvPr>
        </p:nvSpPr>
        <p:spPr>
          <a:xfrm>
            <a:off x="2590800" y="5105400"/>
            <a:ext cx="6553200" cy="1752600"/>
          </a:xfrm>
          <a:solidFill>
            <a:schemeClr val="accent2"/>
          </a:solidFill>
        </p:spPr>
        <p:txBody>
          <a:bodyPr/>
          <a:lstStyle/>
          <a:p>
            <a:pPr eaLnBrk="1" hangingPunct="1"/>
            <a:r>
              <a:rPr lang="zh-CN" altLang="en-US" b="1">
                <a:solidFill>
                  <a:schemeClr val="bg1"/>
                </a:solidFill>
                <a:latin typeface="Arial" charset="0"/>
                <a:ea typeface="ＭＳ Ｐゴシック" charset="0"/>
                <a:cs typeface="Arial" charset="0"/>
              </a:rPr>
              <a:t>必须要有清楚的观点！</a:t>
            </a:r>
            <a:endParaRPr lang="zh-CN" altLang="en-US" b="1">
              <a:latin typeface="Arial" charset="0"/>
              <a:ea typeface="ＭＳ Ｐゴシック" charset="0"/>
              <a:cs typeface="ＭＳ Ｐゴシック" charset="0"/>
            </a:endParaRPr>
          </a:p>
        </p:txBody>
      </p:sp>
      <p:sp>
        <p:nvSpPr>
          <p:cNvPr id="101379" name="Rounded Rectangular Callout 5"/>
          <p:cNvSpPr>
            <a:spLocks noChangeArrowheads="1"/>
          </p:cNvSpPr>
          <p:nvPr/>
        </p:nvSpPr>
        <p:spPr bwMode="auto">
          <a:xfrm>
            <a:off x="4038600" y="0"/>
            <a:ext cx="5105400" cy="1447800"/>
          </a:xfrm>
          <a:prstGeom prst="wedgeRoundRectCallout">
            <a:avLst>
              <a:gd name="adj1" fmla="val -13417"/>
              <a:gd name="adj2" fmla="val 87917"/>
              <a:gd name="adj3" fmla="val 16667"/>
            </a:avLst>
          </a:prstGeom>
          <a:solidFill>
            <a:schemeClr val="accent1"/>
          </a:solidFill>
          <a:ln w="9525">
            <a:solidFill>
              <a:schemeClr val="tx1"/>
            </a:solidFill>
            <a:round/>
            <a:headEnd/>
            <a:tailEnd/>
          </a:ln>
        </p:spPr>
        <p:txBody>
          <a:bodyPr/>
          <a:lstStyle/>
          <a:p>
            <a:endParaRPr lang="zh-CN" altLang="en-US"/>
          </a:p>
        </p:txBody>
      </p:sp>
      <p:sp>
        <p:nvSpPr>
          <p:cNvPr id="101380" name="Rectangle 1027"/>
          <p:cNvSpPr txBox="1">
            <a:spLocks noChangeArrowheads="1"/>
          </p:cNvSpPr>
          <p:nvPr/>
        </p:nvSpPr>
        <p:spPr bwMode="auto">
          <a:xfrm>
            <a:off x="4038600" y="0"/>
            <a:ext cx="510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3200" b="1"/>
              <a:t>当然也可能有其它的诠释</a:t>
            </a:r>
            <a:r>
              <a:rPr lang="en-US" altLang="ja-JP" sz="3200" b="1"/>
              <a:t>.</a:t>
            </a:r>
            <a:endParaRPr lang="en-US" altLang="zh-CN" sz="32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27"/>
                                        </p:tgtEl>
                                        <p:attrNameLst>
                                          <p:attrName>style.visibility</p:attrName>
                                        </p:attrNameLst>
                                      </p:cBhvr>
                                      <p:to>
                                        <p:strVal val="visible"/>
                                      </p:to>
                                    </p:set>
                                    <p:animEffect transition="in" filter="dissolve">
                                      <p:cBhvr>
                                        <p:cTn id="7" dur="500"/>
                                        <p:tgtEl>
                                          <p:spTgt spid="71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MF - Plate 2"/>
          <p:cNvPicPr>
            <a:picLocks noChangeAspect="1" noChangeArrowheads="1"/>
          </p:cNvPicPr>
          <p:nvPr/>
        </p:nvPicPr>
        <p:blipFill>
          <a:blip r:embed="rId3" cstate="screen">
            <a:lum bright="-6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76200" y="1219200"/>
            <a:ext cx="9144000" cy="44862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zh-CN" altLang="en-US" sz="3600" b="1" u="sng">
                <a:solidFill>
                  <a:schemeClr val="bg1"/>
                </a:solidFill>
                <a:cs typeface="Arial" charset="0"/>
              </a:rPr>
              <a:t>主题</a:t>
            </a:r>
            <a:r>
              <a:rPr lang="en-US" altLang="ja-JP" sz="3600" b="1">
                <a:solidFill>
                  <a:schemeClr val="bg1"/>
                </a:solidFill>
                <a:cs typeface="Arial" charset="0"/>
              </a:rPr>
              <a:t>: </a:t>
            </a:r>
            <a:r>
              <a:rPr lang="zh-CN" altLang="en-US" sz="3600" b="1">
                <a:solidFill>
                  <a:schemeClr val="bg1"/>
                </a:solidFill>
                <a:cs typeface="Arial" charset="0"/>
              </a:rPr>
              <a:t>今日，我们将探讨</a:t>
            </a:r>
            <a:r>
              <a:rPr lang="zh-CN" altLang="en-US" sz="3600" b="1">
                <a:solidFill>
                  <a:srgbClr val="FFFF00"/>
                </a:solidFill>
                <a:cs typeface="Arial" charset="0"/>
              </a:rPr>
              <a:t>如何正确的</a:t>
            </a:r>
            <a:r>
              <a:rPr lang="zh-CN" altLang="en-US" sz="3600" b="1">
                <a:solidFill>
                  <a:schemeClr val="bg1"/>
                </a:solidFill>
                <a:cs typeface="Arial" charset="0"/>
              </a:rPr>
              <a:t>与未信者交流。</a:t>
            </a:r>
            <a:endParaRPr lang="en-US" altLang="ja-JP" sz="3600" b="1">
              <a:solidFill>
                <a:schemeClr val="bg1"/>
              </a:solidFill>
              <a:cs typeface="Arial" charset="0"/>
            </a:endParaRPr>
          </a:p>
          <a:p>
            <a:pPr eaLnBrk="1" hangingPunct="1">
              <a:spcBef>
                <a:spcPct val="50000"/>
              </a:spcBef>
            </a:pPr>
            <a:r>
              <a:rPr lang="en-US" altLang="zh-CN" sz="3600" b="1">
                <a:solidFill>
                  <a:schemeClr val="bg1"/>
                </a:solidFill>
                <a:cs typeface="Arial" charset="0"/>
              </a:rPr>
              <a:t>I.  </a:t>
            </a:r>
            <a:r>
              <a:rPr lang="zh-CN" altLang="en-US" sz="3600" b="1">
                <a:solidFill>
                  <a:srgbClr val="FFFF00"/>
                </a:solidFill>
                <a:cs typeface="Arial" charset="0"/>
              </a:rPr>
              <a:t>和蔼</a:t>
            </a:r>
            <a:r>
              <a:rPr lang="zh-CN" altLang="en-US" sz="3600" b="1">
                <a:solidFill>
                  <a:schemeClr val="bg1"/>
                </a:solidFill>
                <a:cs typeface="Arial" charset="0"/>
              </a:rPr>
              <a:t>的说</a:t>
            </a:r>
            <a:r>
              <a:rPr lang="en-US" altLang="ja-JP" sz="3600" b="1">
                <a:solidFill>
                  <a:schemeClr val="bg1"/>
                </a:solidFill>
                <a:cs typeface="Arial" charset="0"/>
              </a:rPr>
              <a:t> (6a).</a:t>
            </a:r>
          </a:p>
          <a:p>
            <a:pPr eaLnBrk="1" hangingPunct="1">
              <a:spcBef>
                <a:spcPct val="50000"/>
              </a:spcBef>
              <a:buFont typeface="Arial" charset="0"/>
              <a:buNone/>
            </a:pPr>
            <a:r>
              <a:rPr lang="en-US" altLang="zh-CN" sz="3600" b="1">
                <a:solidFill>
                  <a:schemeClr val="bg1"/>
                </a:solidFill>
                <a:cs typeface="Arial" charset="0"/>
              </a:rPr>
              <a:t> II. </a:t>
            </a:r>
            <a:r>
              <a:rPr lang="zh-CN" altLang="en-US" sz="3600" b="1">
                <a:solidFill>
                  <a:srgbClr val="FFFF00"/>
                </a:solidFill>
                <a:cs typeface="Arial" charset="0"/>
              </a:rPr>
              <a:t>正直</a:t>
            </a:r>
            <a:r>
              <a:rPr lang="zh-CN" altLang="en-US" sz="3600" b="1">
                <a:solidFill>
                  <a:schemeClr val="bg1"/>
                </a:solidFill>
                <a:cs typeface="Arial" charset="0"/>
              </a:rPr>
              <a:t>的说</a:t>
            </a:r>
            <a:r>
              <a:rPr lang="en-US" altLang="ja-JP" sz="3600" b="1">
                <a:solidFill>
                  <a:schemeClr val="bg1"/>
                </a:solidFill>
                <a:cs typeface="Arial" charset="0"/>
              </a:rPr>
              <a:t> (6b).</a:t>
            </a:r>
          </a:p>
          <a:p>
            <a:pPr eaLnBrk="1" hangingPunct="1">
              <a:spcBef>
                <a:spcPct val="50000"/>
              </a:spcBef>
              <a:buFont typeface="Arial" charset="0"/>
              <a:buNone/>
            </a:pPr>
            <a:r>
              <a:rPr lang="en-US" altLang="zh-CN" sz="3600" b="1">
                <a:solidFill>
                  <a:schemeClr val="bg1"/>
                </a:solidFill>
                <a:cs typeface="Arial" charset="0"/>
              </a:rPr>
              <a:t>III. </a:t>
            </a:r>
            <a:r>
              <a:rPr lang="zh-CN" altLang="en-US" sz="3600" b="1">
                <a:solidFill>
                  <a:schemeClr val="bg1"/>
                </a:solidFill>
                <a:cs typeface="Arial" charset="0"/>
              </a:rPr>
              <a:t>对每个人讲</a:t>
            </a:r>
            <a:r>
              <a:rPr lang="zh-CN" altLang="en-US" sz="3600" b="1">
                <a:solidFill>
                  <a:srgbClr val="FFFF00"/>
                </a:solidFill>
                <a:cs typeface="Arial" charset="0"/>
              </a:rPr>
              <a:t>适当</a:t>
            </a:r>
            <a:r>
              <a:rPr lang="zh-CN" altLang="en-US" sz="3600" b="1">
                <a:solidFill>
                  <a:schemeClr val="bg1"/>
                </a:solidFill>
                <a:cs typeface="Arial" charset="0"/>
              </a:rPr>
              <a:t>的话</a:t>
            </a:r>
            <a:r>
              <a:rPr lang="en-US" altLang="ja-JP" sz="3600" b="1">
                <a:solidFill>
                  <a:schemeClr val="bg1"/>
                </a:solidFill>
                <a:cs typeface="Arial" charset="0"/>
              </a:rPr>
              <a:t> (6c).</a:t>
            </a:r>
          </a:p>
          <a:p>
            <a:pPr eaLnBrk="1" hangingPunct="1">
              <a:spcBef>
                <a:spcPct val="50000"/>
              </a:spcBef>
              <a:buFont typeface="Arial" charset="0"/>
              <a:buNone/>
            </a:pPr>
            <a:r>
              <a:rPr lang="en-US" altLang="zh-CN" sz="3600" b="1" u="sng">
                <a:solidFill>
                  <a:schemeClr val="bg1"/>
                </a:solidFill>
                <a:cs typeface="Arial" charset="0"/>
              </a:rPr>
              <a:t>MI</a:t>
            </a:r>
            <a:r>
              <a:rPr lang="en-US" altLang="zh-CN" sz="3600" b="1">
                <a:solidFill>
                  <a:schemeClr val="bg1"/>
                </a:solidFill>
                <a:cs typeface="Arial" charset="0"/>
              </a:rPr>
              <a:t>:</a:t>
            </a:r>
            <a:r>
              <a:rPr lang="zh-CN" altLang="en-US" sz="3600" b="1">
                <a:solidFill>
                  <a:schemeClr val="bg1"/>
                </a:solidFill>
                <a:cs typeface="Arial" charset="0"/>
              </a:rPr>
              <a:t>对每个未信者讲</a:t>
            </a:r>
            <a:r>
              <a:rPr lang="zh-CN" altLang="en-US" sz="3600" b="1">
                <a:solidFill>
                  <a:srgbClr val="FFFF00"/>
                </a:solidFill>
                <a:cs typeface="Arial" charset="0"/>
              </a:rPr>
              <a:t>和蔼</a:t>
            </a:r>
            <a:r>
              <a:rPr lang="zh-CN" altLang="en-US" sz="3600" b="1">
                <a:solidFill>
                  <a:srgbClr val="FFF61C"/>
                </a:solidFill>
                <a:cs typeface="Arial" charset="0"/>
              </a:rPr>
              <a:t>、正直、</a:t>
            </a:r>
            <a:r>
              <a:rPr lang="zh-CN" altLang="en-US" sz="3600" b="1">
                <a:solidFill>
                  <a:srgbClr val="FFFF00"/>
                </a:solidFill>
                <a:cs typeface="Arial" charset="0"/>
              </a:rPr>
              <a:t>适当</a:t>
            </a:r>
            <a:r>
              <a:rPr lang="zh-CN" altLang="en-US" sz="3600" b="1">
                <a:solidFill>
                  <a:schemeClr val="bg1"/>
                </a:solidFill>
                <a:cs typeface="Arial" charset="0"/>
              </a:rPr>
              <a:t>的话</a:t>
            </a:r>
            <a:r>
              <a:rPr lang="en-US" altLang="zh-CN" sz="3600" b="1">
                <a:solidFill>
                  <a:schemeClr val="bg1"/>
                </a:solidFill>
                <a:cs typeface="Arial" charset="0"/>
              </a:rPr>
              <a:t> </a:t>
            </a:r>
            <a:r>
              <a:rPr lang="zh-CN" altLang="en-US" sz="3600" b="1">
                <a:solidFill>
                  <a:schemeClr val="bg1"/>
                </a:solidFill>
                <a:cs typeface="Arial" charset="0"/>
              </a:rPr>
              <a:t>。</a:t>
            </a:r>
          </a:p>
        </p:txBody>
      </p:sp>
      <p:sp>
        <p:nvSpPr>
          <p:cNvPr id="103427" name="Text Box 4"/>
          <p:cNvSpPr txBox="1">
            <a:spLocks noChangeArrowheads="1"/>
          </p:cNvSpPr>
          <p:nvPr/>
        </p:nvSpPr>
        <p:spPr bwMode="auto">
          <a:xfrm>
            <a:off x="8534400" y="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b="1">
                <a:solidFill>
                  <a:schemeClr val="bg1"/>
                </a:solidFill>
                <a:cs typeface="Arial" charset="0"/>
              </a:rPr>
              <a:t>67</a:t>
            </a:r>
          </a:p>
        </p:txBody>
      </p:sp>
      <p:sp>
        <p:nvSpPr>
          <p:cNvPr id="103428" name="Rectangle 5"/>
          <p:cNvSpPr>
            <a:spLocks noGrp="1" noChangeArrowheads="1"/>
          </p:cNvSpPr>
          <p:nvPr>
            <p:ph type="title" idx="4294967295"/>
          </p:nvPr>
        </p:nvSpPr>
        <p:spPr>
          <a:xfrm>
            <a:off x="0" y="411163"/>
            <a:ext cx="8610600" cy="731837"/>
          </a:xfrm>
          <a:solidFill>
            <a:schemeClr val="accent1"/>
          </a:solidFill>
        </p:spPr>
        <p:txBody>
          <a:bodyPr/>
          <a:lstStyle/>
          <a:p>
            <a:pPr eaLnBrk="1" hangingPunct="1"/>
            <a:r>
              <a:rPr lang="zh-CN" altLang="en-US" sz="3600" b="1">
                <a:solidFill>
                  <a:srgbClr val="FF0000"/>
                </a:solidFill>
                <a:latin typeface="Arial" charset="0"/>
                <a:ea typeface="ＭＳ Ｐゴシック" charset="0"/>
                <a:cs typeface="Arial" charset="0"/>
              </a:rPr>
              <a:t>处处</a:t>
            </a:r>
            <a:r>
              <a:rPr lang="en-US" sz="3600" b="1">
                <a:solidFill>
                  <a:srgbClr val="FF0000"/>
                </a:solidFill>
                <a:latin typeface="Arial" charset="0"/>
                <a:ea typeface="ＭＳ Ｐゴシック" charset="0"/>
                <a:cs typeface="Arial" charset="0"/>
              </a:rPr>
              <a:t>明晰</a:t>
            </a:r>
            <a:r>
              <a:rPr lang="en-US" altLang="ja-JP" sz="3600" b="1">
                <a:solidFill>
                  <a:srgbClr val="FF0000"/>
                </a:solidFill>
                <a:latin typeface="Arial" charset="0"/>
                <a:ea typeface="ＭＳ Ｐゴシック" charset="0"/>
                <a:cs typeface="Arial" charset="0"/>
              </a:rPr>
              <a:t> :  </a:t>
            </a:r>
            <a:r>
              <a:rPr lang="zh-CN" altLang="en-US" sz="3600" b="1">
                <a:solidFill>
                  <a:srgbClr val="FF0000"/>
                </a:solidFill>
                <a:latin typeface="Arial" charset="0"/>
                <a:ea typeface="ＭＳ Ｐゴシック" charset="0"/>
                <a:cs typeface="Arial" charset="0"/>
              </a:rPr>
              <a:t>检查讲道的逻辑流畅度</a:t>
            </a:r>
            <a:endParaRPr lang="zh-CN" altLang="en-US" sz="3600">
              <a:latin typeface="Arial"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08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08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p:cTn id="2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08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p:cTn id="31"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089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a:themeElements>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fontScheme name="Slid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lide">
  <a:themeElements>
    <a:clrScheme name="2_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fontScheme name="2_Slide">
      <a:majorFont>
        <a:latin typeface="Tahoma"/>
        <a:ea typeface="宋体"/>
        <a:cs typeface="宋体"/>
      </a:majorFont>
      <a:minorFont>
        <a:latin typeface="Tahoma"/>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3137</TotalTime>
  <Words>1201</Words>
  <Application>Microsoft Macintosh PowerPoint</Application>
  <PresentationFormat>On-screen Show (4:3)</PresentationFormat>
  <Paragraphs>296</Paragraphs>
  <Slides>34</Slides>
  <Notes>34</Notes>
  <HiddenSlides>0</HiddenSlides>
  <MMClips>0</MMClips>
  <ScaleCrop>false</ScaleCrop>
  <HeadingPairs>
    <vt:vector size="4" baseType="variant">
      <vt:variant>
        <vt:lpstr>Theme</vt:lpstr>
      </vt:variant>
      <vt:variant>
        <vt:i4>10</vt:i4>
      </vt:variant>
      <vt:variant>
        <vt:lpstr>Slide Titles</vt:lpstr>
      </vt:variant>
      <vt:variant>
        <vt:i4>34</vt:i4>
      </vt:variant>
    </vt:vector>
  </HeadingPairs>
  <TitlesOfParts>
    <vt:vector size="44" baseType="lpstr">
      <vt:lpstr>blstripc.ppt - Blue Stripes</vt:lpstr>
      <vt:lpstr>Slide</vt:lpstr>
      <vt:lpstr>Schmooze</vt:lpstr>
      <vt:lpstr>Textured</vt:lpstr>
      <vt:lpstr>Default Design</vt:lpstr>
      <vt:lpstr>Blank Presentation</vt:lpstr>
      <vt:lpstr>Slit</vt:lpstr>
      <vt:lpstr>1_Default Design</vt:lpstr>
      <vt:lpstr>2_Slide</vt:lpstr>
      <vt:lpstr>1_Blank Presentation</vt:lpstr>
      <vt:lpstr>如何传讲清楚的信息</vt:lpstr>
      <vt:lpstr>务要清楚！</vt:lpstr>
      <vt:lpstr> 在苹果Logo的演变</vt:lpstr>
      <vt:lpstr> 杜利特尔（Doolittle） 1942年的单程飞行 </vt:lpstr>
      <vt:lpstr>“不归之路” (书籍 与讲道)</vt:lpstr>
      <vt:lpstr>阅读与聆听的比较</vt:lpstr>
      <vt:lpstr>“讲台上的薄雾"</vt:lpstr>
      <vt:lpstr>必须要有清楚的观点！</vt:lpstr>
      <vt:lpstr>处处明晰 :  检查讲道的逻辑流畅度</vt:lpstr>
      <vt:lpstr>明晰的介绍 </vt:lpstr>
      <vt:lpstr>只分享与讲道相关的背景</vt:lpstr>
      <vt:lpstr>明晰的正文 </vt:lpstr>
      <vt:lpstr>重述练习</vt:lpstr>
      <vt:lpstr>重述练习</vt:lpstr>
      <vt:lpstr>重述练习</vt:lpstr>
      <vt:lpstr>重述练习</vt:lpstr>
      <vt:lpstr>重述练习</vt:lpstr>
      <vt:lpstr>Title Over Black</vt:lpstr>
      <vt:lpstr>过渡句连接上下内容</vt:lpstr>
      <vt:lpstr>过渡的类型</vt:lpstr>
      <vt:lpstr>过渡类型</vt:lpstr>
      <vt:lpstr>过渡类型</vt:lpstr>
      <vt:lpstr>过渡类型</vt:lpstr>
      <vt:lpstr>明晰的正文</vt:lpstr>
      <vt:lpstr>重复关键词</vt:lpstr>
      <vt:lpstr>明晰的正文</vt:lpstr>
      <vt:lpstr>以演绎的方式陈述要点（MPs）</vt:lpstr>
      <vt:lpstr>简单的归纳（徒 6:1-6)</vt:lpstr>
      <vt:lpstr>以演绎的方式陈述要点（MPs）</vt:lpstr>
      <vt:lpstr>明晰的结论</vt:lpstr>
      <vt:lpstr>运用肢体语言</vt:lpstr>
      <vt:lpstr>明晰的正文</vt:lpstr>
      <vt:lpstr>Black</vt:lpstr>
      <vt:lpstr>讲道链接地址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151</cp:revision>
  <dcterms:created xsi:type="dcterms:W3CDTF">2012-12-17T06:40:31Z</dcterms:created>
  <dcterms:modified xsi:type="dcterms:W3CDTF">2016-11-04T07:19:39Z</dcterms:modified>
</cp:coreProperties>
</file>