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theme/theme11.xml" ContentType="application/vnd.openxmlformats-officedocument.theme+xml"/>
  <Override PartName="/ppt/slideLayouts/slideLayout103.xml" ContentType="application/vnd.openxmlformats-officedocument.presentationml.slideLayout+xml"/>
  <Override PartName="/ppt/theme/theme12.xml" ContentType="application/vnd.openxmlformats-officedocument.theme+xml"/>
  <Override PartName="/ppt/slideLayouts/slideLayout104.xml" ContentType="application/vnd.openxmlformats-officedocument.presentationml.slideLayout+xml"/>
  <Override PartName="/ppt/theme/theme13.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5.xml" ContentType="application/vnd.openxmlformats-officedocument.theme+xml"/>
  <Override PartName="/ppt/slideLayouts/slideLayout127.xml" ContentType="application/vnd.openxmlformats-officedocument.presentationml.slideLayout+xml"/>
  <Override PartName="/ppt/theme/theme16.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6" r:id="rId2"/>
    <p:sldMasterId id="2147483674" r:id="rId3"/>
    <p:sldMasterId id="2147483670" r:id="rId4"/>
    <p:sldMasterId id="2147483666" r:id="rId5"/>
    <p:sldMasterId id="2147483664" r:id="rId6"/>
    <p:sldMasterId id="2147483662" r:id="rId7"/>
    <p:sldMasterId id="2147483650" r:id="rId8"/>
    <p:sldMasterId id="2147483649" r:id="rId9"/>
    <p:sldMasterId id="2147483995" r:id="rId10"/>
    <p:sldMasterId id="2147483997" r:id="rId11"/>
    <p:sldMasterId id="2147484227" r:id="rId12"/>
    <p:sldMasterId id="2147484578" r:id="rId13"/>
    <p:sldMasterId id="2147484931" r:id="rId14"/>
    <p:sldMasterId id="2147486097" r:id="rId15"/>
    <p:sldMasterId id="2147486224" r:id="rId16"/>
    <p:sldMasterId id="2147486540" r:id="rId17"/>
  </p:sldMasterIdLst>
  <p:notesMasterIdLst>
    <p:notesMasterId r:id="rId43"/>
  </p:notesMasterIdLst>
  <p:sldIdLst>
    <p:sldId id="308" r:id="rId18"/>
    <p:sldId id="281" r:id="rId19"/>
    <p:sldId id="325" r:id="rId20"/>
    <p:sldId id="313" r:id="rId21"/>
    <p:sldId id="326" r:id="rId22"/>
    <p:sldId id="279" r:id="rId23"/>
    <p:sldId id="277" r:id="rId24"/>
    <p:sldId id="257" r:id="rId25"/>
    <p:sldId id="278" r:id="rId26"/>
    <p:sldId id="314" r:id="rId27"/>
    <p:sldId id="272" r:id="rId28"/>
    <p:sldId id="309" r:id="rId29"/>
    <p:sldId id="274" r:id="rId30"/>
    <p:sldId id="322" r:id="rId31"/>
    <p:sldId id="315" r:id="rId32"/>
    <p:sldId id="327" r:id="rId33"/>
    <p:sldId id="323" r:id="rId34"/>
    <p:sldId id="320" r:id="rId35"/>
    <p:sldId id="319" r:id="rId36"/>
    <p:sldId id="328" r:id="rId37"/>
    <p:sldId id="318" r:id="rId38"/>
    <p:sldId id="321" r:id="rId39"/>
    <p:sldId id="316" r:id="rId40"/>
    <p:sldId id="258" r:id="rId41"/>
    <p:sldId id="330"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0000FF"/>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7017" autoAdjust="0"/>
  </p:normalViewPr>
  <p:slideViewPr>
    <p:cSldViewPr>
      <p:cViewPr>
        <p:scale>
          <a:sx n="63" d="100"/>
          <a:sy n="63" d="100"/>
        </p:scale>
        <p:origin x="3584" y="1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8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F37962A-AD15-7B4A-A2F8-4FFE57C5DE41}" type="slidenum">
              <a:rPr lang="en-US"/>
              <a:pPr>
                <a:defRPr/>
              </a:pPr>
              <a:t>‹#›</a:t>
            </a:fld>
            <a:endParaRPr lang="en-US"/>
          </a:p>
        </p:txBody>
      </p:sp>
    </p:spTree>
    <p:extLst>
      <p:ext uri="{BB962C8B-B14F-4D97-AF65-F5344CB8AC3E}">
        <p14:creationId xmlns:p14="http://schemas.microsoft.com/office/powerpoint/2010/main" val="199291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4FDD5E-CF30-5F48-B5D7-0975C435969A}" type="slidenum">
              <a:rPr lang="zh-CN" altLang="en-US" sz="1200"/>
              <a:pPr/>
              <a:t>1</a:t>
            </a:fld>
            <a:endParaRPr lang="en-US" altLang="zh-CN"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F639E1-DC62-8D4D-B6DF-0B298F6A5E87}" type="slidenum">
              <a:rPr lang="zh-CN" altLang="en-US" sz="1200"/>
              <a:pPr/>
              <a:t>10</a:t>
            </a:fld>
            <a:endParaRPr lang="en-US" altLang="zh-CN" sz="1200"/>
          </a:p>
        </p:txBody>
      </p:sp>
      <p:sp>
        <p:nvSpPr>
          <p:cNvPr id="168962" name="Rectangle 1026"/>
          <p:cNvSpPr>
            <a:spLocks noGrp="1" noRot="1" noChangeAspect="1" noChangeArrowheads="1" noTextEdit="1"/>
          </p:cNvSpPr>
          <p:nvPr>
            <p:ph type="sldImg"/>
          </p:nvPr>
        </p:nvSpPr>
        <p:spPr>
          <a:solidFill>
            <a:srgbClr val="FFFFFF"/>
          </a:solidFill>
          <a:ln/>
        </p:spPr>
      </p:sp>
      <p:sp>
        <p:nvSpPr>
          <p:cNvPr id="168963"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ea typeface="ＭＳ Ｐゴシック" charset="0"/>
                <a:cs typeface="ＭＳ Ｐゴシック" charset="0"/>
              </a:rPr>
              <a:t>Question: Which of these structures is the worst one to use?  Answer: The on you use all the time!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3A2DD7-B893-A640-A9FD-9AE4961C048F}" type="slidenum">
              <a:rPr lang="zh-CN" altLang="en-US" sz="1200"/>
              <a:pPr/>
              <a:t>11</a:t>
            </a:fld>
            <a:endParaRPr lang="en-US" altLang="zh-CN" sz="1200"/>
          </a:p>
        </p:txBody>
      </p:sp>
      <p:sp>
        <p:nvSpPr>
          <p:cNvPr id="171010" name="Rectangle 2"/>
          <p:cNvSpPr>
            <a:spLocks noGrp="1" noRot="1" noChangeAspect="1" noChangeArrowheads="1" noTextEdit="1"/>
          </p:cNvSpPr>
          <p:nvPr>
            <p:ph type="sldImg"/>
          </p:nvPr>
        </p:nvSpPr>
        <p:spPr>
          <a:solidFill>
            <a:srgbClr val="FFFFFF"/>
          </a:solidFill>
          <a:ln/>
        </p:spPr>
      </p:sp>
      <p:sp>
        <p:nvSpPr>
          <p:cNvPr id="171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3EF7D1-807B-B240-BD7A-43728490095B}" type="slidenum">
              <a:rPr lang="zh-CN" altLang="en-US" sz="1200"/>
              <a:pPr/>
              <a:t>12</a:t>
            </a:fld>
            <a:endParaRPr lang="en-US" altLang="zh-CN" sz="1200"/>
          </a:p>
        </p:txBody>
      </p:sp>
      <p:sp>
        <p:nvSpPr>
          <p:cNvPr id="173058" name="Rectangle 2"/>
          <p:cNvSpPr>
            <a:spLocks noGrp="1" noRot="1" noChangeAspect="1" noChangeArrowheads="1" noTextEdit="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ea typeface="ＭＳ Ｐゴシック" charset="0"/>
                <a:cs typeface="ＭＳ Ｐゴシック" charset="0"/>
              </a:rPr>
              <a:t>PTA = Principle for the MP level, Text is Bible passage portion, Application shared only for that portion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ACD3D4-9B3F-2D4C-8410-B8B904320CDA}" type="slidenum">
              <a:rPr lang="zh-CN" altLang="en-US" sz="1200"/>
              <a:pPr/>
              <a:t>13</a:t>
            </a:fld>
            <a:endParaRPr lang="en-US" altLang="zh-CN" sz="1200"/>
          </a:p>
        </p:txBody>
      </p:sp>
      <p:sp>
        <p:nvSpPr>
          <p:cNvPr id="175106" name="Rectangle 2"/>
          <p:cNvSpPr>
            <a:spLocks noGrp="1" noRot="1" noChangeAspect="1" noChangeArrowheads="1" noTextEdit="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2B25B73-2E98-9D44-BA54-9B8C7B0E2C89}" type="slidenum">
              <a:rPr lang="zh-CN" altLang="en-US" sz="1200">
                <a:solidFill>
                  <a:srgbClr val="000000"/>
                </a:solidFill>
              </a:rPr>
              <a:pPr/>
              <a:t>14</a:t>
            </a:fld>
            <a:endParaRPr lang="en-US" altLang="zh-CN" sz="1200">
              <a:solidFill>
                <a:srgbClr val="000000"/>
              </a:solidFill>
            </a:endParaRPr>
          </a:p>
        </p:txBody>
      </p:sp>
      <p:sp>
        <p:nvSpPr>
          <p:cNvPr id="177154" name="Rectangle 1026"/>
          <p:cNvSpPr>
            <a:spLocks noGrp="1" noRot="1" noChangeAspect="1" noChangeArrowheads="1" noTextEdit="1"/>
          </p:cNvSpPr>
          <p:nvPr>
            <p:ph type="sldImg"/>
          </p:nvPr>
        </p:nvSpPr>
        <p:spPr>
          <a:solidFill>
            <a:srgbClr val="FFFFFF"/>
          </a:solidFill>
          <a:ln/>
        </p:spPr>
      </p:sp>
      <p:sp>
        <p:nvSpPr>
          <p:cNvPr id="177155"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ea typeface="ＭＳ Ｐゴシック" charset="0"/>
                <a:cs typeface="ＭＳ Ｐゴシック" charset="0"/>
              </a:rPr>
              <a:t>Question: Which of these structures is the worst one to use?  Answer: The one you use all the time!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5D5405-2C93-C24D-B4F1-718051654521}" type="slidenum">
              <a:rPr lang="zh-CN" altLang="en-US" sz="1200"/>
              <a:pPr/>
              <a:t>15</a:t>
            </a:fld>
            <a:endParaRPr lang="en-US" altLang="zh-CN" sz="1200"/>
          </a:p>
        </p:txBody>
      </p:sp>
      <p:sp>
        <p:nvSpPr>
          <p:cNvPr id="179202" name="Rectangle 2"/>
          <p:cNvSpPr>
            <a:spLocks noGrp="1" noRot="1" noChangeAspect="1" noChangeArrowheads="1" noTextEdit="1"/>
          </p:cNvSpPr>
          <p:nvPr>
            <p:ph type="sldImg"/>
          </p:nvPr>
        </p:nvSpPr>
        <p:spPr>
          <a:solidFill>
            <a:srgbClr val="FFFFFF"/>
          </a:solidFill>
          <a:ln/>
        </p:spPr>
      </p:sp>
      <p:sp>
        <p:nvSpPr>
          <p:cNvPr id="179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33F457-5E78-9542-B274-435C20F051CA}" type="slidenum">
              <a:rPr lang="en-US" sz="1200">
                <a:solidFill>
                  <a:srgbClr val="000000"/>
                </a:solidFill>
              </a:rPr>
              <a:pPr/>
              <a:t>16</a:t>
            </a:fld>
            <a:endParaRPr lang="en-US" sz="1200">
              <a:solidFill>
                <a:srgbClr val="000000"/>
              </a:solidFill>
            </a:endParaRPr>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09.35; 12.16</a:t>
            </a:r>
          </a:p>
          <a:p>
            <a:pPr eaLnBrk="1" hangingPunct="1"/>
            <a:r>
              <a:rPr lang="en-US">
                <a:latin typeface="Times New Roman" charset="0"/>
                <a:ea typeface="ＭＳ Ｐゴシック" charset="0"/>
                <a:cs typeface="ＭＳ Ｐゴシック" charset="0"/>
              </a:rPr>
              <a:t>HSB 18.09</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7B6814-6D91-2D4A-8853-E7D558FCAC41}" type="slidenum">
              <a:rPr lang="zh-CN" altLang="en-US" sz="1200">
                <a:solidFill>
                  <a:srgbClr val="000000"/>
                </a:solidFill>
              </a:rPr>
              <a:pPr/>
              <a:t>17</a:t>
            </a:fld>
            <a:endParaRPr lang="en-US" altLang="zh-CN" sz="1200">
              <a:solidFill>
                <a:srgbClr val="000000"/>
              </a:solidFill>
            </a:endParaRPr>
          </a:p>
        </p:txBody>
      </p:sp>
      <p:sp>
        <p:nvSpPr>
          <p:cNvPr id="183298" name="Rectangle 2"/>
          <p:cNvSpPr>
            <a:spLocks noGrp="1" noRot="1" noChangeAspect="1" noChangeArrowheads="1" noTextEdit="1"/>
          </p:cNvSpPr>
          <p:nvPr>
            <p:ph type="sldImg"/>
          </p:nvPr>
        </p:nvSpPr>
        <p:spPr>
          <a:solidFill>
            <a:srgbClr val="FFFFFF"/>
          </a:solidFill>
          <a:ln/>
        </p:spPr>
      </p:sp>
      <p:sp>
        <p:nvSpPr>
          <p:cNvPr id="1832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ea typeface="ＭＳ Ｐゴシック" charset="0"/>
                <a:cs typeface="ＭＳ Ｐゴシック" charset="0"/>
              </a:rPr>
              <a:t>After Passage Outline MPII… Question: How should we start the sermon—with the why or the how question? Answer: How is better, even if it is not the subject of the whole passage.</a:t>
            </a:r>
          </a:p>
          <a:p>
            <a:pPr eaLnBrk="1" hangingPunct="1"/>
            <a:r>
              <a:rPr lang="en-US" altLang="zh-CN">
                <a:ea typeface="ＭＳ Ｐゴシック" charset="0"/>
                <a:cs typeface="ＭＳ Ｐゴシック" charset="0"/>
              </a:rPr>
              <a:t>After Sermon Outline MPI… Question: How should we transition into MPII? Answer: Use the interrogative of EO MPII ("reason"), resulting in a "why" transition that gives the subject of HO MPII.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BD00A3-0405-B042-BD25-78716DE21572}" type="slidenum">
              <a:rPr lang="zh-CN" altLang="en-US" sz="1200">
                <a:solidFill>
                  <a:srgbClr val="000000"/>
                </a:solidFill>
              </a:rPr>
              <a:pPr/>
              <a:t>18</a:t>
            </a:fld>
            <a:endParaRPr lang="en-US" altLang="zh-CN" sz="1200">
              <a:solidFill>
                <a:srgbClr val="000000"/>
              </a:solidFill>
            </a:endParaRPr>
          </a:p>
        </p:txBody>
      </p:sp>
      <p:sp>
        <p:nvSpPr>
          <p:cNvPr id="185346" name="Rectangle 2"/>
          <p:cNvSpPr>
            <a:spLocks noGrp="1" noRot="1" noChangeAspect="1" noChangeArrowheads="1" noTextEdit="1"/>
          </p:cNvSpPr>
          <p:nvPr>
            <p:ph type="sldImg"/>
          </p:nvPr>
        </p:nvSpPr>
        <p:spPr>
          <a:solidFill>
            <a:srgbClr val="FFFFFF"/>
          </a:solidFill>
          <a:ln/>
        </p:spPr>
      </p:sp>
      <p:sp>
        <p:nvSpPr>
          <p:cNvPr id="1853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latin typeface="Book Antiqua" charset="0"/>
                <a:ea typeface="ＭＳ Ｐゴシック" charset="0"/>
                <a:cs typeface="ＭＳ Ｐゴシック" charset="0"/>
              </a:rPr>
              <a:t>Fill in your bulletin outline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518909-FA23-7B4A-83EE-1DE2D76A775F}" type="slidenum">
              <a:rPr lang="zh-CN" altLang="en-US" sz="1200">
                <a:solidFill>
                  <a:srgbClr val="000000"/>
                </a:solidFill>
              </a:rPr>
              <a:pPr/>
              <a:t>19</a:t>
            </a:fld>
            <a:endParaRPr lang="en-US" altLang="zh-CN" sz="1200">
              <a:solidFill>
                <a:srgbClr val="000000"/>
              </a:solidFill>
            </a:endParaRPr>
          </a:p>
        </p:txBody>
      </p:sp>
      <p:sp>
        <p:nvSpPr>
          <p:cNvPr id="187394" name="Rectangle 2"/>
          <p:cNvSpPr>
            <a:spLocks noGrp="1" noRot="1" noChangeAspect="1" noChangeArrowheads="1" noTextEdit="1"/>
          </p:cNvSpPr>
          <p:nvPr>
            <p:ph type="sldImg"/>
          </p:nvPr>
        </p:nvSpPr>
        <p:spPr>
          <a:solidFill>
            <a:srgbClr val="FFFFFF"/>
          </a:solidFill>
          <a:ln/>
        </p:spPr>
      </p:sp>
      <p:sp>
        <p:nvSpPr>
          <p:cNvPr id="187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4F1811-95FE-8C43-A4B0-7BF22867C537}" type="slidenum">
              <a:rPr lang="zh-CN" altLang="en-US" sz="1200"/>
              <a:pPr/>
              <a:t>2</a:t>
            </a:fld>
            <a:endParaRPr lang="en-US" altLang="zh-CN" sz="1200"/>
          </a:p>
        </p:txBody>
      </p:sp>
      <p:sp>
        <p:nvSpPr>
          <p:cNvPr id="152578" name="Rectangle 2"/>
          <p:cNvSpPr>
            <a:spLocks noGrp="1" noRot="1" noChangeAspect="1" noChangeArrowheads="1" noTextEdit="1"/>
          </p:cNvSpPr>
          <p:nvPr>
            <p:ph type="sldImg"/>
          </p:nvPr>
        </p:nvSpPr>
        <p:spPr>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ea typeface="ＭＳ Ｐゴシック" charset="0"/>
                <a:cs typeface="ＭＳ Ｐゴシック" charset="0"/>
              </a:rPr>
              <a:t>HOM 12.2 </a:t>
            </a:r>
          </a:p>
          <a:p>
            <a:pPr eaLnBrk="1" hangingPunct="1"/>
            <a:r>
              <a:rPr lang="en-US" altLang="zh-CN">
                <a:ea typeface="ＭＳ Ｐゴシック" charset="0"/>
                <a:cs typeface="ＭＳ Ｐゴシック" charset="0"/>
              </a:rPr>
              <a:t>HSB 22.53</a:t>
            </a:r>
            <a:endParaRPr lang="zh-CN" alt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37BB28-F96C-CA47-8EC3-A96F795816A1}" type="slidenum">
              <a:rPr lang="en-US" sz="1200">
                <a:solidFill>
                  <a:srgbClr val="000000"/>
                </a:solidFill>
              </a:rPr>
              <a:pPr/>
              <a:t>20</a:t>
            </a:fld>
            <a:endParaRPr lang="en-US" sz="1200">
              <a:solidFill>
                <a:srgbClr val="000000"/>
              </a:solidFill>
            </a:endParaRPr>
          </a:p>
        </p:txBody>
      </p:sp>
      <p:sp>
        <p:nvSpPr>
          <p:cNvPr id="189442" name="Rectangle 2"/>
          <p:cNvSpPr>
            <a:spLocks noGrp="1" noRot="1" noChangeAspect="1" noChangeArrowheads="1"/>
          </p:cNvSpPr>
          <p:nvPr>
            <p:ph type="sldImg"/>
          </p:nvPr>
        </p:nvSpPr>
        <p:spPr>
          <a:solidFill>
            <a:srgbClr val="FFFFFF"/>
          </a:solidFill>
          <a:ln/>
        </p:spPr>
      </p:sp>
      <p:sp>
        <p:nvSpPr>
          <p:cNvPr id="1894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12.20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6CD3F2-CDBF-7C46-B6D5-7CDA0D6A21BF}" type="slidenum">
              <a:rPr lang="zh-CN" altLang="en-US" sz="1200">
                <a:solidFill>
                  <a:srgbClr val="000000"/>
                </a:solidFill>
              </a:rPr>
              <a:pPr/>
              <a:t>21</a:t>
            </a:fld>
            <a:endParaRPr lang="en-US" altLang="zh-CN" sz="1200">
              <a:solidFill>
                <a:srgbClr val="000000"/>
              </a:solidFill>
            </a:endParaRPr>
          </a:p>
        </p:txBody>
      </p:sp>
      <p:sp>
        <p:nvSpPr>
          <p:cNvPr id="191490" name="Rectangle 2"/>
          <p:cNvSpPr>
            <a:spLocks noGrp="1" noRot="1" noChangeAspect="1" noChangeArrowheads="1" noTextEdit="1"/>
          </p:cNvSpPr>
          <p:nvPr>
            <p:ph type="sldImg"/>
          </p:nvPr>
        </p:nvSpPr>
        <p:spPr>
          <a:solidFill>
            <a:srgbClr val="FFFFFF"/>
          </a:solidFill>
          <a:ln/>
        </p:spPr>
      </p:sp>
      <p:sp>
        <p:nvSpPr>
          <p:cNvPr id="1914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722531-2028-B148-AF0E-49EB38FA4AF3}" type="slidenum">
              <a:rPr lang="zh-CN" altLang="en-US" sz="1200"/>
              <a:pPr/>
              <a:t>23</a:t>
            </a:fld>
            <a:endParaRPr lang="en-US" altLang="zh-CN" sz="120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22195A-C7E3-5442-8232-6C686CD23156}" type="slidenum">
              <a:rPr lang="zh-CN" altLang="en-US" sz="1200"/>
              <a:pPr/>
              <a:t>24</a:t>
            </a:fld>
            <a:endParaRPr lang="en-US" altLang="zh-CN" sz="1200"/>
          </a:p>
        </p:txBody>
      </p:sp>
      <p:sp>
        <p:nvSpPr>
          <p:cNvPr id="196610" name="Rectangle 2"/>
          <p:cNvSpPr>
            <a:spLocks noGrp="1" noRot="1" noChangeAspect="1" noChangeArrowheads="1" noTextEdit="1"/>
          </p:cNvSpPr>
          <p:nvPr>
            <p:ph type="sldImg"/>
          </p:nvPr>
        </p:nvSpPr>
        <p:spPr>
          <a:solidFill>
            <a:srgbClr val="FFFFFF"/>
          </a:solidFill>
          <a:ln/>
        </p:spPr>
      </p:sp>
      <p:sp>
        <p:nvSpPr>
          <p:cNvPr id="19661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25</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rPr>
              <a:t>The explanation for free!</a:t>
            </a:r>
          </a:p>
          <a:p>
            <a:pPr eaLnBrk="1" hangingPunct="1"/>
            <a:r>
              <a:rPr lang="en-US" dirty="0">
                <a:latin typeface="Arial" charset="0"/>
              </a:rPr>
              <a:t>Preaching/Homiletics link address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4C9911-14EB-0041-8B0C-1D0C0074AEE1}" type="slidenum">
              <a:rPr lang="zh-CN" altLang="en-US" sz="1200"/>
              <a:pPr/>
              <a:t>3</a:t>
            </a:fld>
            <a:endParaRPr lang="en-US" altLang="zh-CN" sz="1200"/>
          </a:p>
        </p:txBody>
      </p:sp>
      <p:sp>
        <p:nvSpPr>
          <p:cNvPr id="154626" name="Rectangle 2"/>
          <p:cNvSpPr>
            <a:spLocks noGrp="1" noRot="1" noChangeAspect="1" noChangeArrowheads="1" noTextEdit="1"/>
          </p:cNvSpPr>
          <p:nvPr>
            <p:ph type="sldImg"/>
          </p:nvPr>
        </p:nvSpPr>
        <p:spPr>
          <a:solidFill>
            <a:srgbClr val="FFFFFF"/>
          </a:solidFill>
          <a:ln/>
        </p:spPr>
      </p:sp>
      <p:sp>
        <p:nvSpPr>
          <p:cNvPr id="154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809E83-50D4-CF4D-AB01-36D84E18CC1F}" type="slidenum">
              <a:rPr lang="zh-CN" altLang="en-US" sz="1200"/>
              <a:pPr/>
              <a:t>4</a:t>
            </a:fld>
            <a:endParaRPr lang="en-US" altLang="zh-CN" sz="1200"/>
          </a:p>
        </p:txBody>
      </p:sp>
      <p:sp>
        <p:nvSpPr>
          <p:cNvPr id="156674" name="Rectangle 1026"/>
          <p:cNvSpPr>
            <a:spLocks noGrp="1" noRot="1" noChangeAspect="1" noChangeArrowheads="1" noTextEdit="1"/>
          </p:cNvSpPr>
          <p:nvPr>
            <p:ph type="sldImg"/>
          </p:nvPr>
        </p:nvSpPr>
        <p:spPr>
          <a:ln/>
        </p:spPr>
      </p:sp>
      <p:sp>
        <p:nvSpPr>
          <p:cNvPr id="15667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0C460B8-09D4-C743-B156-A19F083371B6}" type="slidenum">
              <a:rPr lang="zh-CN" altLang="en-US" sz="1200">
                <a:latin typeface="Times New Roman" charset="0"/>
              </a:rPr>
              <a:pPr algn="r"/>
              <a:t>5</a:t>
            </a:fld>
            <a:endParaRPr lang="en-US" altLang="zh-CN" sz="1200">
              <a:latin typeface="Times New Roman" charset="0"/>
            </a:endParaRPr>
          </a:p>
        </p:txBody>
      </p:sp>
      <p:sp>
        <p:nvSpPr>
          <p:cNvPr id="15872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58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zh-CN" altLang="en-US" sz="240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DCC8D1-47A2-EC47-B54B-CB495C55BFC1}" type="slidenum">
              <a:rPr lang="zh-CN" altLang="en-US" sz="1200"/>
              <a:pPr/>
              <a:t>6</a:t>
            </a:fld>
            <a:endParaRPr lang="en-US" altLang="zh-CN" sz="1200"/>
          </a:p>
        </p:txBody>
      </p:sp>
      <p:sp>
        <p:nvSpPr>
          <p:cNvPr id="160770" name="Rectangle 1026"/>
          <p:cNvSpPr>
            <a:spLocks noGrp="1" noRot="1" noChangeAspect="1" noChangeArrowheads="1" noTextEdit="1"/>
          </p:cNvSpPr>
          <p:nvPr>
            <p:ph type="sldImg"/>
          </p:nvPr>
        </p:nvSpPr>
        <p:spPr>
          <a:solidFill>
            <a:srgbClr val="FFFFFF"/>
          </a:solidFill>
          <a:ln/>
        </p:spPr>
      </p:sp>
      <p:sp>
        <p:nvSpPr>
          <p:cNvPr id="16077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FEAF94-08D3-4342-A1FD-8BB62B154820}" type="slidenum">
              <a:rPr lang="zh-CN" altLang="en-US" sz="1200"/>
              <a:pPr/>
              <a:t>7</a:t>
            </a:fld>
            <a:endParaRPr lang="en-US" altLang="zh-CN" sz="1200"/>
          </a:p>
        </p:txBody>
      </p:sp>
      <p:sp>
        <p:nvSpPr>
          <p:cNvPr id="162818" name="Rectangle 2"/>
          <p:cNvSpPr>
            <a:spLocks noGrp="1" noRot="1" noChangeAspect="1" noChangeArrowheads="1" noTextEdit="1"/>
          </p:cNvSpPr>
          <p:nvPr>
            <p:ph type="sldImg"/>
          </p:nvPr>
        </p:nvSpPr>
        <p:spPr>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A0CFDA-30A0-5B49-ABEE-89DFFF662845}" type="slidenum">
              <a:rPr lang="zh-CN" altLang="en-US" sz="1200"/>
              <a:pPr/>
              <a:t>8</a:t>
            </a:fld>
            <a:endParaRPr lang="en-US" altLang="zh-CN" sz="1200"/>
          </a:p>
        </p:txBody>
      </p:sp>
      <p:sp>
        <p:nvSpPr>
          <p:cNvPr id="164866" name="Rectangle 2"/>
          <p:cNvSpPr>
            <a:spLocks noGrp="1" noRot="1" noChangeAspect="1" noChangeArrowheads="1" noTextEdit="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ea typeface="ＭＳ Ｐゴシック" charset="0"/>
                <a:cs typeface="ＭＳ Ｐゴシック" charset="0"/>
              </a:rPr>
              <a:t>Page 138</a:t>
            </a:r>
          </a:p>
          <a:p>
            <a:pPr eaLnBrk="1" hangingPunct="1"/>
            <a:r>
              <a:rPr lang="en-US" altLang="zh-CN">
                <a:ea typeface="ＭＳ Ｐゴシック" charset="0"/>
                <a:cs typeface="ＭＳ Ｐゴシック" charset="0"/>
              </a:rPr>
              <a:t>Question: Which of these structures is the worst one to use?  Answer: The one you use all the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D1CD5F-5EC2-4544-8885-29138A080BE7}" type="slidenum">
              <a:rPr lang="zh-CN" altLang="en-US" sz="1200"/>
              <a:pPr/>
              <a:t>9</a:t>
            </a:fld>
            <a:endParaRPr lang="en-US" altLang="zh-CN" sz="1200"/>
          </a:p>
        </p:txBody>
      </p:sp>
      <p:sp>
        <p:nvSpPr>
          <p:cNvPr id="166914" name="Rectangle 1026"/>
          <p:cNvSpPr>
            <a:spLocks noGrp="1" noRot="1" noChangeAspect="1" noChangeArrowheads="1" noTextEdit="1"/>
          </p:cNvSpPr>
          <p:nvPr>
            <p:ph type="sldImg"/>
          </p:nvPr>
        </p:nvSpPr>
        <p:spPr>
          <a:solidFill>
            <a:srgbClr val="FFFFFF"/>
          </a:solidFill>
          <a:ln/>
        </p:spPr>
      </p:sp>
      <p:sp>
        <p:nvSpPr>
          <p:cNvPr id="16691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CD9149-CF0F-8147-89F0-104CDF1543D5}" type="slidenum">
              <a:rPr lang="en-US"/>
              <a:pPr>
                <a:defRPr/>
              </a:pPr>
              <a:t>‹#›</a:t>
            </a:fld>
            <a:endParaRPr lang="en-US"/>
          </a:p>
        </p:txBody>
      </p:sp>
    </p:spTree>
    <p:extLst>
      <p:ext uri="{BB962C8B-B14F-4D97-AF65-F5344CB8AC3E}">
        <p14:creationId xmlns:p14="http://schemas.microsoft.com/office/powerpoint/2010/main" val="99241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78E005-AA4B-2F4E-9DC8-375125162AEA}" type="slidenum">
              <a:rPr lang="en-US"/>
              <a:pPr>
                <a:defRPr/>
              </a:pPr>
              <a:t>‹#›</a:t>
            </a:fld>
            <a:endParaRPr lang="en-US"/>
          </a:p>
        </p:txBody>
      </p:sp>
    </p:spTree>
    <p:extLst>
      <p:ext uri="{BB962C8B-B14F-4D97-AF65-F5344CB8AC3E}">
        <p14:creationId xmlns:p14="http://schemas.microsoft.com/office/powerpoint/2010/main" val="23457487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6F0D6E-E3E1-544F-ADBA-42A94E623E09}" type="slidenum">
              <a:rPr lang="en-US"/>
              <a:pPr>
                <a:defRPr/>
              </a:pPr>
              <a:t>‹#›</a:t>
            </a:fld>
            <a:endParaRPr lang="en-US"/>
          </a:p>
        </p:txBody>
      </p:sp>
    </p:spTree>
    <p:extLst>
      <p:ext uri="{BB962C8B-B14F-4D97-AF65-F5344CB8AC3E}">
        <p14:creationId xmlns:p14="http://schemas.microsoft.com/office/powerpoint/2010/main" val="721702581"/>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89830-6606-B546-9565-ACEC49E34F29}" type="slidenum">
              <a:rPr lang="en-US"/>
              <a:pPr>
                <a:defRPr/>
              </a:pPr>
              <a:t>‹#›</a:t>
            </a:fld>
            <a:endParaRPr lang="en-US"/>
          </a:p>
        </p:txBody>
      </p:sp>
    </p:spTree>
    <p:extLst>
      <p:ext uri="{BB962C8B-B14F-4D97-AF65-F5344CB8AC3E}">
        <p14:creationId xmlns:p14="http://schemas.microsoft.com/office/powerpoint/2010/main" val="29772747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D9F7C7-B37B-0A42-AAE5-C079C8CF6C19}" type="slidenum">
              <a:rPr lang="en-US"/>
              <a:pPr>
                <a:defRPr/>
              </a:pPr>
              <a:t>‹#›</a:t>
            </a:fld>
            <a:endParaRPr lang="en-US"/>
          </a:p>
        </p:txBody>
      </p:sp>
    </p:spTree>
    <p:extLst>
      <p:ext uri="{BB962C8B-B14F-4D97-AF65-F5344CB8AC3E}">
        <p14:creationId xmlns:p14="http://schemas.microsoft.com/office/powerpoint/2010/main" val="3195062634"/>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18C2BAA-CE58-E54E-ABCA-EAD4625BFF8A}" type="slidenum">
              <a:rPr lang="en-GB"/>
              <a:pPr>
                <a:defRPr/>
              </a:pPr>
              <a:t>‹#›</a:t>
            </a:fld>
            <a:endParaRPr lang="en-GB"/>
          </a:p>
        </p:txBody>
      </p:sp>
    </p:spTree>
    <p:extLst>
      <p:ext uri="{BB962C8B-B14F-4D97-AF65-F5344CB8AC3E}">
        <p14:creationId xmlns:p14="http://schemas.microsoft.com/office/powerpoint/2010/main" val="2485815353"/>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112FE3-C1EF-5044-A340-030100A47CB5}" type="slidenum">
              <a:rPr lang="en-US"/>
              <a:pPr>
                <a:defRPr/>
              </a:pPr>
              <a:t>‹#›</a:t>
            </a:fld>
            <a:endParaRPr lang="en-US"/>
          </a:p>
        </p:txBody>
      </p:sp>
    </p:spTree>
    <p:extLst>
      <p:ext uri="{BB962C8B-B14F-4D97-AF65-F5344CB8AC3E}">
        <p14:creationId xmlns:p14="http://schemas.microsoft.com/office/powerpoint/2010/main" val="37440878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52556E-C481-4045-80B6-48DD223204B6}" type="slidenum">
              <a:rPr lang="en-US"/>
              <a:pPr>
                <a:defRPr/>
              </a:pPr>
              <a:t>‹#›</a:t>
            </a:fld>
            <a:endParaRPr lang="en-US"/>
          </a:p>
        </p:txBody>
      </p:sp>
    </p:spTree>
    <p:extLst>
      <p:ext uri="{BB962C8B-B14F-4D97-AF65-F5344CB8AC3E}">
        <p14:creationId xmlns:p14="http://schemas.microsoft.com/office/powerpoint/2010/main" val="32279865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A7AD24-6096-184C-96B2-EF254AD53319}" type="slidenum">
              <a:rPr lang="en-US"/>
              <a:pPr>
                <a:defRPr/>
              </a:pPr>
              <a:t>‹#›</a:t>
            </a:fld>
            <a:endParaRPr lang="en-US"/>
          </a:p>
        </p:txBody>
      </p:sp>
    </p:spTree>
    <p:extLst>
      <p:ext uri="{BB962C8B-B14F-4D97-AF65-F5344CB8AC3E}">
        <p14:creationId xmlns:p14="http://schemas.microsoft.com/office/powerpoint/2010/main" val="30193993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41E4B6-5476-F24E-88FD-021F6E687F7E}" type="slidenum">
              <a:rPr lang="en-US"/>
              <a:pPr>
                <a:defRPr/>
              </a:pPr>
              <a:t>‹#›</a:t>
            </a:fld>
            <a:endParaRPr lang="en-US"/>
          </a:p>
        </p:txBody>
      </p:sp>
    </p:spTree>
    <p:extLst>
      <p:ext uri="{BB962C8B-B14F-4D97-AF65-F5344CB8AC3E}">
        <p14:creationId xmlns:p14="http://schemas.microsoft.com/office/powerpoint/2010/main" val="31225383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10D9C5-9CDD-4743-A680-21633111940A}" type="slidenum">
              <a:rPr lang="en-US"/>
              <a:pPr>
                <a:defRPr/>
              </a:pPr>
              <a:t>‹#›</a:t>
            </a:fld>
            <a:endParaRPr lang="en-US"/>
          </a:p>
        </p:txBody>
      </p:sp>
    </p:spTree>
    <p:extLst>
      <p:ext uri="{BB962C8B-B14F-4D97-AF65-F5344CB8AC3E}">
        <p14:creationId xmlns:p14="http://schemas.microsoft.com/office/powerpoint/2010/main" val="26193898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533BFD-F288-EC4E-8B0F-62C3863AC4B4}" type="slidenum">
              <a:rPr lang="en-US"/>
              <a:pPr>
                <a:defRPr/>
              </a:pPr>
              <a:t>‹#›</a:t>
            </a:fld>
            <a:endParaRPr lang="en-US"/>
          </a:p>
        </p:txBody>
      </p:sp>
    </p:spTree>
    <p:extLst>
      <p:ext uri="{BB962C8B-B14F-4D97-AF65-F5344CB8AC3E}">
        <p14:creationId xmlns:p14="http://schemas.microsoft.com/office/powerpoint/2010/main" val="87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D611AC-BC6C-E445-8D67-C2BEAD6B2040}" type="slidenum">
              <a:rPr lang="en-US"/>
              <a:pPr>
                <a:defRPr/>
              </a:pPr>
              <a:t>‹#›</a:t>
            </a:fld>
            <a:endParaRPr lang="en-US"/>
          </a:p>
        </p:txBody>
      </p:sp>
    </p:spTree>
    <p:extLst>
      <p:ext uri="{BB962C8B-B14F-4D97-AF65-F5344CB8AC3E}">
        <p14:creationId xmlns:p14="http://schemas.microsoft.com/office/powerpoint/2010/main" val="41230374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03A573-D1D5-D641-8AAB-851DA5808DE5}" type="slidenum">
              <a:rPr lang="en-US"/>
              <a:pPr>
                <a:defRPr/>
              </a:pPr>
              <a:t>‹#›</a:t>
            </a:fld>
            <a:endParaRPr lang="en-US"/>
          </a:p>
        </p:txBody>
      </p:sp>
    </p:spTree>
    <p:extLst>
      <p:ext uri="{BB962C8B-B14F-4D97-AF65-F5344CB8AC3E}">
        <p14:creationId xmlns:p14="http://schemas.microsoft.com/office/powerpoint/2010/main" val="27860956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F01F19-E083-1A43-8EF3-18FD876E64D3}" type="slidenum">
              <a:rPr lang="en-US"/>
              <a:pPr>
                <a:defRPr/>
              </a:pPr>
              <a:t>‹#›</a:t>
            </a:fld>
            <a:endParaRPr lang="en-US"/>
          </a:p>
        </p:txBody>
      </p:sp>
    </p:spTree>
    <p:extLst>
      <p:ext uri="{BB962C8B-B14F-4D97-AF65-F5344CB8AC3E}">
        <p14:creationId xmlns:p14="http://schemas.microsoft.com/office/powerpoint/2010/main" val="34617849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FFE485-6EF7-6748-AB5A-16514B73CF90}" type="slidenum">
              <a:rPr lang="en-US"/>
              <a:pPr>
                <a:defRPr/>
              </a:pPr>
              <a:t>‹#›</a:t>
            </a:fld>
            <a:endParaRPr lang="en-US"/>
          </a:p>
        </p:txBody>
      </p:sp>
    </p:spTree>
    <p:extLst>
      <p:ext uri="{BB962C8B-B14F-4D97-AF65-F5344CB8AC3E}">
        <p14:creationId xmlns:p14="http://schemas.microsoft.com/office/powerpoint/2010/main" val="42276349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16FC3-D7C1-0E4E-A954-02558DDFEBB8}" type="slidenum">
              <a:rPr lang="en-US"/>
              <a:pPr>
                <a:defRPr/>
              </a:pPr>
              <a:t>‹#›</a:t>
            </a:fld>
            <a:endParaRPr lang="en-US"/>
          </a:p>
        </p:txBody>
      </p:sp>
    </p:spTree>
    <p:extLst>
      <p:ext uri="{BB962C8B-B14F-4D97-AF65-F5344CB8AC3E}">
        <p14:creationId xmlns:p14="http://schemas.microsoft.com/office/powerpoint/2010/main" val="7311598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FAC8BE-A4CA-F041-AB99-D3BD45BCD508}" type="slidenum">
              <a:rPr lang="en-US"/>
              <a:pPr>
                <a:defRPr/>
              </a:pPr>
              <a:t>‹#›</a:t>
            </a:fld>
            <a:endParaRPr lang="en-US"/>
          </a:p>
        </p:txBody>
      </p:sp>
    </p:spTree>
    <p:extLst>
      <p:ext uri="{BB962C8B-B14F-4D97-AF65-F5344CB8AC3E}">
        <p14:creationId xmlns:p14="http://schemas.microsoft.com/office/powerpoint/2010/main" val="24962704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3CFD5-1567-934C-A45B-F31766889C3B}" type="slidenum">
              <a:rPr lang="en-US"/>
              <a:pPr>
                <a:defRPr/>
              </a:pPr>
              <a:t>‹#›</a:t>
            </a:fld>
            <a:endParaRPr lang="en-US"/>
          </a:p>
        </p:txBody>
      </p:sp>
    </p:spTree>
    <p:extLst>
      <p:ext uri="{BB962C8B-B14F-4D97-AF65-F5344CB8AC3E}">
        <p14:creationId xmlns:p14="http://schemas.microsoft.com/office/powerpoint/2010/main" val="29192324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061594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03433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679434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74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64546" name="Rectangle 1026"/>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364547" name="Rectangle 1027"/>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B5C65D2-2CF5-7B48-B2D4-8E8D076582AB}" type="slidenum">
              <a:rPr lang="en-US"/>
              <a:pPr>
                <a:defRPr/>
              </a:pPr>
              <a:t>‹#›</a:t>
            </a:fld>
            <a:endParaRPr lang="en-US"/>
          </a:p>
        </p:txBody>
      </p:sp>
    </p:spTree>
    <p:extLst>
      <p:ext uri="{BB962C8B-B14F-4D97-AF65-F5344CB8AC3E}">
        <p14:creationId xmlns:p14="http://schemas.microsoft.com/office/powerpoint/2010/main" val="36526656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73144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07398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5470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6719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28990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4640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68367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531A99A-E3ED-764F-9F13-F1520B850C94}" type="slidenum">
              <a:rPr lang="en-US"/>
              <a:pPr>
                <a:defRPr/>
              </a:pPr>
              <a:t>‹#›</a:t>
            </a:fld>
            <a:endParaRPr lang="en-US"/>
          </a:p>
        </p:txBody>
      </p:sp>
    </p:spTree>
    <p:extLst>
      <p:ext uri="{BB962C8B-B14F-4D97-AF65-F5344CB8AC3E}">
        <p14:creationId xmlns:p14="http://schemas.microsoft.com/office/powerpoint/2010/main" val="1759426553"/>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24856199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325852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47B2E7C-2AEF-0343-953B-6C552E27E49F}" type="slidenum">
              <a:rPr lang="en-US"/>
              <a:pPr>
                <a:defRPr/>
              </a:pPr>
              <a:t>‹#›</a:t>
            </a:fld>
            <a:endParaRPr lang="en-US"/>
          </a:p>
        </p:txBody>
      </p:sp>
    </p:spTree>
    <p:extLst>
      <p:ext uri="{BB962C8B-B14F-4D97-AF65-F5344CB8AC3E}">
        <p14:creationId xmlns:p14="http://schemas.microsoft.com/office/powerpoint/2010/main" val="11931355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3136547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19363947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14911895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11476442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808659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28772762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2799467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35730038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353761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6D10EDE-25D2-374F-99F6-AC94282553B3}" type="slidenum">
              <a:rPr lang="en-US"/>
              <a:pPr>
                <a:defRPr/>
              </a:pPr>
              <a:t>‹#›</a:t>
            </a:fld>
            <a:endParaRPr lang="en-US"/>
          </a:p>
        </p:txBody>
      </p:sp>
    </p:spTree>
    <p:extLst>
      <p:ext uri="{BB962C8B-B14F-4D97-AF65-F5344CB8AC3E}">
        <p14:creationId xmlns:p14="http://schemas.microsoft.com/office/powerpoint/2010/main" val="3661682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92446C14-2994-DB45-8D88-E560F112D432}" type="slidenum">
              <a:rPr lang="en-US"/>
              <a:pPr>
                <a:defRPr/>
              </a:pPr>
              <a:t>‹#›</a:t>
            </a:fld>
            <a:endParaRPr lang="en-US"/>
          </a:p>
        </p:txBody>
      </p:sp>
    </p:spTree>
    <p:extLst>
      <p:ext uri="{BB962C8B-B14F-4D97-AF65-F5344CB8AC3E}">
        <p14:creationId xmlns:p14="http://schemas.microsoft.com/office/powerpoint/2010/main" val="3863342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11192EFC-E840-3845-ABED-60B1496A1A55}" type="slidenum">
              <a:rPr lang="en-US"/>
              <a:pPr>
                <a:defRPr/>
              </a:pPr>
              <a:t>‹#›</a:t>
            </a:fld>
            <a:endParaRPr lang="en-US"/>
          </a:p>
        </p:txBody>
      </p:sp>
    </p:spTree>
    <p:extLst>
      <p:ext uri="{BB962C8B-B14F-4D97-AF65-F5344CB8AC3E}">
        <p14:creationId xmlns:p14="http://schemas.microsoft.com/office/powerpoint/2010/main" val="340668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5996FC93-3715-7443-8154-2F2712897DB6}" type="slidenum">
              <a:rPr lang="en-US"/>
              <a:pPr>
                <a:defRPr/>
              </a:pPr>
              <a:t>‹#›</a:t>
            </a:fld>
            <a:endParaRPr lang="en-US"/>
          </a:p>
        </p:txBody>
      </p:sp>
    </p:spTree>
    <p:extLst>
      <p:ext uri="{BB962C8B-B14F-4D97-AF65-F5344CB8AC3E}">
        <p14:creationId xmlns:p14="http://schemas.microsoft.com/office/powerpoint/2010/main" val="2077044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00DD8F3C-8177-E74A-A07B-111795945EC1}" type="slidenum">
              <a:rPr lang="en-US"/>
              <a:pPr>
                <a:defRPr/>
              </a:pPr>
              <a:t>‹#›</a:t>
            </a:fld>
            <a:endParaRPr lang="en-US"/>
          </a:p>
        </p:txBody>
      </p:sp>
    </p:spTree>
    <p:extLst>
      <p:ext uri="{BB962C8B-B14F-4D97-AF65-F5344CB8AC3E}">
        <p14:creationId xmlns:p14="http://schemas.microsoft.com/office/powerpoint/2010/main" val="1475765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EAC5BF50-7FDB-CE43-AA33-D2D5F4AE3A6C}" type="slidenum">
              <a:rPr lang="en-US"/>
              <a:pPr>
                <a:defRPr/>
              </a:pPr>
              <a:t>‹#›</a:t>
            </a:fld>
            <a:endParaRPr lang="en-US"/>
          </a:p>
        </p:txBody>
      </p:sp>
    </p:spTree>
    <p:extLst>
      <p:ext uri="{BB962C8B-B14F-4D97-AF65-F5344CB8AC3E}">
        <p14:creationId xmlns:p14="http://schemas.microsoft.com/office/powerpoint/2010/main" val="354381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ED684-7B9F-174A-AAF8-D44BEC98ECDC}" type="slidenum">
              <a:rPr lang="en-US"/>
              <a:pPr>
                <a:defRPr/>
              </a:pPr>
              <a:t>‹#›</a:t>
            </a:fld>
            <a:endParaRPr lang="en-US"/>
          </a:p>
        </p:txBody>
      </p:sp>
    </p:spTree>
    <p:extLst>
      <p:ext uri="{BB962C8B-B14F-4D97-AF65-F5344CB8AC3E}">
        <p14:creationId xmlns:p14="http://schemas.microsoft.com/office/powerpoint/2010/main" val="575872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8E503C3-DD46-2447-876F-C90735A5F4DB}" type="slidenum">
              <a:rPr lang="en-US"/>
              <a:pPr>
                <a:defRPr/>
              </a:pPr>
              <a:t>‹#›</a:t>
            </a:fld>
            <a:endParaRPr lang="en-US"/>
          </a:p>
        </p:txBody>
      </p:sp>
    </p:spTree>
    <p:extLst>
      <p:ext uri="{BB962C8B-B14F-4D97-AF65-F5344CB8AC3E}">
        <p14:creationId xmlns:p14="http://schemas.microsoft.com/office/powerpoint/2010/main" val="2036797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4D63161-C21C-5940-9380-38BEDFEBA63C}" type="slidenum">
              <a:rPr lang="en-US"/>
              <a:pPr>
                <a:defRPr/>
              </a:pPr>
              <a:t>‹#›</a:t>
            </a:fld>
            <a:endParaRPr lang="en-US"/>
          </a:p>
        </p:txBody>
      </p:sp>
    </p:spTree>
    <p:extLst>
      <p:ext uri="{BB962C8B-B14F-4D97-AF65-F5344CB8AC3E}">
        <p14:creationId xmlns:p14="http://schemas.microsoft.com/office/powerpoint/2010/main" val="2086627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7B1F106-FEB4-1145-AF46-665DA04D7238}" type="slidenum">
              <a:rPr lang="en-US"/>
              <a:pPr>
                <a:defRPr/>
              </a:pPr>
              <a:t>‹#›</a:t>
            </a:fld>
            <a:endParaRPr lang="en-US"/>
          </a:p>
        </p:txBody>
      </p:sp>
    </p:spTree>
    <p:extLst>
      <p:ext uri="{BB962C8B-B14F-4D97-AF65-F5344CB8AC3E}">
        <p14:creationId xmlns:p14="http://schemas.microsoft.com/office/powerpoint/2010/main" val="3420237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099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FB14E-6B3D-B441-84BD-CBC18592195D}" type="slidenum">
              <a:rPr lang="en-US"/>
              <a:pPr>
                <a:defRPr/>
              </a:pPr>
              <a:t>‹#›</a:t>
            </a:fld>
            <a:endParaRPr lang="en-US"/>
          </a:p>
        </p:txBody>
      </p:sp>
    </p:spTree>
    <p:extLst>
      <p:ext uri="{BB962C8B-B14F-4D97-AF65-F5344CB8AC3E}">
        <p14:creationId xmlns:p14="http://schemas.microsoft.com/office/powerpoint/2010/main" val="1456815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53686F-7EC3-CC43-A225-C1A991CE2B72}" type="slidenum">
              <a:rPr lang="en-US"/>
              <a:pPr>
                <a:defRPr/>
              </a:pPr>
              <a:t>‹#›</a:t>
            </a:fld>
            <a:endParaRPr lang="en-US"/>
          </a:p>
        </p:txBody>
      </p:sp>
    </p:spTree>
    <p:extLst>
      <p:ext uri="{BB962C8B-B14F-4D97-AF65-F5344CB8AC3E}">
        <p14:creationId xmlns:p14="http://schemas.microsoft.com/office/powerpoint/2010/main" val="1066211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086AB4-26AD-984C-8BCE-EAB91EBA0B69}" type="slidenum">
              <a:rPr lang="en-US"/>
              <a:pPr>
                <a:defRPr/>
              </a:pPr>
              <a:t>‹#›</a:t>
            </a:fld>
            <a:endParaRPr lang="en-US"/>
          </a:p>
        </p:txBody>
      </p:sp>
    </p:spTree>
    <p:extLst>
      <p:ext uri="{BB962C8B-B14F-4D97-AF65-F5344CB8AC3E}">
        <p14:creationId xmlns:p14="http://schemas.microsoft.com/office/powerpoint/2010/main" val="4058944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261D6D-87CD-AB42-8FFD-5FFFB7264B65}" type="slidenum">
              <a:rPr lang="en-US"/>
              <a:pPr>
                <a:defRPr/>
              </a:pPr>
              <a:t>‹#›</a:t>
            </a:fld>
            <a:endParaRPr lang="en-US"/>
          </a:p>
        </p:txBody>
      </p:sp>
    </p:spTree>
    <p:extLst>
      <p:ext uri="{BB962C8B-B14F-4D97-AF65-F5344CB8AC3E}">
        <p14:creationId xmlns:p14="http://schemas.microsoft.com/office/powerpoint/2010/main" val="901843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2D5CB2-B87B-0F41-9DF2-B0FF89AC7D15}" type="slidenum">
              <a:rPr lang="en-US"/>
              <a:pPr>
                <a:defRPr/>
              </a:pPr>
              <a:t>‹#›</a:t>
            </a:fld>
            <a:endParaRPr lang="en-US"/>
          </a:p>
        </p:txBody>
      </p:sp>
    </p:spTree>
    <p:extLst>
      <p:ext uri="{BB962C8B-B14F-4D97-AF65-F5344CB8AC3E}">
        <p14:creationId xmlns:p14="http://schemas.microsoft.com/office/powerpoint/2010/main" val="1497002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68DCF-AE3A-FB45-8F94-4855B95424D3}" type="slidenum">
              <a:rPr lang="en-US"/>
              <a:pPr>
                <a:defRPr/>
              </a:pPr>
              <a:t>‹#›</a:t>
            </a:fld>
            <a:endParaRPr lang="en-US"/>
          </a:p>
        </p:txBody>
      </p:sp>
    </p:spTree>
    <p:extLst>
      <p:ext uri="{BB962C8B-B14F-4D97-AF65-F5344CB8AC3E}">
        <p14:creationId xmlns:p14="http://schemas.microsoft.com/office/powerpoint/2010/main" val="2562870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A8E71C-E01A-F64B-8D68-8B610C52A86F}" type="slidenum">
              <a:rPr lang="en-US"/>
              <a:pPr>
                <a:defRPr/>
              </a:pPr>
              <a:t>‹#›</a:t>
            </a:fld>
            <a:endParaRPr lang="en-US"/>
          </a:p>
        </p:txBody>
      </p:sp>
    </p:spTree>
    <p:extLst>
      <p:ext uri="{BB962C8B-B14F-4D97-AF65-F5344CB8AC3E}">
        <p14:creationId xmlns:p14="http://schemas.microsoft.com/office/powerpoint/2010/main" val="12364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7CE11-5C0C-184D-B07C-3CEDB3282200}" type="slidenum">
              <a:rPr lang="en-US"/>
              <a:pPr>
                <a:defRPr/>
              </a:pPr>
              <a:t>‹#›</a:t>
            </a:fld>
            <a:endParaRPr lang="en-US"/>
          </a:p>
        </p:txBody>
      </p:sp>
    </p:spTree>
    <p:extLst>
      <p:ext uri="{BB962C8B-B14F-4D97-AF65-F5344CB8AC3E}">
        <p14:creationId xmlns:p14="http://schemas.microsoft.com/office/powerpoint/2010/main" val="1781831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69E39A-D180-A94C-8624-286609E95342}" type="slidenum">
              <a:rPr lang="en-US"/>
              <a:pPr>
                <a:defRPr/>
              </a:pPr>
              <a:t>‹#›</a:t>
            </a:fld>
            <a:endParaRPr lang="en-US"/>
          </a:p>
        </p:txBody>
      </p:sp>
    </p:spTree>
    <p:extLst>
      <p:ext uri="{BB962C8B-B14F-4D97-AF65-F5344CB8AC3E}">
        <p14:creationId xmlns:p14="http://schemas.microsoft.com/office/powerpoint/2010/main" val="533566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3F914E-23A7-EF4C-AE96-0EF51937298E}" type="slidenum">
              <a:rPr lang="en-US"/>
              <a:pPr>
                <a:defRPr/>
              </a:pPr>
              <a:t>‹#›</a:t>
            </a:fld>
            <a:endParaRPr lang="en-US"/>
          </a:p>
        </p:txBody>
      </p:sp>
    </p:spTree>
    <p:extLst>
      <p:ext uri="{BB962C8B-B14F-4D97-AF65-F5344CB8AC3E}">
        <p14:creationId xmlns:p14="http://schemas.microsoft.com/office/powerpoint/2010/main" val="2619419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05D210-746C-A349-BD09-931F70F97673}" type="slidenum">
              <a:rPr lang="en-US"/>
              <a:pPr>
                <a:defRPr/>
              </a:pPr>
              <a:t>‹#›</a:t>
            </a:fld>
            <a:endParaRPr lang="en-US"/>
          </a:p>
        </p:txBody>
      </p:sp>
    </p:spTree>
    <p:extLst>
      <p:ext uri="{BB962C8B-B14F-4D97-AF65-F5344CB8AC3E}">
        <p14:creationId xmlns:p14="http://schemas.microsoft.com/office/powerpoint/2010/main" val="2460458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C51A74-7BAF-0E4C-B5FF-93FF9A59EE50}" type="slidenum">
              <a:rPr lang="en-US"/>
              <a:pPr>
                <a:defRPr/>
              </a:pPr>
              <a:t>‹#›</a:t>
            </a:fld>
            <a:endParaRPr lang="en-US"/>
          </a:p>
        </p:txBody>
      </p:sp>
    </p:spTree>
    <p:extLst>
      <p:ext uri="{BB962C8B-B14F-4D97-AF65-F5344CB8AC3E}">
        <p14:creationId xmlns:p14="http://schemas.microsoft.com/office/powerpoint/2010/main" val="632124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3D587345-2A3E-434F-AE79-CE5B8D520885}" type="slidenum">
              <a:rPr lang="en-US"/>
              <a:pPr>
                <a:defRPr/>
              </a:pPr>
              <a:t>‹#›</a:t>
            </a:fld>
            <a:endParaRPr lang="en-US"/>
          </a:p>
        </p:txBody>
      </p:sp>
    </p:spTree>
    <p:extLst>
      <p:ext uri="{BB962C8B-B14F-4D97-AF65-F5344CB8AC3E}">
        <p14:creationId xmlns:p14="http://schemas.microsoft.com/office/powerpoint/2010/main" val="2568794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D4694E6-12FE-EF4C-B506-B31B29A40FB7}" type="slidenum">
              <a:rPr lang="en-US"/>
              <a:pPr>
                <a:defRPr/>
              </a:pPr>
              <a:t>‹#›</a:t>
            </a:fld>
            <a:endParaRPr lang="en-US"/>
          </a:p>
        </p:txBody>
      </p:sp>
    </p:spTree>
    <p:extLst>
      <p:ext uri="{BB962C8B-B14F-4D97-AF65-F5344CB8AC3E}">
        <p14:creationId xmlns:p14="http://schemas.microsoft.com/office/powerpoint/2010/main" val="1138715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C50D53D-9A2C-FE46-B351-E64161A036DB}" type="slidenum">
              <a:rPr lang="en-US"/>
              <a:pPr>
                <a:defRPr/>
              </a:pPr>
              <a:t>‹#›</a:t>
            </a:fld>
            <a:endParaRPr lang="en-US"/>
          </a:p>
        </p:txBody>
      </p:sp>
    </p:spTree>
    <p:extLst>
      <p:ext uri="{BB962C8B-B14F-4D97-AF65-F5344CB8AC3E}">
        <p14:creationId xmlns:p14="http://schemas.microsoft.com/office/powerpoint/2010/main" val="3255802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C321C8E-C7EB-BD47-9BB2-3308C2E5759F}" type="slidenum">
              <a:rPr lang="en-US"/>
              <a:pPr>
                <a:defRPr/>
              </a:pPr>
              <a:t>‹#›</a:t>
            </a:fld>
            <a:endParaRPr lang="en-US"/>
          </a:p>
        </p:txBody>
      </p:sp>
    </p:spTree>
    <p:extLst>
      <p:ext uri="{BB962C8B-B14F-4D97-AF65-F5344CB8AC3E}">
        <p14:creationId xmlns:p14="http://schemas.microsoft.com/office/powerpoint/2010/main" val="618646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4156FD87-5672-2D47-86AC-E4BD618EF719}" type="slidenum">
              <a:rPr lang="en-US"/>
              <a:pPr>
                <a:defRPr/>
              </a:pPr>
              <a:t>‹#›</a:t>
            </a:fld>
            <a:endParaRPr lang="en-US"/>
          </a:p>
        </p:txBody>
      </p:sp>
    </p:spTree>
    <p:extLst>
      <p:ext uri="{BB962C8B-B14F-4D97-AF65-F5344CB8AC3E}">
        <p14:creationId xmlns:p14="http://schemas.microsoft.com/office/powerpoint/2010/main" val="6843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8836D330-4087-6544-B18B-BDCC661B4EF0}" type="slidenum">
              <a:rPr lang="en-US"/>
              <a:pPr>
                <a:defRPr/>
              </a:pPr>
              <a:t>‹#›</a:t>
            </a:fld>
            <a:endParaRPr lang="en-US"/>
          </a:p>
        </p:txBody>
      </p:sp>
    </p:spTree>
    <p:extLst>
      <p:ext uri="{BB962C8B-B14F-4D97-AF65-F5344CB8AC3E}">
        <p14:creationId xmlns:p14="http://schemas.microsoft.com/office/powerpoint/2010/main" val="222666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E09F7F-966D-6A43-98B2-6AFCFF98DB31}" type="slidenum">
              <a:rPr lang="en-US"/>
              <a:pPr>
                <a:defRPr/>
              </a:pPr>
              <a:t>‹#›</a:t>
            </a:fld>
            <a:endParaRPr lang="en-US"/>
          </a:p>
        </p:txBody>
      </p:sp>
    </p:spTree>
    <p:extLst>
      <p:ext uri="{BB962C8B-B14F-4D97-AF65-F5344CB8AC3E}">
        <p14:creationId xmlns:p14="http://schemas.microsoft.com/office/powerpoint/2010/main" val="190698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D32AD9F7-239D-4D4E-B54B-9092507FB486}" type="slidenum">
              <a:rPr lang="en-US"/>
              <a:pPr>
                <a:defRPr/>
              </a:pPr>
              <a:t>‹#›</a:t>
            </a:fld>
            <a:endParaRPr lang="en-US"/>
          </a:p>
        </p:txBody>
      </p:sp>
    </p:spTree>
    <p:extLst>
      <p:ext uri="{BB962C8B-B14F-4D97-AF65-F5344CB8AC3E}">
        <p14:creationId xmlns:p14="http://schemas.microsoft.com/office/powerpoint/2010/main" val="3124837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EC370F7-694B-5B47-8542-B11BDE37B3EF}" type="slidenum">
              <a:rPr lang="en-US"/>
              <a:pPr>
                <a:defRPr/>
              </a:pPr>
              <a:t>‹#›</a:t>
            </a:fld>
            <a:endParaRPr lang="en-US"/>
          </a:p>
        </p:txBody>
      </p:sp>
    </p:spTree>
    <p:extLst>
      <p:ext uri="{BB962C8B-B14F-4D97-AF65-F5344CB8AC3E}">
        <p14:creationId xmlns:p14="http://schemas.microsoft.com/office/powerpoint/2010/main" val="1312734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F680584-AB80-CD4D-851B-F7A4CC744C6A}" type="slidenum">
              <a:rPr lang="en-US"/>
              <a:pPr>
                <a:defRPr/>
              </a:pPr>
              <a:t>‹#›</a:t>
            </a:fld>
            <a:endParaRPr lang="en-US"/>
          </a:p>
        </p:txBody>
      </p:sp>
    </p:spTree>
    <p:extLst>
      <p:ext uri="{BB962C8B-B14F-4D97-AF65-F5344CB8AC3E}">
        <p14:creationId xmlns:p14="http://schemas.microsoft.com/office/powerpoint/2010/main" val="1058797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1051BD5C-93BF-504B-B76B-9987B1B6FFDE}" type="slidenum">
              <a:rPr lang="en-US"/>
              <a:pPr>
                <a:defRPr/>
              </a:pPr>
              <a:t>‹#›</a:t>
            </a:fld>
            <a:endParaRPr lang="en-US"/>
          </a:p>
        </p:txBody>
      </p:sp>
    </p:spTree>
    <p:extLst>
      <p:ext uri="{BB962C8B-B14F-4D97-AF65-F5344CB8AC3E}">
        <p14:creationId xmlns:p14="http://schemas.microsoft.com/office/powerpoint/2010/main" val="1313826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88E21FB-170F-9443-A4AD-507EF1E3FD11}" type="slidenum">
              <a:rPr lang="en-US"/>
              <a:pPr>
                <a:defRPr/>
              </a:pPr>
              <a:t>‹#›</a:t>
            </a:fld>
            <a:endParaRPr lang="en-US"/>
          </a:p>
        </p:txBody>
      </p:sp>
    </p:spTree>
    <p:extLst>
      <p:ext uri="{BB962C8B-B14F-4D97-AF65-F5344CB8AC3E}">
        <p14:creationId xmlns:p14="http://schemas.microsoft.com/office/powerpoint/2010/main" val="20957882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286000"/>
            <a:ext cx="7772400" cy="1143000"/>
          </a:xfrm>
        </p:spPr>
        <p:txBody>
          <a:bodyPr anchor="ctr"/>
          <a:lstStyle>
            <a:lvl1pPr>
              <a:defRPr/>
            </a:lvl1pPr>
          </a:lstStyle>
          <a:p>
            <a:r>
              <a:rPr lang="en-US"/>
              <a:t>Click to edit Master title style</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002C3F-521F-D547-8FCD-05EAE4E294A7}" type="slidenum">
              <a:rPr lang="en-US"/>
              <a:pPr>
                <a:defRPr/>
              </a:pPr>
              <a:t>‹#›</a:t>
            </a:fld>
            <a:endParaRPr lang="en-US"/>
          </a:p>
        </p:txBody>
      </p:sp>
    </p:spTree>
    <p:extLst>
      <p:ext uri="{BB962C8B-B14F-4D97-AF65-F5344CB8AC3E}">
        <p14:creationId xmlns:p14="http://schemas.microsoft.com/office/powerpoint/2010/main" val="973642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F5ECBB-F44F-F44C-9727-BD70C5D51190}" type="slidenum">
              <a:rPr lang="en-US"/>
              <a:pPr>
                <a:defRPr/>
              </a:pPr>
              <a:t>‹#›</a:t>
            </a:fld>
            <a:endParaRPr lang="en-US"/>
          </a:p>
        </p:txBody>
      </p:sp>
    </p:spTree>
    <p:extLst>
      <p:ext uri="{BB962C8B-B14F-4D97-AF65-F5344CB8AC3E}">
        <p14:creationId xmlns:p14="http://schemas.microsoft.com/office/powerpoint/2010/main" val="4122490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93178E-196D-E944-A769-C1CF67A9F9E3}" type="slidenum">
              <a:rPr lang="en-US"/>
              <a:pPr>
                <a:defRPr/>
              </a:pPr>
              <a:t>‹#›</a:t>
            </a:fld>
            <a:endParaRPr lang="en-US"/>
          </a:p>
        </p:txBody>
      </p:sp>
    </p:spTree>
    <p:extLst>
      <p:ext uri="{BB962C8B-B14F-4D97-AF65-F5344CB8AC3E}">
        <p14:creationId xmlns:p14="http://schemas.microsoft.com/office/powerpoint/2010/main" val="22691677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DC19CB-FF1D-4144-83FA-C10712EC01AF}" type="slidenum">
              <a:rPr lang="en-US"/>
              <a:pPr>
                <a:defRPr/>
              </a:pPr>
              <a:t>‹#›</a:t>
            </a:fld>
            <a:endParaRPr lang="en-US"/>
          </a:p>
        </p:txBody>
      </p:sp>
    </p:spTree>
    <p:extLst>
      <p:ext uri="{BB962C8B-B14F-4D97-AF65-F5344CB8AC3E}">
        <p14:creationId xmlns:p14="http://schemas.microsoft.com/office/powerpoint/2010/main" val="1469817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6EF951-60DF-8641-B8CF-B04C680E78B0}" type="slidenum">
              <a:rPr lang="en-US"/>
              <a:pPr>
                <a:defRPr/>
              </a:pPr>
              <a:t>‹#›</a:t>
            </a:fld>
            <a:endParaRPr lang="en-US"/>
          </a:p>
        </p:txBody>
      </p:sp>
    </p:spTree>
    <p:extLst>
      <p:ext uri="{BB962C8B-B14F-4D97-AF65-F5344CB8AC3E}">
        <p14:creationId xmlns:p14="http://schemas.microsoft.com/office/powerpoint/2010/main" val="298556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D45E6C-EAB6-7340-B445-ADDD118B72B4}" type="slidenum">
              <a:rPr lang="en-US"/>
              <a:pPr>
                <a:defRPr/>
              </a:pPr>
              <a:t>‹#›</a:t>
            </a:fld>
            <a:endParaRPr lang="en-US"/>
          </a:p>
        </p:txBody>
      </p:sp>
    </p:spTree>
    <p:extLst>
      <p:ext uri="{BB962C8B-B14F-4D97-AF65-F5344CB8AC3E}">
        <p14:creationId xmlns:p14="http://schemas.microsoft.com/office/powerpoint/2010/main" val="725022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3D4CD-281C-1E46-87D1-1DA33B9C8C44}" type="slidenum">
              <a:rPr lang="en-US"/>
              <a:pPr>
                <a:defRPr/>
              </a:pPr>
              <a:t>‹#›</a:t>
            </a:fld>
            <a:endParaRPr lang="en-US"/>
          </a:p>
        </p:txBody>
      </p:sp>
    </p:spTree>
    <p:extLst>
      <p:ext uri="{BB962C8B-B14F-4D97-AF65-F5344CB8AC3E}">
        <p14:creationId xmlns:p14="http://schemas.microsoft.com/office/powerpoint/2010/main" val="3418937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2A618D-25E4-E749-8532-EE3E968DB9C9}" type="slidenum">
              <a:rPr lang="en-US"/>
              <a:pPr>
                <a:defRPr/>
              </a:pPr>
              <a:t>‹#›</a:t>
            </a:fld>
            <a:endParaRPr lang="en-US"/>
          </a:p>
        </p:txBody>
      </p:sp>
    </p:spTree>
    <p:extLst>
      <p:ext uri="{BB962C8B-B14F-4D97-AF65-F5344CB8AC3E}">
        <p14:creationId xmlns:p14="http://schemas.microsoft.com/office/powerpoint/2010/main" val="24398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B43D8A-9C9A-8143-A59B-B8D326DCC6CA}" type="slidenum">
              <a:rPr lang="en-US"/>
              <a:pPr>
                <a:defRPr/>
              </a:pPr>
              <a:t>‹#›</a:t>
            </a:fld>
            <a:endParaRPr lang="en-US"/>
          </a:p>
        </p:txBody>
      </p:sp>
    </p:spTree>
    <p:extLst>
      <p:ext uri="{BB962C8B-B14F-4D97-AF65-F5344CB8AC3E}">
        <p14:creationId xmlns:p14="http://schemas.microsoft.com/office/powerpoint/2010/main" val="1560678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8971D3-CFA0-CA43-99C8-333E08C3DA5E}" type="slidenum">
              <a:rPr lang="en-US"/>
              <a:pPr>
                <a:defRPr/>
              </a:pPr>
              <a:t>‹#›</a:t>
            </a:fld>
            <a:endParaRPr lang="en-US"/>
          </a:p>
        </p:txBody>
      </p:sp>
    </p:spTree>
    <p:extLst>
      <p:ext uri="{BB962C8B-B14F-4D97-AF65-F5344CB8AC3E}">
        <p14:creationId xmlns:p14="http://schemas.microsoft.com/office/powerpoint/2010/main" val="243092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A583F4-0E19-9C4D-A044-F0D7EC685447}" type="slidenum">
              <a:rPr lang="en-US"/>
              <a:pPr>
                <a:defRPr/>
              </a:pPr>
              <a:t>‹#›</a:t>
            </a:fld>
            <a:endParaRPr lang="en-US"/>
          </a:p>
        </p:txBody>
      </p:sp>
    </p:spTree>
    <p:extLst>
      <p:ext uri="{BB962C8B-B14F-4D97-AF65-F5344CB8AC3E}">
        <p14:creationId xmlns:p14="http://schemas.microsoft.com/office/powerpoint/2010/main" val="1642514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33EC48-898F-084A-A2FC-B46A81B2567F}" type="slidenum">
              <a:rPr lang="en-US"/>
              <a:pPr>
                <a:defRPr/>
              </a:pPr>
              <a:t>‹#›</a:t>
            </a:fld>
            <a:endParaRPr lang="en-US"/>
          </a:p>
        </p:txBody>
      </p:sp>
    </p:spTree>
    <p:extLst>
      <p:ext uri="{BB962C8B-B14F-4D97-AF65-F5344CB8AC3E}">
        <p14:creationId xmlns:p14="http://schemas.microsoft.com/office/powerpoint/2010/main" val="864824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09600" y="2743200"/>
            <a:ext cx="7772400" cy="1143000"/>
          </a:xfrm>
        </p:spPr>
        <p:txBody>
          <a:bodyPr anchor="t"/>
          <a:lstStyle>
            <a:lvl1pPr algn="ctr">
              <a:defRPr/>
            </a:lvl1pPr>
          </a:lstStyle>
          <a:p>
            <a:r>
              <a:rPr lang="en-US"/>
              <a:t>Click to edit Master title style</a:t>
            </a:r>
          </a:p>
        </p:txBody>
      </p:sp>
      <p:sp>
        <p:nvSpPr>
          <p:cNvPr id="65539" name="Rectangle 3"/>
          <p:cNvSpPr>
            <a:spLocks noGrp="1" noChangeArrowheads="1"/>
          </p:cNvSpPr>
          <p:nvPr>
            <p:ph type="subTitle" idx="1"/>
          </p:nvPr>
        </p:nvSpPr>
        <p:spPr>
          <a:xfrm>
            <a:off x="1371600" y="4114800"/>
            <a:ext cx="6400800" cy="1524000"/>
          </a:xfrm>
        </p:spPr>
        <p:txBody>
          <a:bodyPr anchor="ctr"/>
          <a:lstStyle>
            <a:lvl1pPr marL="0" indent="0" algn="ctr">
              <a:buFont typeface="Tahoma"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CC08A2-BFA5-B143-B38C-F0D0A84AC359}" type="slidenum">
              <a:rPr lang="en-US"/>
              <a:pPr>
                <a:defRPr/>
              </a:pPr>
              <a:t>‹#›</a:t>
            </a:fld>
            <a:endParaRPr lang="en-US"/>
          </a:p>
        </p:txBody>
      </p:sp>
    </p:spTree>
    <p:extLst>
      <p:ext uri="{BB962C8B-B14F-4D97-AF65-F5344CB8AC3E}">
        <p14:creationId xmlns:p14="http://schemas.microsoft.com/office/powerpoint/2010/main" val="1406772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9CFD6C-1776-024E-AA18-86094333E44C}" type="slidenum">
              <a:rPr lang="en-US"/>
              <a:pPr>
                <a:defRPr/>
              </a:pPr>
              <a:t>‹#›</a:t>
            </a:fld>
            <a:endParaRPr lang="en-US"/>
          </a:p>
        </p:txBody>
      </p:sp>
    </p:spTree>
    <p:extLst>
      <p:ext uri="{BB962C8B-B14F-4D97-AF65-F5344CB8AC3E}">
        <p14:creationId xmlns:p14="http://schemas.microsoft.com/office/powerpoint/2010/main" val="2553476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C7AD2-7EDA-994B-B696-B2ADAD5A7781}" type="slidenum">
              <a:rPr lang="en-US"/>
              <a:pPr>
                <a:defRPr/>
              </a:pPr>
              <a:t>‹#›</a:t>
            </a:fld>
            <a:endParaRPr lang="en-US"/>
          </a:p>
        </p:txBody>
      </p:sp>
    </p:spTree>
    <p:extLst>
      <p:ext uri="{BB962C8B-B14F-4D97-AF65-F5344CB8AC3E}">
        <p14:creationId xmlns:p14="http://schemas.microsoft.com/office/powerpoint/2010/main" val="1269662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024CBF-B93D-F84E-A440-DFDE9E98B8FE}" type="slidenum">
              <a:rPr lang="en-US"/>
              <a:pPr>
                <a:defRPr/>
              </a:pPr>
              <a:t>‹#›</a:t>
            </a:fld>
            <a:endParaRPr lang="en-US"/>
          </a:p>
        </p:txBody>
      </p:sp>
    </p:spTree>
    <p:extLst>
      <p:ext uri="{BB962C8B-B14F-4D97-AF65-F5344CB8AC3E}">
        <p14:creationId xmlns:p14="http://schemas.microsoft.com/office/powerpoint/2010/main" val="118755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4AC8CD-9E6F-EA47-8FE8-A8224D6A521B}" type="slidenum">
              <a:rPr lang="en-US"/>
              <a:pPr>
                <a:defRPr/>
              </a:pPr>
              <a:t>‹#›</a:t>
            </a:fld>
            <a:endParaRPr lang="en-US"/>
          </a:p>
        </p:txBody>
      </p:sp>
    </p:spTree>
    <p:extLst>
      <p:ext uri="{BB962C8B-B14F-4D97-AF65-F5344CB8AC3E}">
        <p14:creationId xmlns:p14="http://schemas.microsoft.com/office/powerpoint/2010/main" val="116605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FD1024-8427-5145-A3A9-4373A73348A8}" type="slidenum">
              <a:rPr lang="en-US"/>
              <a:pPr>
                <a:defRPr/>
              </a:pPr>
              <a:t>‹#›</a:t>
            </a:fld>
            <a:endParaRPr lang="en-US"/>
          </a:p>
        </p:txBody>
      </p:sp>
    </p:spTree>
    <p:extLst>
      <p:ext uri="{BB962C8B-B14F-4D97-AF65-F5344CB8AC3E}">
        <p14:creationId xmlns:p14="http://schemas.microsoft.com/office/powerpoint/2010/main" val="2058456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ECCCD9-75ED-6049-8C0F-0B105EC952B2}" type="slidenum">
              <a:rPr lang="en-US"/>
              <a:pPr>
                <a:defRPr/>
              </a:pPr>
              <a:t>‹#›</a:t>
            </a:fld>
            <a:endParaRPr lang="en-US"/>
          </a:p>
        </p:txBody>
      </p:sp>
    </p:spTree>
    <p:extLst>
      <p:ext uri="{BB962C8B-B14F-4D97-AF65-F5344CB8AC3E}">
        <p14:creationId xmlns:p14="http://schemas.microsoft.com/office/powerpoint/2010/main" val="2800847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5CAF60-BD17-6745-914F-963D1C44D774}" type="slidenum">
              <a:rPr lang="en-US"/>
              <a:pPr>
                <a:defRPr/>
              </a:pPr>
              <a:t>‹#›</a:t>
            </a:fld>
            <a:endParaRPr lang="en-US"/>
          </a:p>
        </p:txBody>
      </p:sp>
    </p:spTree>
    <p:extLst>
      <p:ext uri="{BB962C8B-B14F-4D97-AF65-F5344CB8AC3E}">
        <p14:creationId xmlns:p14="http://schemas.microsoft.com/office/powerpoint/2010/main" val="31068406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E35166-9F83-244A-83E0-DF93D9340183}" type="slidenum">
              <a:rPr lang="en-US"/>
              <a:pPr>
                <a:defRPr/>
              </a:pPr>
              <a:t>‹#›</a:t>
            </a:fld>
            <a:endParaRPr lang="en-US"/>
          </a:p>
        </p:txBody>
      </p:sp>
    </p:spTree>
    <p:extLst>
      <p:ext uri="{BB962C8B-B14F-4D97-AF65-F5344CB8AC3E}">
        <p14:creationId xmlns:p14="http://schemas.microsoft.com/office/powerpoint/2010/main" val="7002155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145B5C-92E4-1148-9020-3746105761D0}" type="slidenum">
              <a:rPr lang="en-US"/>
              <a:pPr>
                <a:defRPr/>
              </a:pPr>
              <a:t>‹#›</a:t>
            </a:fld>
            <a:endParaRPr lang="en-US"/>
          </a:p>
        </p:txBody>
      </p:sp>
    </p:spTree>
    <p:extLst>
      <p:ext uri="{BB962C8B-B14F-4D97-AF65-F5344CB8AC3E}">
        <p14:creationId xmlns:p14="http://schemas.microsoft.com/office/powerpoint/2010/main" val="13212441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AC051C-5225-AB4A-9207-93400612F374}" type="slidenum">
              <a:rPr lang="en-US"/>
              <a:pPr>
                <a:defRPr/>
              </a:pPr>
              <a:t>‹#›</a:t>
            </a:fld>
            <a:endParaRPr lang="en-US"/>
          </a:p>
        </p:txBody>
      </p:sp>
    </p:spTree>
    <p:extLst>
      <p:ext uri="{BB962C8B-B14F-4D97-AF65-F5344CB8AC3E}">
        <p14:creationId xmlns:p14="http://schemas.microsoft.com/office/powerpoint/2010/main" val="11979841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19200"/>
            <a:ext cx="56769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C2538C-6A10-F949-94C5-5A8165250A34}" type="slidenum">
              <a:rPr lang="en-US"/>
              <a:pPr>
                <a:defRPr/>
              </a:pPr>
              <a:t>‹#›</a:t>
            </a:fld>
            <a:endParaRPr lang="en-US"/>
          </a:p>
        </p:txBody>
      </p:sp>
    </p:spTree>
    <p:extLst>
      <p:ext uri="{BB962C8B-B14F-4D97-AF65-F5344CB8AC3E}">
        <p14:creationId xmlns:p14="http://schemas.microsoft.com/office/powerpoint/2010/main" val="35520758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255713" y="1371600"/>
            <a:ext cx="6629400" cy="2057400"/>
          </a:xfrm>
        </p:spPr>
        <p:txBody>
          <a:bodyPr anchor="b"/>
          <a:lstStyle>
            <a:lvl1pPr>
              <a:defRPr/>
            </a:lvl1pPr>
          </a:lstStyle>
          <a:p>
            <a:r>
              <a:rPr lang="en-US"/>
              <a:t>Click to edit Master title style</a:t>
            </a:r>
          </a:p>
        </p:txBody>
      </p:sp>
      <p:sp>
        <p:nvSpPr>
          <p:cNvPr id="61443" name="Rectangle 3"/>
          <p:cNvSpPr>
            <a:spLocks noGrp="1" noChangeArrowheads="1"/>
          </p:cNvSpPr>
          <p:nvPr>
            <p:ph type="subTitle" idx="1"/>
          </p:nvPr>
        </p:nvSpPr>
        <p:spPr>
          <a:xfrm>
            <a:off x="1371600" y="38100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E46A5E-33EC-114C-AE00-A684F0B27DF2}" type="slidenum">
              <a:rPr lang="en-US"/>
              <a:pPr>
                <a:defRPr/>
              </a:pPr>
              <a:t>‹#›</a:t>
            </a:fld>
            <a:endParaRPr lang="en-US"/>
          </a:p>
        </p:txBody>
      </p:sp>
    </p:spTree>
    <p:extLst>
      <p:ext uri="{BB962C8B-B14F-4D97-AF65-F5344CB8AC3E}">
        <p14:creationId xmlns:p14="http://schemas.microsoft.com/office/powerpoint/2010/main" val="1270498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B003A8-4FD3-1C40-9E17-013995BCF3CB}" type="slidenum">
              <a:rPr lang="en-US"/>
              <a:pPr>
                <a:defRPr/>
              </a:pPr>
              <a:t>‹#›</a:t>
            </a:fld>
            <a:endParaRPr lang="en-US"/>
          </a:p>
        </p:txBody>
      </p:sp>
    </p:spTree>
    <p:extLst>
      <p:ext uri="{BB962C8B-B14F-4D97-AF65-F5344CB8AC3E}">
        <p14:creationId xmlns:p14="http://schemas.microsoft.com/office/powerpoint/2010/main" val="23328349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D5C2F0-2269-6D40-9E1F-F24727BC0457}" type="slidenum">
              <a:rPr lang="en-US"/>
              <a:pPr>
                <a:defRPr/>
              </a:pPr>
              <a:t>‹#›</a:t>
            </a:fld>
            <a:endParaRPr lang="en-US"/>
          </a:p>
        </p:txBody>
      </p:sp>
    </p:spTree>
    <p:extLst>
      <p:ext uri="{BB962C8B-B14F-4D97-AF65-F5344CB8AC3E}">
        <p14:creationId xmlns:p14="http://schemas.microsoft.com/office/powerpoint/2010/main" val="60409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9460D3-B87F-2A48-924D-F968FD2801B4}" type="slidenum">
              <a:rPr lang="en-US"/>
              <a:pPr>
                <a:defRPr/>
              </a:pPr>
              <a:t>‹#›</a:t>
            </a:fld>
            <a:endParaRPr lang="en-US"/>
          </a:p>
        </p:txBody>
      </p:sp>
    </p:spTree>
    <p:extLst>
      <p:ext uri="{BB962C8B-B14F-4D97-AF65-F5344CB8AC3E}">
        <p14:creationId xmlns:p14="http://schemas.microsoft.com/office/powerpoint/2010/main" val="2757892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6BB7A9-8ECE-3A42-94EC-67A0575C075D}" type="slidenum">
              <a:rPr lang="en-US"/>
              <a:pPr>
                <a:defRPr/>
              </a:pPr>
              <a:t>‹#›</a:t>
            </a:fld>
            <a:endParaRPr lang="en-US"/>
          </a:p>
        </p:txBody>
      </p:sp>
    </p:spTree>
    <p:extLst>
      <p:ext uri="{BB962C8B-B14F-4D97-AF65-F5344CB8AC3E}">
        <p14:creationId xmlns:p14="http://schemas.microsoft.com/office/powerpoint/2010/main" val="2756380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723C2A-EF45-2B4A-8178-E0EEE4FFE567}" type="slidenum">
              <a:rPr lang="en-US"/>
              <a:pPr>
                <a:defRPr/>
              </a:pPr>
              <a:t>‹#›</a:t>
            </a:fld>
            <a:endParaRPr lang="en-US"/>
          </a:p>
        </p:txBody>
      </p:sp>
    </p:spTree>
    <p:extLst>
      <p:ext uri="{BB962C8B-B14F-4D97-AF65-F5344CB8AC3E}">
        <p14:creationId xmlns:p14="http://schemas.microsoft.com/office/powerpoint/2010/main" val="3783024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CE962A-AAC1-3042-9901-7AF21937898A}" type="slidenum">
              <a:rPr lang="en-US"/>
              <a:pPr>
                <a:defRPr/>
              </a:pPr>
              <a:t>‹#›</a:t>
            </a:fld>
            <a:endParaRPr lang="en-US"/>
          </a:p>
        </p:txBody>
      </p:sp>
    </p:spTree>
    <p:extLst>
      <p:ext uri="{BB962C8B-B14F-4D97-AF65-F5344CB8AC3E}">
        <p14:creationId xmlns:p14="http://schemas.microsoft.com/office/powerpoint/2010/main" val="971917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E51820-69CA-DB4D-A4E7-F61AF8060E77}" type="slidenum">
              <a:rPr lang="en-US"/>
              <a:pPr>
                <a:defRPr/>
              </a:pPr>
              <a:t>‹#›</a:t>
            </a:fld>
            <a:endParaRPr lang="en-US"/>
          </a:p>
        </p:txBody>
      </p:sp>
    </p:spTree>
    <p:extLst>
      <p:ext uri="{BB962C8B-B14F-4D97-AF65-F5344CB8AC3E}">
        <p14:creationId xmlns:p14="http://schemas.microsoft.com/office/powerpoint/2010/main" val="21494474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8238DF-C0E2-0447-AA12-7A117B859FC7}" type="slidenum">
              <a:rPr lang="en-US"/>
              <a:pPr>
                <a:defRPr/>
              </a:pPr>
              <a:t>‹#›</a:t>
            </a:fld>
            <a:endParaRPr lang="en-US"/>
          </a:p>
        </p:txBody>
      </p:sp>
    </p:spTree>
    <p:extLst>
      <p:ext uri="{BB962C8B-B14F-4D97-AF65-F5344CB8AC3E}">
        <p14:creationId xmlns:p14="http://schemas.microsoft.com/office/powerpoint/2010/main" val="31923233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C077A7-2681-074E-8034-98FBF435F0A1}" type="slidenum">
              <a:rPr lang="en-US"/>
              <a:pPr>
                <a:defRPr/>
              </a:pPr>
              <a:t>‹#›</a:t>
            </a:fld>
            <a:endParaRPr lang="en-US"/>
          </a:p>
        </p:txBody>
      </p:sp>
    </p:spTree>
    <p:extLst>
      <p:ext uri="{BB962C8B-B14F-4D97-AF65-F5344CB8AC3E}">
        <p14:creationId xmlns:p14="http://schemas.microsoft.com/office/powerpoint/2010/main" val="3904722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2B32EB-B8F5-9A40-AA26-C5C1277B8040}" type="slidenum">
              <a:rPr lang="en-US"/>
              <a:pPr>
                <a:defRPr/>
              </a:pPr>
              <a:t>‹#›</a:t>
            </a:fld>
            <a:endParaRPr lang="en-US"/>
          </a:p>
        </p:txBody>
      </p:sp>
    </p:spTree>
    <p:extLst>
      <p:ext uri="{BB962C8B-B14F-4D97-AF65-F5344CB8AC3E}">
        <p14:creationId xmlns:p14="http://schemas.microsoft.com/office/powerpoint/2010/main" val="5530688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970EC-A2C5-A64F-A1F7-8B3F7BA42C53}" type="slidenum">
              <a:rPr lang="en-US"/>
              <a:pPr>
                <a:defRPr/>
              </a:pPr>
              <a:t>‹#›</a:t>
            </a:fld>
            <a:endParaRPr lang="en-US"/>
          </a:p>
        </p:txBody>
      </p:sp>
    </p:spTree>
    <p:extLst>
      <p:ext uri="{BB962C8B-B14F-4D97-AF65-F5344CB8AC3E}">
        <p14:creationId xmlns:p14="http://schemas.microsoft.com/office/powerpoint/2010/main" val="41812313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D7C80D65-57AF-6D48-B36D-805A6F190375}" type="slidenum">
              <a:rPr lang="en-US"/>
              <a:pPr>
                <a:defRPr/>
              </a:pPr>
              <a:t>‹#›</a:t>
            </a:fld>
            <a:endParaRPr lang="en-US"/>
          </a:p>
        </p:txBody>
      </p:sp>
    </p:spTree>
    <p:extLst>
      <p:ext uri="{BB962C8B-B14F-4D97-AF65-F5344CB8AC3E}">
        <p14:creationId xmlns:p14="http://schemas.microsoft.com/office/powerpoint/2010/main" val="42379682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C8FB2329-3DA7-D64F-BC2F-A10890B764A9}" type="slidenum">
              <a:rPr lang="en-US"/>
              <a:pPr>
                <a:defRPr/>
              </a:pPr>
              <a:t>‹#›</a:t>
            </a:fld>
            <a:endParaRPr lang="en-US"/>
          </a:p>
        </p:txBody>
      </p:sp>
    </p:spTree>
    <p:extLst>
      <p:ext uri="{BB962C8B-B14F-4D97-AF65-F5344CB8AC3E}">
        <p14:creationId xmlns:p14="http://schemas.microsoft.com/office/powerpoint/2010/main" val="241396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38F4E8-1CBA-C947-9E13-2A55DBB99BB6}" type="slidenum">
              <a:rPr lang="en-US"/>
              <a:pPr>
                <a:defRPr/>
              </a:pPr>
              <a:t>‹#›</a:t>
            </a:fld>
            <a:endParaRPr lang="en-US"/>
          </a:p>
        </p:txBody>
      </p:sp>
    </p:spTree>
    <p:extLst>
      <p:ext uri="{BB962C8B-B14F-4D97-AF65-F5344CB8AC3E}">
        <p14:creationId xmlns:p14="http://schemas.microsoft.com/office/powerpoint/2010/main" val="28461162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90284927-7218-2B47-9F1E-471214DF68CF}" type="slidenum">
              <a:rPr lang="en-US"/>
              <a:pPr>
                <a:defRPr/>
              </a:pPr>
              <a:t>‹#›</a:t>
            </a:fld>
            <a:endParaRPr lang="en-US"/>
          </a:p>
        </p:txBody>
      </p:sp>
    </p:spTree>
    <p:extLst>
      <p:ext uri="{BB962C8B-B14F-4D97-AF65-F5344CB8AC3E}">
        <p14:creationId xmlns:p14="http://schemas.microsoft.com/office/powerpoint/2010/main" val="3145898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BAE1A4B9-648B-C541-8ED0-7E7FF936CDD5}" type="slidenum">
              <a:rPr lang="en-US"/>
              <a:pPr>
                <a:defRPr/>
              </a:pPr>
              <a:t>‹#›</a:t>
            </a:fld>
            <a:endParaRPr lang="en-US"/>
          </a:p>
        </p:txBody>
      </p:sp>
    </p:spTree>
    <p:extLst>
      <p:ext uri="{BB962C8B-B14F-4D97-AF65-F5344CB8AC3E}">
        <p14:creationId xmlns:p14="http://schemas.microsoft.com/office/powerpoint/2010/main" val="27914969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1FDEE205-F9A5-144E-B775-F857DA26801A}" type="slidenum">
              <a:rPr lang="en-US"/>
              <a:pPr>
                <a:defRPr/>
              </a:pPr>
              <a:t>‹#›</a:t>
            </a:fld>
            <a:endParaRPr lang="en-US"/>
          </a:p>
        </p:txBody>
      </p:sp>
    </p:spTree>
    <p:extLst>
      <p:ext uri="{BB962C8B-B14F-4D97-AF65-F5344CB8AC3E}">
        <p14:creationId xmlns:p14="http://schemas.microsoft.com/office/powerpoint/2010/main" val="36153420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919A486D-AF38-9E4B-9964-3D1B68A1A2A2}" type="slidenum">
              <a:rPr lang="en-US"/>
              <a:pPr>
                <a:defRPr/>
              </a:pPr>
              <a:t>‹#›</a:t>
            </a:fld>
            <a:endParaRPr lang="en-US"/>
          </a:p>
        </p:txBody>
      </p:sp>
    </p:spTree>
    <p:extLst>
      <p:ext uri="{BB962C8B-B14F-4D97-AF65-F5344CB8AC3E}">
        <p14:creationId xmlns:p14="http://schemas.microsoft.com/office/powerpoint/2010/main" val="700743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78D67D40-FAE6-8048-A42B-BF140E68FAED}" type="slidenum">
              <a:rPr lang="en-US"/>
              <a:pPr>
                <a:defRPr/>
              </a:pPr>
              <a:t>‹#›</a:t>
            </a:fld>
            <a:endParaRPr lang="en-US"/>
          </a:p>
        </p:txBody>
      </p:sp>
    </p:spTree>
    <p:extLst>
      <p:ext uri="{BB962C8B-B14F-4D97-AF65-F5344CB8AC3E}">
        <p14:creationId xmlns:p14="http://schemas.microsoft.com/office/powerpoint/2010/main" val="39612267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C39F2D97-6035-9B46-ABD3-2F5487191851}" type="slidenum">
              <a:rPr lang="en-US"/>
              <a:pPr>
                <a:defRPr/>
              </a:pPr>
              <a:t>‹#›</a:t>
            </a:fld>
            <a:endParaRPr lang="en-US"/>
          </a:p>
        </p:txBody>
      </p:sp>
    </p:spTree>
    <p:extLst>
      <p:ext uri="{BB962C8B-B14F-4D97-AF65-F5344CB8AC3E}">
        <p14:creationId xmlns:p14="http://schemas.microsoft.com/office/powerpoint/2010/main" val="22874295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DDEAD04A-0359-2148-B8F9-386B40FD1D94}" type="slidenum">
              <a:rPr lang="en-US"/>
              <a:pPr>
                <a:defRPr/>
              </a:pPr>
              <a:t>‹#›</a:t>
            </a:fld>
            <a:endParaRPr lang="en-US"/>
          </a:p>
        </p:txBody>
      </p:sp>
    </p:spTree>
    <p:extLst>
      <p:ext uri="{BB962C8B-B14F-4D97-AF65-F5344CB8AC3E}">
        <p14:creationId xmlns:p14="http://schemas.microsoft.com/office/powerpoint/2010/main" val="17825105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81734F74-2F4B-1A4B-8BD8-960256984D87}" type="slidenum">
              <a:rPr lang="en-US"/>
              <a:pPr>
                <a:defRPr/>
              </a:pPr>
              <a:t>‹#›</a:t>
            </a:fld>
            <a:endParaRPr lang="en-US"/>
          </a:p>
        </p:txBody>
      </p:sp>
    </p:spTree>
    <p:extLst>
      <p:ext uri="{BB962C8B-B14F-4D97-AF65-F5344CB8AC3E}">
        <p14:creationId xmlns:p14="http://schemas.microsoft.com/office/powerpoint/2010/main" val="9829648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D6F1895E-24C1-0C45-A4E4-21883E819BB8}" type="slidenum">
              <a:rPr lang="en-US"/>
              <a:pPr>
                <a:defRPr/>
              </a:pPr>
              <a:t>‹#›</a:t>
            </a:fld>
            <a:endParaRPr lang="en-US"/>
          </a:p>
        </p:txBody>
      </p:sp>
    </p:spTree>
    <p:extLst>
      <p:ext uri="{BB962C8B-B14F-4D97-AF65-F5344CB8AC3E}">
        <p14:creationId xmlns:p14="http://schemas.microsoft.com/office/powerpoint/2010/main" val="3070818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B054AB-EA90-EE43-970E-8686E245C37A}" type="slidenum">
              <a:rPr lang="en-US"/>
              <a:pPr>
                <a:defRPr/>
              </a:pPr>
              <a:t>‹#›</a:t>
            </a:fld>
            <a:endParaRPr lang="en-US"/>
          </a:p>
        </p:txBody>
      </p:sp>
    </p:spTree>
    <p:extLst>
      <p:ext uri="{BB962C8B-B14F-4D97-AF65-F5344CB8AC3E}">
        <p14:creationId xmlns:p14="http://schemas.microsoft.com/office/powerpoint/2010/main" val="235599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2A32A2-EEE5-9B48-A6E0-143C5CA7C8EF}" type="slidenum">
              <a:rPr lang="en-US"/>
              <a:pPr>
                <a:defRPr/>
              </a:pPr>
              <a:t>‹#›</a:t>
            </a:fld>
            <a:endParaRPr lang="en-US"/>
          </a:p>
        </p:txBody>
      </p:sp>
    </p:spTree>
    <p:extLst>
      <p:ext uri="{BB962C8B-B14F-4D97-AF65-F5344CB8AC3E}">
        <p14:creationId xmlns:p14="http://schemas.microsoft.com/office/powerpoint/2010/main" val="22001831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E5BDA7-00ED-0B44-9FE9-9906423128CD}" type="slidenum">
              <a:rPr lang="en-US"/>
              <a:pPr>
                <a:defRPr/>
              </a:pPr>
              <a:t>‹#›</a:t>
            </a:fld>
            <a:endParaRPr lang="en-US"/>
          </a:p>
        </p:txBody>
      </p:sp>
    </p:spTree>
    <p:extLst>
      <p:ext uri="{BB962C8B-B14F-4D97-AF65-F5344CB8AC3E}">
        <p14:creationId xmlns:p14="http://schemas.microsoft.com/office/powerpoint/2010/main" val="29605927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55A55-3D43-2C42-9328-DDB0575D2D12}" type="slidenum">
              <a:rPr lang="en-US"/>
              <a:pPr>
                <a:defRPr/>
              </a:pPr>
              <a:t>‹#›</a:t>
            </a:fld>
            <a:endParaRPr lang="en-US"/>
          </a:p>
        </p:txBody>
      </p:sp>
    </p:spTree>
    <p:extLst>
      <p:ext uri="{BB962C8B-B14F-4D97-AF65-F5344CB8AC3E}">
        <p14:creationId xmlns:p14="http://schemas.microsoft.com/office/powerpoint/2010/main" val="7132251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CDECD4-8657-E540-8268-12DC6868362C}" type="slidenum">
              <a:rPr lang="en-US"/>
              <a:pPr>
                <a:defRPr/>
              </a:pPr>
              <a:t>‹#›</a:t>
            </a:fld>
            <a:endParaRPr lang="en-US"/>
          </a:p>
        </p:txBody>
      </p:sp>
    </p:spTree>
    <p:extLst>
      <p:ext uri="{BB962C8B-B14F-4D97-AF65-F5344CB8AC3E}">
        <p14:creationId xmlns:p14="http://schemas.microsoft.com/office/powerpoint/2010/main" val="23970659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DBCB09-1EB4-D845-99BB-2DBDE4BA3A9B}" type="slidenum">
              <a:rPr lang="en-US"/>
              <a:pPr>
                <a:defRPr/>
              </a:pPr>
              <a:t>‹#›</a:t>
            </a:fld>
            <a:endParaRPr lang="en-US"/>
          </a:p>
        </p:txBody>
      </p:sp>
    </p:spTree>
    <p:extLst>
      <p:ext uri="{BB962C8B-B14F-4D97-AF65-F5344CB8AC3E}">
        <p14:creationId xmlns:p14="http://schemas.microsoft.com/office/powerpoint/2010/main" val="38528803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6042EC-4A0C-834A-BCB3-9515E58DEBE7}" type="slidenum">
              <a:rPr lang="en-US"/>
              <a:pPr>
                <a:defRPr/>
              </a:pPr>
              <a:t>‹#›</a:t>
            </a:fld>
            <a:endParaRPr lang="en-US"/>
          </a:p>
        </p:txBody>
      </p:sp>
    </p:spTree>
    <p:extLst>
      <p:ext uri="{BB962C8B-B14F-4D97-AF65-F5344CB8AC3E}">
        <p14:creationId xmlns:p14="http://schemas.microsoft.com/office/powerpoint/2010/main" val="135394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9DCA35-2AC6-9045-960F-0E9403723047}" type="slidenum">
              <a:rPr lang="en-US"/>
              <a:pPr>
                <a:defRPr/>
              </a:pPr>
              <a:t>‹#›</a:t>
            </a:fld>
            <a:endParaRPr lang="en-US"/>
          </a:p>
        </p:txBody>
      </p:sp>
    </p:spTree>
    <p:extLst>
      <p:ext uri="{BB962C8B-B14F-4D97-AF65-F5344CB8AC3E}">
        <p14:creationId xmlns:p14="http://schemas.microsoft.com/office/powerpoint/2010/main" val="2264256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AC26E9-731A-774C-948C-FE82AE51397A}" type="slidenum">
              <a:rPr lang="en-US"/>
              <a:pPr>
                <a:defRPr/>
              </a:pPr>
              <a:t>‹#›</a:t>
            </a:fld>
            <a:endParaRPr lang="en-US"/>
          </a:p>
        </p:txBody>
      </p:sp>
    </p:spTree>
    <p:extLst>
      <p:ext uri="{BB962C8B-B14F-4D97-AF65-F5344CB8AC3E}">
        <p14:creationId xmlns:p14="http://schemas.microsoft.com/office/powerpoint/2010/main" val="38638683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9D0A72-82E0-B341-9901-7165480F6857}" type="slidenum">
              <a:rPr lang="en-US"/>
              <a:pPr>
                <a:defRPr/>
              </a:pPr>
              <a:t>‹#›</a:t>
            </a:fld>
            <a:endParaRPr lang="en-US"/>
          </a:p>
        </p:txBody>
      </p:sp>
    </p:spTree>
    <p:extLst>
      <p:ext uri="{BB962C8B-B14F-4D97-AF65-F5344CB8AC3E}">
        <p14:creationId xmlns:p14="http://schemas.microsoft.com/office/powerpoint/2010/main" val="35432072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79CB0-444C-4646-B44B-A4D7A80E6FED}" type="slidenum">
              <a:rPr lang="en-US"/>
              <a:pPr>
                <a:defRPr/>
              </a:pPr>
              <a:t>‹#›</a:t>
            </a:fld>
            <a:endParaRPr lang="en-US"/>
          </a:p>
        </p:txBody>
      </p:sp>
    </p:spTree>
    <p:extLst>
      <p:ext uri="{BB962C8B-B14F-4D97-AF65-F5344CB8AC3E}">
        <p14:creationId xmlns:p14="http://schemas.microsoft.com/office/powerpoint/2010/main" val="2315018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025ED-BC19-3B49-B145-D964D91987EB}" type="slidenum">
              <a:rPr lang="en-US"/>
              <a:pPr>
                <a:defRPr/>
              </a:pPr>
              <a:t>‹#›</a:t>
            </a:fld>
            <a:endParaRPr lang="en-US"/>
          </a:p>
        </p:txBody>
      </p:sp>
    </p:spTree>
    <p:extLst>
      <p:ext uri="{BB962C8B-B14F-4D97-AF65-F5344CB8AC3E}">
        <p14:creationId xmlns:p14="http://schemas.microsoft.com/office/powerpoint/2010/main" val="137522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heme" Target="../theme/theme10.xml"/><Relationship Id="rId7" Type="http://schemas.openxmlformats.org/officeDocument/2006/relationships/image" Target="../media/image12.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0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10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4.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5.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6.xml"/><Relationship Id="rId1" Type="http://schemas.openxmlformats.org/officeDocument/2006/relationships/slideLayout" Target="../slideLayouts/slideLayout127.xml"/><Relationship Id="rId5" Type="http://schemas.openxmlformats.org/officeDocument/2006/relationships/image" Target="../media/image16.jpeg"/><Relationship Id="rId4" Type="http://schemas.openxmlformats.org/officeDocument/2006/relationships/image" Target="../media/image15.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7.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84150F8-D3C4-EF4C-BD0E-CB6C534034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 id="2147486405" r:id="rId4"/>
    <p:sldLayoutId id="2147486406" r:id="rId5"/>
    <p:sldLayoutId id="2147486407" r:id="rId6"/>
    <p:sldLayoutId id="2147486408" r:id="rId7"/>
    <p:sldLayoutId id="2147486409" r:id="rId8"/>
    <p:sldLayoutId id="2147486410" r:id="rId9"/>
    <p:sldLayoutId id="2147486411" r:id="rId10"/>
    <p:sldLayoutId id="21474864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11618" name="Picture 2" descr="Expbann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19"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a:defRPr/>
            </a:pPr>
            <a:fld id="{045BCE7F-517B-3642-9620-4CC74942CDE2}" type="slidenum">
              <a:rPr lang="en-US"/>
              <a:pPr>
                <a:defRPr/>
              </a:pPr>
              <a:t>‹#›</a:t>
            </a:fld>
            <a:endParaRPr lang="en-US"/>
          </a:p>
        </p:txBody>
      </p:sp>
      <p:pic>
        <p:nvPicPr>
          <p:cNvPr id="111623" name="Picture 7" descr="EXPHORS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24"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6499" r:id="rId1"/>
    <p:sldLayoutId id="2147486500" r:id="rId2"/>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7"/>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8"/>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4690" name="Picture 2" descr="Expbann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691"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a:defRPr/>
            </a:pPr>
            <a:fld id="{24A29D97-C32F-DF46-8E5D-57A39842EED5}" type="slidenum">
              <a:rPr lang="en-US"/>
              <a:pPr>
                <a:defRPr/>
              </a:pPr>
              <a:t>‹#›</a:t>
            </a:fld>
            <a:endParaRPr lang="en-US"/>
          </a:p>
        </p:txBody>
      </p:sp>
      <p:pic>
        <p:nvPicPr>
          <p:cNvPr id="114695" name="Picture 7" descr="EXPHORS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696"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6501" r:id="rId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167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Arial"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8724B3AF-E094-0543-BA72-5C2F1714946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502"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bwMode="auto">
          <a:xfrm>
            <a:off x="685800" y="609600"/>
            <a:ext cx="7772400" cy="11430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9971"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9972"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FFFF66"/>
                </a:solidFill>
                <a:latin typeface="Trebuchet MS" charset="0"/>
                <a:ea typeface="Osaka" charset="0"/>
                <a:cs typeface="Osaka" charset="0"/>
              </a:defRPr>
            </a:lvl1pPr>
          </a:lstStyle>
          <a:p>
            <a:pPr>
              <a:defRPr/>
            </a:pPr>
            <a:endParaRPr lang="en-US"/>
          </a:p>
        </p:txBody>
      </p:sp>
      <p:sp>
        <p:nvSpPr>
          <p:cNvPr id="339973"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solidFill>
                  <a:srgbClr val="FFFF66"/>
                </a:solidFill>
                <a:latin typeface="Trebuchet MS" charset="0"/>
                <a:ea typeface="Osaka" charset="0"/>
                <a:cs typeface="Osaka" charset="0"/>
              </a:defRPr>
            </a:lvl1pPr>
          </a:lstStyle>
          <a:p>
            <a:pPr>
              <a:defRPr/>
            </a:pPr>
            <a:endParaRPr lang="en-US"/>
          </a:p>
        </p:txBody>
      </p:sp>
      <p:sp>
        <p:nvSpPr>
          <p:cNvPr id="339974"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FFFF66"/>
                </a:solidFill>
                <a:latin typeface="Trebuchet MS" charset="0"/>
                <a:ea typeface="Osaka" charset="0"/>
                <a:cs typeface="Osaka" charset="0"/>
              </a:defRPr>
            </a:lvl1pPr>
          </a:lstStyle>
          <a:p>
            <a:pPr>
              <a:defRPr/>
            </a:pPr>
            <a:fld id="{154E3C2F-54C8-5546-B67A-8FD8527C8E1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503" r:id="rId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208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CB93418-D200-A14E-A312-FF42BCC219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04" r:id="rId1"/>
    <p:sldLayoutId id="2147486505" r:id="rId2"/>
    <p:sldLayoutId id="2147486506" r:id="rId3"/>
    <p:sldLayoutId id="2147486507" r:id="rId4"/>
    <p:sldLayoutId id="2147486508" r:id="rId5"/>
    <p:sldLayoutId id="2147486509" r:id="rId6"/>
    <p:sldLayoutId id="2147486510" r:id="rId7"/>
    <p:sldLayoutId id="2147486511" r:id="rId8"/>
    <p:sldLayoutId id="2147486512" r:id="rId9"/>
    <p:sldLayoutId id="2147486513" r:id="rId10"/>
    <p:sldLayoutId id="2147486514"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22" name="Group 2"/>
          <p:cNvGrpSpPr>
            <a:grpSpLocks/>
          </p:cNvGrpSpPr>
          <p:nvPr/>
        </p:nvGrpSpPr>
        <p:grpSpPr bwMode="auto">
          <a:xfrm>
            <a:off x="6350" y="6350"/>
            <a:ext cx="9118600" cy="6832600"/>
            <a:chOff x="4" y="4"/>
            <a:chExt cx="5744" cy="4304"/>
          </a:xfrm>
        </p:grpSpPr>
        <p:sp>
          <p:nvSpPr>
            <p:cNvPr id="13312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zh-CN" altLang="en-US">
                <a:solidFill>
                  <a:srgbClr val="FFFFFF"/>
                </a:solidFill>
                <a:latin typeface="Times New Roman" charset="0"/>
              </a:endParaRPr>
            </a:p>
          </p:txBody>
        </p:sp>
        <p:grpSp>
          <p:nvGrpSpPr>
            <p:cNvPr id="133126" name="Group 4"/>
            <p:cNvGrpSpPr>
              <a:grpSpLocks/>
            </p:cNvGrpSpPr>
            <p:nvPr/>
          </p:nvGrpSpPr>
          <p:grpSpPr bwMode="auto">
            <a:xfrm>
              <a:off x="288" y="225"/>
              <a:ext cx="5185" cy="3895"/>
              <a:chOff x="288" y="225"/>
              <a:chExt cx="5185" cy="3895"/>
            </a:xfrm>
          </p:grpSpPr>
          <p:sp>
            <p:nvSpPr>
              <p:cNvPr id="13312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133128" name="Group 6"/>
              <p:cNvGrpSpPr>
                <a:grpSpLocks/>
              </p:cNvGrpSpPr>
              <p:nvPr/>
            </p:nvGrpSpPr>
            <p:grpSpPr bwMode="auto">
              <a:xfrm>
                <a:off x="288" y="231"/>
                <a:ext cx="86" cy="3889"/>
                <a:chOff x="288" y="231"/>
                <a:chExt cx="86" cy="3889"/>
              </a:xfrm>
            </p:grpSpPr>
            <p:sp>
              <p:nvSpPr>
                <p:cNvPr id="13313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13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33129" name="Group 9"/>
              <p:cNvGrpSpPr>
                <a:grpSpLocks/>
              </p:cNvGrpSpPr>
              <p:nvPr/>
            </p:nvGrpSpPr>
            <p:grpSpPr bwMode="auto">
              <a:xfrm>
                <a:off x="5386" y="225"/>
                <a:ext cx="87" cy="3886"/>
                <a:chOff x="5386" y="225"/>
                <a:chExt cx="87" cy="3886"/>
              </a:xfrm>
            </p:grpSpPr>
            <p:sp>
              <p:nvSpPr>
                <p:cNvPr id="13313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13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13313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313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a:solidFill>
                    <a:srgbClr val="FFFFFF"/>
                  </a:solidFill>
                  <a:latin typeface="Times New Roman" charset="0"/>
                </a:endParaRPr>
              </a:p>
            </p:txBody>
          </p:sp>
        </p:grpSp>
      </p:grpSp>
      <p:sp>
        <p:nvSpPr>
          <p:cNvPr id="133123" name="Rectangle 14"/>
          <p:cNvSpPr>
            <a:spLocks noGrp="1" noChangeArrowheads="1"/>
          </p:cNvSpPr>
          <p:nvPr>
            <p:ph type="title"/>
          </p:nvPr>
        </p:nvSpPr>
        <p:spPr bwMode="auto">
          <a:xfrm>
            <a:off x="671513" y="614363"/>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7" tIns="44450" rIns="90487" bIns="44450" numCol="1" anchor="ctr" anchorCtr="0" compatLnSpc="1">
            <a:prstTxWarp prst="textNoShape">
              <a:avLst/>
            </a:prstTxWarp>
          </a:bodyPr>
          <a:lstStyle/>
          <a:p>
            <a:pPr lvl="0"/>
            <a:r>
              <a:rPr lang="en-US" altLang="zh-CN"/>
              <a:t>Click to edit Master title style</a:t>
            </a:r>
          </a:p>
        </p:txBody>
      </p:sp>
      <p:sp>
        <p:nvSpPr>
          <p:cNvPr id="133124" name="Rectangle 15"/>
          <p:cNvSpPr>
            <a:spLocks noGrp="1" noChangeArrowheads="1"/>
          </p:cNvSpPr>
          <p:nvPr>
            <p:ph type="body" idx="1"/>
          </p:nvPr>
        </p:nvSpPr>
        <p:spPr bwMode="auto">
          <a:xfrm>
            <a:off x="671513"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dk2" tx1="lt1" bg2="dk1" tx2="lt2" accent1="accent1" accent2="accent2" accent3="accent3" accent4="accent4" accent5="accent5" accent6="accent6" hlink="hlink" folHlink="folHlink"/>
  <p:sldLayoutIdLst>
    <p:sldLayoutId id="2147486515" r:id="rId1"/>
    <p:sldLayoutId id="2147486516" r:id="rId2"/>
    <p:sldLayoutId id="2147486517" r:id="rId3"/>
    <p:sldLayoutId id="2147486518" r:id="rId4"/>
    <p:sldLayoutId id="2147486519" r:id="rId5"/>
    <p:sldLayoutId id="2147486520" r:id="rId6"/>
    <p:sldLayoutId id="2147486521" r:id="rId7"/>
    <p:sldLayoutId id="2147486522" r:id="rId8"/>
    <p:sldLayoutId id="2147486523" r:id="rId9"/>
    <p:sldLayoutId id="2147486524" r:id="rId10"/>
    <p:sldLayoutId id="214748652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cs typeface="宋体"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宋体"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宋体"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宋体" charset="0"/>
        </a:defRPr>
      </a:lvl5pPr>
      <a:lvl6pPr marL="457200" algn="ctr" rtl="0" fontAlgn="base">
        <a:spcBef>
          <a:spcPct val="0"/>
        </a:spcBef>
        <a:spcAft>
          <a:spcPct val="0"/>
        </a:spcAft>
        <a:defRPr sz="4400">
          <a:solidFill>
            <a:schemeClr val="tx2"/>
          </a:solidFill>
          <a:latin typeface="Times" charset="0"/>
          <a:ea typeface="宋体" charset="0"/>
          <a:cs typeface="宋体" charset="0"/>
        </a:defRPr>
      </a:lvl6pPr>
      <a:lvl7pPr marL="914400" algn="ctr" rtl="0" fontAlgn="base">
        <a:spcBef>
          <a:spcPct val="0"/>
        </a:spcBef>
        <a:spcAft>
          <a:spcPct val="0"/>
        </a:spcAft>
        <a:defRPr sz="4400">
          <a:solidFill>
            <a:schemeClr val="tx2"/>
          </a:solidFill>
          <a:latin typeface="Times" charset="0"/>
          <a:ea typeface="宋体" charset="0"/>
          <a:cs typeface="宋体" charset="0"/>
        </a:defRPr>
      </a:lvl7pPr>
      <a:lvl8pPr marL="1371600" algn="ctr" rtl="0" fontAlgn="base">
        <a:spcBef>
          <a:spcPct val="0"/>
        </a:spcBef>
        <a:spcAft>
          <a:spcPct val="0"/>
        </a:spcAft>
        <a:defRPr sz="4400">
          <a:solidFill>
            <a:schemeClr val="tx2"/>
          </a:solidFill>
          <a:latin typeface="Times" charset="0"/>
          <a:ea typeface="宋体" charset="0"/>
          <a:cs typeface="宋体" charset="0"/>
        </a:defRPr>
      </a:lvl8pPr>
      <a:lvl9pPr marL="1828800" algn="ctr" rtl="0" fontAlgn="base">
        <a:spcBef>
          <a:spcPct val="0"/>
        </a:spcBef>
        <a:spcAft>
          <a:spcPct val="0"/>
        </a:spcAft>
        <a:defRPr sz="4400">
          <a:solidFill>
            <a:schemeClr val="tx2"/>
          </a:solidFill>
          <a:latin typeface="Times" charset="0"/>
          <a:ea typeface="宋体" charset="0"/>
          <a:cs typeface="宋体"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F46793C2-E7B7-234C-8644-BD02593DDB0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526"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ea typeface="MS PGothic" charset="0"/>
                <a:cs typeface="MS PGothic" charset="0"/>
              </a:rPr>
              <a:pPr/>
              <a:t>‹#›</a:t>
            </a:fld>
            <a:endParaRPr lang="en-US">
              <a:ea typeface="MS PGothic" charset="0"/>
              <a:cs typeface="MS PGothic" charset="0"/>
            </a:endParaRPr>
          </a:p>
        </p:txBody>
      </p:sp>
    </p:spTree>
    <p:extLst>
      <p:ext uri="{BB962C8B-B14F-4D97-AF65-F5344CB8AC3E}">
        <p14:creationId xmlns:p14="http://schemas.microsoft.com/office/powerpoint/2010/main" val="1394983410"/>
      </p:ext>
    </p:extLst>
  </p:cSld>
  <p:clrMap bg1="lt1" tx1="dk1" bg2="lt2" tx2="dk2" accent1="accent1" accent2="accent2" accent3="accent3" accent4="accent4" accent5="accent5" accent6="accent6" hlink="hlink" folHlink="folHlink"/>
  <p:sldLayoutIdLst>
    <p:sldLayoutId id="2147486541" r:id="rId1"/>
    <p:sldLayoutId id="2147486542" r:id="rId2"/>
    <p:sldLayoutId id="2147486543" r:id="rId3"/>
    <p:sldLayoutId id="2147486544" r:id="rId4"/>
    <p:sldLayoutId id="2147486545" r:id="rId5"/>
    <p:sldLayoutId id="2147486546" r:id="rId6"/>
    <p:sldLayoutId id="2147486547" r:id="rId7"/>
    <p:sldLayoutId id="2147486548" r:id="rId8"/>
    <p:sldLayoutId id="2147486549" r:id="rId9"/>
    <p:sldLayoutId id="2147486550" r:id="rId10"/>
    <p:sldLayoutId id="2147486551"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3522" name="Rectangle 1026"/>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3523" name="Rectangle 1027"/>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3524"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363525"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363526"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B19B0035-B924-C64A-B2E9-32E4E919540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charset="0"/>
          <a:cs typeface="Geneva" charset="0"/>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charset="0"/>
          <a:cs typeface="Geneva"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0"/>
          <a:cs typeface="Geneva" charset="0"/>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bwMode="auto">
          <a:xfrm>
            <a:off x="685800" y="609600"/>
            <a:ext cx="7772400" cy="11430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9971"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9972"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Trebuchet MS" charset="0"/>
                <a:ea typeface="Osaka" charset="0"/>
                <a:cs typeface="Osaka" charset="0"/>
              </a:defRPr>
            </a:lvl1pPr>
          </a:lstStyle>
          <a:p>
            <a:pPr>
              <a:defRPr/>
            </a:pPr>
            <a:endParaRPr lang="en-US"/>
          </a:p>
        </p:txBody>
      </p:sp>
      <p:sp>
        <p:nvSpPr>
          <p:cNvPr id="339973"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Trebuchet MS" charset="0"/>
                <a:ea typeface="Osaka" charset="0"/>
                <a:cs typeface="Osaka" charset="0"/>
              </a:defRPr>
            </a:lvl1pPr>
          </a:lstStyle>
          <a:p>
            <a:pPr>
              <a:defRPr/>
            </a:pPr>
            <a:endParaRPr lang="en-US"/>
          </a:p>
        </p:txBody>
      </p:sp>
      <p:sp>
        <p:nvSpPr>
          <p:cNvPr id="339974"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4474D119-C154-7649-8806-A9D18DDEFCE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424" r:id="rId1"/>
    <p:sldLayoutId id="2147486425" r:id="rId2"/>
    <p:sldLayoutId id="2147486426" r:id="rId3"/>
    <p:sldLayoutId id="2147486427" r:id="rId4"/>
    <p:sldLayoutId id="2147486428" r:id="rId5"/>
    <p:sldLayoutId id="2147486429" r:id="rId6"/>
    <p:sldLayoutId id="2147486430" r:id="rId7"/>
    <p:sldLayoutId id="2147486431" r:id="rId8"/>
    <p:sldLayoutId id="2147486432" r:id="rId9"/>
    <p:sldLayoutId id="2147486433" r:id="rId10"/>
    <p:sldLayoutId id="214748643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8000"/>
            <a:chOff x="0" y="0"/>
            <a:chExt cx="5760" cy="4320"/>
          </a:xfrm>
        </p:grpSpPr>
        <p:pic>
          <p:nvPicPr>
            <p:cNvPr id="378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378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378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379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pic>
          <p:nvPicPr>
            <p:cNvPr id="379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6811" name="Rectangle 11"/>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12" name="Rectangle 12"/>
          <p:cNvSpPr>
            <a:spLocks noGrp="1" noChangeArrowheads="1"/>
          </p:cNvSpPr>
          <p:nvPr>
            <p:ph type="body" idx="1"/>
          </p:nvPr>
        </p:nvSpPr>
        <p:spPr bwMode="auto">
          <a:xfrm>
            <a:off x="685800" y="1981200"/>
            <a:ext cx="7772400" cy="4114800"/>
          </a:xfrm>
          <a:prstGeom prst="rect">
            <a:avLst/>
          </a:prstGeom>
          <a:noFill/>
          <a:ln>
            <a:noFill/>
          </a:ln>
          <a:effectLst>
            <a:outerShdw blurRad="508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Helvetica" charset="0"/>
              </a:defRPr>
            </a:lvl1pPr>
          </a:lstStyle>
          <a:p>
            <a:pPr>
              <a:defRPr/>
            </a:pPr>
            <a:endParaRPr lang="en-US"/>
          </a:p>
        </p:txBody>
      </p:sp>
      <p:sp>
        <p:nvSpPr>
          <p:cNvPr id="7681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Helvetica" charset="0"/>
              </a:defRPr>
            </a:lvl1pPr>
          </a:lstStyle>
          <a:p>
            <a:pPr>
              <a:defRPr/>
            </a:pPr>
            <a:endParaRPr lang="en-US"/>
          </a:p>
        </p:txBody>
      </p:sp>
      <p:sp>
        <p:nvSpPr>
          <p:cNvPr id="7681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08DF8E7D-FCC5-2541-BE90-C9F0D190B32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527" r:id="rId1"/>
    <p:sldLayoutId id="2147486435" r:id="rId2"/>
    <p:sldLayoutId id="2147486436" r:id="rId3"/>
    <p:sldLayoutId id="2147486437" r:id="rId4"/>
    <p:sldLayoutId id="2147486438" r:id="rId5"/>
    <p:sldLayoutId id="2147486439" r:id="rId6"/>
    <p:sldLayoutId id="2147486440" r:id="rId7"/>
    <p:sldLayoutId id="2147486441" r:id="rId8"/>
    <p:sldLayoutId id="2147486442" r:id="rId9"/>
    <p:sldLayoutId id="2147486443" r:id="rId10"/>
    <p:sldLayoutId id="214748644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8611" name="Rectangle 3"/>
          <p:cNvSpPr>
            <a:spLocks noGrp="1" noChangeArrowheads="1"/>
          </p:cNvSpPr>
          <p:nvPr>
            <p:ph type="body" idx="1"/>
          </p:nvPr>
        </p:nvSpPr>
        <p:spPr bwMode="auto">
          <a:xfrm>
            <a:off x="685800" y="1752600"/>
            <a:ext cx="7772400" cy="43434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defRPr sz="1400">
                <a:ea typeface="ヒラギノ角ゴ Pro W3" charset="0"/>
                <a:cs typeface="ヒラギノ角ゴ Pro W3" charset="0"/>
              </a:defRPr>
            </a:lvl1pPr>
          </a:lstStyle>
          <a:p>
            <a:pPr>
              <a:defRPr/>
            </a:pPr>
            <a:endParaRPr lang="en-US"/>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ctr">
              <a:defRPr sz="1400">
                <a:ea typeface="ヒラギノ角ゴ Pro W3" charset="0"/>
                <a:cs typeface="ヒラギノ角ゴ Pro W3" charset="0"/>
              </a:defRPr>
            </a:lvl1pPr>
          </a:lstStyle>
          <a:p>
            <a:pPr>
              <a:defRPr/>
            </a:pPr>
            <a:endParaRPr lang="en-US"/>
          </a:p>
        </p:txBody>
      </p:sp>
      <p:sp>
        <p:nvSpPr>
          <p:cNvPr id="686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r">
              <a:defRPr sz="1400">
                <a:ea typeface="ヒラギノ角ゴ Pro W3" charset="0"/>
                <a:cs typeface="ヒラギノ角ゴ Pro W3" charset="0"/>
              </a:defRPr>
            </a:lvl1pPr>
          </a:lstStyle>
          <a:p>
            <a:pPr>
              <a:defRPr/>
            </a:pPr>
            <a:fld id="{8E224C84-4592-2440-ADBB-278593DAFE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445" r:id="rId1"/>
    <p:sldLayoutId id="2147486446" r:id="rId2"/>
    <p:sldLayoutId id="2147486447" r:id="rId3"/>
    <p:sldLayoutId id="2147486448" r:id="rId4"/>
    <p:sldLayoutId id="2147486449" r:id="rId5"/>
    <p:sldLayoutId id="2147486450" r:id="rId6"/>
    <p:sldLayoutId id="2147486451" r:id="rId7"/>
    <p:sldLayoutId id="2147486452" r:id="rId8"/>
    <p:sldLayoutId id="2147486453" r:id="rId9"/>
    <p:sldLayoutId id="2147486454" r:id="rId10"/>
    <p:sldLayoutId id="2147486455"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2pPr>
      <a:lvl3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3pPr>
      <a:lvl4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4pPr>
      <a:lvl5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5pPr>
      <a:lvl6pPr marL="4572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6pPr>
      <a:lvl7pPr marL="9144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7pPr>
      <a:lvl8pPr marL="13716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8pPr>
      <a:lvl9pPr marL="18288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2667000" y="1219200"/>
            <a:ext cx="5791200" cy="1371600"/>
          </a:xfrm>
          <a:prstGeom prst="rect">
            <a:avLst/>
          </a:prstGeom>
          <a:noFill/>
          <a:ln>
            <a:noFill/>
          </a:ln>
          <a:effectLst>
            <a:outerShdw blurRad="508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2743200"/>
            <a:ext cx="7772400" cy="3276600"/>
          </a:xfrm>
          <a:prstGeom prst="rect">
            <a:avLst/>
          </a:prstGeom>
          <a:noFill/>
          <a:ln>
            <a:noFill/>
          </a:ln>
          <a:effectLst>
            <a:outerShdw blurRad="508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ahoma" charset="0"/>
              </a:defRPr>
            </a:lvl1pPr>
          </a:lstStyle>
          <a:p>
            <a:pPr>
              <a:defRPr/>
            </a:pPr>
            <a:endParaRPr lang="en-US"/>
          </a:p>
        </p:txBody>
      </p:sp>
      <p:sp>
        <p:nvSpPr>
          <p:cNvPr id="64517" name="Rectangle 5"/>
          <p:cNvSpPr>
            <a:spLocks noGrp="1" noChangeArrowheads="1"/>
          </p:cNvSpPr>
          <p:nvPr>
            <p:ph type="ftr" sz="quarter" idx="3"/>
          </p:nvPr>
        </p:nvSpPr>
        <p:spPr bwMode="auto">
          <a:xfrm>
            <a:off x="32766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ahoma" charset="0"/>
              </a:defRPr>
            </a:lvl1pPr>
          </a:lstStyle>
          <a:p>
            <a:pPr>
              <a:defRPr/>
            </a:pPr>
            <a:endParaRPr lang="en-US"/>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A6C11E65-9137-4646-95EB-96FDFF13293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456" r:id="rId1"/>
    <p:sldLayoutId id="2147486457" r:id="rId2"/>
    <p:sldLayoutId id="2147486458" r:id="rId3"/>
    <p:sldLayoutId id="2147486459" r:id="rId4"/>
    <p:sldLayoutId id="2147486460" r:id="rId5"/>
    <p:sldLayoutId id="2147486461" r:id="rId6"/>
    <p:sldLayoutId id="2147486462" r:id="rId7"/>
    <p:sldLayoutId id="2147486463" r:id="rId8"/>
    <p:sldLayoutId id="2147486464" r:id="rId9"/>
    <p:sldLayoutId id="2147486465" r:id="rId10"/>
    <p:sldLayoutId id="2147486466" r:id="rId11"/>
  </p:sldLayoutIdLst>
  <p:txStyles>
    <p:titleStyle>
      <a:lvl1pPr algn="r" rtl="0" eaLnBrk="0" fontAlgn="base" hangingPunct="0">
        <a:spcBef>
          <a:spcPct val="0"/>
        </a:spcBef>
        <a:spcAft>
          <a:spcPct val="0"/>
        </a:spcAft>
        <a:defRPr sz="4000" i="1">
          <a:solidFill>
            <a:schemeClr val="tx2"/>
          </a:solidFill>
          <a:latin typeface="+mj-lt"/>
          <a:ea typeface="+mj-ea"/>
          <a:cs typeface="+mj-cs"/>
        </a:defRPr>
      </a:lvl1pPr>
      <a:lvl2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2pPr>
      <a:lvl3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3pPr>
      <a:lvl4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4pPr>
      <a:lvl5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5pPr>
      <a:lvl6pPr marL="457200" algn="r" rtl="0" fontAlgn="base">
        <a:spcBef>
          <a:spcPct val="0"/>
        </a:spcBef>
        <a:spcAft>
          <a:spcPct val="0"/>
        </a:spcAft>
        <a:defRPr sz="4000" i="1">
          <a:solidFill>
            <a:schemeClr val="tx2"/>
          </a:solidFill>
          <a:latin typeface="Tahoma" charset="0"/>
          <a:ea typeface="ＭＳ Ｐゴシック" charset="-128"/>
          <a:cs typeface="ＭＳ Ｐゴシック" charset="-128"/>
        </a:defRPr>
      </a:lvl6pPr>
      <a:lvl7pPr marL="914400" algn="r" rtl="0" fontAlgn="base">
        <a:spcBef>
          <a:spcPct val="0"/>
        </a:spcBef>
        <a:spcAft>
          <a:spcPct val="0"/>
        </a:spcAft>
        <a:defRPr sz="4000" i="1">
          <a:solidFill>
            <a:schemeClr val="tx2"/>
          </a:solidFill>
          <a:latin typeface="Tahoma" charset="0"/>
          <a:ea typeface="ＭＳ Ｐゴシック" charset="-128"/>
          <a:cs typeface="ＭＳ Ｐゴシック" charset="-128"/>
        </a:defRPr>
      </a:lvl7pPr>
      <a:lvl8pPr marL="1371600" algn="r" rtl="0" fontAlgn="base">
        <a:spcBef>
          <a:spcPct val="0"/>
        </a:spcBef>
        <a:spcAft>
          <a:spcPct val="0"/>
        </a:spcAft>
        <a:defRPr sz="4000" i="1">
          <a:solidFill>
            <a:schemeClr val="tx2"/>
          </a:solidFill>
          <a:latin typeface="Tahoma" charset="0"/>
          <a:ea typeface="ＭＳ Ｐゴシック" charset="-128"/>
          <a:cs typeface="ＭＳ Ｐゴシック" charset="-128"/>
        </a:defRPr>
      </a:lvl8pPr>
      <a:lvl9pPr marL="1828800" algn="r" rtl="0" fontAlgn="base">
        <a:spcBef>
          <a:spcPct val="0"/>
        </a:spcBef>
        <a:spcAft>
          <a:spcPct val="0"/>
        </a:spcAft>
        <a:defRPr sz="4000" i="1">
          <a:solidFill>
            <a:schemeClr val="tx2"/>
          </a:solidFill>
          <a:latin typeface="Tahom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Font typeface="Tahoma"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Tahoma" charset="0"/>
        <a:buChar char="•"/>
        <a:defRPr>
          <a:solidFill>
            <a:schemeClr val="tx1"/>
          </a:solidFill>
          <a:latin typeface="+mn-lt"/>
          <a:ea typeface="+mn-ea"/>
          <a:cs typeface="+mn-cs"/>
        </a:defRPr>
      </a:lvl4pPr>
      <a:lvl5pPr marL="2057400" indent="-228600" algn="l" rtl="0" eaLnBrk="0" fontAlgn="base" hangingPunct="0">
        <a:spcBef>
          <a:spcPct val="20000"/>
        </a:spcBef>
        <a:spcAft>
          <a:spcPct val="0"/>
        </a:spcAft>
        <a:buFont typeface="Tahoma" charset="0"/>
        <a:buChar char="•"/>
        <a:defRPr>
          <a:solidFill>
            <a:schemeClr val="tx1"/>
          </a:solidFill>
          <a:latin typeface="+mn-lt"/>
          <a:ea typeface="+mn-ea"/>
          <a:cs typeface="+mn-cs"/>
        </a:defRPr>
      </a:lvl5pPr>
      <a:lvl6pPr marL="2514600" indent="-228600" algn="l" rtl="0" fontAlgn="base">
        <a:spcBef>
          <a:spcPct val="20000"/>
        </a:spcBef>
        <a:spcAft>
          <a:spcPct val="0"/>
        </a:spcAft>
        <a:buFont typeface="Tahoma" charset="0"/>
        <a:buChar char="•"/>
        <a:defRPr>
          <a:solidFill>
            <a:schemeClr val="tx1"/>
          </a:solidFill>
          <a:latin typeface="+mn-lt"/>
          <a:ea typeface="+mn-ea"/>
          <a:cs typeface="+mn-cs"/>
        </a:defRPr>
      </a:lvl6pPr>
      <a:lvl7pPr marL="2971800" indent="-228600" algn="l" rtl="0" fontAlgn="base">
        <a:spcBef>
          <a:spcPct val="20000"/>
        </a:spcBef>
        <a:spcAft>
          <a:spcPct val="0"/>
        </a:spcAft>
        <a:buFont typeface="Tahoma" charset="0"/>
        <a:buChar char="•"/>
        <a:defRPr>
          <a:solidFill>
            <a:schemeClr val="tx1"/>
          </a:solidFill>
          <a:latin typeface="+mn-lt"/>
          <a:ea typeface="+mn-ea"/>
          <a:cs typeface="+mn-cs"/>
        </a:defRPr>
      </a:lvl7pPr>
      <a:lvl8pPr marL="3429000" indent="-228600" algn="l" rtl="0" fontAlgn="base">
        <a:spcBef>
          <a:spcPct val="20000"/>
        </a:spcBef>
        <a:spcAft>
          <a:spcPct val="0"/>
        </a:spcAft>
        <a:buFont typeface="Tahoma" charset="0"/>
        <a:buChar char="•"/>
        <a:defRPr>
          <a:solidFill>
            <a:schemeClr val="tx1"/>
          </a:solidFill>
          <a:latin typeface="+mn-lt"/>
          <a:ea typeface="+mn-ea"/>
          <a:cs typeface="+mn-cs"/>
        </a:defRPr>
      </a:lvl8pPr>
      <a:lvl9pPr marL="3886200" indent="-228600" algn="l" rtl="0" fontAlgn="base">
        <a:spcBef>
          <a:spcPct val="20000"/>
        </a:spcBef>
        <a:spcAft>
          <a:spcPct val="0"/>
        </a:spcAft>
        <a:buFont typeface="Tahoma"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ffectLst>
            <a:outerShdw blurRad="12700" dist="12699" dir="10200039" algn="ctr" rotWithShape="0">
              <a:srgbClr val="FFFFFF">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114800"/>
          </a:xfrm>
          <a:prstGeom prst="rect">
            <a:avLst/>
          </a:prstGeom>
          <a:noFill/>
          <a:ln>
            <a:noFill/>
          </a:ln>
          <a:effectLst>
            <a:outerShdw blurRad="12700" dist="12699" dir="10200039" algn="ctr" rotWithShape="0">
              <a:srgbClr val="FFFFFF">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rebuchet MS" charset="0"/>
                <a:ea typeface="ヒラギノ角ゴ Pro W3" charset="0"/>
                <a:cs typeface="ヒラギノ角ゴ Pro W3" charset="0"/>
              </a:defRPr>
            </a:lvl1pPr>
          </a:lstStyle>
          <a:p>
            <a:pPr>
              <a:defRPr/>
            </a:pPr>
            <a:endParaRPr 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rebuchet MS" charset="0"/>
                <a:ea typeface="ヒラギノ角ゴ Pro W3" charset="0"/>
                <a:cs typeface="ヒラギノ角ゴ Pro W3" charset="0"/>
              </a:defRPr>
            </a:lvl1pPr>
          </a:lstStyle>
          <a:p>
            <a:pPr>
              <a:defRPr/>
            </a:pPr>
            <a:endParaRPr lang="en-US"/>
          </a:p>
        </p:txBody>
      </p:sp>
      <p:sp>
        <p:nvSpPr>
          <p:cNvPr id="604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rebuchet MS" charset="0"/>
                <a:ea typeface="ヒラギノ角ゴ Pro W3" charset="0"/>
                <a:cs typeface="ヒラギノ角ゴ Pro W3" charset="0"/>
              </a:defRPr>
            </a:lvl1pPr>
          </a:lstStyle>
          <a:p>
            <a:pPr>
              <a:defRPr/>
            </a:pPr>
            <a:fld id="{88443CAD-A2C6-9A4B-96C7-D9D5142880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467" r:id="rId1"/>
    <p:sldLayoutId id="2147486468" r:id="rId2"/>
    <p:sldLayoutId id="2147486469" r:id="rId3"/>
    <p:sldLayoutId id="2147486470" r:id="rId4"/>
    <p:sldLayoutId id="2147486471" r:id="rId5"/>
    <p:sldLayoutId id="2147486472" r:id="rId6"/>
    <p:sldLayoutId id="2147486473" r:id="rId7"/>
    <p:sldLayoutId id="2147486474" r:id="rId8"/>
    <p:sldLayoutId id="2147486475" r:id="rId9"/>
    <p:sldLayoutId id="2147486476" r:id="rId10"/>
    <p:sldLayoutId id="21474864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2pPr>
      <a:lvl3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3pPr>
      <a:lvl4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4pPr>
      <a:lvl5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5pPr>
      <a:lvl6pPr marL="4572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6pPr>
      <a:lvl7pPr marL="9144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7pPr>
      <a:lvl8pPr marL="13716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8pPr>
      <a:lvl9pPr marL="18288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9pPr>
    </p:titleStyle>
    <p:bodyStyle>
      <a:lvl1pPr marL="342900" indent="-342900" algn="l" rtl="0" eaLnBrk="0" fontAlgn="base" hangingPunct="0">
        <a:spcBef>
          <a:spcPct val="20000"/>
        </a:spcBef>
        <a:spcAft>
          <a:spcPct val="0"/>
        </a:spcAft>
        <a:buFont typeface="Wingdings" charset="0"/>
        <a:buChar char="s"/>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s"/>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s"/>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s"/>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s"/>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s"/>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s"/>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s"/>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s"/>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grpSp>
          <p:nvGrpSpPr>
            <p:cNvPr id="87049" name="Group 4"/>
            <p:cNvGrpSpPr>
              <a:grpSpLocks/>
            </p:cNvGrpSpPr>
            <p:nvPr/>
          </p:nvGrpSpPr>
          <p:grpSpPr bwMode="auto">
            <a:xfrm>
              <a:off x="48" y="102"/>
              <a:ext cx="96" cy="4128"/>
              <a:chOff x="48" y="102"/>
              <a:chExt cx="96" cy="4128"/>
            </a:xfrm>
          </p:grpSpPr>
          <p:sp>
            <p:nvSpPr>
              <p:cNvPr id="87050"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51"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52"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53"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54"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55"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56"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57"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58"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59"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60"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61"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62"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63"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64"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65"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66"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67"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68"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69"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70"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71"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72"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73"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74"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75"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76"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77"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7078"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grpSp>
      </p:grpSp>
      <p:sp>
        <p:nvSpPr>
          <p:cNvPr id="87043"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ltLang="zh-CN"/>
              <a:t>Click to edit Master title style</a:t>
            </a:r>
          </a:p>
        </p:txBody>
      </p:sp>
      <p:sp>
        <p:nvSpPr>
          <p:cNvPr id="72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charset="0"/>
              </a:defRPr>
            </a:lvl1pPr>
          </a:lstStyle>
          <a:p>
            <a:pPr>
              <a:defRPr/>
            </a:pPr>
            <a:endParaRPr lang="en-US"/>
          </a:p>
        </p:txBody>
      </p:sp>
      <p:sp>
        <p:nvSpPr>
          <p:cNvPr id="72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charset="0"/>
              </a:defRPr>
            </a:lvl1pPr>
          </a:lstStyle>
          <a:p>
            <a:pPr>
              <a:defRPr/>
            </a:pPr>
            <a:endParaRPr lang="en-US"/>
          </a:p>
        </p:txBody>
      </p:sp>
      <p:sp>
        <p:nvSpPr>
          <p:cNvPr id="72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charset="0"/>
              </a:defRPr>
            </a:lvl1pPr>
          </a:lstStyle>
          <a:p>
            <a:pPr>
              <a:defRPr/>
            </a:pPr>
            <a:fld id="{D9B49446-CD2A-FB44-B08A-60936E6AF880}" type="slidenum">
              <a:rPr lang="en-US"/>
              <a:pPr>
                <a:defRPr/>
              </a:pPr>
              <a:t>‹#›</a:t>
            </a:fld>
            <a:endParaRPr lang="en-US"/>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528" r:id="rId1"/>
    <p:sldLayoutId id="2147486478" r:id="rId2"/>
    <p:sldLayoutId id="2147486479" r:id="rId3"/>
    <p:sldLayoutId id="2147486480" r:id="rId4"/>
    <p:sldLayoutId id="2147486481" r:id="rId5"/>
    <p:sldLayoutId id="2147486482" r:id="rId6"/>
    <p:sldLayoutId id="2147486483" r:id="rId7"/>
    <p:sldLayoutId id="2147486484" r:id="rId8"/>
    <p:sldLayoutId id="2147486485" r:id="rId9"/>
    <p:sldLayoutId id="2147486486" r:id="rId10"/>
    <p:sldLayoutId id="2147486487"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ＭＳ Ｐゴシック" charset="0"/>
          <a:cs typeface="Geneva" charset="0"/>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cs typeface="Geneva"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cs typeface="Geneva"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205F2C0-54F6-F84E-B2AC-B89C783E5D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488" r:id="rId1"/>
    <p:sldLayoutId id="2147486489" r:id="rId2"/>
    <p:sldLayoutId id="2147486490" r:id="rId3"/>
    <p:sldLayoutId id="2147486491" r:id="rId4"/>
    <p:sldLayoutId id="2147486492" r:id="rId5"/>
    <p:sldLayoutId id="2147486493" r:id="rId6"/>
    <p:sldLayoutId id="2147486494" r:id="rId7"/>
    <p:sldLayoutId id="2147486495" r:id="rId8"/>
    <p:sldLayoutId id="2147486496" r:id="rId9"/>
    <p:sldLayoutId id="2147486497" r:id="rId10"/>
    <p:sldLayoutId id="214748649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0.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1.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03.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28.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026"/>
          <p:cNvSpPr>
            <a:spLocks noGrp="1" noChangeArrowheads="1"/>
          </p:cNvSpPr>
          <p:nvPr>
            <p:ph type="title"/>
          </p:nvPr>
        </p:nvSpPr>
        <p:spPr>
          <a:xfrm>
            <a:off x="685800" y="228600"/>
            <a:ext cx="7772400" cy="762000"/>
          </a:xfrm>
        </p:spPr>
        <p:txBody>
          <a:bodyPr/>
          <a:lstStyle/>
          <a:p>
            <a:pPr eaLnBrk="1" hangingPunct="1"/>
            <a:r>
              <a:rPr lang="zh-CN" altLang="en-US" sz="4800" b="1">
                <a:solidFill>
                  <a:srgbClr val="CCFF33"/>
                </a:solidFill>
                <a:latin typeface="黑体" charset="0"/>
                <a:ea typeface="黑体" charset="0"/>
                <a:cs typeface="黑体" charset="0"/>
              </a:rPr>
              <a:t>讲道结构</a:t>
            </a:r>
            <a:endParaRPr lang="zh-CN" altLang="en-US">
              <a:solidFill>
                <a:srgbClr val="CCFF33"/>
              </a:solidFill>
              <a:latin typeface="黑体" charset="0"/>
              <a:ea typeface="黑体" charset="0"/>
              <a:cs typeface="黑体" charset="0"/>
            </a:endParaRPr>
          </a:p>
        </p:txBody>
      </p:sp>
      <p:sp>
        <p:nvSpPr>
          <p:cNvPr id="149506" name="Rectangle 1027"/>
          <p:cNvSpPr>
            <a:spLocks noGrp="1" noChangeArrowheads="1"/>
          </p:cNvSpPr>
          <p:nvPr>
            <p:ph type="body" idx="1"/>
          </p:nvPr>
        </p:nvSpPr>
        <p:spPr/>
        <p:txBody>
          <a:bodyPr/>
          <a:lstStyle/>
          <a:p>
            <a:pPr eaLnBrk="1" hangingPunct="1"/>
            <a:endParaRPr lang="zh-CN" altLang="en-US">
              <a:latin typeface="Arial" charset="0"/>
            </a:endParaRPr>
          </a:p>
        </p:txBody>
      </p:sp>
      <p:pic>
        <p:nvPicPr>
          <p:cNvPr id="149507" name="Picture 10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825" y="1066800"/>
            <a:ext cx="4905375"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08" name="Picture 10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7800" y="1066800"/>
            <a:ext cx="3789363"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5110" name="Text Box 1030"/>
          <p:cNvSpPr txBox="1">
            <a:spLocks noChangeArrowheads="1"/>
          </p:cNvSpPr>
          <p:nvPr/>
        </p:nvSpPr>
        <p:spPr bwMode="auto">
          <a:xfrm>
            <a:off x="5392738" y="5029200"/>
            <a:ext cx="3067050" cy="1077913"/>
          </a:xfrm>
          <a:prstGeom prst="rect">
            <a:avLst/>
          </a:prstGeom>
          <a:noFill/>
          <a:ln w="9525">
            <a:noFill/>
            <a:miter lim="800000"/>
            <a:headEnd/>
            <a:tailEnd/>
          </a:ln>
          <a:effec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zh-CN" altLang="en-US" sz="3200" b="1" dirty="0">
                <a:solidFill>
                  <a:schemeClr val="bg1"/>
                </a:solidFill>
                <a:effectLst>
                  <a:glow rad="139700">
                    <a:schemeClr val="tx1"/>
                  </a:glow>
                </a:effectLst>
                <a:latin typeface="SimHei" pitchFamily="49" charset="-122"/>
                <a:ea typeface="SimHei" pitchFamily="49" charset="-122"/>
                <a:cs typeface="+mn-cs"/>
              </a:rPr>
              <a:t>建筑需要结构。</a:t>
            </a:r>
          </a:p>
          <a:p>
            <a:pPr>
              <a:defRPr/>
            </a:pPr>
            <a:r>
              <a:rPr lang="zh-CN" altLang="en-US" sz="3200" b="1" dirty="0">
                <a:solidFill>
                  <a:schemeClr val="bg1"/>
                </a:solidFill>
                <a:effectLst>
                  <a:glow rad="139700">
                    <a:schemeClr val="tx1"/>
                  </a:glow>
                </a:effectLst>
                <a:latin typeface="SimHei" pitchFamily="49" charset="-122"/>
                <a:ea typeface="SimHei" pitchFamily="49" charset="-122"/>
                <a:cs typeface="+mn-cs"/>
              </a:rPr>
              <a:t>讲道也是如此！</a:t>
            </a:r>
            <a:endParaRPr lang="en-US" sz="3200" b="1" dirty="0">
              <a:solidFill>
                <a:schemeClr val="bg1"/>
              </a:solidFill>
              <a:effectLst>
                <a:glow rad="139700">
                  <a:schemeClr val="tx1"/>
                </a:glow>
              </a:effectLst>
              <a:latin typeface="SimHei" pitchFamily="49" charset="-122"/>
              <a:ea typeface="SimHei" pitchFamily="49" charset="-122"/>
              <a:cs typeface="+mn-cs"/>
            </a:endParaRPr>
          </a:p>
        </p:txBody>
      </p:sp>
      <p:sp>
        <p:nvSpPr>
          <p:cNvPr id="9"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000" b="1" i="1" kern="0" dirty="0">
                <a:solidFill>
                  <a:srgbClr val="FFFFFF"/>
                </a:solidFill>
                <a:effectLst>
                  <a:outerShdw blurRad="38100" dist="38100" dir="2700000" algn="tl">
                    <a:srgbClr val="000000"/>
                  </a:outerShdw>
                </a:effectLst>
                <a:cs typeface="Arial" charset="0"/>
              </a:rPr>
              <a:t>顾励凯</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p:cTn id="7" dur="500" fill="hold"/>
                                        <p:tgtEl>
                                          <p:spTgt spid="1751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5110">
                                            <p:txEl>
                                              <p:pRg st="1" end="1"/>
                                            </p:txEl>
                                          </p:spTgt>
                                        </p:tgtEl>
                                        <p:attrNameLst>
                                          <p:attrName>style.visibility</p:attrName>
                                        </p:attrNameLst>
                                      </p:cBhvr>
                                      <p:to>
                                        <p:strVal val="visible"/>
                                      </p:to>
                                    </p:set>
                                    <p:anim calcmode="lin" valueType="num">
                                      <p:cBhvr>
                                        <p:cTn id="13" dur="500" fill="hold"/>
                                        <p:tgtEl>
                                          <p:spTgt spid="1751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51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rgbClr val="001E3B"/>
              </a:gs>
            </a:gsLst>
            <a:path path="shape">
              <a:fillToRect l="50000" t="50000" r="50000" b="50000"/>
            </a:path>
          </a:gradFill>
          <a:effectLst>
            <a:outerShdw blurRad="38100" dist="38099" dir="2700000" algn="ctr" rotWithShape="0">
              <a:srgbClr val="000000">
                <a:alpha val="99962"/>
              </a:srgbClr>
            </a:outerShdw>
          </a:effectLst>
        </p:spPr>
        <p:txBody>
          <a:bodyPr/>
          <a:lstStyle/>
          <a:p>
            <a:r>
              <a:rPr lang="zh-CN" altLang="en-US" sz="3200" dirty="0">
                <a:solidFill>
                  <a:srgbClr val="FFFFFF"/>
                </a:solidFill>
                <a:effectLst>
                  <a:outerShdw blurRad="38100" dist="38100" dir="2700000" algn="tl">
                    <a:srgbClr val="000000"/>
                  </a:outerShdw>
                </a:effectLst>
                <a:latin typeface="黑体" charset="0"/>
                <a:ea typeface="黑体" charset="0"/>
                <a:cs typeface="黑体" charset="0"/>
              </a:rPr>
              <a:t>决定讲道的结构</a:t>
            </a:r>
            <a:endParaRPr lang="zh-CN" altLang="en-US" sz="3200" dirty="0">
              <a:solidFill>
                <a:srgbClr val="FFFFFF"/>
              </a:solidFill>
              <a:latin typeface="黑体" charset="0"/>
              <a:ea typeface="黑体" charset="0"/>
              <a:cs typeface="黑体" charset="0"/>
            </a:endParaRPr>
          </a:p>
        </p:txBody>
      </p:sp>
      <p:sp>
        <p:nvSpPr>
          <p:cNvPr id="342019" name="Text Box 3"/>
          <p:cNvSpPr txBox="1">
            <a:spLocks noChangeArrowheads="1"/>
          </p:cNvSpPr>
          <p:nvPr/>
        </p:nvSpPr>
        <p:spPr bwMode="auto">
          <a:xfrm>
            <a:off x="2971800" y="990600"/>
            <a:ext cx="5638800" cy="579438"/>
          </a:xfrm>
          <a:prstGeom prst="rect">
            <a:avLst/>
          </a:prstGeom>
          <a:solidFill>
            <a:srgbClr val="161616"/>
          </a:solidFill>
          <a:ln>
            <a:noFill/>
          </a:ln>
          <a:effectLst>
            <a:outerShdw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effectLst>
                  <a:outerShdw blurRad="38100" dist="38100" dir="2700000" algn="tl">
                    <a:srgbClr val="000000"/>
                  </a:outerShdw>
                </a:effectLst>
                <a:latin typeface="黑体" charset="0"/>
                <a:ea typeface="黑体" charset="0"/>
                <a:cs typeface="黑体" charset="0"/>
              </a:rPr>
              <a:t>应用部分的位置</a:t>
            </a:r>
            <a:endParaRPr lang="en-US" altLang="zh-CN" sz="3200" b="1">
              <a:solidFill>
                <a:srgbClr val="FFFFFF"/>
              </a:solidFill>
              <a:effectLst>
                <a:outerShdw blurRad="38100" dist="38100" dir="2700000" algn="tl">
                  <a:srgbClr val="000000"/>
                </a:outerShdw>
              </a:effectLst>
              <a:latin typeface="黑体" charset="0"/>
              <a:ea typeface="Osaka" charset="0"/>
              <a:cs typeface="Osaka" charset="0"/>
            </a:endParaRPr>
          </a:p>
        </p:txBody>
      </p:sp>
      <p:sp>
        <p:nvSpPr>
          <p:cNvPr id="167939" name="Text Box 4"/>
          <p:cNvSpPr txBox="1">
            <a:spLocks noChangeArrowheads="1"/>
          </p:cNvSpPr>
          <p:nvPr/>
        </p:nvSpPr>
        <p:spPr bwMode="auto">
          <a:xfrm>
            <a:off x="8305800" y="115888"/>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solidFill>
                  <a:srgbClr val="FFFFFF"/>
                </a:solidFill>
                <a:ea typeface="Osaka" charset="0"/>
                <a:cs typeface="Osaka" charset="0"/>
              </a:rPr>
              <a:t>138</a:t>
            </a:r>
            <a:endParaRPr lang="en-US" altLang="zh-CN">
              <a:ea typeface="Osaka" charset="0"/>
              <a:cs typeface="Osaka" charset="0"/>
            </a:endParaRPr>
          </a:p>
        </p:txBody>
      </p:sp>
      <p:sp>
        <p:nvSpPr>
          <p:cNvPr id="342021" name="Text Box 5"/>
          <p:cNvSpPr txBox="1">
            <a:spLocks noChangeArrowheads="1"/>
          </p:cNvSpPr>
          <p:nvPr/>
        </p:nvSpPr>
        <p:spPr bwMode="auto">
          <a:xfrm rot="-5400000">
            <a:off x="-1786731" y="4375944"/>
            <a:ext cx="4267200" cy="579438"/>
          </a:xfrm>
          <a:prstGeom prst="rect">
            <a:avLst/>
          </a:prstGeom>
          <a:solidFill>
            <a:srgbClr val="161616"/>
          </a:solidFill>
          <a:ln>
            <a:noFill/>
          </a:ln>
          <a:effectLst>
            <a:outerShdw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effectLst>
                  <a:outerShdw blurRad="38100" dist="38100" dir="2700000" algn="tl">
                    <a:srgbClr val="000000"/>
                  </a:outerShdw>
                </a:effectLst>
                <a:latin typeface="黑体" charset="0"/>
                <a:ea typeface="黑体" charset="0"/>
                <a:cs typeface="黑体" charset="0"/>
              </a:rPr>
              <a:t>重点的位置</a:t>
            </a:r>
            <a:endParaRPr lang="en-US" altLang="zh-CN" sz="3200" b="1">
              <a:solidFill>
                <a:srgbClr val="FFFFFF"/>
              </a:solidFill>
              <a:effectLst>
                <a:outerShdw blurRad="38100" dist="38100" dir="2700000" algn="tl">
                  <a:srgbClr val="000000"/>
                </a:outerShdw>
              </a:effectLst>
              <a:latin typeface="黑体" charset="0"/>
              <a:ea typeface="Osaka" charset="0"/>
              <a:cs typeface="Osaka" charset="0"/>
            </a:endParaRPr>
          </a:p>
        </p:txBody>
      </p:sp>
      <p:sp>
        <p:nvSpPr>
          <p:cNvPr id="342022" name="Text Box 6"/>
          <p:cNvSpPr txBox="1">
            <a:spLocks noChangeArrowheads="1"/>
          </p:cNvSpPr>
          <p:nvPr/>
        </p:nvSpPr>
        <p:spPr bwMode="auto">
          <a:xfrm>
            <a:off x="2819400" y="1600200"/>
            <a:ext cx="3276600" cy="9540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800" b="1">
                <a:solidFill>
                  <a:srgbClr val="FFFFFF"/>
                </a:solidFill>
                <a:latin typeface="黑体" charset="0"/>
                <a:ea typeface="黑体" charset="0"/>
                <a:cs typeface="黑体" charset="0"/>
              </a:rPr>
              <a:t>简单</a:t>
            </a:r>
            <a:endParaRPr lang="en-US" altLang="zh-CN" sz="2800" b="1">
              <a:solidFill>
                <a:srgbClr val="FFFFFF"/>
              </a:solidFill>
              <a:latin typeface="黑体" charset="0"/>
              <a:ea typeface="Osaka" charset="0"/>
              <a:cs typeface="Osaka" charset="0"/>
            </a:endParaRPr>
          </a:p>
          <a:p>
            <a:pPr algn="ctr"/>
            <a:r>
              <a:rPr lang="en-US" altLang="zh-CN" sz="2800" b="1">
                <a:solidFill>
                  <a:srgbClr val="FFFFFF"/>
                </a:solidFill>
                <a:latin typeface="黑体" charset="0"/>
                <a:ea typeface="Osaka" charset="0"/>
                <a:cs typeface="Osaka" charset="0"/>
              </a:rPr>
              <a:t>(</a:t>
            </a:r>
            <a:r>
              <a:rPr lang="zh-CN" altLang="en-US" sz="2800" b="1">
                <a:solidFill>
                  <a:srgbClr val="FFFFFF"/>
                </a:solidFill>
                <a:latin typeface="黑体" charset="0"/>
                <a:ea typeface="黑体" charset="0"/>
                <a:cs typeface="黑体" charset="0"/>
              </a:rPr>
              <a:t>一次性</a:t>
            </a:r>
            <a:r>
              <a:rPr lang="en-US" altLang="ja-JP" sz="2800" b="1">
                <a:solidFill>
                  <a:srgbClr val="FFFFFF"/>
                </a:solidFill>
                <a:latin typeface="黑体" charset="0"/>
                <a:ea typeface="Osaka" charset="0"/>
                <a:cs typeface="Osaka" charset="0"/>
              </a:rPr>
              <a:t>)</a:t>
            </a:r>
            <a:endParaRPr lang="en-US" altLang="zh-CN" sz="3200" b="1">
              <a:solidFill>
                <a:srgbClr val="FFFFFF"/>
              </a:solidFill>
              <a:latin typeface="黑体" charset="0"/>
              <a:ea typeface="Osaka" charset="0"/>
              <a:cs typeface="Osaka" charset="0"/>
            </a:endParaRPr>
          </a:p>
        </p:txBody>
      </p:sp>
      <p:sp>
        <p:nvSpPr>
          <p:cNvPr id="342023" name="Text Box 7"/>
          <p:cNvSpPr txBox="1">
            <a:spLocks noChangeArrowheads="1"/>
          </p:cNvSpPr>
          <p:nvPr/>
        </p:nvSpPr>
        <p:spPr bwMode="auto">
          <a:xfrm>
            <a:off x="5334000" y="1600200"/>
            <a:ext cx="3886200" cy="9540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800" b="1">
                <a:solidFill>
                  <a:srgbClr val="FFFFFF"/>
                </a:solidFill>
                <a:latin typeface="黑体" charset="0"/>
                <a:ea typeface="黑体" charset="0"/>
                <a:cs typeface="黑体" charset="0"/>
              </a:rPr>
              <a:t>周期性 </a:t>
            </a:r>
            <a:endParaRPr lang="en-US" altLang="zh-CN" sz="2800" b="1">
              <a:solidFill>
                <a:srgbClr val="FFFFFF"/>
              </a:solidFill>
              <a:latin typeface="黑体" charset="0"/>
              <a:ea typeface="Osaka" charset="0"/>
              <a:cs typeface="Osaka" charset="0"/>
            </a:endParaRPr>
          </a:p>
          <a:p>
            <a:pPr algn="ctr"/>
            <a:r>
              <a:rPr lang="en-US" altLang="zh-CN" sz="2800" b="1">
                <a:solidFill>
                  <a:srgbClr val="FFFFFF"/>
                </a:solidFill>
                <a:latin typeface="黑体" charset="0"/>
                <a:ea typeface="Osaka" charset="0"/>
                <a:cs typeface="Osaka" charset="0"/>
              </a:rPr>
              <a:t>(</a:t>
            </a:r>
            <a:r>
              <a:rPr lang="zh-CN" altLang="en-US" sz="2800" b="1">
                <a:solidFill>
                  <a:srgbClr val="FFFFFF"/>
                </a:solidFill>
                <a:latin typeface="黑体" charset="0"/>
                <a:ea typeface="黑体" charset="0"/>
                <a:cs typeface="黑体" charset="0"/>
              </a:rPr>
              <a:t>从始贯彻</a:t>
            </a:r>
            <a:r>
              <a:rPr lang="en-US" altLang="ja-JP" sz="2800" b="1">
                <a:solidFill>
                  <a:srgbClr val="FFFFFF"/>
                </a:solidFill>
                <a:latin typeface="黑体" charset="0"/>
                <a:ea typeface="Osaka" charset="0"/>
                <a:cs typeface="Osaka" charset="0"/>
              </a:rPr>
              <a:t>)</a:t>
            </a:r>
            <a:endParaRPr lang="en-US" altLang="zh-CN" sz="3200" b="1">
              <a:solidFill>
                <a:srgbClr val="FFFFFF"/>
              </a:solidFill>
              <a:latin typeface="黑体" charset="0"/>
              <a:ea typeface="Osaka" charset="0"/>
              <a:cs typeface="Osaka" charset="0"/>
            </a:endParaRPr>
          </a:p>
        </p:txBody>
      </p:sp>
      <p:sp>
        <p:nvSpPr>
          <p:cNvPr id="342024" name="Text Box 8"/>
          <p:cNvSpPr txBox="1">
            <a:spLocks noChangeArrowheads="1"/>
          </p:cNvSpPr>
          <p:nvPr/>
        </p:nvSpPr>
        <p:spPr bwMode="auto">
          <a:xfrm>
            <a:off x="685800" y="3352800"/>
            <a:ext cx="21336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归纳</a:t>
            </a:r>
            <a:br>
              <a:rPr lang="en-US" altLang="ja-JP" sz="3200" b="1">
                <a:solidFill>
                  <a:srgbClr val="FFFFFF"/>
                </a:solidFill>
                <a:latin typeface="黑体" charset="0"/>
                <a:ea typeface="Osaka" charset="0"/>
                <a:cs typeface="Osaka" charset="0"/>
              </a:rPr>
            </a:br>
            <a:r>
              <a:rPr lang="en-US" altLang="ja-JP" sz="2800" b="1">
                <a:solidFill>
                  <a:srgbClr val="FFFFFF"/>
                </a:solidFill>
                <a:latin typeface="黑体" charset="0"/>
                <a:ea typeface="Osaka" charset="0"/>
                <a:cs typeface="Osaka" charset="0"/>
              </a:rPr>
              <a:t>(</a:t>
            </a:r>
            <a:r>
              <a:rPr lang="zh-CN" altLang="en-US" sz="2800" b="1">
                <a:solidFill>
                  <a:srgbClr val="FFFFFF"/>
                </a:solidFill>
                <a:latin typeface="黑体" charset="0"/>
                <a:ea typeface="黑体" charset="0"/>
                <a:cs typeface="黑体" charset="0"/>
              </a:rPr>
              <a:t>终点</a:t>
            </a:r>
            <a:r>
              <a:rPr lang="en-US" altLang="ja-JP" sz="2800" b="1">
                <a:solidFill>
                  <a:srgbClr val="FFFFFF"/>
                </a:solidFill>
                <a:latin typeface="黑体" charset="0"/>
                <a:ea typeface="Osaka" charset="0"/>
                <a:cs typeface="Osaka" charset="0"/>
              </a:rPr>
              <a:t>)</a:t>
            </a:r>
            <a:endParaRPr lang="en-US" altLang="zh-CN" sz="3200" b="1">
              <a:solidFill>
                <a:srgbClr val="FFFFFF"/>
              </a:solidFill>
              <a:latin typeface="黑体" charset="0"/>
              <a:ea typeface="Osaka" charset="0"/>
              <a:cs typeface="Osaka" charset="0"/>
            </a:endParaRPr>
          </a:p>
        </p:txBody>
      </p:sp>
      <p:sp>
        <p:nvSpPr>
          <p:cNvPr id="342025" name="Text Box 9"/>
          <p:cNvSpPr txBox="1">
            <a:spLocks noChangeArrowheads="1"/>
          </p:cNvSpPr>
          <p:nvPr/>
        </p:nvSpPr>
        <p:spPr bwMode="auto">
          <a:xfrm>
            <a:off x="457200" y="5029200"/>
            <a:ext cx="25908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演绎</a:t>
            </a:r>
            <a:br>
              <a:rPr lang="en-US" altLang="ja-JP" sz="3200" b="1">
                <a:solidFill>
                  <a:srgbClr val="FFFFFF"/>
                </a:solidFill>
                <a:latin typeface="黑体" charset="0"/>
                <a:ea typeface="Osaka" charset="0"/>
                <a:cs typeface="Osaka" charset="0"/>
              </a:rPr>
            </a:br>
            <a:r>
              <a:rPr lang="en-US" altLang="ja-JP" sz="2800" b="1">
                <a:solidFill>
                  <a:srgbClr val="FFFFFF"/>
                </a:solidFill>
                <a:latin typeface="黑体" charset="0"/>
                <a:ea typeface="Osaka" charset="0"/>
                <a:cs typeface="Osaka" charset="0"/>
              </a:rPr>
              <a:t>(</a:t>
            </a:r>
            <a:r>
              <a:rPr lang="zh-CN" altLang="en-US" sz="2800" b="1">
                <a:solidFill>
                  <a:srgbClr val="FFFFFF"/>
                </a:solidFill>
                <a:latin typeface="黑体" charset="0"/>
                <a:ea typeface="黑体" charset="0"/>
                <a:cs typeface="黑体" charset="0"/>
              </a:rPr>
              <a:t>起点</a:t>
            </a:r>
            <a:r>
              <a:rPr lang="en-US" altLang="ja-JP" sz="2800" b="1">
                <a:solidFill>
                  <a:srgbClr val="FFFFFF"/>
                </a:solidFill>
                <a:latin typeface="黑体" charset="0"/>
                <a:ea typeface="Osaka" charset="0"/>
                <a:cs typeface="Osaka" charset="0"/>
              </a:rPr>
              <a:t>)</a:t>
            </a:r>
            <a:endParaRPr lang="en-US" altLang="zh-CN" sz="3200" b="1">
              <a:solidFill>
                <a:srgbClr val="FFFFFF"/>
              </a:solidFill>
              <a:latin typeface="黑体" charset="0"/>
              <a:ea typeface="Osaka" charset="0"/>
              <a:cs typeface="Osaka" charset="0"/>
            </a:endParaRPr>
          </a:p>
        </p:txBody>
      </p:sp>
      <p:graphicFrame>
        <p:nvGraphicFramePr>
          <p:cNvPr id="342026" name="Group 10"/>
          <p:cNvGraphicFramePr>
            <a:graphicFrameLocks noGrp="1"/>
          </p:cNvGraphicFramePr>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0"/>
                        <a:cs typeface="Osak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0"/>
                        <a:cs typeface="Osak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2037" name="Text Box 21"/>
          <p:cNvSpPr txBox="1">
            <a:spLocks noChangeArrowheads="1"/>
          </p:cNvSpPr>
          <p:nvPr/>
        </p:nvSpPr>
        <p:spPr bwMode="auto">
          <a:xfrm>
            <a:off x="3352800" y="33528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简单的</a:t>
            </a:r>
            <a:br>
              <a:rPr lang="en-US" altLang="zh-CN" sz="3200" b="1">
                <a:solidFill>
                  <a:srgbClr val="FFFFFF"/>
                </a:solidFill>
                <a:latin typeface="黑体" charset="0"/>
                <a:ea typeface="Osaka" charset="0"/>
                <a:cs typeface="Osaka" charset="0"/>
              </a:rPr>
            </a:br>
            <a:r>
              <a:rPr lang="zh-CN" altLang="en-US" sz="3200" b="1">
                <a:solidFill>
                  <a:srgbClr val="FFFFFF"/>
                </a:solidFill>
                <a:latin typeface="黑体" charset="0"/>
                <a:ea typeface="黑体" charset="0"/>
                <a:cs typeface="黑体" charset="0"/>
              </a:rPr>
              <a:t>归纳</a:t>
            </a:r>
          </a:p>
        </p:txBody>
      </p:sp>
      <p:sp>
        <p:nvSpPr>
          <p:cNvPr id="342038" name="Text Box 22"/>
          <p:cNvSpPr txBox="1">
            <a:spLocks noChangeArrowheads="1"/>
          </p:cNvSpPr>
          <p:nvPr/>
        </p:nvSpPr>
        <p:spPr bwMode="auto">
          <a:xfrm>
            <a:off x="6248400" y="33528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周期性的归纳</a:t>
            </a:r>
          </a:p>
        </p:txBody>
      </p:sp>
      <p:sp>
        <p:nvSpPr>
          <p:cNvPr id="342039" name="Text Box 23"/>
          <p:cNvSpPr txBox="1">
            <a:spLocks noChangeArrowheads="1"/>
          </p:cNvSpPr>
          <p:nvPr/>
        </p:nvSpPr>
        <p:spPr bwMode="auto">
          <a:xfrm>
            <a:off x="3352800" y="50292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简单的</a:t>
            </a:r>
            <a:br>
              <a:rPr lang="en-US" altLang="zh-CN" sz="3200" b="1">
                <a:solidFill>
                  <a:srgbClr val="FFFFFF"/>
                </a:solidFill>
                <a:latin typeface="黑体" charset="0"/>
                <a:ea typeface="Osaka" charset="0"/>
                <a:cs typeface="Osaka" charset="0"/>
              </a:rPr>
            </a:br>
            <a:r>
              <a:rPr lang="zh-CN" altLang="en-US" sz="3200" b="1">
                <a:solidFill>
                  <a:srgbClr val="FFFFFF"/>
                </a:solidFill>
                <a:latin typeface="黑体" charset="0"/>
                <a:ea typeface="黑体" charset="0"/>
                <a:cs typeface="黑体" charset="0"/>
              </a:rPr>
              <a:t>演绎</a:t>
            </a:r>
          </a:p>
        </p:txBody>
      </p:sp>
      <p:sp>
        <p:nvSpPr>
          <p:cNvPr id="342040" name="Text Box 24"/>
          <p:cNvSpPr txBox="1">
            <a:spLocks noChangeArrowheads="1"/>
          </p:cNvSpPr>
          <p:nvPr/>
        </p:nvSpPr>
        <p:spPr bwMode="auto">
          <a:xfrm>
            <a:off x="6248400" y="50292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周期性的演绎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23D81329-AC5A-8940-B0E3-22757D7B3A6C}"/>
              </a:ext>
            </a:extLst>
          </p:cNvPr>
          <p:cNvSpPr>
            <a:spLocks noChangeArrowheads="1"/>
          </p:cNvSpPr>
          <p:nvPr/>
        </p:nvSpPr>
        <p:spPr bwMode="auto">
          <a:xfrm>
            <a:off x="0" y="-27384"/>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46088" name="Text Box 8"/>
          <p:cNvSpPr txBox="1">
            <a:spLocks noChangeArrowheads="1"/>
          </p:cNvSpPr>
          <p:nvPr/>
        </p:nvSpPr>
        <p:spPr bwMode="auto">
          <a:xfrm>
            <a:off x="323850" y="995363"/>
            <a:ext cx="8820150" cy="4857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zh-CN" altLang="en-US" sz="3200" b="1" dirty="0">
                <a:solidFill>
                  <a:srgbClr val="FFFF00"/>
                </a:solidFill>
                <a:latin typeface="黑体" charset="0"/>
                <a:ea typeface="黑体" charset="0"/>
                <a:cs typeface="黑体" charset="0"/>
              </a:rPr>
              <a:t>主题：</a:t>
            </a:r>
            <a:r>
              <a:rPr lang="zh-CN" altLang="en-US" sz="3200" b="1" dirty="0">
                <a:solidFill>
                  <a:schemeClr val="bg1"/>
                </a:solidFill>
                <a:latin typeface="黑体" charset="0"/>
                <a:ea typeface="黑体" charset="0"/>
                <a:cs typeface="黑体" charset="0"/>
              </a:rPr>
              <a:t>教会增长出现问题时，应该如何解决呢？</a:t>
            </a:r>
          </a:p>
        </p:txBody>
      </p:sp>
      <p:sp>
        <p:nvSpPr>
          <p:cNvPr id="46091" name="Rectangle 11"/>
          <p:cNvSpPr>
            <a:spLocks noGrp="1" noChangeArrowheads="1"/>
          </p:cNvSpPr>
          <p:nvPr>
            <p:ph type="title" idx="4294967295"/>
          </p:nvPr>
        </p:nvSpPr>
        <p:spPr>
          <a:xfrm>
            <a:off x="533400" y="152400"/>
            <a:ext cx="7924800" cy="641350"/>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zh-CN" altLang="en-US" sz="3600" b="1">
                <a:solidFill>
                  <a:srgbClr val="FFFFFF"/>
                </a:solidFill>
                <a:effectLst>
                  <a:outerShdw blurRad="38100" dist="38100" dir="2700000" algn="tl">
                    <a:srgbClr val="000000"/>
                  </a:outerShdw>
                </a:effectLst>
                <a:latin typeface="黑体" charset="0"/>
                <a:ea typeface="黑体" charset="0"/>
                <a:cs typeface="黑体" charset="0"/>
              </a:rPr>
              <a:t>简单归纳</a:t>
            </a:r>
            <a:r>
              <a:rPr lang="en-US" altLang="ja-JP" sz="3600" b="1">
                <a:solidFill>
                  <a:srgbClr val="FFFFFF"/>
                </a:solidFill>
                <a:effectLst>
                  <a:outerShdw blurRad="38100" dist="38100" dir="2700000" algn="tl">
                    <a:srgbClr val="000000"/>
                  </a:outerShdw>
                </a:effectLst>
                <a:latin typeface="黑体" charset="0"/>
                <a:ea typeface="ＭＳ Ｐゴシック" charset="0"/>
                <a:cs typeface="Arial" charset="0"/>
              </a:rPr>
              <a:t> (</a:t>
            </a:r>
            <a:r>
              <a:rPr lang="zh-CN" altLang="en-US" sz="3600" b="1">
                <a:solidFill>
                  <a:srgbClr val="FFFFFF"/>
                </a:solidFill>
                <a:effectLst>
                  <a:outerShdw blurRad="38100" dist="38100" dir="2700000" algn="tl">
                    <a:srgbClr val="000000"/>
                  </a:outerShdw>
                </a:effectLst>
                <a:latin typeface="黑体" charset="0"/>
                <a:ea typeface="黑体" charset="0"/>
                <a:cs typeface="黑体" charset="0"/>
              </a:rPr>
              <a:t>使 </a:t>
            </a:r>
            <a:r>
              <a:rPr lang="en-US" altLang="zh-TW" sz="3600" b="1">
                <a:solidFill>
                  <a:srgbClr val="FFFFFF"/>
                </a:solidFill>
                <a:effectLst>
                  <a:outerShdw blurRad="38100" dist="38100" dir="2700000" algn="tl">
                    <a:srgbClr val="000000"/>
                  </a:outerShdw>
                </a:effectLst>
                <a:latin typeface="黑体" charset="0"/>
                <a:ea typeface="黑体" charset="0"/>
                <a:cs typeface="黑体" charset="0"/>
              </a:rPr>
              <a:t>6:1-6)</a:t>
            </a:r>
            <a:endParaRPr lang="en-US" altLang="zh-CN" sz="3600" b="1">
              <a:solidFill>
                <a:srgbClr val="FFFFFF"/>
              </a:solidFill>
              <a:latin typeface="黑体" charset="0"/>
              <a:ea typeface="黑体" charset="0"/>
              <a:cs typeface="黑体" charset="0"/>
            </a:endParaRPr>
          </a:p>
        </p:txBody>
      </p:sp>
      <p:sp>
        <p:nvSpPr>
          <p:cNvPr id="28677" name="Text Box 12"/>
          <p:cNvSpPr txBox="1">
            <a:spLocks noChangeArrowheads="1"/>
          </p:cNvSpPr>
          <p:nvPr/>
        </p:nvSpPr>
        <p:spPr bwMode="auto">
          <a:xfrm>
            <a:off x="8559800" y="95250"/>
            <a:ext cx="4635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49</a:t>
            </a:r>
            <a:endParaRPr lang="en-US" sz="2000" b="1">
              <a:cs typeface="Arial" charset="0"/>
            </a:endParaRPr>
          </a:p>
        </p:txBody>
      </p:sp>
      <p:sp>
        <p:nvSpPr>
          <p:cNvPr id="46093" name="Text Box 13"/>
          <p:cNvSpPr txBox="1">
            <a:spLocks noChangeArrowheads="1"/>
          </p:cNvSpPr>
          <p:nvPr/>
        </p:nvSpPr>
        <p:spPr bwMode="auto">
          <a:xfrm>
            <a:off x="914400" y="2179638"/>
            <a:ext cx="8077200" cy="880241"/>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200" b="1" dirty="0">
                <a:solidFill>
                  <a:schemeClr val="bg1"/>
                </a:solidFill>
                <a:latin typeface="黑体" charset="0"/>
                <a:ea typeface="黑体" charset="0"/>
                <a:cs typeface="黑体" charset="0"/>
              </a:rPr>
              <a:t>(I. </a:t>
            </a:r>
            <a:r>
              <a:rPr lang="zh-CN" altLang="en-US" sz="3200" b="1" dirty="0">
                <a:solidFill>
                  <a:schemeClr val="bg1"/>
                </a:solidFill>
                <a:latin typeface="黑体" charset="0"/>
                <a:ea typeface="黑体" charset="0"/>
                <a:cs typeface="黑体" charset="0"/>
              </a:rPr>
              <a:t>使徒通过指定平信徒领袖解决教会增长的问题</a:t>
            </a:r>
            <a:r>
              <a:rPr lang="en-US" altLang="ja-JP" sz="3200" b="1" dirty="0">
                <a:solidFill>
                  <a:schemeClr val="bg1"/>
                </a:solidFill>
                <a:latin typeface="黑体" charset="0"/>
                <a:cs typeface="Arial" charset="0"/>
              </a:rPr>
              <a:t>)</a:t>
            </a:r>
            <a:endParaRPr lang="en-US" altLang="zh-CN" sz="3200" b="1" dirty="0">
              <a:solidFill>
                <a:schemeClr val="bg1"/>
              </a:solidFill>
              <a:latin typeface="黑体" charset="0"/>
              <a:cs typeface="Arial" charset="0"/>
            </a:endParaRPr>
          </a:p>
        </p:txBody>
      </p:sp>
      <p:sp>
        <p:nvSpPr>
          <p:cNvPr id="46094" name="Text Box 14"/>
          <p:cNvSpPr txBox="1">
            <a:spLocks noChangeArrowheads="1"/>
          </p:cNvSpPr>
          <p:nvPr/>
        </p:nvSpPr>
        <p:spPr bwMode="auto">
          <a:xfrm>
            <a:off x="1331640" y="3249612"/>
            <a:ext cx="7659960" cy="177279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4213" indent="-5143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60000"/>
              </a:lnSpc>
              <a:spcBef>
                <a:spcPct val="50000"/>
              </a:spcBef>
              <a:buFontTx/>
              <a:buAutoNum type="alphaUcPeriod"/>
            </a:pPr>
            <a:r>
              <a:rPr lang="zh-CN" altLang="en-US" sz="2800" b="1" dirty="0">
                <a:solidFill>
                  <a:schemeClr val="bg1"/>
                </a:solidFill>
                <a:latin typeface="黑体" charset="0"/>
                <a:ea typeface="黑体" charset="0"/>
                <a:cs typeface="黑体" charset="0"/>
              </a:rPr>
              <a:t>耶路撒冷教会是一个不断增长的教会</a:t>
            </a:r>
            <a:endParaRPr lang="en-US" altLang="ja-JP" sz="2800" b="1" dirty="0">
              <a:solidFill>
                <a:schemeClr val="bg1"/>
              </a:solidFill>
              <a:latin typeface="黑体" charset="0"/>
              <a:cs typeface="Arial" charset="0"/>
            </a:endParaRPr>
          </a:p>
          <a:p>
            <a:pPr>
              <a:lnSpc>
                <a:spcPct val="60000"/>
              </a:lnSpc>
              <a:spcBef>
                <a:spcPct val="50000"/>
              </a:spcBef>
              <a:buFontTx/>
              <a:buAutoNum type="alphaUcPeriod"/>
            </a:pPr>
            <a:r>
              <a:rPr lang="zh-CN" altLang="en-US" sz="2800" b="1" dirty="0">
                <a:solidFill>
                  <a:schemeClr val="bg1"/>
                </a:solidFill>
                <a:latin typeface="黑体" charset="0"/>
                <a:ea typeface="黑体" charset="0"/>
                <a:cs typeface="黑体" charset="0"/>
              </a:rPr>
              <a:t>教会的寡妇膳食出现问题</a:t>
            </a:r>
            <a:endParaRPr lang="en-US" altLang="ja-JP" sz="2800" b="1" dirty="0">
              <a:solidFill>
                <a:schemeClr val="bg1"/>
              </a:solidFill>
              <a:latin typeface="黑体" charset="0"/>
              <a:ea typeface="黑体" charset="0"/>
              <a:cs typeface="黑体" charset="0"/>
            </a:endParaRPr>
          </a:p>
          <a:p>
            <a:pPr>
              <a:lnSpc>
                <a:spcPct val="60000"/>
              </a:lnSpc>
              <a:spcBef>
                <a:spcPct val="50000"/>
              </a:spcBef>
              <a:buFontTx/>
              <a:buAutoNum type="alphaUcPeriod"/>
            </a:pPr>
            <a:r>
              <a:rPr lang="zh-CN" altLang="en-US" sz="2800" b="1" dirty="0">
                <a:solidFill>
                  <a:schemeClr val="bg1"/>
                </a:solidFill>
                <a:latin typeface="黑体" charset="0"/>
                <a:ea typeface="黑体" charset="0"/>
                <a:cs typeface="黑体" charset="0"/>
              </a:rPr>
              <a:t>使徒们通过指定平信徒领袖来解决</a:t>
            </a:r>
            <a:endParaRPr lang="en-US" altLang="zh-CN" sz="2800" b="1" dirty="0">
              <a:solidFill>
                <a:schemeClr val="bg1"/>
              </a:solidFill>
              <a:latin typeface="黑体" charset="0"/>
              <a:ea typeface="黑体" charset="0"/>
              <a:cs typeface="黑体" charset="0"/>
            </a:endParaRPr>
          </a:p>
          <a:p>
            <a:pPr marL="712788" indent="-542925">
              <a:lnSpc>
                <a:spcPct val="60000"/>
              </a:lnSpc>
              <a:spcBef>
                <a:spcPct val="50000"/>
              </a:spcBef>
            </a:pPr>
            <a:r>
              <a:rPr lang="en-US" altLang="zh-CN" sz="2800" b="1" dirty="0">
                <a:solidFill>
                  <a:schemeClr val="bg1"/>
                </a:solidFill>
                <a:latin typeface="黑体" charset="0"/>
                <a:ea typeface="黑体" charset="0"/>
                <a:cs typeface="黑体" charset="0"/>
              </a:rPr>
              <a:t>	</a:t>
            </a:r>
            <a:r>
              <a:rPr lang="zh-CN" altLang="en-US" sz="2800" b="1" dirty="0">
                <a:solidFill>
                  <a:schemeClr val="bg1"/>
                </a:solidFill>
                <a:latin typeface="黑体" charset="0"/>
                <a:ea typeface="黑体" charset="0"/>
                <a:cs typeface="黑体" charset="0"/>
              </a:rPr>
              <a:t>这个问题</a:t>
            </a:r>
            <a:endParaRPr lang="en-US" altLang="zh-CN" sz="2800" b="1" dirty="0">
              <a:solidFill>
                <a:schemeClr val="bg1"/>
              </a:solidFill>
              <a:latin typeface="黑体" charset="0"/>
              <a:ea typeface="黑体" charset="0"/>
              <a:cs typeface="黑体" charset="0"/>
            </a:endParaRPr>
          </a:p>
        </p:txBody>
      </p:sp>
      <p:sp>
        <p:nvSpPr>
          <p:cNvPr id="46095" name="Text Box 15"/>
          <p:cNvSpPr txBox="1">
            <a:spLocks noChangeArrowheads="1"/>
          </p:cNvSpPr>
          <p:nvPr/>
        </p:nvSpPr>
        <p:spPr bwMode="auto">
          <a:xfrm>
            <a:off x="914400" y="5013176"/>
            <a:ext cx="8077200" cy="8731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pPr>
            <a:r>
              <a:rPr lang="en-US" altLang="zh-CN" sz="3200" b="1" dirty="0">
                <a:solidFill>
                  <a:schemeClr val="bg1"/>
                </a:solidFill>
                <a:latin typeface="黑体" charset="0"/>
                <a:ea typeface="黑体" charset="0"/>
                <a:cs typeface="黑体" charset="0"/>
              </a:rPr>
              <a:t>II. </a:t>
            </a:r>
            <a:r>
              <a:rPr lang="zh-CN" altLang="en-US" sz="3200" b="1" dirty="0">
                <a:solidFill>
                  <a:schemeClr val="bg1"/>
                </a:solidFill>
                <a:latin typeface="黑体" charset="0"/>
                <a:ea typeface="黑体" charset="0"/>
                <a:cs typeface="黑体" charset="0"/>
              </a:rPr>
              <a:t>解决一个不断增长教会问题的办法是明确指定平信徒领袖</a:t>
            </a:r>
            <a:r>
              <a:rPr lang="en-US" altLang="ja-JP" sz="3200" b="1" dirty="0">
                <a:solidFill>
                  <a:schemeClr val="bg1"/>
                </a:solidFill>
                <a:latin typeface="黑体" charset="0"/>
                <a:cs typeface="Arial" charset="0"/>
              </a:rPr>
              <a:t> </a:t>
            </a:r>
            <a:r>
              <a:rPr lang="en-US" altLang="ja-JP" sz="3200" b="1" dirty="0">
                <a:solidFill>
                  <a:schemeClr val="bg1"/>
                </a:solidFill>
                <a:latin typeface="+mj-lt"/>
                <a:cs typeface="Arial" charset="0"/>
              </a:rPr>
              <a:t>(</a:t>
            </a:r>
            <a:r>
              <a:rPr lang="zh-CN" altLang="en-US" sz="3200" b="1" dirty="0">
                <a:solidFill>
                  <a:srgbClr val="FFFF00"/>
                </a:solidFill>
                <a:latin typeface="黑体" charset="0"/>
                <a:ea typeface="黑体" charset="0"/>
                <a:cs typeface="黑体" charset="0"/>
              </a:rPr>
              <a:t>主题</a:t>
            </a:r>
            <a:r>
              <a:rPr lang="en-US" altLang="ja-JP" sz="3200" b="1" dirty="0">
                <a:solidFill>
                  <a:schemeClr val="bg1"/>
                </a:solidFill>
                <a:latin typeface="+mj-lt"/>
                <a:cs typeface="Arial" charset="0"/>
              </a:rPr>
              <a:t>)</a:t>
            </a:r>
            <a:endParaRPr lang="en-US" altLang="zh-CN" sz="3200" b="1" dirty="0">
              <a:solidFill>
                <a:schemeClr val="bg1"/>
              </a:solidFill>
              <a:latin typeface="+mj-lt"/>
              <a:cs typeface="Arial" charset="0"/>
            </a:endParaRPr>
          </a:p>
        </p:txBody>
      </p:sp>
      <p:sp>
        <p:nvSpPr>
          <p:cNvPr id="46096" name="Text Box 16"/>
          <p:cNvSpPr txBox="1">
            <a:spLocks noChangeArrowheads="1"/>
          </p:cNvSpPr>
          <p:nvPr/>
        </p:nvSpPr>
        <p:spPr bwMode="auto">
          <a:xfrm>
            <a:off x="685800" y="5973763"/>
            <a:ext cx="8458200" cy="482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pPr>
            <a:r>
              <a:rPr lang="en-US" altLang="zh-CN" sz="3200" b="1" dirty="0">
                <a:solidFill>
                  <a:schemeClr val="bg1"/>
                </a:solidFill>
                <a:latin typeface="黑体" charset="0"/>
                <a:ea typeface="黑体" charset="0"/>
                <a:cs typeface="黑体" charset="0"/>
              </a:rPr>
              <a:t>III. </a:t>
            </a:r>
            <a:r>
              <a:rPr lang="zh-CN" altLang="en-US" sz="3200" b="1" dirty="0">
                <a:solidFill>
                  <a:schemeClr val="bg1"/>
                </a:solidFill>
                <a:latin typeface="黑体" charset="0"/>
                <a:ea typeface="黑体" charset="0"/>
                <a:cs typeface="黑体" charset="0"/>
              </a:rPr>
              <a:t>解决我们的问题方法是</a:t>
            </a:r>
            <a:r>
              <a:rPr lang="en-US" altLang="zh-CN" sz="3200" b="1" dirty="0">
                <a:solidFill>
                  <a:schemeClr val="bg1"/>
                </a:solidFill>
                <a:latin typeface="黑体" charset="0"/>
                <a:ea typeface="黑体" charset="0"/>
                <a:cs typeface="黑体" charset="0"/>
              </a:rPr>
              <a:t>... </a:t>
            </a:r>
            <a:r>
              <a:rPr lang="en-US" altLang="ja-JP" sz="3200" b="1" dirty="0">
                <a:solidFill>
                  <a:schemeClr val="bg1"/>
                </a:solidFill>
                <a:latin typeface="+mj-lt"/>
                <a:cs typeface="Arial" charset="0"/>
              </a:rPr>
              <a:t>(</a:t>
            </a:r>
            <a:r>
              <a:rPr lang="zh-CN" altLang="en-US" sz="3200" b="1" dirty="0">
                <a:solidFill>
                  <a:srgbClr val="FFFF00"/>
                </a:solidFill>
                <a:latin typeface="黑体" charset="0"/>
                <a:ea typeface="黑体" charset="0"/>
                <a:cs typeface="黑体" charset="0"/>
              </a:rPr>
              <a:t>应用</a:t>
            </a:r>
            <a:r>
              <a:rPr lang="en-US" altLang="ja-JP" sz="3200" b="1" dirty="0">
                <a:solidFill>
                  <a:schemeClr val="bg1"/>
                </a:solidFill>
                <a:latin typeface="+mj-lt"/>
                <a:cs typeface="Arial" charset="0"/>
              </a:rPr>
              <a:t>)</a:t>
            </a:r>
            <a:endParaRPr lang="en-US" altLang="zh-CN" sz="3200" b="1" dirty="0">
              <a:solidFill>
                <a:schemeClr val="bg1"/>
              </a:solidFill>
              <a:latin typeface="+mj-lt"/>
              <a:cs typeface="Arial" charset="0"/>
            </a:endParaRPr>
          </a:p>
        </p:txBody>
      </p:sp>
      <p:sp>
        <p:nvSpPr>
          <p:cNvPr id="28682" name="Text Box 17"/>
          <p:cNvSpPr txBox="1">
            <a:spLocks noChangeArrowheads="1"/>
          </p:cNvSpPr>
          <p:nvPr/>
        </p:nvSpPr>
        <p:spPr bwMode="auto">
          <a:xfrm>
            <a:off x="6096000" y="6472238"/>
            <a:ext cx="2971800" cy="336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600" b="1" i="1">
                <a:solidFill>
                  <a:srgbClr val="FFFFFF"/>
                </a:solidFill>
                <a:cs typeface="Arial" charset="0"/>
              </a:rPr>
              <a:t>Don Sunukjian, DTS</a:t>
            </a:r>
            <a:endParaRPr lang="en-US" sz="1600" b="1" i="1">
              <a:cs typeface="Arial" charset="0"/>
            </a:endParaRPr>
          </a:p>
        </p:txBody>
      </p:sp>
      <p:sp>
        <p:nvSpPr>
          <p:cNvPr id="46098" name="Text Box 18"/>
          <p:cNvSpPr txBox="1">
            <a:spLocks noChangeArrowheads="1"/>
          </p:cNvSpPr>
          <p:nvPr/>
        </p:nvSpPr>
        <p:spPr bwMode="auto">
          <a:xfrm>
            <a:off x="6732240" y="2577279"/>
            <a:ext cx="2379539" cy="48628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dirty="0">
                <a:solidFill>
                  <a:schemeClr val="bg1"/>
                </a:solidFill>
                <a:cs typeface="Arial" charset="0"/>
              </a:rPr>
              <a:t>(=</a:t>
            </a:r>
            <a:r>
              <a:rPr lang="zh-CN" altLang="en-US" sz="3200" b="1" dirty="0">
                <a:solidFill>
                  <a:srgbClr val="FFFF00"/>
                </a:solidFill>
                <a:latin typeface="黑体" charset="0"/>
                <a:ea typeface="黑体" charset="0"/>
                <a:cs typeface="黑体" charset="0"/>
              </a:rPr>
              <a:t>解经思想</a:t>
            </a:r>
            <a:r>
              <a:rPr lang="en-US" sz="3200" b="1" dirty="0">
                <a:solidFill>
                  <a:schemeClr val="bg1"/>
                </a:solidFill>
                <a:cs typeface="Arial" charset="0"/>
              </a:rPr>
              <a:t>)</a:t>
            </a:r>
          </a:p>
        </p:txBody>
      </p:sp>
      <p:sp>
        <p:nvSpPr>
          <p:cNvPr id="46099" name="Text Box 19"/>
          <p:cNvSpPr txBox="1">
            <a:spLocks noChangeArrowheads="1"/>
          </p:cNvSpPr>
          <p:nvPr/>
        </p:nvSpPr>
        <p:spPr bwMode="auto">
          <a:xfrm>
            <a:off x="0" y="2984500"/>
            <a:ext cx="1447800" cy="5302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buFont typeface="Arial" charset="0"/>
              <a:buNone/>
            </a:pPr>
            <a:r>
              <a:rPr lang="zh-CN" altLang="en-US" sz="1800" b="1" i="1">
                <a:solidFill>
                  <a:schemeClr val="bg1"/>
                </a:solidFill>
                <a:latin typeface="黑体" charset="0"/>
                <a:ea typeface="黑体" charset="0"/>
                <a:cs typeface="黑体" charset="0"/>
              </a:rPr>
              <a:t>归纳式延伸的</a:t>
            </a:r>
            <a:r>
              <a:rPr lang="en-US" altLang="zh-TW" sz="1800" b="1" i="1">
                <a:solidFill>
                  <a:schemeClr val="bg1"/>
                </a:solidFill>
                <a:latin typeface="黑体" charset="0"/>
                <a:cs typeface="Arial" charset="0"/>
              </a:rPr>
              <a:t> </a:t>
            </a:r>
            <a:r>
              <a:rPr lang="en-US" altLang="ja-JP" sz="1800" b="1" i="1">
                <a:solidFill>
                  <a:schemeClr val="bg1"/>
                </a:solidFill>
                <a:latin typeface="黑体" charset="0"/>
                <a:cs typeface="Arial" charset="0"/>
              </a:rPr>
              <a:t>MPI</a:t>
            </a:r>
            <a:endParaRPr lang="en-US" altLang="zh-CN" sz="1800" b="1" i="1">
              <a:solidFill>
                <a:schemeClr val="bg1"/>
              </a:solidFill>
              <a:latin typeface="黑体" charset="0"/>
              <a:cs typeface="Arial" charset="0"/>
            </a:endParaRPr>
          </a:p>
        </p:txBody>
      </p:sp>
      <p:sp>
        <p:nvSpPr>
          <p:cNvPr id="46100" name="Line 20"/>
          <p:cNvSpPr>
            <a:spLocks noChangeShapeType="1"/>
          </p:cNvSpPr>
          <p:nvPr/>
        </p:nvSpPr>
        <p:spPr bwMode="auto">
          <a:xfrm flipH="1">
            <a:off x="609600" y="2590800"/>
            <a:ext cx="381000" cy="3810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46101" name="Line 21"/>
          <p:cNvSpPr>
            <a:spLocks noChangeShapeType="1"/>
          </p:cNvSpPr>
          <p:nvPr/>
        </p:nvSpPr>
        <p:spPr bwMode="auto">
          <a:xfrm flipH="1">
            <a:off x="2057400" y="1905000"/>
            <a:ext cx="5105400" cy="13716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46102" name="Text Box 22"/>
          <p:cNvSpPr txBox="1">
            <a:spLocks noChangeArrowheads="1"/>
          </p:cNvSpPr>
          <p:nvPr/>
        </p:nvSpPr>
        <p:spPr bwMode="auto">
          <a:xfrm>
            <a:off x="6732240" y="4571594"/>
            <a:ext cx="2419822" cy="48628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dirty="0">
                <a:solidFill>
                  <a:schemeClr val="bg1"/>
                </a:solidFill>
                <a:cs typeface="Arial" charset="0"/>
              </a:rPr>
              <a:t>(=</a:t>
            </a:r>
            <a:r>
              <a:rPr lang="zh-CN" altLang="en-US" sz="3200" b="1" dirty="0">
                <a:solidFill>
                  <a:srgbClr val="FFFF00"/>
                </a:solidFill>
                <a:latin typeface="黑体" charset="0"/>
                <a:ea typeface="黑体" charset="0"/>
                <a:cs typeface="黑体" charset="0"/>
              </a:rPr>
              <a:t>解经思想</a:t>
            </a:r>
            <a:r>
              <a:rPr lang="en-US" sz="3200" b="1" dirty="0">
                <a:solidFill>
                  <a:schemeClr val="bg1"/>
                </a:solidFill>
                <a:cs typeface="Arial" charset="0"/>
              </a:rPr>
              <a: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500" fill="hold"/>
                                        <p:tgtEl>
                                          <p:spTgt spid="46088"/>
                                        </p:tgtEl>
                                        <p:attrNameLst>
                                          <p:attrName>ppt_x</p:attrName>
                                        </p:attrNameLst>
                                      </p:cBhvr>
                                      <p:tavLst>
                                        <p:tav tm="0">
                                          <p:val>
                                            <p:strVal val="#ppt_x-#ppt_w/2"/>
                                          </p:val>
                                        </p:tav>
                                        <p:tav tm="100000">
                                          <p:val>
                                            <p:strVal val="#ppt_x"/>
                                          </p:val>
                                        </p:tav>
                                      </p:tavLst>
                                    </p:anim>
                                    <p:anim calcmode="lin" valueType="num">
                                      <p:cBhvr>
                                        <p:cTn id="8" dur="500" fill="hold"/>
                                        <p:tgtEl>
                                          <p:spTgt spid="46088"/>
                                        </p:tgtEl>
                                        <p:attrNameLst>
                                          <p:attrName>ppt_y</p:attrName>
                                        </p:attrNameLst>
                                      </p:cBhvr>
                                      <p:tavLst>
                                        <p:tav tm="0">
                                          <p:val>
                                            <p:strVal val="#ppt_y"/>
                                          </p:val>
                                        </p:tav>
                                        <p:tav tm="100000">
                                          <p:val>
                                            <p:strVal val="#ppt_y"/>
                                          </p:val>
                                        </p:tav>
                                      </p:tavLst>
                                    </p:anim>
                                    <p:anim calcmode="lin" valueType="num">
                                      <p:cBhvr>
                                        <p:cTn id="9" dur="500" fill="hold"/>
                                        <p:tgtEl>
                                          <p:spTgt spid="46088"/>
                                        </p:tgtEl>
                                        <p:attrNameLst>
                                          <p:attrName>ppt_w</p:attrName>
                                        </p:attrNameLst>
                                      </p:cBhvr>
                                      <p:tavLst>
                                        <p:tav tm="0">
                                          <p:val>
                                            <p:fltVal val="0"/>
                                          </p:val>
                                        </p:tav>
                                        <p:tav tm="100000">
                                          <p:val>
                                            <p:strVal val="#ppt_w"/>
                                          </p:val>
                                        </p:tav>
                                      </p:tavLst>
                                    </p:anim>
                                    <p:anim calcmode="lin" valueType="num">
                                      <p:cBhvr>
                                        <p:cTn id="10" dur="500" fill="hold"/>
                                        <p:tgtEl>
                                          <p:spTgt spid="4608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6093"/>
                                        </p:tgtEl>
                                        <p:attrNameLst>
                                          <p:attrName>style.visibility</p:attrName>
                                        </p:attrNameLst>
                                      </p:cBhvr>
                                      <p:to>
                                        <p:strVal val="visible"/>
                                      </p:to>
                                    </p:set>
                                    <p:anim calcmode="lin" valueType="num">
                                      <p:cBhvr>
                                        <p:cTn id="15" dur="500" fill="hold"/>
                                        <p:tgtEl>
                                          <p:spTgt spid="46093"/>
                                        </p:tgtEl>
                                        <p:attrNameLst>
                                          <p:attrName>ppt_x</p:attrName>
                                        </p:attrNameLst>
                                      </p:cBhvr>
                                      <p:tavLst>
                                        <p:tav tm="0">
                                          <p:val>
                                            <p:strVal val="#ppt_x-#ppt_w/2"/>
                                          </p:val>
                                        </p:tav>
                                        <p:tav tm="100000">
                                          <p:val>
                                            <p:strVal val="#ppt_x"/>
                                          </p:val>
                                        </p:tav>
                                      </p:tavLst>
                                    </p:anim>
                                    <p:anim calcmode="lin" valueType="num">
                                      <p:cBhvr>
                                        <p:cTn id="16" dur="500" fill="hold"/>
                                        <p:tgtEl>
                                          <p:spTgt spid="46093"/>
                                        </p:tgtEl>
                                        <p:attrNameLst>
                                          <p:attrName>ppt_y</p:attrName>
                                        </p:attrNameLst>
                                      </p:cBhvr>
                                      <p:tavLst>
                                        <p:tav tm="0">
                                          <p:val>
                                            <p:strVal val="#ppt_y"/>
                                          </p:val>
                                        </p:tav>
                                        <p:tav tm="100000">
                                          <p:val>
                                            <p:strVal val="#ppt_y"/>
                                          </p:val>
                                        </p:tav>
                                      </p:tavLst>
                                    </p:anim>
                                    <p:anim calcmode="lin" valueType="num">
                                      <p:cBhvr>
                                        <p:cTn id="17" dur="500" fill="hold"/>
                                        <p:tgtEl>
                                          <p:spTgt spid="46093"/>
                                        </p:tgtEl>
                                        <p:attrNameLst>
                                          <p:attrName>ppt_w</p:attrName>
                                        </p:attrNameLst>
                                      </p:cBhvr>
                                      <p:tavLst>
                                        <p:tav tm="0">
                                          <p:val>
                                            <p:fltVal val="0"/>
                                          </p:val>
                                        </p:tav>
                                        <p:tav tm="100000">
                                          <p:val>
                                            <p:strVal val="#ppt_w"/>
                                          </p:val>
                                        </p:tav>
                                      </p:tavLst>
                                    </p:anim>
                                    <p:anim calcmode="lin" valueType="num">
                                      <p:cBhvr>
                                        <p:cTn id="18" dur="500" fill="hold"/>
                                        <p:tgtEl>
                                          <p:spTgt spid="4609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6094">
                                            <p:txEl>
                                              <p:pRg st="0" end="0"/>
                                            </p:txEl>
                                          </p:spTgt>
                                        </p:tgtEl>
                                        <p:attrNameLst>
                                          <p:attrName>style.visibility</p:attrName>
                                        </p:attrNameLst>
                                      </p:cBhvr>
                                      <p:to>
                                        <p:strVal val="visible"/>
                                      </p:to>
                                    </p:set>
                                    <p:anim calcmode="lin" valueType="num">
                                      <p:cBhvr>
                                        <p:cTn id="23" dur="500" fill="hold"/>
                                        <p:tgtEl>
                                          <p:spTgt spid="46094">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4609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609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60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6094">
                                            <p:txEl>
                                              <p:pRg st="1" end="1"/>
                                            </p:txEl>
                                          </p:spTgt>
                                        </p:tgtEl>
                                        <p:attrNameLst>
                                          <p:attrName>style.visibility</p:attrName>
                                        </p:attrNameLst>
                                      </p:cBhvr>
                                      <p:to>
                                        <p:strVal val="visible"/>
                                      </p:to>
                                    </p:set>
                                    <p:anim calcmode="lin" valueType="num">
                                      <p:cBhvr>
                                        <p:cTn id="31" dur="500" fill="hold"/>
                                        <p:tgtEl>
                                          <p:spTgt spid="46094">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46094">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4609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609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6094">
                                            <p:txEl>
                                              <p:pRg st="2" end="2"/>
                                            </p:txEl>
                                          </p:spTgt>
                                        </p:tgtEl>
                                        <p:attrNameLst>
                                          <p:attrName>style.visibility</p:attrName>
                                        </p:attrNameLst>
                                      </p:cBhvr>
                                      <p:to>
                                        <p:strVal val="visible"/>
                                      </p:to>
                                    </p:set>
                                    <p:anim calcmode="lin" valueType="num">
                                      <p:cBhvr>
                                        <p:cTn id="39" dur="500" fill="hold"/>
                                        <p:tgtEl>
                                          <p:spTgt spid="46094">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46094">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46094">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4609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46094">
                                            <p:txEl>
                                              <p:pRg st="3" end="3"/>
                                            </p:txEl>
                                          </p:spTgt>
                                        </p:tgtEl>
                                        <p:attrNameLst>
                                          <p:attrName>style.visibility</p:attrName>
                                        </p:attrNameLst>
                                      </p:cBhvr>
                                      <p:to>
                                        <p:strVal val="visible"/>
                                      </p:to>
                                    </p:set>
                                    <p:anim calcmode="lin" valueType="num">
                                      <p:cBhvr>
                                        <p:cTn id="47" dur="500" fill="hold"/>
                                        <p:tgtEl>
                                          <p:spTgt spid="46094">
                                            <p:txEl>
                                              <p:pRg st="3" end="3"/>
                                            </p:txEl>
                                          </p:spTgt>
                                        </p:tgtEl>
                                        <p:attrNameLst>
                                          <p:attrName>ppt_x</p:attrName>
                                        </p:attrNameLst>
                                      </p:cBhvr>
                                      <p:tavLst>
                                        <p:tav tm="0">
                                          <p:val>
                                            <p:strVal val="#ppt_x-#ppt_w/2"/>
                                          </p:val>
                                        </p:tav>
                                        <p:tav tm="100000">
                                          <p:val>
                                            <p:strVal val="#ppt_x"/>
                                          </p:val>
                                        </p:tav>
                                      </p:tavLst>
                                    </p:anim>
                                    <p:anim calcmode="lin" valueType="num">
                                      <p:cBhvr>
                                        <p:cTn id="48" dur="500" fill="hold"/>
                                        <p:tgtEl>
                                          <p:spTgt spid="46094">
                                            <p:txEl>
                                              <p:pRg st="3" end="3"/>
                                            </p:txEl>
                                          </p:spTgt>
                                        </p:tgtEl>
                                        <p:attrNameLst>
                                          <p:attrName>ppt_y</p:attrName>
                                        </p:attrNameLst>
                                      </p:cBhvr>
                                      <p:tavLst>
                                        <p:tav tm="0">
                                          <p:val>
                                            <p:strVal val="#ppt_y"/>
                                          </p:val>
                                        </p:tav>
                                        <p:tav tm="100000">
                                          <p:val>
                                            <p:strVal val="#ppt_y"/>
                                          </p:val>
                                        </p:tav>
                                      </p:tavLst>
                                    </p:anim>
                                    <p:anim calcmode="lin" valueType="num">
                                      <p:cBhvr>
                                        <p:cTn id="49" dur="500" fill="hold"/>
                                        <p:tgtEl>
                                          <p:spTgt spid="46094">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4609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46095"/>
                                        </p:tgtEl>
                                        <p:attrNameLst>
                                          <p:attrName>style.visibility</p:attrName>
                                        </p:attrNameLst>
                                      </p:cBhvr>
                                      <p:to>
                                        <p:strVal val="visible"/>
                                      </p:to>
                                    </p:set>
                                    <p:anim calcmode="lin" valueType="num">
                                      <p:cBhvr>
                                        <p:cTn id="55" dur="500" fill="hold"/>
                                        <p:tgtEl>
                                          <p:spTgt spid="46095"/>
                                        </p:tgtEl>
                                        <p:attrNameLst>
                                          <p:attrName>ppt_x</p:attrName>
                                        </p:attrNameLst>
                                      </p:cBhvr>
                                      <p:tavLst>
                                        <p:tav tm="0">
                                          <p:val>
                                            <p:strVal val="#ppt_x-#ppt_w/2"/>
                                          </p:val>
                                        </p:tav>
                                        <p:tav tm="100000">
                                          <p:val>
                                            <p:strVal val="#ppt_x"/>
                                          </p:val>
                                        </p:tav>
                                      </p:tavLst>
                                    </p:anim>
                                    <p:anim calcmode="lin" valueType="num">
                                      <p:cBhvr>
                                        <p:cTn id="56" dur="500" fill="hold"/>
                                        <p:tgtEl>
                                          <p:spTgt spid="46095"/>
                                        </p:tgtEl>
                                        <p:attrNameLst>
                                          <p:attrName>ppt_y</p:attrName>
                                        </p:attrNameLst>
                                      </p:cBhvr>
                                      <p:tavLst>
                                        <p:tav tm="0">
                                          <p:val>
                                            <p:strVal val="#ppt_y"/>
                                          </p:val>
                                        </p:tav>
                                        <p:tav tm="100000">
                                          <p:val>
                                            <p:strVal val="#ppt_y"/>
                                          </p:val>
                                        </p:tav>
                                      </p:tavLst>
                                    </p:anim>
                                    <p:anim calcmode="lin" valueType="num">
                                      <p:cBhvr>
                                        <p:cTn id="57" dur="500" fill="hold"/>
                                        <p:tgtEl>
                                          <p:spTgt spid="46095"/>
                                        </p:tgtEl>
                                        <p:attrNameLst>
                                          <p:attrName>ppt_w</p:attrName>
                                        </p:attrNameLst>
                                      </p:cBhvr>
                                      <p:tavLst>
                                        <p:tav tm="0">
                                          <p:val>
                                            <p:fltVal val="0"/>
                                          </p:val>
                                        </p:tav>
                                        <p:tav tm="100000">
                                          <p:val>
                                            <p:strVal val="#ppt_w"/>
                                          </p:val>
                                        </p:tav>
                                      </p:tavLst>
                                    </p:anim>
                                    <p:anim calcmode="lin" valueType="num">
                                      <p:cBhvr>
                                        <p:cTn id="58" dur="500" fill="hold"/>
                                        <p:tgtEl>
                                          <p:spTgt spid="46095"/>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46096"/>
                                        </p:tgtEl>
                                        <p:attrNameLst>
                                          <p:attrName>style.visibility</p:attrName>
                                        </p:attrNameLst>
                                      </p:cBhvr>
                                      <p:to>
                                        <p:strVal val="visible"/>
                                      </p:to>
                                    </p:set>
                                    <p:anim calcmode="lin" valueType="num">
                                      <p:cBhvr>
                                        <p:cTn id="63" dur="500" fill="hold"/>
                                        <p:tgtEl>
                                          <p:spTgt spid="46096"/>
                                        </p:tgtEl>
                                        <p:attrNameLst>
                                          <p:attrName>ppt_x</p:attrName>
                                        </p:attrNameLst>
                                      </p:cBhvr>
                                      <p:tavLst>
                                        <p:tav tm="0">
                                          <p:val>
                                            <p:strVal val="#ppt_x-#ppt_w/2"/>
                                          </p:val>
                                        </p:tav>
                                        <p:tav tm="100000">
                                          <p:val>
                                            <p:strVal val="#ppt_x"/>
                                          </p:val>
                                        </p:tav>
                                      </p:tavLst>
                                    </p:anim>
                                    <p:anim calcmode="lin" valueType="num">
                                      <p:cBhvr>
                                        <p:cTn id="64" dur="500" fill="hold"/>
                                        <p:tgtEl>
                                          <p:spTgt spid="46096"/>
                                        </p:tgtEl>
                                        <p:attrNameLst>
                                          <p:attrName>ppt_y</p:attrName>
                                        </p:attrNameLst>
                                      </p:cBhvr>
                                      <p:tavLst>
                                        <p:tav tm="0">
                                          <p:val>
                                            <p:strVal val="#ppt_y"/>
                                          </p:val>
                                        </p:tav>
                                        <p:tav tm="100000">
                                          <p:val>
                                            <p:strVal val="#ppt_y"/>
                                          </p:val>
                                        </p:tav>
                                      </p:tavLst>
                                    </p:anim>
                                    <p:anim calcmode="lin" valueType="num">
                                      <p:cBhvr>
                                        <p:cTn id="65" dur="500" fill="hold"/>
                                        <p:tgtEl>
                                          <p:spTgt spid="46096"/>
                                        </p:tgtEl>
                                        <p:attrNameLst>
                                          <p:attrName>ppt_w</p:attrName>
                                        </p:attrNameLst>
                                      </p:cBhvr>
                                      <p:tavLst>
                                        <p:tav tm="0">
                                          <p:val>
                                            <p:fltVal val="0"/>
                                          </p:val>
                                        </p:tav>
                                        <p:tav tm="100000">
                                          <p:val>
                                            <p:strVal val="#ppt_w"/>
                                          </p:val>
                                        </p:tav>
                                      </p:tavLst>
                                    </p:anim>
                                    <p:anim calcmode="lin" valueType="num">
                                      <p:cBhvr>
                                        <p:cTn id="66" dur="500" fill="hold"/>
                                        <p:tgtEl>
                                          <p:spTgt spid="46096"/>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46098"/>
                                        </p:tgtEl>
                                        <p:attrNameLst>
                                          <p:attrName>style.visibility</p:attrName>
                                        </p:attrNameLst>
                                      </p:cBhvr>
                                      <p:to>
                                        <p:strVal val="visible"/>
                                      </p:to>
                                    </p:set>
                                    <p:anim calcmode="lin" valueType="num">
                                      <p:cBhvr>
                                        <p:cTn id="71" dur="500" fill="hold"/>
                                        <p:tgtEl>
                                          <p:spTgt spid="46098"/>
                                        </p:tgtEl>
                                        <p:attrNameLst>
                                          <p:attrName>ppt_x</p:attrName>
                                        </p:attrNameLst>
                                      </p:cBhvr>
                                      <p:tavLst>
                                        <p:tav tm="0">
                                          <p:val>
                                            <p:strVal val="#ppt_x-#ppt_w/2"/>
                                          </p:val>
                                        </p:tav>
                                        <p:tav tm="100000">
                                          <p:val>
                                            <p:strVal val="#ppt_x"/>
                                          </p:val>
                                        </p:tav>
                                      </p:tavLst>
                                    </p:anim>
                                    <p:anim calcmode="lin" valueType="num">
                                      <p:cBhvr>
                                        <p:cTn id="72" dur="500" fill="hold"/>
                                        <p:tgtEl>
                                          <p:spTgt spid="46098"/>
                                        </p:tgtEl>
                                        <p:attrNameLst>
                                          <p:attrName>ppt_y</p:attrName>
                                        </p:attrNameLst>
                                      </p:cBhvr>
                                      <p:tavLst>
                                        <p:tav tm="0">
                                          <p:val>
                                            <p:strVal val="#ppt_y"/>
                                          </p:val>
                                        </p:tav>
                                        <p:tav tm="100000">
                                          <p:val>
                                            <p:strVal val="#ppt_y"/>
                                          </p:val>
                                        </p:tav>
                                      </p:tavLst>
                                    </p:anim>
                                    <p:anim calcmode="lin" valueType="num">
                                      <p:cBhvr>
                                        <p:cTn id="73" dur="500" fill="hold"/>
                                        <p:tgtEl>
                                          <p:spTgt spid="46098"/>
                                        </p:tgtEl>
                                        <p:attrNameLst>
                                          <p:attrName>ppt_w</p:attrName>
                                        </p:attrNameLst>
                                      </p:cBhvr>
                                      <p:tavLst>
                                        <p:tav tm="0">
                                          <p:val>
                                            <p:fltVal val="0"/>
                                          </p:val>
                                        </p:tav>
                                        <p:tav tm="100000">
                                          <p:val>
                                            <p:strVal val="#ppt_w"/>
                                          </p:val>
                                        </p:tav>
                                      </p:tavLst>
                                    </p:anim>
                                    <p:anim calcmode="lin" valueType="num">
                                      <p:cBhvr>
                                        <p:cTn id="74" dur="500" fill="hold"/>
                                        <p:tgtEl>
                                          <p:spTgt spid="46098"/>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nodeType="clickEffect">
                                  <p:stCondLst>
                                    <p:cond delay="0"/>
                                  </p:stCondLst>
                                  <p:childTnLst>
                                    <p:set>
                                      <p:cBhvr>
                                        <p:cTn id="78" dur="1" fill="hold">
                                          <p:stCondLst>
                                            <p:cond delay="0"/>
                                          </p:stCondLst>
                                        </p:cTn>
                                        <p:tgtEl>
                                          <p:spTgt spid="46100"/>
                                        </p:tgtEl>
                                        <p:attrNameLst>
                                          <p:attrName>style.visibility</p:attrName>
                                        </p:attrNameLst>
                                      </p:cBhvr>
                                      <p:to>
                                        <p:strVal val="visible"/>
                                      </p:to>
                                    </p:set>
                                    <p:animEffect transition="in" filter="wipe(down)">
                                      <p:cBhvr>
                                        <p:cTn id="79" dur="500"/>
                                        <p:tgtEl>
                                          <p:spTgt spid="46100"/>
                                        </p:tgtEl>
                                      </p:cBhvr>
                                    </p:animEffect>
                                  </p:childTnLst>
                                </p:cTn>
                              </p:par>
                            </p:childTnLst>
                          </p:cTn>
                        </p:par>
                        <p:par>
                          <p:cTn id="80" fill="hold" nodeType="afterGroup">
                            <p:stCondLst>
                              <p:cond delay="500"/>
                            </p:stCondLst>
                            <p:childTnLst>
                              <p:par>
                                <p:cTn id="81" presetID="17" presetClass="entr" presetSubtype="8" fill="hold" grpId="0" nodeType="afterEffect">
                                  <p:stCondLst>
                                    <p:cond delay="0"/>
                                  </p:stCondLst>
                                  <p:childTnLst>
                                    <p:set>
                                      <p:cBhvr>
                                        <p:cTn id="82" dur="1" fill="hold">
                                          <p:stCondLst>
                                            <p:cond delay="0"/>
                                          </p:stCondLst>
                                        </p:cTn>
                                        <p:tgtEl>
                                          <p:spTgt spid="46099"/>
                                        </p:tgtEl>
                                        <p:attrNameLst>
                                          <p:attrName>style.visibility</p:attrName>
                                        </p:attrNameLst>
                                      </p:cBhvr>
                                      <p:to>
                                        <p:strVal val="visible"/>
                                      </p:to>
                                    </p:set>
                                    <p:anim calcmode="lin" valueType="num">
                                      <p:cBhvr>
                                        <p:cTn id="83" dur="500" fill="hold"/>
                                        <p:tgtEl>
                                          <p:spTgt spid="46099"/>
                                        </p:tgtEl>
                                        <p:attrNameLst>
                                          <p:attrName>ppt_x</p:attrName>
                                        </p:attrNameLst>
                                      </p:cBhvr>
                                      <p:tavLst>
                                        <p:tav tm="0">
                                          <p:val>
                                            <p:strVal val="#ppt_x-#ppt_w/2"/>
                                          </p:val>
                                        </p:tav>
                                        <p:tav tm="100000">
                                          <p:val>
                                            <p:strVal val="#ppt_x"/>
                                          </p:val>
                                        </p:tav>
                                      </p:tavLst>
                                    </p:anim>
                                    <p:anim calcmode="lin" valueType="num">
                                      <p:cBhvr>
                                        <p:cTn id="84" dur="500" fill="hold"/>
                                        <p:tgtEl>
                                          <p:spTgt spid="46099"/>
                                        </p:tgtEl>
                                        <p:attrNameLst>
                                          <p:attrName>ppt_y</p:attrName>
                                        </p:attrNameLst>
                                      </p:cBhvr>
                                      <p:tavLst>
                                        <p:tav tm="0">
                                          <p:val>
                                            <p:strVal val="#ppt_y"/>
                                          </p:val>
                                        </p:tav>
                                        <p:tav tm="100000">
                                          <p:val>
                                            <p:strVal val="#ppt_y"/>
                                          </p:val>
                                        </p:tav>
                                      </p:tavLst>
                                    </p:anim>
                                    <p:anim calcmode="lin" valueType="num">
                                      <p:cBhvr>
                                        <p:cTn id="85" dur="500" fill="hold"/>
                                        <p:tgtEl>
                                          <p:spTgt spid="46099"/>
                                        </p:tgtEl>
                                        <p:attrNameLst>
                                          <p:attrName>ppt_w</p:attrName>
                                        </p:attrNameLst>
                                      </p:cBhvr>
                                      <p:tavLst>
                                        <p:tav tm="0">
                                          <p:val>
                                            <p:fltVal val="0"/>
                                          </p:val>
                                        </p:tav>
                                        <p:tav tm="100000">
                                          <p:val>
                                            <p:strVal val="#ppt_w"/>
                                          </p:val>
                                        </p:tav>
                                      </p:tavLst>
                                    </p:anim>
                                    <p:anim calcmode="lin" valueType="num">
                                      <p:cBhvr>
                                        <p:cTn id="86"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1" fill="hold" nodeType="clickEffect">
                                  <p:stCondLst>
                                    <p:cond delay="0"/>
                                  </p:stCondLst>
                                  <p:childTnLst>
                                    <p:set>
                                      <p:cBhvr>
                                        <p:cTn id="90" dur="1" fill="hold">
                                          <p:stCondLst>
                                            <p:cond delay="0"/>
                                          </p:stCondLst>
                                        </p:cTn>
                                        <p:tgtEl>
                                          <p:spTgt spid="46101"/>
                                        </p:tgtEl>
                                        <p:attrNameLst>
                                          <p:attrName>style.visibility</p:attrName>
                                        </p:attrNameLst>
                                      </p:cBhvr>
                                      <p:to>
                                        <p:strVal val="visible"/>
                                      </p:to>
                                    </p:set>
                                    <p:animEffect transition="in" filter="wipe(up)">
                                      <p:cBhvr>
                                        <p:cTn id="91" dur="500"/>
                                        <p:tgtEl>
                                          <p:spTgt spid="4610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46102"/>
                                        </p:tgtEl>
                                        <p:attrNameLst>
                                          <p:attrName>style.visibility</p:attrName>
                                        </p:attrNameLst>
                                      </p:cBhvr>
                                      <p:to>
                                        <p:strVal val="visible"/>
                                      </p:to>
                                    </p:set>
                                    <p:anim calcmode="lin" valueType="num">
                                      <p:cBhvr>
                                        <p:cTn id="96" dur="500" fill="hold"/>
                                        <p:tgtEl>
                                          <p:spTgt spid="46102"/>
                                        </p:tgtEl>
                                        <p:attrNameLst>
                                          <p:attrName>ppt_x</p:attrName>
                                        </p:attrNameLst>
                                      </p:cBhvr>
                                      <p:tavLst>
                                        <p:tav tm="0">
                                          <p:val>
                                            <p:strVal val="#ppt_x-#ppt_w/2"/>
                                          </p:val>
                                        </p:tav>
                                        <p:tav tm="100000">
                                          <p:val>
                                            <p:strVal val="#ppt_x"/>
                                          </p:val>
                                        </p:tav>
                                      </p:tavLst>
                                    </p:anim>
                                    <p:anim calcmode="lin" valueType="num">
                                      <p:cBhvr>
                                        <p:cTn id="97" dur="500" fill="hold"/>
                                        <p:tgtEl>
                                          <p:spTgt spid="46102"/>
                                        </p:tgtEl>
                                        <p:attrNameLst>
                                          <p:attrName>ppt_y</p:attrName>
                                        </p:attrNameLst>
                                      </p:cBhvr>
                                      <p:tavLst>
                                        <p:tav tm="0">
                                          <p:val>
                                            <p:strVal val="#ppt_y"/>
                                          </p:val>
                                        </p:tav>
                                        <p:tav tm="100000">
                                          <p:val>
                                            <p:strVal val="#ppt_y"/>
                                          </p:val>
                                        </p:tav>
                                      </p:tavLst>
                                    </p:anim>
                                    <p:anim calcmode="lin" valueType="num">
                                      <p:cBhvr>
                                        <p:cTn id="98" dur="500" fill="hold"/>
                                        <p:tgtEl>
                                          <p:spTgt spid="46102"/>
                                        </p:tgtEl>
                                        <p:attrNameLst>
                                          <p:attrName>ppt_w</p:attrName>
                                        </p:attrNameLst>
                                      </p:cBhvr>
                                      <p:tavLst>
                                        <p:tav tm="0">
                                          <p:val>
                                            <p:fltVal val="0"/>
                                          </p:val>
                                        </p:tav>
                                        <p:tav tm="100000">
                                          <p:val>
                                            <p:strVal val="#ppt_w"/>
                                          </p:val>
                                        </p:tav>
                                      </p:tavLst>
                                    </p:anim>
                                    <p:anim calcmode="lin" valueType="num">
                                      <p:cBhvr>
                                        <p:cTn id="99" dur="500" fill="hold"/>
                                        <p:tgtEl>
                                          <p:spTgt spid="461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P spid="46093" grpId="0" autoUpdateAnimBg="0"/>
      <p:bldP spid="46094" grpId="0" build="p" autoUpdateAnimBg="0"/>
      <p:bldP spid="46095" grpId="0" autoUpdateAnimBg="0"/>
      <p:bldP spid="46096" grpId="0" autoUpdateAnimBg="0"/>
      <p:bldP spid="46098" grpId="0" autoUpdateAnimBg="0"/>
      <p:bldP spid="46099" grpId="0" autoUpdateAnimBg="0"/>
      <p:bldP spid="4610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
            <a:extLst>
              <a:ext uri="{FF2B5EF4-FFF2-40B4-BE49-F238E27FC236}">
                <a16:creationId xmlns:a16="http://schemas.microsoft.com/office/drawing/2014/main" id="{DA2FE0DA-32AB-9F49-A709-065E5543364A}"/>
              </a:ext>
            </a:extLst>
          </p:cNvPr>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sz="2000">
              <a:solidFill>
                <a:srgbClr val="000000"/>
              </a:solidFill>
              <a:cs typeface="Arial" charset="0"/>
            </a:endParaRPr>
          </a:p>
        </p:txBody>
      </p:sp>
      <p:sp>
        <p:nvSpPr>
          <p:cNvPr id="247811" name="Text Box 3"/>
          <p:cNvSpPr txBox="1">
            <a:spLocks noChangeArrowheads="1"/>
          </p:cNvSpPr>
          <p:nvPr/>
        </p:nvSpPr>
        <p:spPr bwMode="auto">
          <a:xfrm>
            <a:off x="239713" y="1069975"/>
            <a:ext cx="9085262" cy="482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zh-CN" altLang="en-US" sz="3200" b="1">
                <a:solidFill>
                  <a:srgbClr val="FFFF00"/>
                </a:solidFill>
                <a:latin typeface="黑体" charset="0"/>
                <a:ea typeface="黑体" charset="0"/>
                <a:cs typeface="黑体" charset="0"/>
              </a:rPr>
              <a:t>主题</a:t>
            </a:r>
            <a:r>
              <a:rPr lang="en-US" altLang="ja-JP" sz="3200" b="1">
                <a:solidFill>
                  <a:schemeClr val="bg1"/>
                </a:solidFill>
                <a:latin typeface="黑体" charset="0"/>
                <a:cs typeface="Arial" charset="0"/>
              </a:rPr>
              <a:t>:</a:t>
            </a:r>
            <a:r>
              <a:rPr lang="zh-CN" altLang="en-US" sz="3200" b="1">
                <a:solidFill>
                  <a:schemeClr val="bg1"/>
                </a:solidFill>
                <a:latin typeface="黑体" charset="0"/>
                <a:ea typeface="黑体" charset="0"/>
                <a:cs typeface="黑体" charset="0"/>
              </a:rPr>
              <a:t>当教会出现增长问题时，我们该如何解决？</a:t>
            </a:r>
          </a:p>
        </p:txBody>
      </p:sp>
      <p:sp>
        <p:nvSpPr>
          <p:cNvPr id="247812" name="Rectangle 4"/>
          <p:cNvSpPr>
            <a:spLocks noGrp="1" noChangeArrowheads="1"/>
          </p:cNvSpPr>
          <p:nvPr>
            <p:ph type="title" idx="4294967295"/>
          </p:nvPr>
        </p:nvSpPr>
        <p:spPr>
          <a:xfrm>
            <a:off x="0" y="152400"/>
            <a:ext cx="7924800" cy="641350"/>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zh-CN" altLang="en-US" sz="3600" b="1">
                <a:solidFill>
                  <a:srgbClr val="FFFFFF"/>
                </a:solidFill>
                <a:effectLst>
                  <a:outerShdw blurRad="38100" dist="38100" dir="2700000" algn="tl">
                    <a:srgbClr val="000000"/>
                  </a:outerShdw>
                </a:effectLst>
                <a:latin typeface="黑体" charset="0"/>
                <a:ea typeface="黑体" charset="0"/>
                <a:cs typeface="黑体" charset="0"/>
              </a:rPr>
              <a:t>周期性的归纳</a:t>
            </a:r>
            <a:r>
              <a:rPr lang="en-US" altLang="ja-JP" sz="3600" b="1">
                <a:solidFill>
                  <a:srgbClr val="FFFFFF"/>
                </a:solidFill>
                <a:effectLst>
                  <a:outerShdw blurRad="38100" dist="38100" dir="2700000" algn="tl">
                    <a:srgbClr val="000000"/>
                  </a:outerShdw>
                </a:effectLst>
                <a:latin typeface="黑体" charset="0"/>
                <a:ea typeface="ＭＳ Ｐゴシック" charset="0"/>
                <a:cs typeface="Arial" charset="0"/>
              </a:rPr>
              <a:t> (</a:t>
            </a:r>
            <a:r>
              <a:rPr lang="zh-CN" altLang="en-US" sz="3600" b="1">
                <a:solidFill>
                  <a:srgbClr val="FFFFFF"/>
                </a:solidFill>
                <a:effectLst>
                  <a:outerShdw blurRad="38100" dist="38100" dir="2700000" algn="tl">
                    <a:srgbClr val="000000"/>
                  </a:outerShdw>
                </a:effectLst>
                <a:latin typeface="黑体" charset="0"/>
                <a:ea typeface="黑体" charset="0"/>
                <a:cs typeface="黑体" charset="0"/>
              </a:rPr>
              <a:t>使</a:t>
            </a:r>
            <a:r>
              <a:rPr lang="en-US" altLang="zh-TW" sz="3600" b="1">
                <a:solidFill>
                  <a:srgbClr val="FFFFFF"/>
                </a:solidFill>
                <a:effectLst>
                  <a:outerShdw blurRad="38100" dist="38100" dir="2700000" algn="tl">
                    <a:srgbClr val="000000"/>
                  </a:outerShdw>
                </a:effectLst>
                <a:latin typeface="黑体" charset="0"/>
                <a:ea typeface="黑体" charset="0"/>
                <a:cs typeface="黑体" charset="0"/>
              </a:rPr>
              <a:t> 6:1-6)</a:t>
            </a:r>
            <a:endParaRPr lang="en-US" altLang="zh-CN" sz="3600" b="1">
              <a:solidFill>
                <a:srgbClr val="FFFFFF"/>
              </a:solidFill>
              <a:latin typeface="黑体" charset="0"/>
              <a:ea typeface="黑体" charset="0"/>
              <a:cs typeface="黑体" charset="0"/>
            </a:endParaRPr>
          </a:p>
        </p:txBody>
      </p:sp>
      <p:sp>
        <p:nvSpPr>
          <p:cNvPr id="29701" name="Text Box 5"/>
          <p:cNvSpPr txBox="1">
            <a:spLocks noChangeArrowheads="1"/>
          </p:cNvSpPr>
          <p:nvPr/>
        </p:nvSpPr>
        <p:spPr bwMode="auto">
          <a:xfrm>
            <a:off x="8559800" y="95250"/>
            <a:ext cx="4635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49</a:t>
            </a:r>
            <a:endParaRPr lang="en-US" sz="2000" b="1">
              <a:cs typeface="Arial" charset="0"/>
            </a:endParaRPr>
          </a:p>
        </p:txBody>
      </p:sp>
      <p:sp>
        <p:nvSpPr>
          <p:cNvPr id="247814" name="Text Box 6"/>
          <p:cNvSpPr txBox="1">
            <a:spLocks noChangeArrowheads="1"/>
          </p:cNvSpPr>
          <p:nvPr/>
        </p:nvSpPr>
        <p:spPr bwMode="auto">
          <a:xfrm>
            <a:off x="1066800" y="1676400"/>
            <a:ext cx="8077200" cy="880241"/>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61950" indent="-361950">
              <a:lnSpc>
                <a:spcPct val="80000"/>
              </a:lnSpc>
              <a:spcBef>
                <a:spcPct val="50000"/>
              </a:spcBef>
            </a:pPr>
            <a:r>
              <a:rPr lang="en-US" altLang="zh-CN" sz="3200" b="1" dirty="0">
                <a:solidFill>
                  <a:schemeClr val="bg1"/>
                </a:solidFill>
                <a:latin typeface="黑体" charset="0"/>
                <a:ea typeface="黑体" charset="0"/>
                <a:cs typeface="黑体" charset="0"/>
              </a:rPr>
              <a:t>I. </a:t>
            </a:r>
            <a:r>
              <a:rPr lang="zh-CN" altLang="en-US" sz="3200" b="1" dirty="0">
                <a:solidFill>
                  <a:schemeClr val="bg1"/>
                </a:solidFill>
                <a:latin typeface="黑体" charset="0"/>
                <a:ea typeface="黑体" charset="0"/>
                <a:cs typeface="黑体" charset="0"/>
              </a:rPr>
              <a:t>这个教会，跟我们的教会一样，是一个不断增长的教会</a:t>
            </a:r>
          </a:p>
        </p:txBody>
      </p:sp>
      <p:sp>
        <p:nvSpPr>
          <p:cNvPr id="247815" name="Text Box 7"/>
          <p:cNvSpPr txBox="1">
            <a:spLocks noChangeArrowheads="1"/>
          </p:cNvSpPr>
          <p:nvPr/>
        </p:nvSpPr>
        <p:spPr bwMode="auto">
          <a:xfrm>
            <a:off x="1524000" y="2590800"/>
            <a:ext cx="7543800" cy="880241"/>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200" b="1" dirty="0">
                <a:solidFill>
                  <a:schemeClr val="bg1"/>
                </a:solidFill>
                <a:latin typeface="黑体" charset="0"/>
                <a:ea typeface="黑体" charset="0"/>
                <a:cs typeface="黑体" charset="0"/>
              </a:rPr>
              <a:t>A. </a:t>
            </a:r>
            <a:r>
              <a:rPr lang="zh-CN" altLang="en-US" sz="3200" b="1" dirty="0">
                <a:solidFill>
                  <a:schemeClr val="bg1"/>
                </a:solidFill>
                <a:latin typeface="黑体" charset="0"/>
                <a:ea typeface="黑体" charset="0"/>
                <a:cs typeface="黑体" charset="0"/>
              </a:rPr>
              <a:t>耶路撒冷教会是一个不断增长的教会</a:t>
            </a:r>
            <a:br>
              <a:rPr lang="en-US" altLang="ja-JP" sz="3200" b="1" dirty="0">
                <a:solidFill>
                  <a:schemeClr val="bg1"/>
                </a:solidFill>
                <a:latin typeface="黑体" charset="0"/>
                <a:cs typeface="Arial" charset="0"/>
              </a:rPr>
            </a:br>
            <a:r>
              <a:rPr lang="en-US" altLang="ja-JP" sz="3200" b="1" dirty="0">
                <a:solidFill>
                  <a:schemeClr val="bg1"/>
                </a:solidFill>
                <a:latin typeface="黑体" charset="0"/>
                <a:cs typeface="Arial" charset="0"/>
              </a:rPr>
              <a:t>B. </a:t>
            </a:r>
            <a:r>
              <a:rPr lang="zh-CN" altLang="en-US" sz="3200" b="1" dirty="0">
                <a:solidFill>
                  <a:schemeClr val="bg1"/>
                </a:solidFill>
                <a:latin typeface="黑体" charset="0"/>
                <a:ea typeface="黑体" charset="0"/>
                <a:cs typeface="黑体" charset="0"/>
              </a:rPr>
              <a:t>我们是一个不断增长的教会</a:t>
            </a:r>
            <a:endParaRPr lang="en-US" altLang="zh-CN" sz="3200" b="1" dirty="0">
              <a:solidFill>
                <a:schemeClr val="bg1"/>
              </a:solidFill>
              <a:latin typeface="黑体" charset="0"/>
              <a:ea typeface="黑体" charset="0"/>
              <a:cs typeface="黑体" charset="0"/>
            </a:endParaRPr>
          </a:p>
        </p:txBody>
      </p:sp>
      <p:sp>
        <p:nvSpPr>
          <p:cNvPr id="247817" name="Text Box 9"/>
          <p:cNvSpPr txBox="1">
            <a:spLocks noChangeArrowheads="1"/>
          </p:cNvSpPr>
          <p:nvPr/>
        </p:nvSpPr>
        <p:spPr bwMode="auto">
          <a:xfrm>
            <a:off x="714728" y="5323963"/>
            <a:ext cx="8630344" cy="48628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pPr>
            <a:r>
              <a:rPr lang="en-US" altLang="zh-CN" sz="3200" b="1" dirty="0">
                <a:solidFill>
                  <a:schemeClr val="bg1"/>
                </a:solidFill>
                <a:latin typeface="黑体" charset="0"/>
                <a:ea typeface="黑体" charset="0"/>
                <a:cs typeface="黑体" charset="0"/>
              </a:rPr>
              <a:t>III. </a:t>
            </a:r>
            <a:r>
              <a:rPr lang="zh-CN" altLang="en-US" sz="3200" b="1" dirty="0">
                <a:solidFill>
                  <a:schemeClr val="bg1"/>
                </a:solidFill>
                <a:latin typeface="黑体" charset="0"/>
                <a:ea typeface="黑体" charset="0"/>
                <a:cs typeface="黑体" charset="0"/>
              </a:rPr>
              <a:t>解决这些问题的方法是明确指定平信徒领袖</a:t>
            </a:r>
          </a:p>
        </p:txBody>
      </p:sp>
      <p:sp>
        <p:nvSpPr>
          <p:cNvPr id="247825" name="Text Box 17"/>
          <p:cNvSpPr txBox="1">
            <a:spLocks noChangeArrowheads="1"/>
          </p:cNvSpPr>
          <p:nvPr/>
        </p:nvSpPr>
        <p:spPr bwMode="auto">
          <a:xfrm>
            <a:off x="914400" y="3657600"/>
            <a:ext cx="8077200" cy="4857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200" b="1" dirty="0">
                <a:solidFill>
                  <a:schemeClr val="bg1"/>
                </a:solidFill>
                <a:latin typeface="黑体" charset="0"/>
                <a:ea typeface="黑体" charset="0"/>
                <a:cs typeface="黑体" charset="0"/>
              </a:rPr>
              <a:t>II. </a:t>
            </a:r>
            <a:r>
              <a:rPr lang="zh-CN" altLang="en-US" sz="3200" b="1" dirty="0">
                <a:solidFill>
                  <a:schemeClr val="bg1"/>
                </a:solidFill>
                <a:latin typeface="黑体" charset="0"/>
                <a:ea typeface="黑体" charset="0"/>
                <a:cs typeface="黑体" charset="0"/>
              </a:rPr>
              <a:t>但有时在一个增长的教会也会出现问题</a:t>
            </a:r>
          </a:p>
        </p:txBody>
      </p:sp>
      <p:sp>
        <p:nvSpPr>
          <p:cNvPr id="247827" name="Text Box 19"/>
          <p:cNvSpPr txBox="1">
            <a:spLocks noChangeArrowheads="1"/>
          </p:cNvSpPr>
          <p:nvPr/>
        </p:nvSpPr>
        <p:spPr bwMode="auto">
          <a:xfrm>
            <a:off x="1524000" y="4191000"/>
            <a:ext cx="7543800" cy="880241"/>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pPr>
            <a:r>
              <a:rPr lang="en-US" altLang="zh-CN" sz="3200" b="1" dirty="0">
                <a:solidFill>
                  <a:schemeClr val="bg1"/>
                </a:solidFill>
                <a:latin typeface="黑体" charset="0"/>
                <a:ea typeface="黑体" charset="0"/>
                <a:cs typeface="黑体" charset="0"/>
              </a:rPr>
              <a:t>A. </a:t>
            </a:r>
            <a:r>
              <a:rPr lang="zh-CN" altLang="en-US" sz="3200" b="1" dirty="0">
                <a:solidFill>
                  <a:schemeClr val="bg1"/>
                </a:solidFill>
                <a:latin typeface="黑体" charset="0"/>
                <a:ea typeface="黑体" charset="0"/>
                <a:cs typeface="黑体" charset="0"/>
              </a:rPr>
              <a:t>教会有寡妇的膳食问题</a:t>
            </a:r>
            <a:br>
              <a:rPr lang="en-US" altLang="ja-JP" sz="3200" b="1" dirty="0">
                <a:solidFill>
                  <a:schemeClr val="bg1"/>
                </a:solidFill>
                <a:latin typeface="黑体" charset="0"/>
                <a:cs typeface="Arial" charset="0"/>
              </a:rPr>
            </a:br>
            <a:r>
              <a:rPr lang="en-US" altLang="ja-JP" sz="3200" b="1" dirty="0">
                <a:solidFill>
                  <a:schemeClr val="bg1"/>
                </a:solidFill>
                <a:latin typeface="黑体" charset="0"/>
                <a:cs typeface="Arial" charset="0"/>
              </a:rPr>
              <a:t>B. </a:t>
            </a:r>
            <a:r>
              <a:rPr lang="zh-CN" altLang="en-US" sz="3200" b="1" dirty="0">
                <a:solidFill>
                  <a:schemeClr val="bg1"/>
                </a:solidFill>
                <a:latin typeface="黑体" charset="0"/>
                <a:ea typeface="黑体" charset="0"/>
                <a:cs typeface="黑体" charset="0"/>
              </a:rPr>
              <a:t>我们也有这样的问题 </a:t>
            </a:r>
            <a:r>
              <a:rPr lang="en-US" altLang="zh-CN" sz="3200" b="1" dirty="0">
                <a:solidFill>
                  <a:schemeClr val="bg1"/>
                </a:solidFill>
                <a:latin typeface="黑体" charset="0"/>
                <a:cs typeface="Arial" charset="0"/>
              </a:rPr>
              <a:t>...</a:t>
            </a:r>
            <a:endParaRPr lang="en-US" altLang="zh-CN" sz="3200" b="1" dirty="0">
              <a:solidFill>
                <a:schemeClr val="bg1"/>
              </a:solidFill>
              <a:latin typeface="黑体" charset="0"/>
              <a:ea typeface="黑体" charset="0"/>
              <a:cs typeface="黑体" charset="0"/>
            </a:endParaRPr>
          </a:p>
        </p:txBody>
      </p:sp>
      <p:sp>
        <p:nvSpPr>
          <p:cNvPr id="247828" name="Text Box 20"/>
          <p:cNvSpPr txBox="1">
            <a:spLocks noChangeArrowheads="1"/>
          </p:cNvSpPr>
          <p:nvPr/>
        </p:nvSpPr>
        <p:spPr bwMode="auto">
          <a:xfrm>
            <a:off x="1600200" y="5810250"/>
            <a:ext cx="7543800" cy="8731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pPr>
            <a:r>
              <a:rPr lang="en-US" altLang="zh-CN" sz="3200" b="1" dirty="0">
                <a:solidFill>
                  <a:schemeClr val="bg1"/>
                </a:solidFill>
                <a:latin typeface="黑体" charset="0"/>
                <a:ea typeface="黑体" charset="0"/>
                <a:cs typeface="黑体" charset="0"/>
              </a:rPr>
              <a:t>A. </a:t>
            </a:r>
            <a:r>
              <a:rPr lang="zh-CN" altLang="en-US" sz="3200" b="1" dirty="0">
                <a:solidFill>
                  <a:schemeClr val="bg1"/>
                </a:solidFill>
                <a:latin typeface="黑体" charset="0"/>
                <a:ea typeface="黑体" charset="0"/>
                <a:cs typeface="黑体" charset="0"/>
              </a:rPr>
              <a:t>耶路撒冷教会解决了</a:t>
            </a:r>
            <a:r>
              <a:rPr lang="en-US" altLang="zh-CN" sz="3200" b="1" dirty="0">
                <a:solidFill>
                  <a:schemeClr val="bg1"/>
                </a:solidFill>
                <a:latin typeface="黑体" charset="0"/>
                <a:ea typeface="黑体" charset="0"/>
                <a:cs typeface="黑体" charset="0"/>
              </a:rPr>
              <a:t>...</a:t>
            </a:r>
            <a:r>
              <a:rPr lang="en-US" altLang="ja-JP" sz="3200" b="1" dirty="0">
                <a:solidFill>
                  <a:schemeClr val="bg1"/>
                </a:solidFill>
                <a:latin typeface="黑体" charset="0"/>
                <a:cs typeface="Arial" charset="0"/>
              </a:rPr>
              <a:t> (2-6)</a:t>
            </a:r>
            <a:br>
              <a:rPr lang="en-US" altLang="ja-JP" sz="3200" b="1" dirty="0">
                <a:solidFill>
                  <a:schemeClr val="bg1"/>
                </a:solidFill>
                <a:latin typeface="黑体" charset="0"/>
                <a:cs typeface="Arial" charset="0"/>
              </a:rPr>
            </a:br>
            <a:r>
              <a:rPr lang="en-US" altLang="ja-JP" sz="3200" b="1" dirty="0">
                <a:solidFill>
                  <a:schemeClr val="bg1"/>
                </a:solidFill>
                <a:latin typeface="黑体" charset="0"/>
                <a:cs typeface="Arial" charset="0"/>
              </a:rPr>
              <a:t>B. </a:t>
            </a:r>
            <a:r>
              <a:rPr lang="zh-CN" altLang="en-US" sz="3200" b="1" dirty="0">
                <a:solidFill>
                  <a:schemeClr val="bg1"/>
                </a:solidFill>
                <a:latin typeface="黑体" charset="0"/>
                <a:ea typeface="黑体" charset="0"/>
                <a:cs typeface="黑体" charset="0"/>
              </a:rPr>
              <a:t>解决我们的问题方法是我们指定</a:t>
            </a:r>
            <a:r>
              <a:rPr lang="en-US" altLang="zh-CN" sz="3200" b="1" dirty="0">
                <a:solidFill>
                  <a:schemeClr val="bg1"/>
                </a:solidFill>
                <a:latin typeface="黑体" charset="0"/>
                <a:ea typeface="黑体" charset="0"/>
                <a:cs typeface="黑体" charset="0"/>
              </a:rPr>
              <a:t>...</a:t>
            </a:r>
          </a:p>
        </p:txBody>
      </p:sp>
      <p:sp>
        <p:nvSpPr>
          <p:cNvPr id="247830" name="WordArt 22" descr="Narrow vertical"/>
          <p:cNvSpPr>
            <a:spLocks noChangeArrowheads="1" noChangeShapeType="1" noTextEdit="1"/>
          </p:cNvSpPr>
          <p:nvPr/>
        </p:nvSpPr>
        <p:spPr bwMode="auto">
          <a:xfrm>
            <a:off x="355600" y="1676400"/>
            <a:ext cx="482600" cy="1084263"/>
          </a:xfrm>
          <a:prstGeom prst="rect">
            <a:avLst/>
          </a:prstGeom>
        </p:spPr>
        <p:txBody>
          <a:bodyPr wrap="none" fromWordArt="1">
            <a:prstTxWarp prst="textCurveUp">
              <a:avLst>
                <a:gd name="adj" fmla="val 40356"/>
              </a:avLst>
            </a:prstTxWarp>
          </a:bodyPr>
          <a:lstStyle/>
          <a:p>
            <a:pPr algn="ctr"/>
            <a:r>
              <a:rPr lang="en-US" sz="3600" kern="10" dirty="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Arial Black"/>
                <a:ea typeface="Arial Black"/>
                <a:cs typeface="Arial Black"/>
              </a:rPr>
              <a:t>P</a:t>
            </a:r>
          </a:p>
        </p:txBody>
      </p:sp>
      <p:sp>
        <p:nvSpPr>
          <p:cNvPr id="247831" name="WordArt 23" descr="Narrow vertical"/>
          <p:cNvSpPr>
            <a:spLocks noChangeArrowheads="1" noChangeShapeType="1" noTextEdit="1"/>
          </p:cNvSpPr>
          <p:nvPr/>
        </p:nvSpPr>
        <p:spPr bwMode="auto">
          <a:xfrm>
            <a:off x="224819" y="3200399"/>
            <a:ext cx="482600" cy="1084263"/>
          </a:xfrm>
          <a:prstGeom prst="rect">
            <a:avLst/>
          </a:prstGeom>
        </p:spPr>
        <p:txBody>
          <a:bodyPr wrap="none" fromWordArt="1">
            <a:prstTxWarp prst="textCurveUp">
              <a:avLst>
                <a:gd name="adj" fmla="val 40356"/>
              </a:avLst>
            </a:prstTxWarp>
          </a:bodyPr>
          <a:lstStyle/>
          <a:p>
            <a:pPr algn="ctr"/>
            <a:r>
              <a:rPr lang="en-US" sz="3600" kern="10" dirty="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Arial Black"/>
                <a:ea typeface="Arial Black"/>
                <a:cs typeface="Arial Black"/>
              </a:rPr>
              <a:t>P</a:t>
            </a:r>
          </a:p>
        </p:txBody>
      </p:sp>
      <p:sp>
        <p:nvSpPr>
          <p:cNvPr id="247832" name="WordArt 24" descr="Narrow vertical"/>
          <p:cNvSpPr>
            <a:spLocks noChangeArrowheads="1" noChangeShapeType="1" noTextEdit="1"/>
          </p:cNvSpPr>
          <p:nvPr/>
        </p:nvSpPr>
        <p:spPr bwMode="auto">
          <a:xfrm>
            <a:off x="183470" y="5029200"/>
            <a:ext cx="482600" cy="1084263"/>
          </a:xfrm>
          <a:prstGeom prst="rect">
            <a:avLst/>
          </a:prstGeom>
        </p:spPr>
        <p:txBody>
          <a:bodyPr wrap="none" fromWordArt="1">
            <a:prstTxWarp prst="textCurveUp">
              <a:avLst>
                <a:gd name="adj" fmla="val 40356"/>
              </a:avLst>
            </a:prstTxWarp>
          </a:bodyPr>
          <a:lstStyle/>
          <a:p>
            <a:pPr algn="ctr"/>
            <a:r>
              <a:rPr lang="en-US" sz="3600" kern="10" dirty="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Arial Black"/>
                <a:ea typeface="Arial Black"/>
                <a:cs typeface="Arial Black"/>
              </a:rPr>
              <a:t>P</a:t>
            </a:r>
          </a:p>
        </p:txBody>
      </p:sp>
      <p:sp>
        <p:nvSpPr>
          <p:cNvPr id="247833" name="WordArt 25"/>
          <p:cNvSpPr>
            <a:spLocks noChangeArrowheads="1" noChangeShapeType="1" noTextEdit="1"/>
          </p:cNvSpPr>
          <p:nvPr/>
        </p:nvSpPr>
        <p:spPr bwMode="auto">
          <a:xfrm>
            <a:off x="838200" y="24384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T</a:t>
            </a:r>
          </a:p>
        </p:txBody>
      </p:sp>
      <p:sp>
        <p:nvSpPr>
          <p:cNvPr id="247834" name="WordArt 26"/>
          <p:cNvSpPr>
            <a:spLocks noChangeArrowheads="1" noChangeShapeType="1" noTextEdit="1"/>
          </p:cNvSpPr>
          <p:nvPr/>
        </p:nvSpPr>
        <p:spPr bwMode="auto">
          <a:xfrm>
            <a:off x="838200" y="40386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T</a:t>
            </a:r>
          </a:p>
        </p:txBody>
      </p:sp>
      <p:sp>
        <p:nvSpPr>
          <p:cNvPr id="247835" name="WordArt 27"/>
          <p:cNvSpPr>
            <a:spLocks noChangeArrowheads="1" noChangeShapeType="1" noTextEdit="1"/>
          </p:cNvSpPr>
          <p:nvPr/>
        </p:nvSpPr>
        <p:spPr bwMode="auto">
          <a:xfrm>
            <a:off x="838200" y="57150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T</a:t>
            </a:r>
          </a:p>
        </p:txBody>
      </p:sp>
      <p:sp>
        <p:nvSpPr>
          <p:cNvPr id="247836" name="WordArt 28"/>
          <p:cNvSpPr>
            <a:spLocks noChangeArrowheads="1" noChangeShapeType="1" noTextEdit="1"/>
          </p:cNvSpPr>
          <p:nvPr/>
        </p:nvSpPr>
        <p:spPr bwMode="auto">
          <a:xfrm>
            <a:off x="1295400" y="2971800"/>
            <a:ext cx="215900" cy="855663"/>
          </a:xfrm>
          <a:prstGeom prst="rect">
            <a:avLst/>
          </a:prstGeom>
        </p:spPr>
        <p:txBody>
          <a:bodyPr wrap="none" fromWordArt="1">
            <a:prstTxWarp prst="textCascadeUp">
              <a:avLst>
                <a:gd name="adj" fmla="val 44444"/>
              </a:avLst>
            </a:prstTxWarp>
            <a:scene3d>
              <a:camera prst="legacyPerspectiveFront">
                <a:rot lat="2051996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47837" name="WordArt 29"/>
          <p:cNvSpPr>
            <a:spLocks noChangeArrowheads="1" noChangeShapeType="1" noTextEdit="1"/>
          </p:cNvSpPr>
          <p:nvPr/>
        </p:nvSpPr>
        <p:spPr bwMode="auto">
          <a:xfrm>
            <a:off x="1295400" y="4495800"/>
            <a:ext cx="215900" cy="855663"/>
          </a:xfrm>
          <a:prstGeom prst="rect">
            <a:avLst/>
          </a:prstGeom>
        </p:spPr>
        <p:txBody>
          <a:bodyPr wrap="none" fromWordArt="1">
            <a:prstTxWarp prst="textCascadeUp">
              <a:avLst>
                <a:gd name="adj" fmla="val 44444"/>
              </a:avLst>
            </a:prstTxWarp>
            <a:scene3d>
              <a:camera prst="legacyPerspectiveFront">
                <a:rot lat="2051996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47838" name="WordArt 30"/>
          <p:cNvSpPr>
            <a:spLocks noChangeArrowheads="1" noChangeShapeType="1" noTextEdit="1"/>
          </p:cNvSpPr>
          <p:nvPr/>
        </p:nvSpPr>
        <p:spPr bwMode="auto">
          <a:xfrm>
            <a:off x="1295400" y="6002338"/>
            <a:ext cx="215900" cy="855662"/>
          </a:xfrm>
          <a:prstGeom prst="rect">
            <a:avLst/>
          </a:prstGeom>
        </p:spPr>
        <p:txBody>
          <a:bodyPr wrap="none" fromWordArt="1">
            <a:prstTxWarp prst="textCascadeUp">
              <a:avLst>
                <a:gd name="adj" fmla="val 44444"/>
              </a:avLst>
            </a:prstTxWarp>
            <a:scene3d>
              <a:camera prst="legacyPerspectiveFront">
                <a:rot lat="2051996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9717" name="Text Box 17"/>
          <p:cNvSpPr txBox="1">
            <a:spLocks noChangeArrowheads="1"/>
          </p:cNvSpPr>
          <p:nvPr/>
        </p:nvSpPr>
        <p:spPr bwMode="auto">
          <a:xfrm>
            <a:off x="6096000" y="6543675"/>
            <a:ext cx="2971800" cy="34073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zh-CN" altLang="en-US" sz="1600" b="1" i="1" dirty="0">
                <a:solidFill>
                  <a:srgbClr val="FFFFFF"/>
                </a:solidFill>
                <a:cs typeface="Arial" charset="0"/>
              </a:rPr>
              <a:t>唐 苏努键博士，达拉斯神学院 </a:t>
            </a:r>
            <a:endParaRPr lang="en-US" sz="1600" b="1" i="1" dirty="0">
              <a:cs typeface="Arial" charset="0"/>
            </a:endParaRPr>
          </a:p>
        </p:txBody>
      </p:sp>
    </p:spTree>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47811"/>
                                        </p:tgtEl>
                                        <p:attrNameLst>
                                          <p:attrName>style.visibility</p:attrName>
                                        </p:attrNameLst>
                                      </p:cBhvr>
                                      <p:to>
                                        <p:strVal val="visible"/>
                                      </p:to>
                                    </p:set>
                                    <p:anim calcmode="lin" valueType="num">
                                      <p:cBhvr>
                                        <p:cTn id="7" dur="500" fill="hold"/>
                                        <p:tgtEl>
                                          <p:spTgt spid="247811"/>
                                        </p:tgtEl>
                                        <p:attrNameLst>
                                          <p:attrName>ppt_x</p:attrName>
                                        </p:attrNameLst>
                                      </p:cBhvr>
                                      <p:tavLst>
                                        <p:tav tm="0">
                                          <p:val>
                                            <p:strVal val="#ppt_x-#ppt_w/2"/>
                                          </p:val>
                                        </p:tav>
                                        <p:tav tm="100000">
                                          <p:val>
                                            <p:strVal val="#ppt_x"/>
                                          </p:val>
                                        </p:tav>
                                      </p:tavLst>
                                    </p:anim>
                                    <p:anim calcmode="lin" valueType="num">
                                      <p:cBhvr>
                                        <p:cTn id="8" dur="500" fill="hold"/>
                                        <p:tgtEl>
                                          <p:spTgt spid="247811"/>
                                        </p:tgtEl>
                                        <p:attrNameLst>
                                          <p:attrName>ppt_y</p:attrName>
                                        </p:attrNameLst>
                                      </p:cBhvr>
                                      <p:tavLst>
                                        <p:tav tm="0">
                                          <p:val>
                                            <p:strVal val="#ppt_y"/>
                                          </p:val>
                                        </p:tav>
                                        <p:tav tm="100000">
                                          <p:val>
                                            <p:strVal val="#ppt_y"/>
                                          </p:val>
                                        </p:tav>
                                      </p:tavLst>
                                    </p:anim>
                                    <p:anim calcmode="lin" valueType="num">
                                      <p:cBhvr>
                                        <p:cTn id="9" dur="500" fill="hold"/>
                                        <p:tgtEl>
                                          <p:spTgt spid="247811"/>
                                        </p:tgtEl>
                                        <p:attrNameLst>
                                          <p:attrName>ppt_w</p:attrName>
                                        </p:attrNameLst>
                                      </p:cBhvr>
                                      <p:tavLst>
                                        <p:tav tm="0">
                                          <p:val>
                                            <p:fltVal val="0"/>
                                          </p:val>
                                        </p:tav>
                                        <p:tav tm="100000">
                                          <p:val>
                                            <p:strVal val="#ppt_w"/>
                                          </p:val>
                                        </p:tav>
                                      </p:tavLst>
                                    </p:anim>
                                    <p:anim calcmode="lin" valueType="num">
                                      <p:cBhvr>
                                        <p:cTn id="10" dur="500" fill="hold"/>
                                        <p:tgtEl>
                                          <p:spTgt spid="247811"/>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7814"/>
                                        </p:tgtEl>
                                        <p:attrNameLst>
                                          <p:attrName>style.visibility</p:attrName>
                                        </p:attrNameLst>
                                      </p:cBhvr>
                                      <p:to>
                                        <p:strVal val="visible"/>
                                      </p:to>
                                    </p:set>
                                    <p:anim calcmode="lin" valueType="num">
                                      <p:cBhvr>
                                        <p:cTn id="15" dur="500" fill="hold"/>
                                        <p:tgtEl>
                                          <p:spTgt spid="247814"/>
                                        </p:tgtEl>
                                        <p:attrNameLst>
                                          <p:attrName>ppt_x</p:attrName>
                                        </p:attrNameLst>
                                      </p:cBhvr>
                                      <p:tavLst>
                                        <p:tav tm="0">
                                          <p:val>
                                            <p:strVal val="#ppt_x-#ppt_w/2"/>
                                          </p:val>
                                        </p:tav>
                                        <p:tav tm="100000">
                                          <p:val>
                                            <p:strVal val="#ppt_x"/>
                                          </p:val>
                                        </p:tav>
                                      </p:tavLst>
                                    </p:anim>
                                    <p:anim calcmode="lin" valueType="num">
                                      <p:cBhvr>
                                        <p:cTn id="16" dur="500" fill="hold"/>
                                        <p:tgtEl>
                                          <p:spTgt spid="247814"/>
                                        </p:tgtEl>
                                        <p:attrNameLst>
                                          <p:attrName>ppt_y</p:attrName>
                                        </p:attrNameLst>
                                      </p:cBhvr>
                                      <p:tavLst>
                                        <p:tav tm="0">
                                          <p:val>
                                            <p:strVal val="#ppt_y"/>
                                          </p:val>
                                        </p:tav>
                                        <p:tav tm="100000">
                                          <p:val>
                                            <p:strVal val="#ppt_y"/>
                                          </p:val>
                                        </p:tav>
                                      </p:tavLst>
                                    </p:anim>
                                    <p:anim calcmode="lin" valueType="num">
                                      <p:cBhvr>
                                        <p:cTn id="17" dur="500" fill="hold"/>
                                        <p:tgtEl>
                                          <p:spTgt spid="247814"/>
                                        </p:tgtEl>
                                        <p:attrNameLst>
                                          <p:attrName>ppt_w</p:attrName>
                                        </p:attrNameLst>
                                      </p:cBhvr>
                                      <p:tavLst>
                                        <p:tav tm="0">
                                          <p:val>
                                            <p:fltVal val="0"/>
                                          </p:val>
                                        </p:tav>
                                        <p:tav tm="100000">
                                          <p:val>
                                            <p:strVal val="#ppt_w"/>
                                          </p:val>
                                        </p:tav>
                                      </p:tavLst>
                                    </p:anim>
                                    <p:anim calcmode="lin" valueType="num">
                                      <p:cBhvr>
                                        <p:cTn id="18" dur="500" fill="hold"/>
                                        <p:tgtEl>
                                          <p:spTgt spid="247814"/>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47815">
                                            <p:txEl>
                                              <p:pRg st="0" end="0"/>
                                            </p:txEl>
                                          </p:spTgt>
                                        </p:tgtEl>
                                        <p:attrNameLst>
                                          <p:attrName>style.visibility</p:attrName>
                                        </p:attrNameLst>
                                      </p:cBhvr>
                                      <p:to>
                                        <p:strVal val="visible"/>
                                      </p:to>
                                    </p:set>
                                    <p:anim calcmode="lin" valueType="num">
                                      <p:cBhvr>
                                        <p:cTn id="23" dur="500" fill="hold"/>
                                        <p:tgtEl>
                                          <p:spTgt spid="247815">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24781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2478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478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47825"/>
                                        </p:tgtEl>
                                        <p:attrNameLst>
                                          <p:attrName>style.visibility</p:attrName>
                                        </p:attrNameLst>
                                      </p:cBhvr>
                                      <p:to>
                                        <p:strVal val="visible"/>
                                      </p:to>
                                    </p:set>
                                    <p:anim calcmode="lin" valueType="num">
                                      <p:cBhvr>
                                        <p:cTn id="31" dur="500" fill="hold"/>
                                        <p:tgtEl>
                                          <p:spTgt spid="247825"/>
                                        </p:tgtEl>
                                        <p:attrNameLst>
                                          <p:attrName>ppt_x</p:attrName>
                                        </p:attrNameLst>
                                      </p:cBhvr>
                                      <p:tavLst>
                                        <p:tav tm="0">
                                          <p:val>
                                            <p:strVal val="#ppt_x-#ppt_w/2"/>
                                          </p:val>
                                        </p:tav>
                                        <p:tav tm="100000">
                                          <p:val>
                                            <p:strVal val="#ppt_x"/>
                                          </p:val>
                                        </p:tav>
                                      </p:tavLst>
                                    </p:anim>
                                    <p:anim calcmode="lin" valueType="num">
                                      <p:cBhvr>
                                        <p:cTn id="32" dur="500" fill="hold"/>
                                        <p:tgtEl>
                                          <p:spTgt spid="247825"/>
                                        </p:tgtEl>
                                        <p:attrNameLst>
                                          <p:attrName>ppt_y</p:attrName>
                                        </p:attrNameLst>
                                      </p:cBhvr>
                                      <p:tavLst>
                                        <p:tav tm="0">
                                          <p:val>
                                            <p:strVal val="#ppt_y"/>
                                          </p:val>
                                        </p:tav>
                                        <p:tav tm="100000">
                                          <p:val>
                                            <p:strVal val="#ppt_y"/>
                                          </p:val>
                                        </p:tav>
                                      </p:tavLst>
                                    </p:anim>
                                    <p:anim calcmode="lin" valueType="num">
                                      <p:cBhvr>
                                        <p:cTn id="33" dur="500" fill="hold"/>
                                        <p:tgtEl>
                                          <p:spTgt spid="247825"/>
                                        </p:tgtEl>
                                        <p:attrNameLst>
                                          <p:attrName>ppt_w</p:attrName>
                                        </p:attrNameLst>
                                      </p:cBhvr>
                                      <p:tavLst>
                                        <p:tav tm="0">
                                          <p:val>
                                            <p:fltVal val="0"/>
                                          </p:val>
                                        </p:tav>
                                        <p:tav tm="100000">
                                          <p:val>
                                            <p:strVal val="#ppt_w"/>
                                          </p:val>
                                        </p:tav>
                                      </p:tavLst>
                                    </p:anim>
                                    <p:anim calcmode="lin" valueType="num">
                                      <p:cBhvr>
                                        <p:cTn id="34" dur="500" fill="hold"/>
                                        <p:tgtEl>
                                          <p:spTgt spid="247825"/>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47827">
                                            <p:txEl>
                                              <p:pRg st="0" end="0"/>
                                            </p:txEl>
                                          </p:spTgt>
                                        </p:tgtEl>
                                        <p:attrNameLst>
                                          <p:attrName>style.visibility</p:attrName>
                                        </p:attrNameLst>
                                      </p:cBhvr>
                                      <p:to>
                                        <p:strVal val="visible"/>
                                      </p:to>
                                    </p:set>
                                    <p:anim calcmode="lin" valueType="num">
                                      <p:cBhvr>
                                        <p:cTn id="39" dur="500" fill="hold"/>
                                        <p:tgtEl>
                                          <p:spTgt spid="247827">
                                            <p:txEl>
                                              <p:pRg st="0" end="0"/>
                                            </p:txEl>
                                          </p:spTgt>
                                        </p:tgtEl>
                                        <p:attrNameLst>
                                          <p:attrName>ppt_x</p:attrName>
                                        </p:attrNameLst>
                                      </p:cBhvr>
                                      <p:tavLst>
                                        <p:tav tm="0">
                                          <p:val>
                                            <p:strVal val="#ppt_x-#ppt_w/2"/>
                                          </p:val>
                                        </p:tav>
                                        <p:tav tm="100000">
                                          <p:val>
                                            <p:strVal val="#ppt_x"/>
                                          </p:val>
                                        </p:tav>
                                      </p:tavLst>
                                    </p:anim>
                                    <p:anim calcmode="lin" valueType="num">
                                      <p:cBhvr>
                                        <p:cTn id="40" dur="500" fill="hold"/>
                                        <p:tgtEl>
                                          <p:spTgt spid="247827">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247827">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478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47817"/>
                                        </p:tgtEl>
                                        <p:attrNameLst>
                                          <p:attrName>style.visibility</p:attrName>
                                        </p:attrNameLst>
                                      </p:cBhvr>
                                      <p:to>
                                        <p:strVal val="visible"/>
                                      </p:to>
                                    </p:set>
                                    <p:anim calcmode="lin" valueType="num">
                                      <p:cBhvr>
                                        <p:cTn id="47" dur="500" fill="hold"/>
                                        <p:tgtEl>
                                          <p:spTgt spid="247817"/>
                                        </p:tgtEl>
                                        <p:attrNameLst>
                                          <p:attrName>ppt_x</p:attrName>
                                        </p:attrNameLst>
                                      </p:cBhvr>
                                      <p:tavLst>
                                        <p:tav tm="0">
                                          <p:val>
                                            <p:strVal val="#ppt_x-#ppt_w/2"/>
                                          </p:val>
                                        </p:tav>
                                        <p:tav tm="100000">
                                          <p:val>
                                            <p:strVal val="#ppt_x"/>
                                          </p:val>
                                        </p:tav>
                                      </p:tavLst>
                                    </p:anim>
                                    <p:anim calcmode="lin" valueType="num">
                                      <p:cBhvr>
                                        <p:cTn id="48" dur="500" fill="hold"/>
                                        <p:tgtEl>
                                          <p:spTgt spid="247817"/>
                                        </p:tgtEl>
                                        <p:attrNameLst>
                                          <p:attrName>ppt_y</p:attrName>
                                        </p:attrNameLst>
                                      </p:cBhvr>
                                      <p:tavLst>
                                        <p:tav tm="0">
                                          <p:val>
                                            <p:strVal val="#ppt_y"/>
                                          </p:val>
                                        </p:tav>
                                        <p:tav tm="100000">
                                          <p:val>
                                            <p:strVal val="#ppt_y"/>
                                          </p:val>
                                        </p:tav>
                                      </p:tavLst>
                                    </p:anim>
                                    <p:anim calcmode="lin" valueType="num">
                                      <p:cBhvr>
                                        <p:cTn id="49" dur="500" fill="hold"/>
                                        <p:tgtEl>
                                          <p:spTgt spid="247817"/>
                                        </p:tgtEl>
                                        <p:attrNameLst>
                                          <p:attrName>ppt_w</p:attrName>
                                        </p:attrNameLst>
                                      </p:cBhvr>
                                      <p:tavLst>
                                        <p:tav tm="0">
                                          <p:val>
                                            <p:fltVal val="0"/>
                                          </p:val>
                                        </p:tav>
                                        <p:tav tm="100000">
                                          <p:val>
                                            <p:strVal val="#ppt_w"/>
                                          </p:val>
                                        </p:tav>
                                      </p:tavLst>
                                    </p:anim>
                                    <p:anim calcmode="lin" valueType="num">
                                      <p:cBhvr>
                                        <p:cTn id="50" dur="500" fill="hold"/>
                                        <p:tgtEl>
                                          <p:spTgt spid="247817"/>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47828">
                                            <p:txEl>
                                              <p:pRg st="0" end="0"/>
                                            </p:txEl>
                                          </p:spTgt>
                                        </p:tgtEl>
                                        <p:attrNameLst>
                                          <p:attrName>style.visibility</p:attrName>
                                        </p:attrNameLst>
                                      </p:cBhvr>
                                      <p:to>
                                        <p:strVal val="visible"/>
                                      </p:to>
                                    </p:set>
                                    <p:anim calcmode="lin" valueType="num">
                                      <p:cBhvr>
                                        <p:cTn id="55" dur="500" fill="hold"/>
                                        <p:tgtEl>
                                          <p:spTgt spid="247828">
                                            <p:txEl>
                                              <p:pRg st="0" end="0"/>
                                            </p:txEl>
                                          </p:spTgt>
                                        </p:tgtEl>
                                        <p:attrNameLst>
                                          <p:attrName>ppt_x</p:attrName>
                                        </p:attrNameLst>
                                      </p:cBhvr>
                                      <p:tavLst>
                                        <p:tav tm="0">
                                          <p:val>
                                            <p:strVal val="#ppt_x-#ppt_w/2"/>
                                          </p:val>
                                        </p:tav>
                                        <p:tav tm="100000">
                                          <p:val>
                                            <p:strVal val="#ppt_x"/>
                                          </p:val>
                                        </p:tav>
                                      </p:tavLst>
                                    </p:anim>
                                    <p:anim calcmode="lin" valueType="num">
                                      <p:cBhvr>
                                        <p:cTn id="56" dur="500" fill="hold"/>
                                        <p:tgtEl>
                                          <p:spTgt spid="247828">
                                            <p:txEl>
                                              <p:pRg st="0" end="0"/>
                                            </p:txEl>
                                          </p:spTgt>
                                        </p:tgtEl>
                                        <p:attrNameLst>
                                          <p:attrName>ppt_y</p:attrName>
                                        </p:attrNameLst>
                                      </p:cBhvr>
                                      <p:tavLst>
                                        <p:tav tm="0">
                                          <p:val>
                                            <p:strVal val="#ppt_y"/>
                                          </p:val>
                                        </p:tav>
                                        <p:tav tm="100000">
                                          <p:val>
                                            <p:strVal val="#ppt_y"/>
                                          </p:val>
                                        </p:tav>
                                      </p:tavLst>
                                    </p:anim>
                                    <p:anim calcmode="lin" valueType="num">
                                      <p:cBhvr>
                                        <p:cTn id="57" dur="500" fill="hold"/>
                                        <p:tgtEl>
                                          <p:spTgt spid="247828">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2478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47830"/>
                                        </p:tgtEl>
                                        <p:attrNameLst>
                                          <p:attrName>style.visibility</p:attrName>
                                        </p:attrNameLst>
                                      </p:cBhvr>
                                      <p:to>
                                        <p:strVal val="visible"/>
                                      </p:to>
                                    </p:set>
                                    <p:anim calcmode="lin" valueType="num">
                                      <p:cBhvr>
                                        <p:cTn id="63" dur="1000" fill="hold"/>
                                        <p:tgtEl>
                                          <p:spTgt spid="247830"/>
                                        </p:tgtEl>
                                        <p:attrNameLst>
                                          <p:attrName>ppt_w</p:attrName>
                                        </p:attrNameLst>
                                      </p:cBhvr>
                                      <p:tavLst>
                                        <p:tav tm="0">
                                          <p:val>
                                            <p:fltVal val="0"/>
                                          </p:val>
                                        </p:tav>
                                        <p:tav tm="100000">
                                          <p:val>
                                            <p:strVal val="#ppt_w"/>
                                          </p:val>
                                        </p:tav>
                                      </p:tavLst>
                                    </p:anim>
                                    <p:anim calcmode="lin" valueType="num">
                                      <p:cBhvr>
                                        <p:cTn id="64" dur="1000" fill="hold"/>
                                        <p:tgtEl>
                                          <p:spTgt spid="247830"/>
                                        </p:tgtEl>
                                        <p:attrNameLst>
                                          <p:attrName>ppt_h</p:attrName>
                                        </p:attrNameLst>
                                      </p:cBhvr>
                                      <p:tavLst>
                                        <p:tav tm="0">
                                          <p:val>
                                            <p:fltVal val="0"/>
                                          </p:val>
                                        </p:tav>
                                        <p:tav tm="100000">
                                          <p:val>
                                            <p:strVal val="#ppt_h"/>
                                          </p:val>
                                        </p:tav>
                                      </p:tavLst>
                                    </p:anim>
                                    <p:anim calcmode="lin" valueType="num">
                                      <p:cBhvr>
                                        <p:cTn id="65" dur="1000" fill="hold"/>
                                        <p:tgtEl>
                                          <p:spTgt spid="24783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47830"/>
                                        </p:tgtEl>
                                        <p:attrNameLst>
                                          <p:attrName>ppt_y</p:attrName>
                                        </p:attrNameLst>
                                      </p:cBhvr>
                                      <p:tavLst>
                                        <p:tav tm="0" fmla="#ppt_y+(sin(-2*pi*(1-$))*-#ppt_x+cos(-2*pi*(1-$))*(1-#ppt_y))*(1-$)">
                                          <p:val>
                                            <p:fltVal val="0"/>
                                          </p:val>
                                        </p:tav>
                                        <p:tav tm="100000">
                                          <p:val>
                                            <p:fltVal val="1"/>
                                          </p:val>
                                        </p:tav>
                                      </p:tavLst>
                                    </p:anim>
                                  </p:childTnLst>
                                </p:cTn>
                              </p:par>
                            </p:childTnLst>
                          </p:cTn>
                        </p:par>
                        <p:par>
                          <p:cTn id="67" fill="hold" nodeType="afterGroup">
                            <p:stCondLst>
                              <p:cond delay="1000"/>
                            </p:stCondLst>
                            <p:childTnLst>
                              <p:par>
                                <p:cTn id="68" presetID="15" presetClass="entr" presetSubtype="0" fill="hold" grpId="0" nodeType="afterEffect">
                                  <p:stCondLst>
                                    <p:cond delay="0"/>
                                  </p:stCondLst>
                                  <p:childTnLst>
                                    <p:set>
                                      <p:cBhvr>
                                        <p:cTn id="69" dur="1" fill="hold">
                                          <p:stCondLst>
                                            <p:cond delay="0"/>
                                          </p:stCondLst>
                                        </p:cTn>
                                        <p:tgtEl>
                                          <p:spTgt spid="247831"/>
                                        </p:tgtEl>
                                        <p:attrNameLst>
                                          <p:attrName>style.visibility</p:attrName>
                                        </p:attrNameLst>
                                      </p:cBhvr>
                                      <p:to>
                                        <p:strVal val="visible"/>
                                      </p:to>
                                    </p:set>
                                    <p:anim calcmode="lin" valueType="num">
                                      <p:cBhvr>
                                        <p:cTn id="70" dur="1000" fill="hold"/>
                                        <p:tgtEl>
                                          <p:spTgt spid="247831"/>
                                        </p:tgtEl>
                                        <p:attrNameLst>
                                          <p:attrName>ppt_w</p:attrName>
                                        </p:attrNameLst>
                                      </p:cBhvr>
                                      <p:tavLst>
                                        <p:tav tm="0">
                                          <p:val>
                                            <p:fltVal val="0"/>
                                          </p:val>
                                        </p:tav>
                                        <p:tav tm="100000">
                                          <p:val>
                                            <p:strVal val="#ppt_w"/>
                                          </p:val>
                                        </p:tav>
                                      </p:tavLst>
                                    </p:anim>
                                    <p:anim calcmode="lin" valueType="num">
                                      <p:cBhvr>
                                        <p:cTn id="71" dur="1000" fill="hold"/>
                                        <p:tgtEl>
                                          <p:spTgt spid="247831"/>
                                        </p:tgtEl>
                                        <p:attrNameLst>
                                          <p:attrName>ppt_h</p:attrName>
                                        </p:attrNameLst>
                                      </p:cBhvr>
                                      <p:tavLst>
                                        <p:tav tm="0">
                                          <p:val>
                                            <p:fltVal val="0"/>
                                          </p:val>
                                        </p:tav>
                                        <p:tav tm="100000">
                                          <p:val>
                                            <p:strVal val="#ppt_h"/>
                                          </p:val>
                                        </p:tav>
                                      </p:tavLst>
                                    </p:anim>
                                    <p:anim calcmode="lin" valueType="num">
                                      <p:cBhvr>
                                        <p:cTn id="72" dur="1000" fill="hold"/>
                                        <p:tgtEl>
                                          <p:spTgt spid="247831"/>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247831"/>
                                        </p:tgtEl>
                                        <p:attrNameLst>
                                          <p:attrName>ppt_y</p:attrName>
                                        </p:attrNameLst>
                                      </p:cBhvr>
                                      <p:tavLst>
                                        <p:tav tm="0" fmla="#ppt_y+(sin(-2*pi*(1-$))*-#ppt_x+cos(-2*pi*(1-$))*(1-#ppt_y))*(1-$)">
                                          <p:val>
                                            <p:fltVal val="0"/>
                                          </p:val>
                                        </p:tav>
                                        <p:tav tm="100000">
                                          <p:val>
                                            <p:fltVal val="1"/>
                                          </p:val>
                                        </p:tav>
                                      </p:tavLst>
                                    </p:anim>
                                  </p:childTnLst>
                                </p:cTn>
                              </p:par>
                            </p:childTnLst>
                          </p:cTn>
                        </p:par>
                        <p:par>
                          <p:cTn id="74" fill="hold" nodeType="afterGroup">
                            <p:stCondLst>
                              <p:cond delay="2000"/>
                            </p:stCondLst>
                            <p:childTnLst>
                              <p:par>
                                <p:cTn id="75" presetID="15" presetClass="entr" presetSubtype="0" fill="hold" grpId="0" nodeType="afterEffect">
                                  <p:stCondLst>
                                    <p:cond delay="0"/>
                                  </p:stCondLst>
                                  <p:childTnLst>
                                    <p:set>
                                      <p:cBhvr>
                                        <p:cTn id="76" dur="1" fill="hold">
                                          <p:stCondLst>
                                            <p:cond delay="0"/>
                                          </p:stCondLst>
                                        </p:cTn>
                                        <p:tgtEl>
                                          <p:spTgt spid="247832"/>
                                        </p:tgtEl>
                                        <p:attrNameLst>
                                          <p:attrName>style.visibility</p:attrName>
                                        </p:attrNameLst>
                                      </p:cBhvr>
                                      <p:to>
                                        <p:strVal val="visible"/>
                                      </p:to>
                                    </p:set>
                                    <p:anim calcmode="lin" valueType="num">
                                      <p:cBhvr>
                                        <p:cTn id="77" dur="1000" fill="hold"/>
                                        <p:tgtEl>
                                          <p:spTgt spid="247832"/>
                                        </p:tgtEl>
                                        <p:attrNameLst>
                                          <p:attrName>ppt_w</p:attrName>
                                        </p:attrNameLst>
                                      </p:cBhvr>
                                      <p:tavLst>
                                        <p:tav tm="0">
                                          <p:val>
                                            <p:fltVal val="0"/>
                                          </p:val>
                                        </p:tav>
                                        <p:tav tm="100000">
                                          <p:val>
                                            <p:strVal val="#ppt_w"/>
                                          </p:val>
                                        </p:tav>
                                      </p:tavLst>
                                    </p:anim>
                                    <p:anim calcmode="lin" valueType="num">
                                      <p:cBhvr>
                                        <p:cTn id="78" dur="1000" fill="hold"/>
                                        <p:tgtEl>
                                          <p:spTgt spid="247832"/>
                                        </p:tgtEl>
                                        <p:attrNameLst>
                                          <p:attrName>ppt_h</p:attrName>
                                        </p:attrNameLst>
                                      </p:cBhvr>
                                      <p:tavLst>
                                        <p:tav tm="0">
                                          <p:val>
                                            <p:fltVal val="0"/>
                                          </p:val>
                                        </p:tav>
                                        <p:tav tm="100000">
                                          <p:val>
                                            <p:strVal val="#ppt_h"/>
                                          </p:val>
                                        </p:tav>
                                      </p:tavLst>
                                    </p:anim>
                                    <p:anim calcmode="lin" valueType="num">
                                      <p:cBhvr>
                                        <p:cTn id="79" dur="1000" fill="hold"/>
                                        <p:tgtEl>
                                          <p:spTgt spid="247832"/>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478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247833"/>
                                        </p:tgtEl>
                                        <p:attrNameLst>
                                          <p:attrName>style.visibility</p:attrName>
                                        </p:attrNameLst>
                                      </p:cBhvr>
                                      <p:to>
                                        <p:strVal val="visible"/>
                                      </p:to>
                                    </p:set>
                                    <p:anim calcmode="lin" valueType="num">
                                      <p:cBhvr>
                                        <p:cTn id="85" dur="1000" fill="hold"/>
                                        <p:tgtEl>
                                          <p:spTgt spid="247833"/>
                                        </p:tgtEl>
                                        <p:attrNameLst>
                                          <p:attrName>ppt_w</p:attrName>
                                        </p:attrNameLst>
                                      </p:cBhvr>
                                      <p:tavLst>
                                        <p:tav tm="0">
                                          <p:val>
                                            <p:fltVal val="0"/>
                                          </p:val>
                                        </p:tav>
                                        <p:tav tm="100000">
                                          <p:val>
                                            <p:strVal val="#ppt_w"/>
                                          </p:val>
                                        </p:tav>
                                      </p:tavLst>
                                    </p:anim>
                                    <p:anim calcmode="lin" valueType="num">
                                      <p:cBhvr>
                                        <p:cTn id="86" dur="1000" fill="hold"/>
                                        <p:tgtEl>
                                          <p:spTgt spid="247833"/>
                                        </p:tgtEl>
                                        <p:attrNameLst>
                                          <p:attrName>ppt_h</p:attrName>
                                        </p:attrNameLst>
                                      </p:cBhvr>
                                      <p:tavLst>
                                        <p:tav tm="0">
                                          <p:val>
                                            <p:fltVal val="0"/>
                                          </p:val>
                                        </p:tav>
                                        <p:tav tm="100000">
                                          <p:val>
                                            <p:strVal val="#ppt_h"/>
                                          </p:val>
                                        </p:tav>
                                      </p:tavLst>
                                    </p:anim>
                                    <p:anim calcmode="lin" valueType="num">
                                      <p:cBhvr>
                                        <p:cTn id="87" dur="1000" fill="hold"/>
                                        <p:tgtEl>
                                          <p:spTgt spid="247833"/>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247833"/>
                                        </p:tgtEl>
                                        <p:attrNameLst>
                                          <p:attrName>ppt_y</p:attrName>
                                        </p:attrNameLst>
                                      </p:cBhvr>
                                      <p:tavLst>
                                        <p:tav tm="0" fmla="#ppt_y+(sin(-2*pi*(1-$))*-#ppt_x+cos(-2*pi*(1-$))*(1-#ppt_y))*(1-$)">
                                          <p:val>
                                            <p:fltVal val="0"/>
                                          </p:val>
                                        </p:tav>
                                        <p:tav tm="100000">
                                          <p:val>
                                            <p:fltVal val="1"/>
                                          </p:val>
                                        </p:tav>
                                      </p:tavLst>
                                    </p:anim>
                                  </p:childTnLst>
                                </p:cTn>
                              </p:par>
                            </p:childTnLst>
                          </p:cTn>
                        </p:par>
                        <p:par>
                          <p:cTn id="89" fill="hold" nodeType="afterGroup">
                            <p:stCondLst>
                              <p:cond delay="1000"/>
                            </p:stCondLst>
                            <p:childTnLst>
                              <p:par>
                                <p:cTn id="90" presetID="15" presetClass="entr" presetSubtype="0" fill="hold" grpId="0" nodeType="afterEffect">
                                  <p:stCondLst>
                                    <p:cond delay="0"/>
                                  </p:stCondLst>
                                  <p:childTnLst>
                                    <p:set>
                                      <p:cBhvr>
                                        <p:cTn id="91" dur="1" fill="hold">
                                          <p:stCondLst>
                                            <p:cond delay="0"/>
                                          </p:stCondLst>
                                        </p:cTn>
                                        <p:tgtEl>
                                          <p:spTgt spid="247834"/>
                                        </p:tgtEl>
                                        <p:attrNameLst>
                                          <p:attrName>style.visibility</p:attrName>
                                        </p:attrNameLst>
                                      </p:cBhvr>
                                      <p:to>
                                        <p:strVal val="visible"/>
                                      </p:to>
                                    </p:set>
                                    <p:anim calcmode="lin" valueType="num">
                                      <p:cBhvr>
                                        <p:cTn id="92" dur="1000" fill="hold"/>
                                        <p:tgtEl>
                                          <p:spTgt spid="247834"/>
                                        </p:tgtEl>
                                        <p:attrNameLst>
                                          <p:attrName>ppt_w</p:attrName>
                                        </p:attrNameLst>
                                      </p:cBhvr>
                                      <p:tavLst>
                                        <p:tav tm="0">
                                          <p:val>
                                            <p:fltVal val="0"/>
                                          </p:val>
                                        </p:tav>
                                        <p:tav tm="100000">
                                          <p:val>
                                            <p:strVal val="#ppt_w"/>
                                          </p:val>
                                        </p:tav>
                                      </p:tavLst>
                                    </p:anim>
                                    <p:anim calcmode="lin" valueType="num">
                                      <p:cBhvr>
                                        <p:cTn id="93" dur="1000" fill="hold"/>
                                        <p:tgtEl>
                                          <p:spTgt spid="247834"/>
                                        </p:tgtEl>
                                        <p:attrNameLst>
                                          <p:attrName>ppt_h</p:attrName>
                                        </p:attrNameLst>
                                      </p:cBhvr>
                                      <p:tavLst>
                                        <p:tav tm="0">
                                          <p:val>
                                            <p:fltVal val="0"/>
                                          </p:val>
                                        </p:tav>
                                        <p:tav tm="100000">
                                          <p:val>
                                            <p:strVal val="#ppt_h"/>
                                          </p:val>
                                        </p:tav>
                                      </p:tavLst>
                                    </p:anim>
                                    <p:anim calcmode="lin" valueType="num">
                                      <p:cBhvr>
                                        <p:cTn id="94" dur="1000" fill="hold"/>
                                        <p:tgtEl>
                                          <p:spTgt spid="247834"/>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247834"/>
                                        </p:tgtEl>
                                        <p:attrNameLst>
                                          <p:attrName>ppt_y</p:attrName>
                                        </p:attrNameLst>
                                      </p:cBhvr>
                                      <p:tavLst>
                                        <p:tav tm="0" fmla="#ppt_y+(sin(-2*pi*(1-$))*-#ppt_x+cos(-2*pi*(1-$))*(1-#ppt_y))*(1-$)">
                                          <p:val>
                                            <p:fltVal val="0"/>
                                          </p:val>
                                        </p:tav>
                                        <p:tav tm="100000">
                                          <p:val>
                                            <p:fltVal val="1"/>
                                          </p:val>
                                        </p:tav>
                                      </p:tavLst>
                                    </p:anim>
                                  </p:childTnLst>
                                </p:cTn>
                              </p:par>
                            </p:childTnLst>
                          </p:cTn>
                        </p:par>
                        <p:par>
                          <p:cTn id="96" fill="hold" nodeType="afterGroup">
                            <p:stCondLst>
                              <p:cond delay="2000"/>
                            </p:stCondLst>
                            <p:childTnLst>
                              <p:par>
                                <p:cTn id="97" presetID="15" presetClass="entr" presetSubtype="0" fill="hold" grpId="0" nodeType="afterEffect">
                                  <p:stCondLst>
                                    <p:cond delay="0"/>
                                  </p:stCondLst>
                                  <p:childTnLst>
                                    <p:set>
                                      <p:cBhvr>
                                        <p:cTn id="98" dur="1" fill="hold">
                                          <p:stCondLst>
                                            <p:cond delay="0"/>
                                          </p:stCondLst>
                                        </p:cTn>
                                        <p:tgtEl>
                                          <p:spTgt spid="247835"/>
                                        </p:tgtEl>
                                        <p:attrNameLst>
                                          <p:attrName>style.visibility</p:attrName>
                                        </p:attrNameLst>
                                      </p:cBhvr>
                                      <p:to>
                                        <p:strVal val="visible"/>
                                      </p:to>
                                    </p:set>
                                    <p:anim calcmode="lin" valueType="num">
                                      <p:cBhvr>
                                        <p:cTn id="99" dur="1000" fill="hold"/>
                                        <p:tgtEl>
                                          <p:spTgt spid="247835"/>
                                        </p:tgtEl>
                                        <p:attrNameLst>
                                          <p:attrName>ppt_w</p:attrName>
                                        </p:attrNameLst>
                                      </p:cBhvr>
                                      <p:tavLst>
                                        <p:tav tm="0">
                                          <p:val>
                                            <p:fltVal val="0"/>
                                          </p:val>
                                        </p:tav>
                                        <p:tav tm="100000">
                                          <p:val>
                                            <p:strVal val="#ppt_w"/>
                                          </p:val>
                                        </p:tav>
                                      </p:tavLst>
                                    </p:anim>
                                    <p:anim calcmode="lin" valueType="num">
                                      <p:cBhvr>
                                        <p:cTn id="100" dur="1000" fill="hold"/>
                                        <p:tgtEl>
                                          <p:spTgt spid="247835"/>
                                        </p:tgtEl>
                                        <p:attrNameLst>
                                          <p:attrName>ppt_h</p:attrName>
                                        </p:attrNameLst>
                                      </p:cBhvr>
                                      <p:tavLst>
                                        <p:tav tm="0">
                                          <p:val>
                                            <p:fltVal val="0"/>
                                          </p:val>
                                        </p:tav>
                                        <p:tav tm="100000">
                                          <p:val>
                                            <p:strVal val="#ppt_h"/>
                                          </p:val>
                                        </p:tav>
                                      </p:tavLst>
                                    </p:anim>
                                    <p:anim calcmode="lin" valueType="num">
                                      <p:cBhvr>
                                        <p:cTn id="101" dur="1000" fill="hold"/>
                                        <p:tgtEl>
                                          <p:spTgt spid="247835"/>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2478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5" presetClass="entr" presetSubtype="0" fill="hold" grpId="0" nodeType="clickEffect">
                                  <p:stCondLst>
                                    <p:cond delay="0"/>
                                  </p:stCondLst>
                                  <p:childTnLst>
                                    <p:set>
                                      <p:cBhvr>
                                        <p:cTn id="106" dur="1" fill="hold">
                                          <p:stCondLst>
                                            <p:cond delay="0"/>
                                          </p:stCondLst>
                                        </p:cTn>
                                        <p:tgtEl>
                                          <p:spTgt spid="247836"/>
                                        </p:tgtEl>
                                        <p:attrNameLst>
                                          <p:attrName>style.visibility</p:attrName>
                                        </p:attrNameLst>
                                      </p:cBhvr>
                                      <p:to>
                                        <p:strVal val="visible"/>
                                      </p:to>
                                    </p:set>
                                    <p:anim calcmode="lin" valueType="num">
                                      <p:cBhvr>
                                        <p:cTn id="107" dur="1000" fill="hold"/>
                                        <p:tgtEl>
                                          <p:spTgt spid="247836"/>
                                        </p:tgtEl>
                                        <p:attrNameLst>
                                          <p:attrName>ppt_w</p:attrName>
                                        </p:attrNameLst>
                                      </p:cBhvr>
                                      <p:tavLst>
                                        <p:tav tm="0">
                                          <p:val>
                                            <p:fltVal val="0"/>
                                          </p:val>
                                        </p:tav>
                                        <p:tav tm="100000">
                                          <p:val>
                                            <p:strVal val="#ppt_w"/>
                                          </p:val>
                                        </p:tav>
                                      </p:tavLst>
                                    </p:anim>
                                    <p:anim calcmode="lin" valueType="num">
                                      <p:cBhvr>
                                        <p:cTn id="108" dur="1000" fill="hold"/>
                                        <p:tgtEl>
                                          <p:spTgt spid="247836"/>
                                        </p:tgtEl>
                                        <p:attrNameLst>
                                          <p:attrName>ppt_h</p:attrName>
                                        </p:attrNameLst>
                                      </p:cBhvr>
                                      <p:tavLst>
                                        <p:tav tm="0">
                                          <p:val>
                                            <p:fltVal val="0"/>
                                          </p:val>
                                        </p:tav>
                                        <p:tav tm="100000">
                                          <p:val>
                                            <p:strVal val="#ppt_h"/>
                                          </p:val>
                                        </p:tav>
                                      </p:tavLst>
                                    </p:anim>
                                    <p:anim calcmode="lin" valueType="num">
                                      <p:cBhvr>
                                        <p:cTn id="109" dur="1000" fill="hold"/>
                                        <p:tgtEl>
                                          <p:spTgt spid="247836"/>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247836"/>
                                        </p:tgtEl>
                                        <p:attrNameLst>
                                          <p:attrName>ppt_y</p:attrName>
                                        </p:attrNameLst>
                                      </p:cBhvr>
                                      <p:tavLst>
                                        <p:tav tm="0" fmla="#ppt_y+(sin(-2*pi*(1-$))*-#ppt_x+cos(-2*pi*(1-$))*(1-#ppt_y))*(1-$)">
                                          <p:val>
                                            <p:fltVal val="0"/>
                                          </p:val>
                                        </p:tav>
                                        <p:tav tm="100000">
                                          <p:val>
                                            <p:fltVal val="1"/>
                                          </p:val>
                                        </p:tav>
                                      </p:tavLst>
                                    </p:anim>
                                  </p:childTnLst>
                                </p:cTn>
                              </p:par>
                            </p:childTnLst>
                          </p:cTn>
                        </p:par>
                        <p:par>
                          <p:cTn id="111" fill="hold" nodeType="afterGroup">
                            <p:stCondLst>
                              <p:cond delay="1000"/>
                            </p:stCondLst>
                            <p:childTnLst>
                              <p:par>
                                <p:cTn id="112" presetID="15" presetClass="entr" presetSubtype="0" fill="hold" grpId="0" nodeType="afterEffect">
                                  <p:stCondLst>
                                    <p:cond delay="0"/>
                                  </p:stCondLst>
                                  <p:childTnLst>
                                    <p:set>
                                      <p:cBhvr>
                                        <p:cTn id="113" dur="1" fill="hold">
                                          <p:stCondLst>
                                            <p:cond delay="0"/>
                                          </p:stCondLst>
                                        </p:cTn>
                                        <p:tgtEl>
                                          <p:spTgt spid="247837"/>
                                        </p:tgtEl>
                                        <p:attrNameLst>
                                          <p:attrName>style.visibility</p:attrName>
                                        </p:attrNameLst>
                                      </p:cBhvr>
                                      <p:to>
                                        <p:strVal val="visible"/>
                                      </p:to>
                                    </p:set>
                                    <p:anim calcmode="lin" valueType="num">
                                      <p:cBhvr>
                                        <p:cTn id="114" dur="1000" fill="hold"/>
                                        <p:tgtEl>
                                          <p:spTgt spid="247837"/>
                                        </p:tgtEl>
                                        <p:attrNameLst>
                                          <p:attrName>ppt_w</p:attrName>
                                        </p:attrNameLst>
                                      </p:cBhvr>
                                      <p:tavLst>
                                        <p:tav tm="0">
                                          <p:val>
                                            <p:fltVal val="0"/>
                                          </p:val>
                                        </p:tav>
                                        <p:tav tm="100000">
                                          <p:val>
                                            <p:strVal val="#ppt_w"/>
                                          </p:val>
                                        </p:tav>
                                      </p:tavLst>
                                    </p:anim>
                                    <p:anim calcmode="lin" valueType="num">
                                      <p:cBhvr>
                                        <p:cTn id="115" dur="1000" fill="hold"/>
                                        <p:tgtEl>
                                          <p:spTgt spid="247837"/>
                                        </p:tgtEl>
                                        <p:attrNameLst>
                                          <p:attrName>ppt_h</p:attrName>
                                        </p:attrNameLst>
                                      </p:cBhvr>
                                      <p:tavLst>
                                        <p:tav tm="0">
                                          <p:val>
                                            <p:fltVal val="0"/>
                                          </p:val>
                                        </p:tav>
                                        <p:tav tm="100000">
                                          <p:val>
                                            <p:strVal val="#ppt_h"/>
                                          </p:val>
                                        </p:tav>
                                      </p:tavLst>
                                    </p:anim>
                                    <p:anim calcmode="lin" valueType="num">
                                      <p:cBhvr>
                                        <p:cTn id="116" dur="1000" fill="hold"/>
                                        <p:tgtEl>
                                          <p:spTgt spid="247837"/>
                                        </p:tgtEl>
                                        <p:attrNameLst>
                                          <p:attrName>ppt_x</p:attrName>
                                        </p:attrNameLst>
                                      </p:cBhvr>
                                      <p:tavLst>
                                        <p:tav tm="0" fmla="#ppt_x+(cos(-2*pi*(1-$))*-#ppt_x-sin(-2*pi*(1-$))*(1-#ppt_y))*(1-$)">
                                          <p:val>
                                            <p:fltVal val="0"/>
                                          </p:val>
                                        </p:tav>
                                        <p:tav tm="100000">
                                          <p:val>
                                            <p:fltVal val="1"/>
                                          </p:val>
                                        </p:tav>
                                      </p:tavLst>
                                    </p:anim>
                                    <p:anim calcmode="lin" valueType="num">
                                      <p:cBhvr>
                                        <p:cTn id="117" dur="1000" fill="hold"/>
                                        <p:tgtEl>
                                          <p:spTgt spid="247837"/>
                                        </p:tgtEl>
                                        <p:attrNameLst>
                                          <p:attrName>ppt_y</p:attrName>
                                        </p:attrNameLst>
                                      </p:cBhvr>
                                      <p:tavLst>
                                        <p:tav tm="0" fmla="#ppt_y+(sin(-2*pi*(1-$))*-#ppt_x+cos(-2*pi*(1-$))*(1-#ppt_y))*(1-$)">
                                          <p:val>
                                            <p:fltVal val="0"/>
                                          </p:val>
                                        </p:tav>
                                        <p:tav tm="100000">
                                          <p:val>
                                            <p:fltVal val="1"/>
                                          </p:val>
                                        </p:tav>
                                      </p:tavLst>
                                    </p:anim>
                                  </p:childTnLst>
                                </p:cTn>
                              </p:par>
                            </p:childTnLst>
                          </p:cTn>
                        </p:par>
                        <p:par>
                          <p:cTn id="118" fill="hold" nodeType="afterGroup">
                            <p:stCondLst>
                              <p:cond delay="2000"/>
                            </p:stCondLst>
                            <p:childTnLst>
                              <p:par>
                                <p:cTn id="119" presetID="15" presetClass="entr" presetSubtype="0" fill="hold" grpId="0" nodeType="afterEffect">
                                  <p:stCondLst>
                                    <p:cond delay="0"/>
                                  </p:stCondLst>
                                  <p:childTnLst>
                                    <p:set>
                                      <p:cBhvr>
                                        <p:cTn id="120" dur="1" fill="hold">
                                          <p:stCondLst>
                                            <p:cond delay="0"/>
                                          </p:stCondLst>
                                        </p:cTn>
                                        <p:tgtEl>
                                          <p:spTgt spid="247838"/>
                                        </p:tgtEl>
                                        <p:attrNameLst>
                                          <p:attrName>style.visibility</p:attrName>
                                        </p:attrNameLst>
                                      </p:cBhvr>
                                      <p:to>
                                        <p:strVal val="visible"/>
                                      </p:to>
                                    </p:set>
                                    <p:anim calcmode="lin" valueType="num">
                                      <p:cBhvr>
                                        <p:cTn id="121" dur="1000" fill="hold"/>
                                        <p:tgtEl>
                                          <p:spTgt spid="247838"/>
                                        </p:tgtEl>
                                        <p:attrNameLst>
                                          <p:attrName>ppt_w</p:attrName>
                                        </p:attrNameLst>
                                      </p:cBhvr>
                                      <p:tavLst>
                                        <p:tav tm="0">
                                          <p:val>
                                            <p:fltVal val="0"/>
                                          </p:val>
                                        </p:tav>
                                        <p:tav tm="100000">
                                          <p:val>
                                            <p:strVal val="#ppt_w"/>
                                          </p:val>
                                        </p:tav>
                                      </p:tavLst>
                                    </p:anim>
                                    <p:anim calcmode="lin" valueType="num">
                                      <p:cBhvr>
                                        <p:cTn id="122" dur="1000" fill="hold"/>
                                        <p:tgtEl>
                                          <p:spTgt spid="247838"/>
                                        </p:tgtEl>
                                        <p:attrNameLst>
                                          <p:attrName>ppt_h</p:attrName>
                                        </p:attrNameLst>
                                      </p:cBhvr>
                                      <p:tavLst>
                                        <p:tav tm="0">
                                          <p:val>
                                            <p:fltVal val="0"/>
                                          </p:val>
                                        </p:tav>
                                        <p:tav tm="100000">
                                          <p:val>
                                            <p:strVal val="#ppt_h"/>
                                          </p:val>
                                        </p:tav>
                                      </p:tavLst>
                                    </p:anim>
                                    <p:anim calcmode="lin" valueType="num">
                                      <p:cBhvr>
                                        <p:cTn id="123" dur="1000" fill="hold"/>
                                        <p:tgtEl>
                                          <p:spTgt spid="247838"/>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2478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utoUpdateAnimBg="0"/>
      <p:bldP spid="247814" grpId="0" autoUpdateAnimBg="0"/>
      <p:bldP spid="247815" grpId="0" build="p" autoUpdateAnimBg="0"/>
      <p:bldP spid="247817" grpId="0" autoUpdateAnimBg="0"/>
      <p:bldP spid="247825" grpId="0" autoUpdateAnimBg="0"/>
      <p:bldP spid="247827" grpId="0" build="p" autoUpdateAnimBg="0"/>
      <p:bldP spid="247828" grpId="0" build="p" autoUpdateAnimBg="0"/>
      <p:bldP spid="247830" grpId="0" animBg="1"/>
      <p:bldP spid="247831" grpId="0" animBg="1"/>
      <p:bldP spid="247832" grpId="0" animBg="1"/>
      <p:bldP spid="247833" grpId="0" animBg="1"/>
      <p:bldP spid="247834" grpId="0" animBg="1"/>
      <p:bldP spid="247835" grpId="0" animBg="1"/>
      <p:bldP spid="247836" grpId="0" animBg="1"/>
      <p:bldP spid="247837" grpId="0" animBg="1"/>
      <p:bldP spid="2478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50205" name="Rectangle 29"/>
          <p:cNvSpPr>
            <a:spLocks noGrp="1" noChangeArrowheads="1"/>
          </p:cNvSpPr>
          <p:nvPr>
            <p:ph type="title" idx="4294967295"/>
          </p:nvPr>
        </p:nvSpPr>
        <p:spPr>
          <a:xfrm>
            <a:off x="609600" y="105966"/>
            <a:ext cx="7772400" cy="641350"/>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zh-CN" altLang="en-US" sz="3600" b="1">
                <a:solidFill>
                  <a:srgbClr val="FFFFFF"/>
                </a:solidFill>
                <a:latin typeface="黑体" charset="0"/>
                <a:ea typeface="黑体" charset="0"/>
                <a:cs typeface="黑体" charset="0"/>
              </a:rPr>
              <a:t>简单的演绎</a:t>
            </a:r>
            <a:r>
              <a:rPr lang="en-US" altLang="ja-JP" sz="3600" b="1">
                <a:solidFill>
                  <a:srgbClr val="FFFFFF"/>
                </a:solidFill>
                <a:latin typeface="黑体" charset="0"/>
                <a:ea typeface="ＭＳ Ｐゴシック" charset="0"/>
                <a:cs typeface="Arial" charset="0"/>
              </a:rPr>
              <a:t> (</a:t>
            </a:r>
            <a:r>
              <a:rPr lang="zh-CN" altLang="en-US" sz="3600" b="1">
                <a:solidFill>
                  <a:srgbClr val="FFFFFF"/>
                </a:solidFill>
                <a:latin typeface="黑体" charset="0"/>
                <a:ea typeface="黑体" charset="0"/>
                <a:cs typeface="黑体" charset="0"/>
              </a:rPr>
              <a:t>使</a:t>
            </a:r>
            <a:r>
              <a:rPr lang="en-US" altLang="zh-TW" sz="3600" b="1">
                <a:solidFill>
                  <a:srgbClr val="FFFFFF"/>
                </a:solidFill>
                <a:latin typeface="黑体" charset="0"/>
                <a:ea typeface="黑体" charset="0"/>
                <a:cs typeface="黑体" charset="0"/>
              </a:rPr>
              <a:t> 6:1-6)</a:t>
            </a:r>
            <a:endParaRPr lang="en-US" altLang="zh-CN" sz="3600" b="1">
              <a:solidFill>
                <a:srgbClr val="FFFFFF"/>
              </a:solidFill>
              <a:latin typeface="黑体" charset="0"/>
              <a:ea typeface="黑体" charset="0"/>
              <a:cs typeface="黑体" charset="0"/>
            </a:endParaRPr>
          </a:p>
        </p:txBody>
      </p:sp>
      <p:sp>
        <p:nvSpPr>
          <p:cNvPr id="50192" name="Text Box 16"/>
          <p:cNvSpPr txBox="1">
            <a:spLocks noChangeArrowheads="1"/>
          </p:cNvSpPr>
          <p:nvPr/>
        </p:nvSpPr>
        <p:spPr bwMode="auto">
          <a:xfrm>
            <a:off x="609600" y="872729"/>
            <a:ext cx="85344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zh-CN" altLang="en-US" sz="3200" b="1" dirty="0">
                <a:solidFill>
                  <a:srgbClr val="FFFF00"/>
                </a:solidFill>
                <a:latin typeface="黑体" charset="0"/>
                <a:ea typeface="黑体" charset="0"/>
                <a:cs typeface="黑体" charset="0"/>
              </a:rPr>
              <a:t>主题</a:t>
            </a:r>
            <a:r>
              <a:rPr lang="en-US" altLang="zh-CN" sz="3200" b="1" dirty="0">
                <a:solidFill>
                  <a:schemeClr val="bg1"/>
                </a:solidFill>
                <a:latin typeface="黑体" charset="0"/>
                <a:ea typeface="黑体" charset="0"/>
                <a:cs typeface="黑体" charset="0"/>
              </a:rPr>
              <a:t>: </a:t>
            </a:r>
            <a:r>
              <a:rPr lang="zh-CN" altLang="en-US" sz="3200" b="1" dirty="0">
                <a:solidFill>
                  <a:schemeClr val="bg1"/>
                </a:solidFill>
                <a:latin typeface="黑体" charset="0"/>
                <a:ea typeface="黑体" charset="0"/>
                <a:cs typeface="黑体" charset="0"/>
              </a:rPr>
              <a:t>当出现问题时，解决方法是明确指定平信徒领袖</a:t>
            </a:r>
          </a:p>
        </p:txBody>
      </p:sp>
      <p:sp>
        <p:nvSpPr>
          <p:cNvPr id="30725" name="Text Box 18"/>
          <p:cNvSpPr txBox="1">
            <a:spLocks noChangeArrowheads="1"/>
          </p:cNvSpPr>
          <p:nvPr/>
        </p:nvSpPr>
        <p:spPr bwMode="auto">
          <a:xfrm>
            <a:off x="8561388" y="-27384"/>
            <a:ext cx="463550" cy="396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50</a:t>
            </a:r>
            <a:endParaRPr lang="en-US" sz="2000" b="1">
              <a:cs typeface="Arial" charset="0"/>
            </a:endParaRPr>
          </a:p>
        </p:txBody>
      </p:sp>
      <p:sp>
        <p:nvSpPr>
          <p:cNvPr id="50195" name="Text Box 19"/>
          <p:cNvSpPr txBox="1">
            <a:spLocks noChangeArrowheads="1"/>
          </p:cNvSpPr>
          <p:nvPr/>
        </p:nvSpPr>
        <p:spPr bwMode="auto">
          <a:xfrm>
            <a:off x="914400" y="1858566"/>
            <a:ext cx="8077200" cy="8731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pPr>
            <a:r>
              <a:rPr lang="en-US" altLang="zh-CN" sz="3200" b="1" dirty="0">
                <a:solidFill>
                  <a:schemeClr val="bg1"/>
                </a:solidFill>
                <a:latin typeface="黑体" charset="0"/>
                <a:ea typeface="黑体" charset="0"/>
                <a:cs typeface="黑体" charset="0"/>
              </a:rPr>
              <a:t>I. </a:t>
            </a:r>
            <a:r>
              <a:rPr lang="zh-CN" altLang="en-US" sz="3200" b="1" dirty="0">
                <a:solidFill>
                  <a:schemeClr val="bg1"/>
                </a:solidFill>
                <a:latin typeface="黑体" charset="0"/>
                <a:ea typeface="黑体" charset="0"/>
                <a:cs typeface="黑体" charset="0"/>
              </a:rPr>
              <a:t>耶路撒冷的教会增长产生问题，解决的方法是指定平信徒领袖</a:t>
            </a:r>
            <a:r>
              <a:rPr lang="en-US" altLang="ja-JP" sz="3200" b="1" dirty="0">
                <a:solidFill>
                  <a:schemeClr val="bg1"/>
                </a:solidFill>
                <a:latin typeface="黑体" charset="0"/>
                <a:cs typeface="Arial" charset="0"/>
              </a:rPr>
              <a:t> (</a:t>
            </a:r>
            <a:r>
              <a:rPr lang="zh-CN" altLang="en-US" sz="3200" b="1" dirty="0">
                <a:solidFill>
                  <a:srgbClr val="FFFF00"/>
                </a:solidFill>
                <a:latin typeface="黑体" charset="0"/>
                <a:ea typeface="黑体" charset="0"/>
                <a:cs typeface="黑体" charset="0"/>
              </a:rPr>
              <a:t>解经思想</a:t>
            </a:r>
            <a:r>
              <a:rPr lang="en-US" altLang="ja-JP" sz="3200" b="1" dirty="0">
                <a:solidFill>
                  <a:schemeClr val="bg1"/>
                </a:solidFill>
                <a:latin typeface="黑体" charset="0"/>
                <a:cs typeface="Arial" charset="0"/>
              </a:rPr>
              <a:t>)</a:t>
            </a:r>
            <a:endParaRPr lang="en-US" altLang="zh-CN" sz="3200" b="1" dirty="0">
              <a:solidFill>
                <a:schemeClr val="bg1"/>
              </a:solidFill>
              <a:latin typeface="黑体" charset="0"/>
              <a:cs typeface="Arial" charset="0"/>
            </a:endParaRPr>
          </a:p>
        </p:txBody>
      </p:sp>
      <p:sp>
        <p:nvSpPr>
          <p:cNvPr id="50196" name="Text Box 20"/>
          <p:cNvSpPr txBox="1">
            <a:spLocks noChangeArrowheads="1"/>
          </p:cNvSpPr>
          <p:nvPr/>
        </p:nvSpPr>
        <p:spPr bwMode="auto">
          <a:xfrm>
            <a:off x="1447800" y="2798366"/>
            <a:ext cx="7543800" cy="127419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pPr>
            <a:r>
              <a:rPr lang="en-US" altLang="zh-CN" sz="3200" b="1" dirty="0">
                <a:solidFill>
                  <a:schemeClr val="bg1"/>
                </a:solidFill>
                <a:latin typeface="黑体" charset="0"/>
                <a:ea typeface="黑体" charset="0"/>
                <a:cs typeface="黑体" charset="0"/>
              </a:rPr>
              <a:t>A. </a:t>
            </a:r>
            <a:r>
              <a:rPr lang="zh-CN" altLang="en-US" sz="3200" b="1" dirty="0">
                <a:solidFill>
                  <a:schemeClr val="bg1"/>
                </a:solidFill>
                <a:latin typeface="黑体" charset="0"/>
                <a:ea typeface="黑体" charset="0"/>
                <a:cs typeface="黑体" charset="0"/>
              </a:rPr>
              <a:t>耶路撒冷教会是一个不断增长的教会</a:t>
            </a:r>
            <a:br>
              <a:rPr lang="en-US" altLang="ja-JP" sz="3200" b="1" dirty="0">
                <a:solidFill>
                  <a:schemeClr val="bg1"/>
                </a:solidFill>
                <a:latin typeface="黑体" charset="0"/>
                <a:cs typeface="Arial" charset="0"/>
              </a:rPr>
            </a:br>
            <a:r>
              <a:rPr lang="en-US" altLang="ja-JP" sz="3200" b="1" dirty="0">
                <a:solidFill>
                  <a:schemeClr val="bg1"/>
                </a:solidFill>
                <a:latin typeface="黑体" charset="0"/>
                <a:cs typeface="Arial" charset="0"/>
              </a:rPr>
              <a:t>B. </a:t>
            </a:r>
            <a:r>
              <a:rPr lang="zh-CN" altLang="en-US" sz="3200" b="1" dirty="0">
                <a:solidFill>
                  <a:schemeClr val="bg1"/>
                </a:solidFill>
                <a:latin typeface="黑体" charset="0"/>
                <a:ea typeface="黑体" charset="0"/>
                <a:cs typeface="黑体" charset="0"/>
              </a:rPr>
              <a:t>教会的寡妇膳食出现问题</a:t>
            </a:r>
            <a:br>
              <a:rPr lang="en-US" altLang="ja-JP" sz="3200" b="1" dirty="0">
                <a:solidFill>
                  <a:schemeClr val="bg1"/>
                </a:solidFill>
                <a:latin typeface="黑体" charset="0"/>
                <a:ea typeface="黑体" charset="0"/>
                <a:cs typeface="黑体" charset="0"/>
              </a:rPr>
            </a:br>
            <a:r>
              <a:rPr lang="en-US" altLang="ja-JP" sz="3200" b="1" dirty="0">
                <a:solidFill>
                  <a:schemeClr val="bg1"/>
                </a:solidFill>
                <a:latin typeface="黑体" charset="0"/>
                <a:ea typeface="黑体" charset="0"/>
                <a:cs typeface="黑体" charset="0"/>
              </a:rPr>
              <a:t>C. </a:t>
            </a:r>
            <a:r>
              <a:rPr lang="zh-CN" altLang="en-US" sz="3200" b="1" dirty="0">
                <a:solidFill>
                  <a:schemeClr val="bg1"/>
                </a:solidFill>
                <a:latin typeface="黑体" charset="0"/>
                <a:ea typeface="黑体" charset="0"/>
                <a:cs typeface="黑体" charset="0"/>
              </a:rPr>
              <a:t>明确指定平信徒领袖，解决了问题</a:t>
            </a:r>
            <a:endParaRPr lang="en-US" altLang="zh-CN" sz="3200" b="1" dirty="0">
              <a:solidFill>
                <a:schemeClr val="bg1"/>
              </a:solidFill>
              <a:latin typeface="黑体" charset="0"/>
              <a:ea typeface="黑体" charset="0"/>
              <a:cs typeface="黑体" charset="0"/>
            </a:endParaRPr>
          </a:p>
        </p:txBody>
      </p:sp>
      <p:sp>
        <p:nvSpPr>
          <p:cNvPr id="50197" name="Text Box 21"/>
          <p:cNvSpPr txBox="1">
            <a:spLocks noChangeArrowheads="1"/>
          </p:cNvSpPr>
          <p:nvPr/>
        </p:nvSpPr>
        <p:spPr bwMode="auto">
          <a:xfrm>
            <a:off x="914400" y="4373166"/>
            <a:ext cx="8077200" cy="8731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pPr>
            <a:r>
              <a:rPr lang="en-US" altLang="zh-CN" sz="3200" b="1" dirty="0">
                <a:solidFill>
                  <a:schemeClr val="bg1"/>
                </a:solidFill>
                <a:latin typeface="黑体" charset="0"/>
                <a:ea typeface="黑体" charset="0"/>
                <a:cs typeface="黑体" charset="0"/>
              </a:rPr>
              <a:t>II. </a:t>
            </a:r>
            <a:r>
              <a:rPr lang="zh-CN" altLang="en-US" sz="3200" b="1" dirty="0">
                <a:solidFill>
                  <a:schemeClr val="bg1"/>
                </a:solidFill>
                <a:latin typeface="黑体" charset="0"/>
                <a:ea typeface="黑体" charset="0"/>
                <a:cs typeface="黑体" charset="0"/>
              </a:rPr>
              <a:t>解决我们增长的问题， 方法是明确指定平信徒领袖</a:t>
            </a:r>
            <a:r>
              <a:rPr lang="en-US" altLang="ja-JP" sz="3200" b="1" dirty="0">
                <a:solidFill>
                  <a:schemeClr val="bg1"/>
                </a:solidFill>
                <a:latin typeface="黑体" charset="0"/>
                <a:cs typeface="Arial" charset="0"/>
              </a:rPr>
              <a:t> (</a:t>
            </a:r>
            <a:r>
              <a:rPr lang="zh-CN" altLang="en-US" sz="3200" b="1" dirty="0">
                <a:solidFill>
                  <a:srgbClr val="FFFF00"/>
                </a:solidFill>
                <a:latin typeface="黑体" charset="0"/>
                <a:ea typeface="黑体" charset="0"/>
                <a:cs typeface="黑体" charset="0"/>
              </a:rPr>
              <a:t>主题</a:t>
            </a:r>
            <a:r>
              <a:rPr lang="en-US" altLang="ja-JP" sz="3200" b="1" dirty="0">
                <a:solidFill>
                  <a:schemeClr val="bg1"/>
                </a:solidFill>
                <a:latin typeface="黑体" charset="0"/>
                <a:cs typeface="Arial" charset="0"/>
              </a:rPr>
              <a:t>)</a:t>
            </a:r>
            <a:endParaRPr lang="en-US" altLang="zh-CN" sz="3200" b="1" dirty="0">
              <a:solidFill>
                <a:schemeClr val="bg1"/>
              </a:solidFill>
              <a:latin typeface="黑体" charset="0"/>
              <a:cs typeface="Arial" charset="0"/>
            </a:endParaRPr>
          </a:p>
        </p:txBody>
      </p:sp>
      <p:sp>
        <p:nvSpPr>
          <p:cNvPr id="50206" name="Text Box 30"/>
          <p:cNvSpPr txBox="1">
            <a:spLocks noChangeArrowheads="1"/>
          </p:cNvSpPr>
          <p:nvPr/>
        </p:nvSpPr>
        <p:spPr bwMode="auto">
          <a:xfrm>
            <a:off x="1600200" y="5324079"/>
            <a:ext cx="7543800" cy="12636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pPr>
            <a:r>
              <a:rPr lang="en-US" altLang="zh-CN" sz="3200" b="1" dirty="0">
                <a:solidFill>
                  <a:schemeClr val="bg1"/>
                </a:solidFill>
                <a:latin typeface="黑体" charset="0"/>
                <a:ea typeface="黑体" charset="0"/>
                <a:cs typeface="黑体" charset="0"/>
              </a:rPr>
              <a:t>A. </a:t>
            </a:r>
            <a:r>
              <a:rPr lang="zh-CN" altLang="en-US" sz="3200" b="1" dirty="0">
                <a:solidFill>
                  <a:schemeClr val="bg1"/>
                </a:solidFill>
                <a:latin typeface="黑体" charset="0"/>
                <a:ea typeface="黑体" charset="0"/>
                <a:cs typeface="黑体" charset="0"/>
              </a:rPr>
              <a:t>我们正在增长</a:t>
            </a:r>
            <a:r>
              <a:rPr lang="en-US" altLang="ja-JP" sz="3200" b="1" dirty="0">
                <a:solidFill>
                  <a:schemeClr val="bg1"/>
                </a:solidFill>
                <a:latin typeface="黑体" charset="0"/>
                <a:cs typeface="Arial" charset="0"/>
              </a:rPr>
              <a:t>…</a:t>
            </a:r>
            <a:br>
              <a:rPr lang="en-US" altLang="ja-JP" sz="3200" b="1" dirty="0">
                <a:solidFill>
                  <a:schemeClr val="bg1"/>
                </a:solidFill>
                <a:latin typeface="黑体" charset="0"/>
                <a:cs typeface="Arial" charset="0"/>
              </a:rPr>
            </a:br>
            <a:r>
              <a:rPr lang="en-US" altLang="ja-JP" sz="3200" b="1" dirty="0">
                <a:solidFill>
                  <a:schemeClr val="bg1"/>
                </a:solidFill>
                <a:latin typeface="黑体" charset="0"/>
                <a:cs typeface="Arial" charset="0"/>
              </a:rPr>
              <a:t>B. </a:t>
            </a:r>
            <a:r>
              <a:rPr lang="zh-CN" altLang="en-US" sz="3200" b="1" dirty="0">
                <a:solidFill>
                  <a:schemeClr val="bg1"/>
                </a:solidFill>
                <a:latin typeface="黑体" charset="0"/>
                <a:ea typeface="黑体" charset="0"/>
                <a:cs typeface="黑体" charset="0"/>
              </a:rPr>
              <a:t>我们的问题有</a:t>
            </a:r>
            <a:r>
              <a:rPr lang="en-US" altLang="ja-JP" sz="3200" b="1" dirty="0">
                <a:solidFill>
                  <a:schemeClr val="bg1"/>
                </a:solidFill>
                <a:latin typeface="黑体" charset="0"/>
                <a:cs typeface="Arial" charset="0"/>
              </a:rPr>
              <a:t>…</a:t>
            </a:r>
            <a:br>
              <a:rPr lang="en-US" altLang="ja-JP" sz="3200" b="1" dirty="0">
                <a:solidFill>
                  <a:schemeClr val="bg1"/>
                </a:solidFill>
                <a:latin typeface="黑体" charset="0"/>
                <a:cs typeface="Arial" charset="0"/>
              </a:rPr>
            </a:br>
            <a:r>
              <a:rPr lang="en-US" altLang="ja-JP" sz="3200" b="1" dirty="0">
                <a:solidFill>
                  <a:schemeClr val="bg1"/>
                </a:solidFill>
                <a:latin typeface="黑体" charset="0"/>
                <a:cs typeface="Arial" charset="0"/>
              </a:rPr>
              <a:t>C. </a:t>
            </a:r>
            <a:r>
              <a:rPr lang="zh-CN" altLang="en-US" sz="3200" b="1" dirty="0">
                <a:solidFill>
                  <a:schemeClr val="bg1"/>
                </a:solidFill>
                <a:latin typeface="黑体" charset="0"/>
                <a:ea typeface="黑体" charset="0"/>
                <a:cs typeface="黑体" charset="0"/>
              </a:rPr>
              <a:t>解决办法是明确指定平信徒领袖</a:t>
            </a:r>
          </a:p>
        </p:txBody>
      </p:sp>
      <p:sp>
        <p:nvSpPr>
          <p:cNvPr id="50207" name="AutoShape 31"/>
          <p:cNvSpPr>
            <a:spLocks/>
          </p:cNvSpPr>
          <p:nvPr/>
        </p:nvSpPr>
        <p:spPr bwMode="auto">
          <a:xfrm>
            <a:off x="914400" y="3077766"/>
            <a:ext cx="457200" cy="2514600"/>
          </a:xfrm>
          <a:prstGeom prst="leftBracket">
            <a:avLst>
              <a:gd name="adj" fmla="val 45833"/>
            </a:avLst>
          </a:prstGeom>
          <a:noFill/>
          <a:ln w="57150">
            <a:solidFill>
              <a:srgbClr val="FFFF00"/>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2000">
              <a:cs typeface="Arial" charset="0"/>
            </a:endParaRPr>
          </a:p>
        </p:txBody>
      </p:sp>
      <p:sp>
        <p:nvSpPr>
          <p:cNvPr id="50208" name="AutoShape 32"/>
          <p:cNvSpPr>
            <a:spLocks/>
          </p:cNvSpPr>
          <p:nvPr/>
        </p:nvSpPr>
        <p:spPr bwMode="auto">
          <a:xfrm>
            <a:off x="762000" y="3458766"/>
            <a:ext cx="457200" cy="2514600"/>
          </a:xfrm>
          <a:prstGeom prst="leftBracket">
            <a:avLst>
              <a:gd name="adj" fmla="val 45833"/>
            </a:avLst>
          </a:prstGeom>
          <a:noFill/>
          <a:ln w="57150">
            <a:solidFill>
              <a:srgbClr val="FFFF00"/>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2000">
              <a:cs typeface="Arial" charset="0"/>
            </a:endParaRPr>
          </a:p>
        </p:txBody>
      </p:sp>
      <p:sp>
        <p:nvSpPr>
          <p:cNvPr id="50209" name="AutoShape 33"/>
          <p:cNvSpPr>
            <a:spLocks/>
          </p:cNvSpPr>
          <p:nvPr/>
        </p:nvSpPr>
        <p:spPr bwMode="auto">
          <a:xfrm>
            <a:off x="609600" y="3915966"/>
            <a:ext cx="457200" cy="2514600"/>
          </a:xfrm>
          <a:prstGeom prst="leftBracket">
            <a:avLst>
              <a:gd name="adj" fmla="val 45833"/>
            </a:avLst>
          </a:prstGeom>
          <a:noFill/>
          <a:ln w="57150">
            <a:solidFill>
              <a:srgbClr val="FFFF00"/>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2000">
              <a:cs typeface="Arial" charset="0"/>
            </a:endParaRPr>
          </a:p>
        </p:txBody>
      </p:sp>
      <p:sp>
        <p:nvSpPr>
          <p:cNvPr id="30733" name="Text Box 17"/>
          <p:cNvSpPr txBox="1">
            <a:spLocks noChangeArrowheads="1"/>
          </p:cNvSpPr>
          <p:nvPr/>
        </p:nvSpPr>
        <p:spPr bwMode="auto">
          <a:xfrm>
            <a:off x="6096000" y="6494066"/>
            <a:ext cx="2971800" cy="34073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zh-CN" altLang="en-US" sz="1600" b="1" i="1" dirty="0">
                <a:solidFill>
                  <a:srgbClr val="FFFFFF"/>
                </a:solidFill>
                <a:cs typeface="Arial" charset="0"/>
              </a:rPr>
              <a:t>唐 苏努键博士，达拉斯神学院 </a:t>
            </a:r>
            <a:endParaRPr lang="en-US" sz="1600" b="1" i="1" dirty="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0192"/>
                                        </p:tgtEl>
                                        <p:attrNameLst>
                                          <p:attrName>style.visibility</p:attrName>
                                        </p:attrNameLst>
                                      </p:cBhvr>
                                      <p:to>
                                        <p:strVal val="visible"/>
                                      </p:to>
                                    </p:set>
                                    <p:anim calcmode="lin" valueType="num">
                                      <p:cBhvr>
                                        <p:cTn id="7" dur="500" fill="hold"/>
                                        <p:tgtEl>
                                          <p:spTgt spid="50192"/>
                                        </p:tgtEl>
                                        <p:attrNameLst>
                                          <p:attrName>ppt_x</p:attrName>
                                        </p:attrNameLst>
                                      </p:cBhvr>
                                      <p:tavLst>
                                        <p:tav tm="0">
                                          <p:val>
                                            <p:strVal val="#ppt_x-#ppt_w/2"/>
                                          </p:val>
                                        </p:tav>
                                        <p:tav tm="100000">
                                          <p:val>
                                            <p:strVal val="#ppt_x"/>
                                          </p:val>
                                        </p:tav>
                                      </p:tavLst>
                                    </p:anim>
                                    <p:anim calcmode="lin" valueType="num">
                                      <p:cBhvr>
                                        <p:cTn id="8" dur="500" fill="hold"/>
                                        <p:tgtEl>
                                          <p:spTgt spid="50192"/>
                                        </p:tgtEl>
                                        <p:attrNameLst>
                                          <p:attrName>ppt_y</p:attrName>
                                        </p:attrNameLst>
                                      </p:cBhvr>
                                      <p:tavLst>
                                        <p:tav tm="0">
                                          <p:val>
                                            <p:strVal val="#ppt_y"/>
                                          </p:val>
                                        </p:tav>
                                        <p:tav tm="100000">
                                          <p:val>
                                            <p:strVal val="#ppt_y"/>
                                          </p:val>
                                        </p:tav>
                                      </p:tavLst>
                                    </p:anim>
                                    <p:anim calcmode="lin" valueType="num">
                                      <p:cBhvr>
                                        <p:cTn id="9" dur="500" fill="hold"/>
                                        <p:tgtEl>
                                          <p:spTgt spid="50192"/>
                                        </p:tgtEl>
                                        <p:attrNameLst>
                                          <p:attrName>ppt_w</p:attrName>
                                        </p:attrNameLst>
                                      </p:cBhvr>
                                      <p:tavLst>
                                        <p:tav tm="0">
                                          <p:val>
                                            <p:fltVal val="0"/>
                                          </p:val>
                                        </p:tav>
                                        <p:tav tm="100000">
                                          <p:val>
                                            <p:strVal val="#ppt_w"/>
                                          </p:val>
                                        </p:tav>
                                      </p:tavLst>
                                    </p:anim>
                                    <p:anim calcmode="lin" valueType="num">
                                      <p:cBhvr>
                                        <p:cTn id="10" dur="500" fill="hold"/>
                                        <p:tgtEl>
                                          <p:spTgt spid="5019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0195"/>
                                        </p:tgtEl>
                                        <p:attrNameLst>
                                          <p:attrName>style.visibility</p:attrName>
                                        </p:attrNameLst>
                                      </p:cBhvr>
                                      <p:to>
                                        <p:strVal val="visible"/>
                                      </p:to>
                                    </p:set>
                                    <p:anim calcmode="lin" valueType="num">
                                      <p:cBhvr>
                                        <p:cTn id="15" dur="500" fill="hold"/>
                                        <p:tgtEl>
                                          <p:spTgt spid="50195"/>
                                        </p:tgtEl>
                                        <p:attrNameLst>
                                          <p:attrName>ppt_x</p:attrName>
                                        </p:attrNameLst>
                                      </p:cBhvr>
                                      <p:tavLst>
                                        <p:tav tm="0">
                                          <p:val>
                                            <p:strVal val="#ppt_x-#ppt_w/2"/>
                                          </p:val>
                                        </p:tav>
                                        <p:tav tm="100000">
                                          <p:val>
                                            <p:strVal val="#ppt_x"/>
                                          </p:val>
                                        </p:tav>
                                      </p:tavLst>
                                    </p:anim>
                                    <p:anim calcmode="lin" valueType="num">
                                      <p:cBhvr>
                                        <p:cTn id="16" dur="500" fill="hold"/>
                                        <p:tgtEl>
                                          <p:spTgt spid="50195"/>
                                        </p:tgtEl>
                                        <p:attrNameLst>
                                          <p:attrName>ppt_y</p:attrName>
                                        </p:attrNameLst>
                                      </p:cBhvr>
                                      <p:tavLst>
                                        <p:tav tm="0">
                                          <p:val>
                                            <p:strVal val="#ppt_y"/>
                                          </p:val>
                                        </p:tav>
                                        <p:tav tm="100000">
                                          <p:val>
                                            <p:strVal val="#ppt_y"/>
                                          </p:val>
                                        </p:tav>
                                      </p:tavLst>
                                    </p:anim>
                                    <p:anim calcmode="lin" valueType="num">
                                      <p:cBhvr>
                                        <p:cTn id="17" dur="500" fill="hold"/>
                                        <p:tgtEl>
                                          <p:spTgt spid="50195"/>
                                        </p:tgtEl>
                                        <p:attrNameLst>
                                          <p:attrName>ppt_w</p:attrName>
                                        </p:attrNameLst>
                                      </p:cBhvr>
                                      <p:tavLst>
                                        <p:tav tm="0">
                                          <p:val>
                                            <p:fltVal val="0"/>
                                          </p:val>
                                        </p:tav>
                                        <p:tav tm="100000">
                                          <p:val>
                                            <p:strVal val="#ppt_w"/>
                                          </p:val>
                                        </p:tav>
                                      </p:tavLst>
                                    </p:anim>
                                    <p:anim calcmode="lin" valueType="num">
                                      <p:cBhvr>
                                        <p:cTn id="18" dur="500" fill="hold"/>
                                        <p:tgtEl>
                                          <p:spTgt spid="5019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0196">
                                            <p:txEl>
                                              <p:pRg st="0" end="0"/>
                                            </p:txEl>
                                          </p:spTgt>
                                        </p:tgtEl>
                                        <p:attrNameLst>
                                          <p:attrName>style.visibility</p:attrName>
                                        </p:attrNameLst>
                                      </p:cBhvr>
                                      <p:to>
                                        <p:strVal val="visible"/>
                                      </p:to>
                                    </p:set>
                                    <p:anim calcmode="lin" valueType="num">
                                      <p:cBhvr>
                                        <p:cTn id="23" dur="500" fill="hold"/>
                                        <p:tgtEl>
                                          <p:spTgt spid="50196">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50196">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019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019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50197"/>
                                        </p:tgtEl>
                                        <p:attrNameLst>
                                          <p:attrName>style.visibility</p:attrName>
                                        </p:attrNameLst>
                                      </p:cBhvr>
                                      <p:to>
                                        <p:strVal val="visible"/>
                                      </p:to>
                                    </p:set>
                                    <p:anim calcmode="lin" valueType="num">
                                      <p:cBhvr>
                                        <p:cTn id="31" dur="500" fill="hold"/>
                                        <p:tgtEl>
                                          <p:spTgt spid="50197"/>
                                        </p:tgtEl>
                                        <p:attrNameLst>
                                          <p:attrName>ppt_x</p:attrName>
                                        </p:attrNameLst>
                                      </p:cBhvr>
                                      <p:tavLst>
                                        <p:tav tm="0">
                                          <p:val>
                                            <p:strVal val="#ppt_x-#ppt_w/2"/>
                                          </p:val>
                                        </p:tav>
                                        <p:tav tm="100000">
                                          <p:val>
                                            <p:strVal val="#ppt_x"/>
                                          </p:val>
                                        </p:tav>
                                      </p:tavLst>
                                    </p:anim>
                                    <p:anim calcmode="lin" valueType="num">
                                      <p:cBhvr>
                                        <p:cTn id="32" dur="500" fill="hold"/>
                                        <p:tgtEl>
                                          <p:spTgt spid="50197"/>
                                        </p:tgtEl>
                                        <p:attrNameLst>
                                          <p:attrName>ppt_y</p:attrName>
                                        </p:attrNameLst>
                                      </p:cBhvr>
                                      <p:tavLst>
                                        <p:tav tm="0">
                                          <p:val>
                                            <p:strVal val="#ppt_y"/>
                                          </p:val>
                                        </p:tav>
                                        <p:tav tm="100000">
                                          <p:val>
                                            <p:strVal val="#ppt_y"/>
                                          </p:val>
                                        </p:tav>
                                      </p:tavLst>
                                    </p:anim>
                                    <p:anim calcmode="lin" valueType="num">
                                      <p:cBhvr>
                                        <p:cTn id="33" dur="500" fill="hold"/>
                                        <p:tgtEl>
                                          <p:spTgt spid="50197"/>
                                        </p:tgtEl>
                                        <p:attrNameLst>
                                          <p:attrName>ppt_w</p:attrName>
                                        </p:attrNameLst>
                                      </p:cBhvr>
                                      <p:tavLst>
                                        <p:tav tm="0">
                                          <p:val>
                                            <p:fltVal val="0"/>
                                          </p:val>
                                        </p:tav>
                                        <p:tav tm="100000">
                                          <p:val>
                                            <p:strVal val="#ppt_w"/>
                                          </p:val>
                                        </p:tav>
                                      </p:tavLst>
                                    </p:anim>
                                    <p:anim calcmode="lin" valueType="num">
                                      <p:cBhvr>
                                        <p:cTn id="34" dur="500" fill="hold"/>
                                        <p:tgtEl>
                                          <p:spTgt spid="50197"/>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50206">
                                            <p:txEl>
                                              <p:pRg st="0" end="0"/>
                                            </p:txEl>
                                          </p:spTgt>
                                        </p:tgtEl>
                                        <p:attrNameLst>
                                          <p:attrName>style.visibility</p:attrName>
                                        </p:attrNameLst>
                                      </p:cBhvr>
                                      <p:to>
                                        <p:strVal val="visible"/>
                                      </p:to>
                                    </p:set>
                                    <p:anim calcmode="lin" valueType="num">
                                      <p:cBhvr>
                                        <p:cTn id="39" dur="500" fill="hold"/>
                                        <p:tgtEl>
                                          <p:spTgt spid="50206">
                                            <p:txEl>
                                              <p:pRg st="0" end="0"/>
                                            </p:txEl>
                                          </p:spTgt>
                                        </p:tgtEl>
                                        <p:attrNameLst>
                                          <p:attrName>ppt_x</p:attrName>
                                        </p:attrNameLst>
                                      </p:cBhvr>
                                      <p:tavLst>
                                        <p:tav tm="0">
                                          <p:val>
                                            <p:strVal val="#ppt_x-#ppt_w/2"/>
                                          </p:val>
                                        </p:tav>
                                        <p:tav tm="100000">
                                          <p:val>
                                            <p:strVal val="#ppt_x"/>
                                          </p:val>
                                        </p:tav>
                                      </p:tavLst>
                                    </p:anim>
                                    <p:anim calcmode="lin" valueType="num">
                                      <p:cBhvr>
                                        <p:cTn id="40" dur="500" fill="hold"/>
                                        <p:tgtEl>
                                          <p:spTgt spid="50206">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5020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020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50207"/>
                                        </p:tgtEl>
                                        <p:attrNameLst>
                                          <p:attrName>style.visibility</p:attrName>
                                        </p:attrNameLst>
                                      </p:cBhvr>
                                      <p:to>
                                        <p:strVal val="visible"/>
                                      </p:to>
                                    </p:set>
                                    <p:anim calcmode="lin" valueType="num">
                                      <p:cBhvr>
                                        <p:cTn id="47" dur="500" fill="hold"/>
                                        <p:tgtEl>
                                          <p:spTgt spid="50207"/>
                                        </p:tgtEl>
                                        <p:attrNameLst>
                                          <p:attrName>ppt_w</p:attrName>
                                        </p:attrNameLst>
                                      </p:cBhvr>
                                      <p:tavLst>
                                        <p:tav tm="0">
                                          <p:val>
                                            <p:fltVal val="0"/>
                                          </p:val>
                                        </p:tav>
                                        <p:tav tm="100000">
                                          <p:val>
                                            <p:strVal val="#ppt_w"/>
                                          </p:val>
                                        </p:tav>
                                      </p:tavLst>
                                    </p:anim>
                                    <p:anim calcmode="lin" valueType="num">
                                      <p:cBhvr>
                                        <p:cTn id="48" dur="500" fill="hold"/>
                                        <p:tgtEl>
                                          <p:spTgt spid="50207"/>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50208"/>
                                        </p:tgtEl>
                                        <p:attrNameLst>
                                          <p:attrName>style.visibility</p:attrName>
                                        </p:attrNameLst>
                                      </p:cBhvr>
                                      <p:to>
                                        <p:strVal val="visible"/>
                                      </p:to>
                                    </p:set>
                                    <p:anim calcmode="lin" valueType="num">
                                      <p:cBhvr>
                                        <p:cTn id="53" dur="500" fill="hold"/>
                                        <p:tgtEl>
                                          <p:spTgt spid="50208"/>
                                        </p:tgtEl>
                                        <p:attrNameLst>
                                          <p:attrName>ppt_w</p:attrName>
                                        </p:attrNameLst>
                                      </p:cBhvr>
                                      <p:tavLst>
                                        <p:tav tm="0">
                                          <p:val>
                                            <p:fltVal val="0"/>
                                          </p:val>
                                        </p:tav>
                                        <p:tav tm="100000">
                                          <p:val>
                                            <p:strVal val="#ppt_w"/>
                                          </p:val>
                                        </p:tav>
                                      </p:tavLst>
                                    </p:anim>
                                    <p:anim calcmode="lin" valueType="num">
                                      <p:cBhvr>
                                        <p:cTn id="54" dur="500" fill="hold"/>
                                        <p:tgtEl>
                                          <p:spTgt spid="50208"/>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50209"/>
                                        </p:tgtEl>
                                        <p:attrNameLst>
                                          <p:attrName>style.visibility</p:attrName>
                                        </p:attrNameLst>
                                      </p:cBhvr>
                                      <p:to>
                                        <p:strVal val="visible"/>
                                      </p:to>
                                    </p:set>
                                    <p:anim calcmode="lin" valueType="num">
                                      <p:cBhvr>
                                        <p:cTn id="59" dur="500" fill="hold"/>
                                        <p:tgtEl>
                                          <p:spTgt spid="50209"/>
                                        </p:tgtEl>
                                        <p:attrNameLst>
                                          <p:attrName>ppt_w</p:attrName>
                                        </p:attrNameLst>
                                      </p:cBhvr>
                                      <p:tavLst>
                                        <p:tav tm="0">
                                          <p:val>
                                            <p:fltVal val="0"/>
                                          </p:val>
                                        </p:tav>
                                        <p:tav tm="100000">
                                          <p:val>
                                            <p:strVal val="#ppt_w"/>
                                          </p:val>
                                        </p:tav>
                                      </p:tavLst>
                                    </p:anim>
                                    <p:anim calcmode="lin" valueType="num">
                                      <p:cBhvr>
                                        <p:cTn id="60" dur="500" fill="hold"/>
                                        <p:tgtEl>
                                          <p:spTgt spid="502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2" grpId="0" autoUpdateAnimBg="0"/>
      <p:bldP spid="50195" grpId="0" autoUpdateAnimBg="0"/>
      <p:bldP spid="50196" grpId="0" build="p" autoUpdateAnimBg="0"/>
      <p:bldP spid="50197" grpId="0" autoUpdateAnimBg="0"/>
      <p:bldP spid="50206" grpId="0" build="p" autoUpdateAnimBg="0"/>
      <p:bldP spid="50207" grpId="0" animBg="1"/>
      <p:bldP spid="50208" grpId="0" animBg="1"/>
      <p:bldP spid="502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rgbClr val="001E3B"/>
              </a:gs>
            </a:gsLst>
            <a:path path="shape">
              <a:fillToRect l="50000" t="50000" r="50000" b="50000"/>
            </a:path>
          </a:gradFill>
          <a:effectLst>
            <a:outerShdw blurRad="38100" dist="38099" dir="2700000" algn="ctr" rotWithShape="0">
              <a:srgbClr val="000000">
                <a:alpha val="99962"/>
              </a:srgbClr>
            </a:outerShdw>
          </a:effectLst>
        </p:spPr>
        <p:txBody>
          <a:bodyPr/>
          <a:lstStyle/>
          <a:p>
            <a:r>
              <a:rPr lang="zh-CN" altLang="en-US" sz="3200" dirty="0">
                <a:solidFill>
                  <a:srgbClr val="FFFFFF"/>
                </a:solidFill>
                <a:effectLst>
                  <a:outerShdw blurRad="38100" dist="38100" dir="2700000" algn="tl">
                    <a:srgbClr val="000000"/>
                  </a:outerShdw>
                </a:effectLst>
                <a:latin typeface="黑体" charset="0"/>
                <a:ea typeface="黑体" charset="0"/>
                <a:cs typeface="黑体" charset="0"/>
              </a:rPr>
              <a:t>决定讲道的结构</a:t>
            </a:r>
          </a:p>
        </p:txBody>
      </p:sp>
      <p:sp>
        <p:nvSpPr>
          <p:cNvPr id="342019" name="Text Box 3"/>
          <p:cNvSpPr txBox="1">
            <a:spLocks noChangeArrowheads="1"/>
          </p:cNvSpPr>
          <p:nvPr/>
        </p:nvSpPr>
        <p:spPr bwMode="auto">
          <a:xfrm>
            <a:off x="2971800" y="990600"/>
            <a:ext cx="5638800" cy="579438"/>
          </a:xfrm>
          <a:prstGeom prst="rect">
            <a:avLst/>
          </a:prstGeom>
          <a:solidFill>
            <a:srgbClr val="161616"/>
          </a:solidFill>
          <a:ln>
            <a:noFill/>
          </a:ln>
          <a:effectLst>
            <a:outerShdw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effectLst>
                  <a:outerShdw blurRad="38100" dist="38100" dir="2700000" algn="tl">
                    <a:srgbClr val="000000"/>
                  </a:outerShdw>
                </a:effectLst>
                <a:latin typeface="黑体" charset="0"/>
                <a:ea typeface="黑体" charset="0"/>
                <a:cs typeface="黑体" charset="0"/>
              </a:rPr>
              <a:t>应用的位置？</a:t>
            </a:r>
          </a:p>
        </p:txBody>
      </p:sp>
      <p:sp>
        <p:nvSpPr>
          <p:cNvPr id="176131" name="Text Box 4"/>
          <p:cNvSpPr txBox="1">
            <a:spLocks noChangeArrowheads="1"/>
          </p:cNvSpPr>
          <p:nvPr/>
        </p:nvSpPr>
        <p:spPr bwMode="auto">
          <a:xfrm>
            <a:off x="8305800" y="115888"/>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solidFill>
                  <a:srgbClr val="FFFFFF"/>
                </a:solidFill>
                <a:ea typeface="Osaka" charset="0"/>
                <a:cs typeface="Osaka" charset="0"/>
              </a:rPr>
              <a:t>138</a:t>
            </a:r>
            <a:endParaRPr lang="en-US" altLang="zh-CN">
              <a:solidFill>
                <a:srgbClr val="FFFF66"/>
              </a:solidFill>
              <a:ea typeface="Osaka" charset="0"/>
              <a:cs typeface="Osaka" charset="0"/>
            </a:endParaRPr>
          </a:p>
        </p:txBody>
      </p:sp>
      <p:sp>
        <p:nvSpPr>
          <p:cNvPr id="342021" name="Text Box 5"/>
          <p:cNvSpPr txBox="1">
            <a:spLocks noChangeArrowheads="1"/>
          </p:cNvSpPr>
          <p:nvPr/>
        </p:nvSpPr>
        <p:spPr bwMode="auto">
          <a:xfrm rot="-5400000">
            <a:off x="-1784350" y="4376738"/>
            <a:ext cx="4265613" cy="579437"/>
          </a:xfrm>
          <a:prstGeom prst="rect">
            <a:avLst/>
          </a:prstGeom>
          <a:solidFill>
            <a:srgbClr val="161616"/>
          </a:solidFill>
          <a:ln>
            <a:noFill/>
          </a:ln>
          <a:effectLst>
            <a:outerShdw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effectLst>
                  <a:outerShdw blurRad="38100" dist="38100" dir="2700000" algn="tl">
                    <a:srgbClr val="000000"/>
                  </a:outerShdw>
                </a:effectLst>
                <a:latin typeface="黑体" charset="0"/>
                <a:ea typeface="黑体" charset="0"/>
                <a:cs typeface="黑体" charset="0"/>
              </a:rPr>
              <a:t>重点的位置</a:t>
            </a:r>
          </a:p>
        </p:txBody>
      </p:sp>
      <p:sp>
        <p:nvSpPr>
          <p:cNvPr id="31750" name="Text Box 6"/>
          <p:cNvSpPr txBox="1">
            <a:spLocks noChangeArrowheads="1"/>
          </p:cNvSpPr>
          <p:nvPr/>
        </p:nvSpPr>
        <p:spPr bwMode="auto">
          <a:xfrm>
            <a:off x="2819400" y="1600200"/>
            <a:ext cx="3276600" cy="9540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800" b="1">
                <a:solidFill>
                  <a:srgbClr val="FFFFFF"/>
                </a:solidFill>
                <a:latin typeface="黑体" charset="0"/>
                <a:ea typeface="黑体" charset="0"/>
                <a:cs typeface="黑体" charset="0"/>
              </a:rPr>
              <a:t>简单</a:t>
            </a:r>
            <a:endParaRPr lang="en-US" altLang="zh-CN" sz="2800" b="1">
              <a:solidFill>
                <a:srgbClr val="FFFFFF"/>
              </a:solidFill>
              <a:latin typeface="黑体" charset="0"/>
              <a:ea typeface="Osaka" charset="0"/>
              <a:cs typeface="Osaka" charset="0"/>
            </a:endParaRPr>
          </a:p>
          <a:p>
            <a:pPr algn="ctr"/>
            <a:r>
              <a:rPr lang="en-US" altLang="zh-CN" sz="2800" b="1">
                <a:solidFill>
                  <a:srgbClr val="FFFFFF"/>
                </a:solidFill>
                <a:latin typeface="黑体" charset="0"/>
                <a:ea typeface="Osaka" charset="0"/>
                <a:cs typeface="Osaka" charset="0"/>
              </a:rPr>
              <a:t>(</a:t>
            </a:r>
            <a:r>
              <a:rPr lang="zh-CN" altLang="en-US" sz="2800" b="1">
                <a:solidFill>
                  <a:srgbClr val="FFFFFF"/>
                </a:solidFill>
                <a:latin typeface="黑体" charset="0"/>
                <a:ea typeface="黑体" charset="0"/>
                <a:cs typeface="黑体" charset="0"/>
              </a:rPr>
              <a:t>一次性</a:t>
            </a:r>
            <a:r>
              <a:rPr lang="en-US" altLang="ja-JP" sz="2800" b="1">
                <a:solidFill>
                  <a:srgbClr val="FFFFFF"/>
                </a:solidFill>
                <a:latin typeface="黑体" charset="0"/>
                <a:ea typeface="Osaka" charset="0"/>
                <a:cs typeface="Osaka" charset="0"/>
              </a:rPr>
              <a:t>)</a:t>
            </a:r>
            <a:endParaRPr lang="en-US" altLang="zh-CN" sz="3200" b="1">
              <a:solidFill>
                <a:srgbClr val="FFFFFF"/>
              </a:solidFill>
              <a:latin typeface="黑体" charset="0"/>
              <a:ea typeface="Osaka" charset="0"/>
              <a:cs typeface="Osaka" charset="0"/>
            </a:endParaRPr>
          </a:p>
        </p:txBody>
      </p:sp>
      <p:sp>
        <p:nvSpPr>
          <p:cNvPr id="31751" name="Text Box 7"/>
          <p:cNvSpPr txBox="1">
            <a:spLocks noChangeArrowheads="1"/>
          </p:cNvSpPr>
          <p:nvPr/>
        </p:nvSpPr>
        <p:spPr bwMode="auto">
          <a:xfrm>
            <a:off x="5334000" y="1600200"/>
            <a:ext cx="38862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周期性</a:t>
            </a:r>
            <a:endParaRPr lang="en-US" altLang="ja-JP" sz="3200" b="1">
              <a:solidFill>
                <a:srgbClr val="FFFFFF"/>
              </a:solidFill>
              <a:latin typeface="黑体" charset="0"/>
              <a:ea typeface="Osaka" charset="0"/>
              <a:cs typeface="Osaka" charset="0"/>
            </a:endParaRPr>
          </a:p>
          <a:p>
            <a:pPr algn="ctr"/>
            <a:r>
              <a:rPr lang="en-US" altLang="zh-CN" sz="2800" b="1">
                <a:solidFill>
                  <a:srgbClr val="FFFFFF"/>
                </a:solidFill>
                <a:latin typeface="黑体" charset="0"/>
                <a:ea typeface="Osaka" charset="0"/>
                <a:cs typeface="Osaka" charset="0"/>
              </a:rPr>
              <a:t>(</a:t>
            </a:r>
            <a:r>
              <a:rPr lang="zh-CN" altLang="en-US" sz="2800" b="1">
                <a:solidFill>
                  <a:srgbClr val="FFFFFF"/>
                </a:solidFill>
                <a:latin typeface="黑体" charset="0"/>
                <a:ea typeface="黑体" charset="0"/>
                <a:cs typeface="黑体" charset="0"/>
              </a:rPr>
              <a:t>多次出现</a:t>
            </a:r>
            <a:r>
              <a:rPr lang="en-US" altLang="ja-JP" sz="2800" b="1">
                <a:solidFill>
                  <a:srgbClr val="FFFFFF"/>
                </a:solidFill>
                <a:latin typeface="黑体" charset="0"/>
                <a:ea typeface="Osaka" charset="0"/>
                <a:cs typeface="Osaka" charset="0"/>
              </a:rPr>
              <a:t>)</a:t>
            </a:r>
            <a:endParaRPr lang="en-US" altLang="zh-CN" sz="3200" b="1">
              <a:solidFill>
                <a:srgbClr val="FFFFFF"/>
              </a:solidFill>
              <a:latin typeface="黑体" charset="0"/>
              <a:ea typeface="Osaka" charset="0"/>
              <a:cs typeface="Osaka" charset="0"/>
            </a:endParaRPr>
          </a:p>
        </p:txBody>
      </p:sp>
      <p:sp>
        <p:nvSpPr>
          <p:cNvPr id="31752" name="Text Box 8"/>
          <p:cNvSpPr txBox="1">
            <a:spLocks noChangeArrowheads="1"/>
          </p:cNvSpPr>
          <p:nvPr/>
        </p:nvSpPr>
        <p:spPr bwMode="auto">
          <a:xfrm>
            <a:off x="685800" y="3352800"/>
            <a:ext cx="21336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归纳</a:t>
            </a:r>
            <a:br>
              <a:rPr lang="en-US" altLang="ja-JP" sz="3200" b="1">
                <a:solidFill>
                  <a:srgbClr val="FFFFFF"/>
                </a:solidFill>
                <a:latin typeface="黑体" charset="0"/>
                <a:ea typeface="Osaka" charset="0"/>
                <a:cs typeface="Osaka" charset="0"/>
              </a:rPr>
            </a:br>
            <a:r>
              <a:rPr lang="en-US" altLang="ja-JP" sz="2800" b="1">
                <a:solidFill>
                  <a:srgbClr val="FFFFFF"/>
                </a:solidFill>
                <a:latin typeface="黑体" charset="0"/>
                <a:ea typeface="Osaka" charset="0"/>
                <a:cs typeface="Osaka" charset="0"/>
              </a:rPr>
              <a:t>(</a:t>
            </a:r>
            <a:r>
              <a:rPr lang="zh-CN" altLang="en-US" sz="2800" b="1">
                <a:solidFill>
                  <a:srgbClr val="FFFFFF"/>
                </a:solidFill>
                <a:latin typeface="黑体" charset="0"/>
                <a:ea typeface="黑体" charset="0"/>
                <a:cs typeface="黑体" charset="0"/>
              </a:rPr>
              <a:t>终</a:t>
            </a:r>
            <a:r>
              <a:rPr lang="en-US" altLang="ja-JP" sz="2800" b="1">
                <a:solidFill>
                  <a:srgbClr val="FFFFFF"/>
                </a:solidFill>
                <a:latin typeface="黑体" charset="0"/>
                <a:ea typeface="Osaka" charset="0"/>
                <a:cs typeface="Osaka" charset="0"/>
              </a:rPr>
              <a:t>)</a:t>
            </a:r>
            <a:endParaRPr lang="en-US" altLang="zh-CN" sz="3200" b="1">
              <a:solidFill>
                <a:srgbClr val="FFFFFF"/>
              </a:solidFill>
              <a:latin typeface="黑体" charset="0"/>
              <a:ea typeface="Osaka" charset="0"/>
              <a:cs typeface="Osaka" charset="0"/>
            </a:endParaRPr>
          </a:p>
        </p:txBody>
      </p:sp>
      <p:sp>
        <p:nvSpPr>
          <p:cNvPr id="31753" name="Text Box 9"/>
          <p:cNvSpPr txBox="1">
            <a:spLocks noChangeArrowheads="1"/>
          </p:cNvSpPr>
          <p:nvPr/>
        </p:nvSpPr>
        <p:spPr bwMode="auto">
          <a:xfrm>
            <a:off x="457200" y="5029200"/>
            <a:ext cx="25908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演绎</a:t>
            </a:r>
            <a:br>
              <a:rPr lang="en-US" altLang="ja-JP" sz="3200" b="1">
                <a:solidFill>
                  <a:srgbClr val="FFFFFF"/>
                </a:solidFill>
                <a:latin typeface="黑体" charset="0"/>
                <a:ea typeface="Osaka" charset="0"/>
                <a:cs typeface="Osaka" charset="0"/>
              </a:rPr>
            </a:br>
            <a:r>
              <a:rPr lang="en-US" altLang="ja-JP" sz="2800" b="1">
                <a:solidFill>
                  <a:srgbClr val="FFFFFF"/>
                </a:solidFill>
                <a:latin typeface="黑体" charset="0"/>
                <a:ea typeface="Osaka" charset="0"/>
                <a:cs typeface="Osaka" charset="0"/>
              </a:rPr>
              <a:t>(</a:t>
            </a:r>
            <a:r>
              <a:rPr lang="zh-CN" altLang="en-US" sz="2800" b="1">
                <a:solidFill>
                  <a:srgbClr val="FFFFFF"/>
                </a:solidFill>
                <a:latin typeface="黑体" charset="0"/>
                <a:ea typeface="黑体" charset="0"/>
                <a:cs typeface="黑体" charset="0"/>
              </a:rPr>
              <a:t>始</a:t>
            </a:r>
            <a:r>
              <a:rPr lang="en-US" altLang="ja-JP" sz="2800" b="1">
                <a:solidFill>
                  <a:srgbClr val="FFFFFF"/>
                </a:solidFill>
                <a:latin typeface="黑体" charset="0"/>
                <a:ea typeface="Osaka" charset="0"/>
                <a:cs typeface="Osaka" charset="0"/>
              </a:rPr>
              <a:t>)</a:t>
            </a:r>
            <a:endParaRPr lang="en-US" altLang="zh-CN" sz="3200" b="1">
              <a:solidFill>
                <a:srgbClr val="FFFFFF"/>
              </a:solidFill>
              <a:latin typeface="黑体" charset="0"/>
              <a:ea typeface="Osaka" charset="0"/>
              <a:cs typeface="Osaka" charset="0"/>
            </a:endParaRPr>
          </a:p>
        </p:txBody>
      </p:sp>
      <p:graphicFrame>
        <p:nvGraphicFramePr>
          <p:cNvPr id="342026" name="Group 10"/>
          <p:cNvGraphicFramePr>
            <a:graphicFrameLocks noGrp="1"/>
          </p:cNvGraphicFramePr>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0"/>
                        <a:cs typeface="Osak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0"/>
                        <a:cs typeface="Osak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1765" name="Text Box 21"/>
          <p:cNvSpPr txBox="1">
            <a:spLocks noChangeArrowheads="1"/>
          </p:cNvSpPr>
          <p:nvPr/>
        </p:nvSpPr>
        <p:spPr bwMode="auto">
          <a:xfrm>
            <a:off x="3352800" y="33528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简单的   归纳</a:t>
            </a:r>
          </a:p>
        </p:txBody>
      </p:sp>
      <p:sp>
        <p:nvSpPr>
          <p:cNvPr id="31766" name="Text Box 22"/>
          <p:cNvSpPr txBox="1">
            <a:spLocks noChangeArrowheads="1"/>
          </p:cNvSpPr>
          <p:nvPr/>
        </p:nvSpPr>
        <p:spPr bwMode="auto">
          <a:xfrm>
            <a:off x="6248400" y="33528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周期性的归纳</a:t>
            </a:r>
          </a:p>
        </p:txBody>
      </p:sp>
      <p:sp>
        <p:nvSpPr>
          <p:cNvPr id="31767" name="Text Box 23"/>
          <p:cNvSpPr txBox="1">
            <a:spLocks noChangeArrowheads="1"/>
          </p:cNvSpPr>
          <p:nvPr/>
        </p:nvSpPr>
        <p:spPr bwMode="auto">
          <a:xfrm>
            <a:off x="3352800" y="50292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简单的   演绎</a:t>
            </a:r>
          </a:p>
        </p:txBody>
      </p:sp>
      <p:sp>
        <p:nvSpPr>
          <p:cNvPr id="31768" name="Text Box 24"/>
          <p:cNvSpPr txBox="1">
            <a:spLocks noChangeArrowheads="1"/>
          </p:cNvSpPr>
          <p:nvPr/>
        </p:nvSpPr>
        <p:spPr bwMode="auto">
          <a:xfrm>
            <a:off x="6248400" y="50292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FFFFFF"/>
                </a:solidFill>
                <a:latin typeface="黑体" charset="0"/>
                <a:ea typeface="黑体" charset="0"/>
                <a:cs typeface="黑体" charset="0"/>
              </a:rPr>
              <a:t>周期性的演绎</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0"/>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65570" name="Rectangle 2"/>
          <p:cNvSpPr>
            <a:spLocks noGrp="1" noChangeArrowheads="1"/>
          </p:cNvSpPr>
          <p:nvPr>
            <p:ph type="title"/>
          </p:nvPr>
        </p:nvSpPr>
        <p:spPr>
          <a:xfrm>
            <a:off x="0" y="0"/>
            <a:ext cx="9144000" cy="2590800"/>
          </a:xfrm>
          <a:blipFill dpi="0" rotWithShape="1">
            <a:blip r:embed="rId3"/>
            <a:srcRect/>
            <a:tile tx="0" ty="0" sx="100000" sy="100000" flip="none" algn="tl"/>
          </a:blipFill>
          <a:ln w="57150" cap="flat">
            <a:solidFill>
              <a:schemeClr val="tx1"/>
            </a:solidFill>
            <a:miter lim="800000"/>
            <a:headEnd type="none" w="med" len="med"/>
            <a:tailEnd type="none" w="med" len="med"/>
          </a:ln>
        </p:spPr>
        <p:txBody>
          <a:bodyPr/>
          <a:lstStyle/>
          <a:p>
            <a:pPr algn="just" eaLnBrk="1" hangingPunct="1"/>
            <a:r>
              <a:rPr lang="zh-CN" altLang="en-US" sz="2800" b="1" dirty="0">
                <a:latin typeface="黑体" charset="0"/>
                <a:ea typeface="黑体" charset="0"/>
                <a:cs typeface="黑体" charset="0"/>
              </a:rPr>
              <a:t>第</a:t>
            </a:r>
            <a:r>
              <a:rPr lang="en-US" altLang="zh-CN" sz="2800" b="1" dirty="0">
                <a:latin typeface="黑体" charset="0"/>
                <a:ea typeface="黑体" charset="0"/>
                <a:cs typeface="黑体" charset="0"/>
              </a:rPr>
              <a:t>52-60</a:t>
            </a:r>
            <a:r>
              <a:rPr lang="zh-CN" altLang="en-US" sz="2800" b="1" dirty="0">
                <a:latin typeface="黑体" charset="0"/>
                <a:ea typeface="黑体" charset="0"/>
                <a:cs typeface="黑体" charset="0"/>
              </a:rPr>
              <a:t>页中每篇讲道的结构是怎样的？略读每篇信息后，定位当中的重点和应用之处。很快的把架构在第</a:t>
            </a:r>
            <a:r>
              <a:rPr lang="en-US" altLang="zh-CN" sz="2800" b="1" dirty="0">
                <a:latin typeface="黑体" charset="0"/>
                <a:ea typeface="黑体" charset="0"/>
                <a:cs typeface="黑体" charset="0"/>
              </a:rPr>
              <a:t>138</a:t>
            </a:r>
            <a:r>
              <a:rPr lang="zh-CN" altLang="en-US" sz="2800" b="1" dirty="0">
                <a:latin typeface="黑体" charset="0"/>
                <a:ea typeface="黑体" charset="0"/>
                <a:cs typeface="黑体" charset="0"/>
              </a:rPr>
              <a:t>页上方写下，按顺序处理每篇信息。</a:t>
            </a:r>
            <a:endParaRPr lang="zh-CN" altLang="en-US" sz="3600" b="1" dirty="0">
              <a:latin typeface="黑体" charset="0"/>
              <a:ea typeface="黑体" charset="0"/>
              <a:cs typeface="黑体" charset="0"/>
            </a:endParaRPr>
          </a:p>
        </p:txBody>
      </p:sp>
      <p:sp>
        <p:nvSpPr>
          <p:cNvPr id="365573" name="Rectangle 5"/>
          <p:cNvSpPr>
            <a:spLocks noChangeArrowheads="1"/>
          </p:cNvSpPr>
          <p:nvPr/>
        </p:nvSpPr>
        <p:spPr bwMode="auto">
          <a:xfrm>
            <a:off x="228600" y="2514600"/>
            <a:ext cx="4038600" cy="6096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150000"/>
              </a:lnSpc>
              <a:spcBef>
                <a:spcPct val="20000"/>
              </a:spcBef>
              <a:buClr>
                <a:schemeClr val="hlink"/>
              </a:buClr>
              <a:buSzPct val="65000"/>
              <a:buFont typeface="Wingdings" charset="0"/>
              <a:buChar char="n"/>
            </a:pPr>
            <a:r>
              <a:rPr lang="zh-CN" altLang="en-US" sz="2800" b="1">
                <a:latin typeface="黑体" charset="0"/>
                <a:ea typeface="黑体" charset="0"/>
                <a:cs typeface="黑体" charset="0"/>
              </a:rPr>
              <a:t>士</a:t>
            </a:r>
            <a:r>
              <a:rPr lang="en-US" altLang="ja-JP" sz="2800" b="1">
                <a:latin typeface="黑体" charset="0"/>
                <a:ea typeface="黑体" charset="0"/>
                <a:cs typeface="黑体" charset="0"/>
              </a:rPr>
              <a:t> 1 (pp. 52-53)</a:t>
            </a:r>
            <a:endParaRPr lang="en-US" altLang="zh-CN" sz="2800" b="1">
              <a:latin typeface="黑体" charset="0"/>
              <a:ea typeface="黑体" charset="0"/>
              <a:cs typeface="黑体" charset="0"/>
            </a:endParaRPr>
          </a:p>
        </p:txBody>
      </p:sp>
      <p:sp>
        <p:nvSpPr>
          <p:cNvPr id="365575" name="Rectangle 7"/>
          <p:cNvSpPr>
            <a:spLocks noChangeArrowheads="1"/>
          </p:cNvSpPr>
          <p:nvPr/>
        </p:nvSpPr>
        <p:spPr bwMode="auto">
          <a:xfrm>
            <a:off x="4267200" y="2667000"/>
            <a:ext cx="48768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chemeClr val="hlink"/>
              </a:buClr>
              <a:buSzPct val="65000"/>
              <a:buFont typeface="Wingdings" charset="0"/>
              <a:buChar char="n"/>
            </a:pPr>
            <a:r>
              <a:rPr lang="zh-CN" altLang="en-US" sz="2800" b="1">
                <a:latin typeface="黑体" charset="0"/>
                <a:ea typeface="黑体" charset="0"/>
                <a:cs typeface="黑体" charset="0"/>
              </a:rPr>
              <a:t>简单的归纳</a:t>
            </a:r>
          </a:p>
        </p:txBody>
      </p:sp>
      <p:sp>
        <p:nvSpPr>
          <p:cNvPr id="365577" name="Rectangle 9"/>
          <p:cNvSpPr>
            <a:spLocks noChangeArrowheads="1"/>
          </p:cNvSpPr>
          <p:nvPr/>
        </p:nvSpPr>
        <p:spPr bwMode="auto">
          <a:xfrm>
            <a:off x="228600" y="5562600"/>
            <a:ext cx="40386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150000"/>
              </a:lnSpc>
              <a:spcBef>
                <a:spcPct val="20000"/>
              </a:spcBef>
              <a:buClr>
                <a:schemeClr val="hlink"/>
              </a:buClr>
              <a:buSzPct val="65000"/>
              <a:buFont typeface="Wingdings" charset="0"/>
              <a:buChar char="n"/>
            </a:pPr>
            <a:r>
              <a:rPr lang="zh-CN" altLang="en-US" sz="2800" b="1">
                <a:latin typeface="黑体" charset="0"/>
                <a:ea typeface="黑体" charset="0"/>
                <a:cs typeface="黑体" charset="0"/>
              </a:rPr>
              <a:t>诗</a:t>
            </a:r>
            <a:r>
              <a:rPr lang="en-US" altLang="ja-JP" sz="2800" b="1">
                <a:latin typeface="黑体" charset="0"/>
                <a:ea typeface="黑体" charset="0"/>
                <a:cs typeface="黑体" charset="0"/>
              </a:rPr>
              <a:t> 77 (pp. 57-60)</a:t>
            </a:r>
            <a:endParaRPr lang="en-US" altLang="zh-CN" sz="2800" b="1">
              <a:latin typeface="黑体" charset="0"/>
              <a:ea typeface="黑体" charset="0"/>
              <a:cs typeface="黑体" charset="0"/>
            </a:endParaRPr>
          </a:p>
        </p:txBody>
      </p:sp>
      <p:sp>
        <p:nvSpPr>
          <p:cNvPr id="365578" name="Rectangle 10"/>
          <p:cNvSpPr>
            <a:spLocks noChangeArrowheads="1"/>
          </p:cNvSpPr>
          <p:nvPr/>
        </p:nvSpPr>
        <p:spPr bwMode="auto">
          <a:xfrm>
            <a:off x="228600" y="3505200"/>
            <a:ext cx="4038600" cy="6096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150000"/>
              </a:lnSpc>
              <a:spcBef>
                <a:spcPct val="20000"/>
              </a:spcBef>
              <a:buClr>
                <a:schemeClr val="hlink"/>
              </a:buClr>
              <a:buSzPct val="65000"/>
              <a:buFont typeface="Wingdings" charset="0"/>
              <a:buChar char="n"/>
            </a:pPr>
            <a:r>
              <a:rPr lang="zh-CN" altLang="en-US" sz="2800" b="1">
                <a:latin typeface="黑体" charset="0"/>
                <a:ea typeface="黑体" charset="0"/>
                <a:cs typeface="黑体" charset="0"/>
              </a:rPr>
              <a:t>诗</a:t>
            </a:r>
            <a:r>
              <a:rPr lang="en-US" altLang="ja-JP" sz="2800" b="1">
                <a:latin typeface="黑体" charset="0"/>
                <a:ea typeface="黑体" charset="0"/>
                <a:cs typeface="黑体" charset="0"/>
              </a:rPr>
              <a:t> 3 (pp. 54)</a:t>
            </a:r>
            <a:endParaRPr lang="en-US" altLang="zh-CN" sz="2800" b="1">
              <a:latin typeface="黑体" charset="0"/>
              <a:ea typeface="黑体" charset="0"/>
              <a:cs typeface="黑体" charset="0"/>
            </a:endParaRPr>
          </a:p>
        </p:txBody>
      </p:sp>
      <p:sp>
        <p:nvSpPr>
          <p:cNvPr id="365579" name="Rectangle 11"/>
          <p:cNvSpPr>
            <a:spLocks noChangeArrowheads="1"/>
          </p:cNvSpPr>
          <p:nvPr/>
        </p:nvSpPr>
        <p:spPr bwMode="auto">
          <a:xfrm>
            <a:off x="228600" y="4495800"/>
            <a:ext cx="40386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150000"/>
              </a:lnSpc>
              <a:spcBef>
                <a:spcPct val="20000"/>
              </a:spcBef>
              <a:buClr>
                <a:schemeClr val="hlink"/>
              </a:buClr>
              <a:buSzPct val="65000"/>
              <a:buFont typeface="Wingdings" charset="0"/>
              <a:buChar char="n"/>
            </a:pPr>
            <a:r>
              <a:rPr lang="zh-CN" altLang="en-US" sz="2800" b="1">
                <a:latin typeface="黑体" charset="0"/>
                <a:ea typeface="黑体" charset="0"/>
                <a:cs typeface="黑体" charset="0"/>
              </a:rPr>
              <a:t>诗</a:t>
            </a:r>
            <a:r>
              <a:rPr lang="en-US" altLang="ja-JP" sz="2800" b="1">
                <a:latin typeface="黑体" charset="0"/>
                <a:ea typeface="黑体" charset="0"/>
                <a:cs typeface="黑体" charset="0"/>
              </a:rPr>
              <a:t> 16 (pp. 55-56)</a:t>
            </a:r>
            <a:endParaRPr lang="en-US" altLang="zh-CN" sz="2800" b="1">
              <a:latin typeface="黑体" charset="0"/>
              <a:ea typeface="黑体" charset="0"/>
              <a:cs typeface="黑体" charset="0"/>
            </a:endParaRPr>
          </a:p>
        </p:txBody>
      </p:sp>
      <p:sp>
        <p:nvSpPr>
          <p:cNvPr id="365580" name="Rectangle 12"/>
          <p:cNvSpPr>
            <a:spLocks noChangeArrowheads="1"/>
          </p:cNvSpPr>
          <p:nvPr/>
        </p:nvSpPr>
        <p:spPr bwMode="auto">
          <a:xfrm>
            <a:off x="4267200" y="3611563"/>
            <a:ext cx="48768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chemeClr val="hlink"/>
              </a:buClr>
              <a:buSzPct val="65000"/>
              <a:buFont typeface="Wingdings" charset="0"/>
              <a:buChar char="n"/>
            </a:pPr>
            <a:r>
              <a:rPr lang="zh-CN" altLang="en-US" sz="2800" b="1">
                <a:latin typeface="黑体" charset="0"/>
                <a:ea typeface="黑体" charset="0"/>
                <a:cs typeface="黑体" charset="0"/>
              </a:rPr>
              <a:t>周期性的演绎 </a:t>
            </a:r>
          </a:p>
        </p:txBody>
      </p:sp>
      <p:sp>
        <p:nvSpPr>
          <p:cNvPr id="365581" name="Rectangle 13"/>
          <p:cNvSpPr>
            <a:spLocks noChangeArrowheads="1"/>
          </p:cNvSpPr>
          <p:nvPr/>
        </p:nvSpPr>
        <p:spPr bwMode="auto">
          <a:xfrm>
            <a:off x="4267200" y="4664075"/>
            <a:ext cx="48768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chemeClr val="hlink"/>
              </a:buClr>
              <a:buSzPct val="65000"/>
              <a:buFont typeface="Wingdings" charset="0"/>
              <a:buChar char="n"/>
            </a:pPr>
            <a:r>
              <a:rPr lang="zh-CN" altLang="en-US" sz="2800" b="1">
                <a:latin typeface="黑体" charset="0"/>
                <a:ea typeface="黑体" charset="0"/>
                <a:cs typeface="黑体" charset="0"/>
              </a:rPr>
              <a:t>周期性的归纳 </a:t>
            </a:r>
            <a:r>
              <a:rPr lang="en-US" altLang="zh-CN" sz="2800" b="1">
                <a:latin typeface="黑体" charset="0"/>
                <a:ea typeface="黑体" charset="0"/>
                <a:cs typeface="黑体" charset="0"/>
              </a:rPr>
              <a:t>–</a:t>
            </a:r>
            <a:r>
              <a:rPr lang="zh-CN" altLang="en-US" sz="2800" b="1">
                <a:latin typeface="黑体" charset="0"/>
                <a:ea typeface="黑体" charset="0"/>
                <a:cs typeface="黑体" charset="0"/>
              </a:rPr>
              <a:t> 演绎</a:t>
            </a:r>
          </a:p>
        </p:txBody>
      </p:sp>
      <p:sp>
        <p:nvSpPr>
          <p:cNvPr id="365582" name="Rectangle 14"/>
          <p:cNvSpPr>
            <a:spLocks noChangeArrowheads="1"/>
          </p:cNvSpPr>
          <p:nvPr/>
        </p:nvSpPr>
        <p:spPr bwMode="auto">
          <a:xfrm>
            <a:off x="4267200" y="5715000"/>
            <a:ext cx="4876800" cy="685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chemeClr val="hlink"/>
              </a:buClr>
              <a:buSzPct val="65000"/>
              <a:buFont typeface="Wingdings" charset="0"/>
              <a:buChar char="n"/>
            </a:pPr>
            <a:r>
              <a:rPr lang="zh-CN" altLang="en-US" sz="2800" b="1" dirty="0">
                <a:latin typeface="黑体" charset="0"/>
                <a:ea typeface="黑体" charset="0"/>
                <a:cs typeface="黑体" charset="0"/>
              </a:rPr>
              <a:t>简单的归纳</a:t>
            </a:r>
            <a:r>
              <a:rPr lang="en-US" altLang="ja-JP" sz="2800" b="1" dirty="0">
                <a:latin typeface="黑体" charset="0"/>
                <a:ea typeface="黑体" charset="0"/>
                <a:cs typeface="黑体" charset="0"/>
              </a:rPr>
              <a:t> (</a:t>
            </a:r>
            <a:r>
              <a:rPr lang="zh-CN" altLang="en-US" sz="2800" b="1" dirty="0">
                <a:latin typeface="黑体" charset="0"/>
                <a:ea typeface="黑体" charset="0"/>
                <a:cs typeface="黑体" charset="0"/>
              </a:rPr>
              <a:t>重点一</a:t>
            </a:r>
            <a:r>
              <a:rPr lang="en-US" altLang="ja-JP" sz="2800" b="1" dirty="0">
                <a:latin typeface="黑体" charset="0"/>
                <a:ea typeface="黑体" charset="0"/>
                <a:cs typeface="黑体" charset="0"/>
              </a:rPr>
              <a:t>) </a:t>
            </a:r>
            <a:r>
              <a:rPr lang="zh-CN" altLang="en-US" sz="2800" b="1" dirty="0">
                <a:latin typeface="黑体" charset="0"/>
                <a:ea typeface="黑体" charset="0"/>
                <a:cs typeface="黑体" charset="0"/>
              </a:rPr>
              <a:t>和周期性的归纳</a:t>
            </a:r>
            <a:r>
              <a:rPr lang="en-US" altLang="ja-JP" sz="2800" b="1" dirty="0">
                <a:latin typeface="黑体" charset="0"/>
                <a:ea typeface="黑体" charset="0"/>
                <a:cs typeface="黑体" charset="0"/>
              </a:rPr>
              <a:t> (</a:t>
            </a:r>
            <a:r>
              <a:rPr lang="zh-CN" altLang="en-US" sz="2800" b="1" dirty="0">
                <a:latin typeface="黑体" charset="0"/>
                <a:ea typeface="黑体" charset="0"/>
                <a:cs typeface="黑体" charset="0"/>
              </a:rPr>
              <a:t>重点二</a:t>
            </a:r>
            <a:r>
              <a:rPr lang="en-US" altLang="ja-JP" sz="2800" b="1" dirty="0">
                <a:latin typeface="黑体" charset="0"/>
                <a:ea typeface="黑体" charset="0"/>
                <a:cs typeface="黑体" charset="0"/>
              </a:rPr>
              <a:t>)</a:t>
            </a:r>
            <a:endParaRPr lang="en-US" altLang="zh-CN" sz="2800" b="1" dirty="0">
              <a:latin typeface="黑体" charset="0"/>
              <a:ea typeface="黑体" charset="0"/>
              <a:cs typeface="黑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65575">
                                            <p:txEl>
                                              <p:pRg st="0" end="0"/>
                                            </p:txEl>
                                          </p:spTgt>
                                        </p:tgtEl>
                                        <p:attrNameLst>
                                          <p:attrName>style.visibility</p:attrName>
                                        </p:attrNameLst>
                                      </p:cBhvr>
                                      <p:to>
                                        <p:strVal val="visible"/>
                                      </p:to>
                                    </p:set>
                                    <p:anim calcmode="lin" valueType="num">
                                      <p:cBhvr>
                                        <p:cTn id="7" dur="500" fill="hold"/>
                                        <p:tgtEl>
                                          <p:spTgt spid="365575">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65575">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65575">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65575">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655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65580">
                                            <p:txEl>
                                              <p:pRg st="0" end="0"/>
                                            </p:txEl>
                                          </p:spTgt>
                                        </p:tgtEl>
                                        <p:attrNameLst>
                                          <p:attrName>style.visibility</p:attrName>
                                        </p:attrNameLst>
                                      </p:cBhvr>
                                      <p:to>
                                        <p:strVal val="visible"/>
                                      </p:to>
                                    </p:set>
                                    <p:anim calcmode="lin" valueType="num">
                                      <p:cBhvr>
                                        <p:cTn id="16" dur="500" fill="hold"/>
                                        <p:tgtEl>
                                          <p:spTgt spid="365580">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65580">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6558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65580">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6558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65581">
                                            <p:txEl>
                                              <p:pRg st="0" end="0"/>
                                            </p:txEl>
                                          </p:spTgt>
                                        </p:tgtEl>
                                        <p:attrNameLst>
                                          <p:attrName>style.visibility</p:attrName>
                                        </p:attrNameLst>
                                      </p:cBhvr>
                                      <p:to>
                                        <p:strVal val="visible"/>
                                      </p:to>
                                    </p:set>
                                    <p:anim calcmode="lin" valueType="num">
                                      <p:cBhvr>
                                        <p:cTn id="25" dur="500" fill="hold"/>
                                        <p:tgtEl>
                                          <p:spTgt spid="365581">
                                            <p:txEl>
                                              <p:pRg st="0" end="0"/>
                                            </p:txEl>
                                          </p:spTgt>
                                        </p:tgtEl>
                                        <p:attrNameLst>
                                          <p:attrName>ppt_w</p:attrName>
                                        </p:attrNameLst>
                                      </p:cBhvr>
                                      <p:tavLst>
                                        <p:tav tm="0">
                                          <p:val>
                                            <p:strVal val="#ppt_w*2.5"/>
                                          </p:val>
                                        </p:tav>
                                        <p:tav tm="100000">
                                          <p:val>
                                            <p:strVal val="#ppt_w"/>
                                          </p:val>
                                        </p:tav>
                                      </p:tavLst>
                                    </p:anim>
                                    <p:anim calcmode="lin" valueType="num">
                                      <p:cBhvr>
                                        <p:cTn id="26" dur="500" fill="hold"/>
                                        <p:tgtEl>
                                          <p:spTgt spid="365581">
                                            <p:txEl>
                                              <p:pRg st="0" end="0"/>
                                            </p:txEl>
                                          </p:spTgt>
                                        </p:tgtEl>
                                        <p:attrNameLst>
                                          <p:attrName>ppt_h</p:attrName>
                                        </p:attrNameLst>
                                      </p:cBhvr>
                                      <p:tavLst>
                                        <p:tav tm="0">
                                          <p:val>
                                            <p:strVal val="#ppt_h*0.01"/>
                                          </p:val>
                                        </p:tav>
                                        <p:tav tm="100000">
                                          <p:val>
                                            <p:strVal val="#ppt_h"/>
                                          </p:val>
                                        </p:tav>
                                      </p:tavLst>
                                    </p:anim>
                                    <p:anim calcmode="lin" valueType="num">
                                      <p:cBhvr>
                                        <p:cTn id="27" dur="500" fill="hold"/>
                                        <p:tgtEl>
                                          <p:spTgt spid="365581">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365581">
                                            <p:txEl>
                                              <p:pRg st="0" end="0"/>
                                            </p:txEl>
                                          </p:spTgt>
                                        </p:tgtEl>
                                        <p:attrNameLst>
                                          <p:attrName>ppt_y</p:attrName>
                                        </p:attrNameLst>
                                      </p:cBhvr>
                                      <p:tavLst>
                                        <p:tav tm="0">
                                          <p:val>
                                            <p:strVal val="#ppt_h+1"/>
                                          </p:val>
                                        </p:tav>
                                        <p:tav tm="100000">
                                          <p:val>
                                            <p:strVal val="#ppt_y"/>
                                          </p:val>
                                        </p:tav>
                                      </p:tavLst>
                                    </p:anim>
                                    <p:animEffect transition="in" filter="fade">
                                      <p:cBhvr>
                                        <p:cTn id="29" dur="500"/>
                                        <p:tgtEl>
                                          <p:spTgt spid="365581">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65582">
                                            <p:txEl>
                                              <p:pRg st="0" end="0"/>
                                            </p:txEl>
                                          </p:spTgt>
                                        </p:tgtEl>
                                        <p:attrNameLst>
                                          <p:attrName>style.visibility</p:attrName>
                                        </p:attrNameLst>
                                      </p:cBhvr>
                                      <p:to>
                                        <p:strVal val="visible"/>
                                      </p:to>
                                    </p:set>
                                    <p:anim calcmode="lin" valueType="num">
                                      <p:cBhvr>
                                        <p:cTn id="34" dur="500" fill="hold"/>
                                        <p:tgtEl>
                                          <p:spTgt spid="365582">
                                            <p:txEl>
                                              <p:pRg st="0" end="0"/>
                                            </p:txEl>
                                          </p:spTgt>
                                        </p:tgtEl>
                                        <p:attrNameLst>
                                          <p:attrName>ppt_w</p:attrName>
                                        </p:attrNameLst>
                                      </p:cBhvr>
                                      <p:tavLst>
                                        <p:tav tm="0">
                                          <p:val>
                                            <p:strVal val="#ppt_w*2.5"/>
                                          </p:val>
                                        </p:tav>
                                        <p:tav tm="100000">
                                          <p:val>
                                            <p:strVal val="#ppt_w"/>
                                          </p:val>
                                        </p:tav>
                                      </p:tavLst>
                                    </p:anim>
                                    <p:anim calcmode="lin" valueType="num">
                                      <p:cBhvr>
                                        <p:cTn id="35" dur="500" fill="hold"/>
                                        <p:tgtEl>
                                          <p:spTgt spid="365582">
                                            <p:txEl>
                                              <p:pRg st="0" end="0"/>
                                            </p:txEl>
                                          </p:spTgt>
                                        </p:tgtEl>
                                        <p:attrNameLst>
                                          <p:attrName>ppt_h</p:attrName>
                                        </p:attrNameLst>
                                      </p:cBhvr>
                                      <p:tavLst>
                                        <p:tav tm="0">
                                          <p:val>
                                            <p:strVal val="#ppt_h*0.01"/>
                                          </p:val>
                                        </p:tav>
                                        <p:tav tm="100000">
                                          <p:val>
                                            <p:strVal val="#ppt_h"/>
                                          </p:val>
                                        </p:tav>
                                      </p:tavLst>
                                    </p:anim>
                                    <p:anim calcmode="lin" valueType="num">
                                      <p:cBhvr>
                                        <p:cTn id="36" dur="500" fill="hold"/>
                                        <p:tgtEl>
                                          <p:spTgt spid="365582">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365582">
                                            <p:txEl>
                                              <p:pRg st="0" end="0"/>
                                            </p:txEl>
                                          </p:spTgt>
                                        </p:tgtEl>
                                        <p:attrNameLst>
                                          <p:attrName>ppt_y</p:attrName>
                                        </p:attrNameLst>
                                      </p:cBhvr>
                                      <p:tavLst>
                                        <p:tav tm="0">
                                          <p:val>
                                            <p:strVal val="#ppt_h+1"/>
                                          </p:val>
                                        </p:tav>
                                        <p:tav tm="100000">
                                          <p:val>
                                            <p:strVal val="#ppt_y"/>
                                          </p:val>
                                        </p:tav>
                                      </p:tavLst>
                                    </p:anim>
                                    <p:animEffect transition="in" filter="fade">
                                      <p:cBhvr>
                                        <p:cTn id="38" dur="500"/>
                                        <p:tgtEl>
                                          <p:spTgt spid="3655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5" grpId="0" build="p"/>
      <p:bldP spid="365580" grpId="0" build="p"/>
      <p:bldP spid="365581" grpId="0" build="p"/>
      <p:bldP spid="36558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48488" cy="1524000"/>
          </a:xfrm>
          <a:solidFill>
            <a:srgbClr val="000000"/>
          </a:solidFill>
        </p:spPr>
        <p:txBody>
          <a:bodyPr/>
          <a:lstStyle/>
          <a:p>
            <a:pPr algn="l" eaLnBrk="1" hangingPunct="1"/>
            <a:r>
              <a:rPr lang="zh-CN" altLang="en-US" sz="2400" u="sng">
                <a:latin typeface="黑体" charset="0"/>
                <a:ea typeface="黑体" charset="0"/>
                <a:cs typeface="黑体" charset="0"/>
              </a:rPr>
              <a:t>释经思想</a:t>
            </a:r>
            <a:r>
              <a:rPr lang="en-US" altLang="zh-CN" sz="2400">
                <a:latin typeface="黑体" charset="0"/>
                <a:ea typeface="黑体" charset="0"/>
                <a:cs typeface="黑体" charset="0"/>
              </a:rPr>
              <a:t>: </a:t>
            </a:r>
            <a:r>
              <a:rPr lang="zh-CN" altLang="en-US" sz="2400">
                <a:latin typeface="黑体" charset="0"/>
                <a:ea typeface="黑体" charset="0"/>
                <a:cs typeface="黑体" charset="0"/>
              </a:rPr>
              <a:t>教会应该帮助犯了罪的基督徒很好的恢复</a:t>
            </a:r>
            <a:r>
              <a:rPr lang="zh-CN" altLang="en-US" sz="2400">
                <a:solidFill>
                  <a:srgbClr val="FFFF00"/>
                </a:solidFill>
                <a:latin typeface="黑体" charset="0"/>
                <a:ea typeface="黑体" charset="0"/>
                <a:cs typeface="黑体" charset="0"/>
              </a:rPr>
              <a:t>原因</a:t>
            </a:r>
            <a:r>
              <a:rPr lang="zh-CN" altLang="en-US" sz="2400">
                <a:latin typeface="黑体" charset="0"/>
                <a:ea typeface="黑体" charset="0"/>
                <a:cs typeface="黑体" charset="0"/>
              </a:rPr>
              <a:t>是因为这是伸展神的权威。</a:t>
            </a:r>
            <a:endParaRPr kumimoji="0" lang="en-US" sz="2400">
              <a:solidFill>
                <a:srgbClr val="FFFF00"/>
              </a:solidFill>
              <a:latin typeface="Helvetica" charset="0"/>
              <a:ea typeface="ＭＳ Ｐゴシック" charset="0"/>
              <a:cs typeface="ＭＳ Ｐゴシック" charset="0"/>
            </a:endParaRPr>
          </a:p>
        </p:txBody>
      </p:sp>
      <p:pic>
        <p:nvPicPr>
          <p:cNvPr id="18022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lvl1pPr marL="342900" indent="-342900">
              <a:defRPr sz="2400">
                <a:solidFill>
                  <a:schemeClr val="tx1"/>
                </a:solidFill>
                <a:latin typeface="Arial" charset="0"/>
                <a:ea typeface="ＭＳ Ｐゴシック" charset="0"/>
                <a:cs typeface="ＭＳ Ｐゴシック" charset="0"/>
              </a:defRPr>
            </a:lvl1pPr>
            <a:lvl2pPr marL="1255713" indent="-798513">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buFontTx/>
              <a:buAutoNum type="romanUcPeriod"/>
            </a:pPr>
            <a:r>
              <a:rPr lang="en-US" altLang="zh-CN" sz="3600" b="1">
                <a:solidFill>
                  <a:srgbClr val="BBE0E3"/>
                </a:solidFill>
                <a:effectLst>
                  <a:outerShdw blurRad="38100" dist="38100" dir="2700000" algn="tl">
                    <a:srgbClr val="000000"/>
                  </a:outerShdw>
                </a:effectLst>
                <a:latin typeface="黑体" charset="0"/>
                <a:ea typeface="黑体" charset="0"/>
                <a:cs typeface="黑体" charset="0"/>
              </a:rPr>
              <a:t>(15-17) </a:t>
            </a:r>
            <a:r>
              <a:rPr lang="zh-CN" altLang="en-US" sz="3600" b="1">
                <a:solidFill>
                  <a:srgbClr val="BBE0E3"/>
                </a:solidFill>
                <a:effectLst>
                  <a:outerShdw blurRad="38100" dist="38100" dir="2700000" algn="tl">
                    <a:srgbClr val="000000"/>
                  </a:outerShdw>
                </a:effectLst>
                <a:latin typeface="黑体" charset="0"/>
                <a:ea typeface="黑体" charset="0"/>
                <a:cs typeface="黑体" charset="0"/>
              </a:rPr>
              <a:t>教会应该以最隐私的</a:t>
            </a:r>
            <a:r>
              <a:rPr lang="zh-CN" altLang="en-US" sz="3600" b="1">
                <a:solidFill>
                  <a:srgbClr val="FFFF00"/>
                </a:solidFill>
                <a:effectLst>
                  <a:outerShdw blurRad="38100" dist="38100" dir="2700000" algn="tl">
                    <a:srgbClr val="000000"/>
                  </a:outerShdw>
                </a:effectLst>
                <a:latin typeface="黑体" charset="0"/>
                <a:ea typeface="黑体" charset="0"/>
                <a:cs typeface="黑体" charset="0"/>
              </a:rPr>
              <a:t>方式</a:t>
            </a:r>
            <a:r>
              <a:rPr lang="zh-CN" altLang="en-US" sz="3600" b="1">
                <a:solidFill>
                  <a:srgbClr val="BBE0E3"/>
                </a:solidFill>
                <a:effectLst>
                  <a:outerShdw blurRad="38100" dist="38100" dir="2700000" algn="tl">
                    <a:srgbClr val="000000"/>
                  </a:outerShdw>
                </a:effectLst>
                <a:latin typeface="黑体" charset="0"/>
                <a:ea typeface="黑体" charset="0"/>
                <a:cs typeface="黑体" charset="0"/>
              </a:rPr>
              <a:t>来正确地帮助犯罪的基督徒恢复。</a:t>
            </a:r>
            <a:r>
              <a:rPr lang="en-US" altLang="ja-JP" sz="3600" b="1">
                <a:solidFill>
                  <a:srgbClr val="BBE0E3"/>
                </a:solidFill>
                <a:effectLst>
                  <a:outerShdw blurRad="38100" dist="38100" dir="2700000" algn="tl">
                    <a:srgbClr val="000000"/>
                  </a:outerShdw>
                </a:effectLst>
                <a:latin typeface="黑体" charset="0"/>
                <a:ea typeface="黑体" charset="0"/>
                <a:cs typeface="黑体" charset="0"/>
              </a:rPr>
              <a:t> </a:t>
            </a:r>
          </a:p>
          <a:p>
            <a:pPr lvl="1">
              <a:buFontTx/>
              <a:buAutoNum type="romanUcPeriod"/>
            </a:pPr>
            <a:endParaRPr lang="zh-CN" altLang="en-US" sz="3600" b="1">
              <a:solidFill>
                <a:srgbClr val="BBE0E3"/>
              </a:solidFill>
              <a:effectLst>
                <a:outerShdw blurRad="38100" dist="38100" dir="2700000" algn="tl">
                  <a:srgbClr val="000000"/>
                </a:outerShdw>
              </a:effectLst>
              <a:latin typeface="黑体" charset="0"/>
              <a:ea typeface="黑体" charset="0"/>
              <a:cs typeface="黑体" charset="0"/>
            </a:endParaRPr>
          </a:p>
          <a:p>
            <a:pPr lvl="1">
              <a:buFontTx/>
              <a:buAutoNum type="romanUcPeriod"/>
            </a:pPr>
            <a:r>
              <a:rPr lang="en-US" altLang="zh-CN" sz="3600" b="1">
                <a:solidFill>
                  <a:srgbClr val="BBE0E3"/>
                </a:solidFill>
                <a:effectLst>
                  <a:outerShdw blurRad="38100" dist="38100" dir="2700000" algn="tl">
                    <a:srgbClr val="000000"/>
                  </a:outerShdw>
                </a:effectLst>
                <a:latin typeface="黑体" charset="0"/>
                <a:ea typeface="黑体" charset="0"/>
                <a:cs typeface="黑体" charset="0"/>
              </a:rPr>
              <a:t>(18-20) </a:t>
            </a:r>
            <a:r>
              <a:rPr lang="zh-CN" altLang="en-US" sz="3600" b="1">
                <a:solidFill>
                  <a:srgbClr val="BBE0E3"/>
                </a:solidFill>
                <a:effectLst>
                  <a:outerShdw blurRad="38100" dist="38100" dir="2700000" algn="tl">
                    <a:srgbClr val="000000"/>
                  </a:outerShdw>
                </a:effectLst>
                <a:latin typeface="黑体" charset="0"/>
                <a:ea typeface="黑体" charset="0"/>
                <a:cs typeface="黑体" charset="0"/>
              </a:rPr>
              <a:t>教会可以恢复或革除犯错的信徒</a:t>
            </a:r>
            <a:r>
              <a:rPr lang="zh-CN" altLang="en-US" sz="3600" b="1">
                <a:solidFill>
                  <a:srgbClr val="FFFF00"/>
                </a:solidFill>
                <a:effectLst>
                  <a:outerShdw blurRad="38100" dist="38100" dir="2700000" algn="tl">
                    <a:srgbClr val="000000"/>
                  </a:outerShdw>
                </a:effectLst>
                <a:latin typeface="黑体" charset="0"/>
                <a:ea typeface="黑体" charset="0"/>
                <a:cs typeface="黑体" charset="0"/>
              </a:rPr>
              <a:t>原因</a:t>
            </a:r>
            <a:r>
              <a:rPr lang="zh-CN" altLang="en-US" sz="3600" b="1">
                <a:solidFill>
                  <a:srgbClr val="BBE0E3"/>
                </a:solidFill>
                <a:effectLst>
                  <a:outerShdw blurRad="38100" dist="38100" dir="2700000" algn="tl">
                    <a:srgbClr val="000000"/>
                  </a:outerShdw>
                </a:effectLst>
                <a:latin typeface="黑体" charset="0"/>
                <a:ea typeface="黑体" charset="0"/>
                <a:cs typeface="黑体" charset="0"/>
              </a:rPr>
              <a:t>是因为它作为神自己权威的延伸。</a:t>
            </a:r>
          </a:p>
        </p:txBody>
      </p:sp>
      <p:sp>
        <p:nvSpPr>
          <p:cNvPr id="180228" name="Text Box 15"/>
          <p:cNvSpPr txBox="1">
            <a:spLocks noChangeArrowheads="1"/>
          </p:cNvSpPr>
          <p:nvPr/>
        </p:nvSpPr>
        <p:spPr bwMode="auto">
          <a:xfrm>
            <a:off x="8299450" y="76200"/>
            <a:ext cx="698500" cy="4619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34c</a:t>
            </a:r>
            <a:endParaRPr lang="en-US">
              <a:solidFill>
                <a:srgbClr val="FFFFFF"/>
              </a:solidFill>
              <a:cs typeface="Arial" charset="0"/>
            </a:endParaRPr>
          </a:p>
        </p:txBody>
      </p:sp>
      <p:sp>
        <p:nvSpPr>
          <p:cNvPr id="6" name="TextBox 4"/>
          <p:cNvSpPr txBox="1">
            <a:spLocks noChangeArrowheads="1"/>
          </p:cNvSpPr>
          <p:nvPr/>
        </p:nvSpPr>
        <p:spPr bwMode="auto">
          <a:xfrm>
            <a:off x="0" y="5830888"/>
            <a:ext cx="914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4400" b="1">
                <a:effectLst>
                  <a:outerShdw blurRad="38100" dist="38100" dir="2700000" algn="tl">
                    <a:srgbClr val="000000"/>
                  </a:outerShdw>
                </a:effectLst>
                <a:latin typeface="黑体" charset="0"/>
                <a:ea typeface="黑体" charset="0"/>
                <a:cs typeface="黑体" charset="0"/>
              </a:rPr>
              <a:t>太</a:t>
            </a:r>
            <a:r>
              <a:rPr lang="en-US" altLang="ja-JP" sz="4400" b="1">
                <a:effectLst>
                  <a:outerShdw blurRad="38100" dist="38100" dir="2700000" algn="tl">
                    <a:srgbClr val="000000"/>
                  </a:outerShdw>
                </a:effectLst>
                <a:latin typeface="黑体" charset="0"/>
                <a:ea typeface="黑体" charset="0"/>
                <a:cs typeface="黑体" charset="0"/>
              </a:rPr>
              <a:t>18:15-20</a:t>
            </a:r>
            <a:endParaRPr lang="en-US" altLang="zh-CN" sz="4400" b="1">
              <a:effectLst>
                <a:outerShdw blurRad="38100" dist="38100" dir="2700000" algn="tl">
                  <a:srgbClr val="000000"/>
                </a:outerShdw>
              </a:effectLst>
              <a:latin typeface="黑体" charset="0"/>
              <a:ea typeface="黑体" charset="0"/>
              <a:cs typeface="黑体"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sz="2000">
              <a:solidFill>
                <a:srgbClr val="000000"/>
              </a:solidFill>
              <a:cs typeface="Arial" charset="0"/>
            </a:endParaRPr>
          </a:p>
        </p:txBody>
      </p:sp>
      <p:sp>
        <p:nvSpPr>
          <p:cNvPr id="346115" name="Text Box 3"/>
          <p:cNvSpPr txBox="1">
            <a:spLocks noChangeArrowheads="1"/>
          </p:cNvSpPr>
          <p:nvPr/>
        </p:nvSpPr>
        <p:spPr bwMode="auto">
          <a:xfrm>
            <a:off x="107950" y="1514475"/>
            <a:ext cx="4319588" cy="1200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zh-CN" b="1" u="sng">
                <a:solidFill>
                  <a:schemeClr val="bg1"/>
                </a:solidFill>
                <a:effectLst>
                  <a:outerShdw blurRad="38100" dist="38100" dir="2700000" algn="tl">
                    <a:srgbClr val="808080"/>
                  </a:outerShdw>
                </a:effectLst>
                <a:cs typeface="Arial" charset="0"/>
              </a:rPr>
              <a:t>EI</a:t>
            </a:r>
            <a:r>
              <a:rPr lang="en-US" altLang="zh-CN" b="1">
                <a:solidFill>
                  <a:schemeClr val="bg1"/>
                </a:solidFill>
                <a:effectLst>
                  <a:outerShdw blurRad="38100" dist="38100" dir="2700000" algn="tl">
                    <a:srgbClr val="808080"/>
                  </a:outerShdw>
                </a:effectLst>
                <a:cs typeface="Arial" charset="0"/>
              </a:rPr>
              <a:t>:</a:t>
            </a:r>
            <a:r>
              <a:rPr lang="zh-CN" altLang="en-US" b="1">
                <a:solidFill>
                  <a:schemeClr val="bg1"/>
                </a:solidFill>
                <a:effectLst>
                  <a:outerShdw blurRad="38100" dist="38100" dir="2700000" algn="tl">
                    <a:srgbClr val="808080"/>
                  </a:outerShdw>
                </a:effectLst>
                <a:latin typeface="黑体" charset="0"/>
                <a:ea typeface="黑体" charset="0"/>
                <a:cs typeface="黑体" charset="0"/>
              </a:rPr>
              <a:t>教会可以恢复或革除犯错的信徒</a:t>
            </a:r>
            <a:r>
              <a:rPr lang="zh-CN" altLang="en-US" b="1">
                <a:solidFill>
                  <a:srgbClr val="FFFF00"/>
                </a:solidFill>
                <a:effectLst>
                  <a:outerShdw blurRad="38100" dist="38100" dir="2700000" algn="tl">
                    <a:srgbClr val="FFFFFF"/>
                  </a:outerShdw>
                </a:effectLst>
                <a:latin typeface="黑体" charset="0"/>
                <a:ea typeface="黑体" charset="0"/>
                <a:cs typeface="黑体" charset="0"/>
              </a:rPr>
              <a:t>原因</a:t>
            </a:r>
            <a:r>
              <a:rPr lang="zh-CN" altLang="en-US" b="1">
                <a:solidFill>
                  <a:schemeClr val="bg1"/>
                </a:solidFill>
                <a:effectLst>
                  <a:outerShdw blurRad="38100" dist="38100" dir="2700000" algn="tl">
                    <a:srgbClr val="808080"/>
                  </a:outerShdw>
                </a:effectLst>
                <a:latin typeface="黑体" charset="0"/>
                <a:ea typeface="黑体" charset="0"/>
                <a:cs typeface="黑体" charset="0"/>
              </a:rPr>
              <a:t>是因为它作为神自己权威的延伸。</a:t>
            </a:r>
            <a:endParaRPr lang="zh-CN" altLang="en-US" b="1">
              <a:solidFill>
                <a:schemeClr val="bg1"/>
              </a:solidFill>
              <a:effectLst>
                <a:outerShdw blurRad="38100" dist="38100" dir="2700000" algn="tl">
                  <a:srgbClr val="808080"/>
                </a:outerShdw>
              </a:effectLst>
              <a:cs typeface="Arial" charset="0"/>
            </a:endParaRPr>
          </a:p>
        </p:txBody>
      </p:sp>
      <p:sp>
        <p:nvSpPr>
          <p:cNvPr id="346116" name="Rectangle 4"/>
          <p:cNvSpPr>
            <a:spLocks noGrp="1" noChangeArrowheads="1"/>
          </p:cNvSpPr>
          <p:nvPr>
            <p:ph type="title" idx="4294967295"/>
          </p:nvPr>
        </p:nvSpPr>
        <p:spPr>
          <a:xfrm>
            <a:off x="609600" y="0"/>
            <a:ext cx="7924800" cy="641350"/>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zh-CN" altLang="en-US" sz="3600" b="1">
                <a:solidFill>
                  <a:srgbClr val="FFFFFF"/>
                </a:solidFill>
                <a:effectLst>
                  <a:outerShdw blurRad="38100" dist="38100" dir="2700000" algn="tl">
                    <a:srgbClr val="000000"/>
                  </a:outerShdw>
                </a:effectLst>
                <a:latin typeface="黑体" charset="0"/>
                <a:ea typeface="黑体" charset="0"/>
                <a:cs typeface="黑体" charset="0"/>
              </a:rPr>
              <a:t>把主要概念放在正确的地方</a:t>
            </a:r>
            <a:endParaRPr lang="zh-CN" altLang="en-US" sz="3600" b="1">
              <a:solidFill>
                <a:schemeClr val="bg1"/>
              </a:solidFill>
              <a:effectLst>
                <a:outerShdw blurRad="38100" dist="38100" dir="2700000" algn="tl">
                  <a:srgbClr val="000000"/>
                </a:outerShdw>
              </a:effectLst>
              <a:latin typeface="Arial" charset="0"/>
              <a:ea typeface="黑体" charset="0"/>
              <a:cs typeface="黑体" charset="0"/>
            </a:endParaRPr>
          </a:p>
        </p:txBody>
      </p:sp>
      <p:sp>
        <p:nvSpPr>
          <p:cNvPr id="346118" name="Text Box 6"/>
          <p:cNvSpPr txBox="1">
            <a:spLocks noChangeArrowheads="1"/>
          </p:cNvSpPr>
          <p:nvPr/>
        </p:nvSpPr>
        <p:spPr bwMode="auto">
          <a:xfrm>
            <a:off x="107950" y="3059113"/>
            <a:ext cx="4365625" cy="1200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508000" indent="-50800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spcBef>
                <a:spcPct val="50000"/>
              </a:spcBef>
            </a:pPr>
            <a:r>
              <a:rPr lang="en-US" altLang="zh-CN" b="1">
                <a:solidFill>
                  <a:schemeClr val="bg1"/>
                </a:solidFill>
                <a:effectLst>
                  <a:outerShdw blurRad="38100" dist="38100" dir="2700000" algn="tl">
                    <a:srgbClr val="808080"/>
                  </a:outerShdw>
                </a:effectLst>
                <a:cs typeface="Arial" charset="0"/>
              </a:rPr>
              <a:t>I. (15-17)</a:t>
            </a:r>
            <a:r>
              <a:rPr lang="zh-CN" altLang="en-US" b="1">
                <a:solidFill>
                  <a:schemeClr val="bg1"/>
                </a:solidFill>
                <a:effectLst>
                  <a:outerShdw blurRad="38100" dist="38100" dir="2700000" algn="tl">
                    <a:srgbClr val="808080"/>
                  </a:outerShdw>
                </a:effectLst>
                <a:latin typeface="黑体" charset="0"/>
                <a:ea typeface="黑体" charset="0"/>
                <a:cs typeface="黑体" charset="0"/>
              </a:rPr>
              <a:t>教会应该以最隐私的</a:t>
            </a:r>
            <a:r>
              <a:rPr lang="zh-CN" altLang="en-US" b="1">
                <a:solidFill>
                  <a:srgbClr val="FFFF00"/>
                </a:solidFill>
                <a:effectLst>
                  <a:outerShdw blurRad="38100" dist="38100" dir="2700000" algn="tl">
                    <a:srgbClr val="FFFFFF"/>
                  </a:outerShdw>
                </a:effectLst>
                <a:latin typeface="黑体" charset="0"/>
                <a:ea typeface="黑体" charset="0"/>
                <a:cs typeface="黑体" charset="0"/>
              </a:rPr>
              <a:t>方式</a:t>
            </a:r>
            <a:r>
              <a:rPr lang="zh-CN" altLang="en-US" b="1">
                <a:solidFill>
                  <a:schemeClr val="bg1"/>
                </a:solidFill>
                <a:effectLst>
                  <a:outerShdw blurRad="38100" dist="38100" dir="2700000" algn="tl">
                    <a:srgbClr val="808080"/>
                  </a:outerShdw>
                </a:effectLst>
                <a:latin typeface="黑体" charset="0"/>
                <a:ea typeface="黑体" charset="0"/>
                <a:cs typeface="黑体" charset="0"/>
              </a:rPr>
              <a:t>来正确地帮助犯罪的基督徒恢复。</a:t>
            </a:r>
            <a:r>
              <a:rPr lang="en-US" altLang="ja-JP" b="1">
                <a:solidFill>
                  <a:schemeClr val="bg1"/>
                </a:solidFill>
                <a:effectLst>
                  <a:outerShdw blurRad="38100" dist="38100" dir="2700000" algn="tl">
                    <a:srgbClr val="808080"/>
                  </a:outerShdw>
                </a:effectLst>
                <a:latin typeface="黑体" charset="0"/>
                <a:ea typeface="黑体" charset="0"/>
                <a:cs typeface="黑体" charset="0"/>
              </a:rPr>
              <a:t> </a:t>
            </a:r>
            <a:endParaRPr lang="zh-CN" altLang="en-US" b="1">
              <a:solidFill>
                <a:schemeClr val="bg1"/>
              </a:solidFill>
              <a:effectLst>
                <a:outerShdw blurRad="38100" dist="38100" dir="2700000" algn="tl">
                  <a:srgbClr val="808080"/>
                </a:outerShdw>
              </a:effectLst>
              <a:cs typeface="Arial" charset="0"/>
            </a:endParaRPr>
          </a:p>
        </p:txBody>
      </p:sp>
      <p:sp>
        <p:nvSpPr>
          <p:cNvPr id="346122" name="Text Box 10"/>
          <p:cNvSpPr txBox="1">
            <a:spLocks noChangeArrowheads="1"/>
          </p:cNvSpPr>
          <p:nvPr/>
        </p:nvSpPr>
        <p:spPr bwMode="auto">
          <a:xfrm>
            <a:off x="107950" y="4941888"/>
            <a:ext cx="4365625" cy="1200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zh-CN" b="1">
                <a:solidFill>
                  <a:schemeClr val="bg1"/>
                </a:solidFill>
                <a:effectLst>
                  <a:outerShdw blurRad="38100" dist="38100" dir="2700000" algn="tl">
                    <a:srgbClr val="808080"/>
                  </a:outerShdw>
                </a:effectLst>
                <a:cs typeface="Arial" charset="0"/>
              </a:rPr>
              <a:t>II. </a:t>
            </a:r>
            <a:r>
              <a:rPr lang="en-US" altLang="zh-CN" b="1">
                <a:solidFill>
                  <a:schemeClr val="bg1"/>
                </a:solidFill>
                <a:effectLst>
                  <a:outerShdw blurRad="38100" dist="38100" dir="2700000" algn="tl">
                    <a:srgbClr val="808080"/>
                  </a:outerShdw>
                </a:effectLst>
              </a:rPr>
              <a:t>(18-20)</a:t>
            </a:r>
            <a:r>
              <a:rPr lang="zh-CN" altLang="en-US" b="1">
                <a:solidFill>
                  <a:schemeClr val="bg1"/>
                </a:solidFill>
                <a:effectLst>
                  <a:outerShdw blurRad="38100" dist="38100" dir="2700000" algn="tl">
                    <a:srgbClr val="808080"/>
                  </a:outerShdw>
                </a:effectLst>
                <a:latin typeface="黑体" charset="0"/>
                <a:ea typeface="黑体" charset="0"/>
                <a:cs typeface="黑体" charset="0"/>
              </a:rPr>
              <a:t>教会可以恢复或革除犯错的信徒</a:t>
            </a:r>
            <a:r>
              <a:rPr lang="zh-CN" altLang="en-US" b="1">
                <a:solidFill>
                  <a:srgbClr val="FFFF00"/>
                </a:solidFill>
                <a:effectLst>
                  <a:outerShdw blurRad="38100" dist="38100" dir="2700000" algn="tl">
                    <a:srgbClr val="FFFFFF"/>
                  </a:outerShdw>
                </a:effectLst>
                <a:latin typeface="黑体" charset="0"/>
                <a:ea typeface="黑体" charset="0"/>
                <a:cs typeface="黑体" charset="0"/>
              </a:rPr>
              <a:t>原因</a:t>
            </a:r>
            <a:r>
              <a:rPr lang="zh-CN" altLang="en-US" b="1">
                <a:solidFill>
                  <a:schemeClr val="bg1"/>
                </a:solidFill>
                <a:effectLst>
                  <a:outerShdw blurRad="38100" dist="38100" dir="2700000" algn="tl">
                    <a:srgbClr val="808080"/>
                  </a:outerShdw>
                </a:effectLst>
                <a:latin typeface="黑体" charset="0"/>
                <a:ea typeface="黑体" charset="0"/>
                <a:cs typeface="黑体" charset="0"/>
              </a:rPr>
              <a:t>是因为它作为神自己权威的延伸。</a:t>
            </a:r>
            <a:endParaRPr lang="zh-CN" altLang="en-US" b="1">
              <a:solidFill>
                <a:schemeClr val="bg1"/>
              </a:solidFill>
              <a:effectLst>
                <a:outerShdw blurRad="38100" dist="38100" dir="2700000" algn="tl">
                  <a:srgbClr val="808080"/>
                </a:outerShdw>
              </a:effectLst>
              <a:cs typeface="Arial" charset="0"/>
            </a:endParaRPr>
          </a:p>
        </p:txBody>
      </p:sp>
      <p:sp>
        <p:nvSpPr>
          <p:cNvPr id="346126" name="WordArt 14"/>
          <p:cNvSpPr>
            <a:spLocks noChangeArrowheads="1" noChangeShapeType="1" noTextEdit="1"/>
          </p:cNvSpPr>
          <p:nvPr/>
        </p:nvSpPr>
        <p:spPr bwMode="auto">
          <a:xfrm>
            <a:off x="107950" y="728663"/>
            <a:ext cx="3527425" cy="647700"/>
          </a:xfrm>
          <a:prstGeom prst="rect">
            <a:avLst/>
          </a:prstGeom>
        </p:spPr>
        <p:txBody>
          <a:bodyPr wrap="none" fromWordArt="1">
            <a:prstTxWarp prst="textFadeUp">
              <a:avLst>
                <a:gd name="adj" fmla="val 9991"/>
              </a:avLst>
            </a:prstTxWarp>
          </a:bodyPr>
          <a:lstStyle/>
          <a:p>
            <a:pPr algn="ctr"/>
            <a:r>
              <a:rPr lang="zh-TW" alt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SimHei"/>
                <a:ea typeface="SimHei"/>
                <a:cs typeface="SimHei"/>
              </a:rPr>
              <a:t>讲章的概述</a:t>
            </a:r>
            <a:endParaRPr 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SimHei"/>
              <a:ea typeface="SimHei"/>
              <a:cs typeface="SimHei"/>
            </a:endParaRPr>
          </a:p>
        </p:txBody>
      </p:sp>
      <p:sp>
        <p:nvSpPr>
          <p:cNvPr id="24" name="Text Box 6"/>
          <p:cNvSpPr txBox="1">
            <a:spLocks noChangeArrowheads="1"/>
          </p:cNvSpPr>
          <p:nvPr/>
        </p:nvSpPr>
        <p:spPr bwMode="auto">
          <a:xfrm>
            <a:off x="4679950" y="2420938"/>
            <a:ext cx="4546600" cy="1200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zh-CN" b="1">
                <a:solidFill>
                  <a:srgbClr val="FFFFFF"/>
                </a:solidFill>
                <a:effectLst>
                  <a:outerShdw blurRad="38100" dist="38100" dir="2700000" algn="tl">
                    <a:srgbClr val="808080"/>
                  </a:outerShdw>
                </a:effectLst>
              </a:rPr>
              <a:t>I.</a:t>
            </a:r>
            <a:r>
              <a:rPr lang="zh-CN" altLang="en-US" b="1">
                <a:solidFill>
                  <a:srgbClr val="FFFFFF"/>
                </a:solidFill>
                <a:effectLst>
                  <a:outerShdw blurRad="38100" dist="38100" dir="2700000" algn="tl">
                    <a:srgbClr val="808080"/>
                  </a:outerShdw>
                </a:effectLst>
              </a:rPr>
              <a:t> </a:t>
            </a:r>
            <a:r>
              <a:rPr lang="zh-CN" altLang="en-US" b="1">
                <a:solidFill>
                  <a:srgbClr val="FFFFFF"/>
                </a:solidFill>
                <a:effectLst>
                  <a:outerShdw blurRad="38100" dist="38100" dir="2700000" algn="tl">
                    <a:srgbClr val="808080"/>
                  </a:outerShdw>
                </a:effectLst>
                <a:latin typeface="黑体" charset="0"/>
                <a:ea typeface="黑体" charset="0"/>
                <a:cs typeface="黑体" charset="0"/>
              </a:rPr>
              <a:t>教会应该以最隐私的</a:t>
            </a:r>
            <a:r>
              <a:rPr lang="zh-CN" altLang="en-US" b="1">
                <a:solidFill>
                  <a:srgbClr val="FFFF00"/>
                </a:solidFill>
                <a:effectLst>
                  <a:outerShdw blurRad="38100" dist="38100" dir="2700000" algn="tl">
                    <a:srgbClr val="FFFFFF"/>
                  </a:outerShdw>
                </a:effectLst>
                <a:latin typeface="黑体" charset="0"/>
                <a:ea typeface="黑体" charset="0"/>
                <a:cs typeface="黑体" charset="0"/>
              </a:rPr>
              <a:t>方式</a:t>
            </a:r>
            <a:r>
              <a:rPr lang="zh-CN" altLang="en-US" b="1">
                <a:solidFill>
                  <a:srgbClr val="FFFFFF"/>
                </a:solidFill>
                <a:effectLst>
                  <a:outerShdw blurRad="38100" dist="38100" dir="2700000" algn="tl">
                    <a:srgbClr val="808080"/>
                  </a:outerShdw>
                </a:effectLst>
                <a:latin typeface="黑体" charset="0"/>
                <a:ea typeface="黑体" charset="0"/>
                <a:cs typeface="黑体" charset="0"/>
              </a:rPr>
              <a:t>来正确地帮助犯罪的基督徒恢复。</a:t>
            </a:r>
            <a:r>
              <a:rPr lang="en-US" altLang="ja-JP" b="1">
                <a:solidFill>
                  <a:srgbClr val="FFFFFF"/>
                </a:solidFill>
                <a:effectLst>
                  <a:outerShdw blurRad="38100" dist="38100" dir="2700000" algn="tl">
                    <a:srgbClr val="808080"/>
                  </a:outerShdw>
                </a:effectLst>
              </a:rPr>
              <a:t> (15-17). </a:t>
            </a:r>
            <a:endParaRPr lang="en-US" altLang="zh-CN" b="1">
              <a:solidFill>
                <a:srgbClr val="FFFFFF"/>
              </a:solidFill>
              <a:effectLst>
                <a:outerShdw blurRad="38100" dist="38100" dir="2700000" algn="tl">
                  <a:srgbClr val="808080"/>
                </a:outerShdw>
              </a:effectLst>
            </a:endParaRPr>
          </a:p>
        </p:txBody>
      </p:sp>
      <p:sp>
        <p:nvSpPr>
          <p:cNvPr id="25" name="Text Box 10"/>
          <p:cNvSpPr txBox="1">
            <a:spLocks noChangeArrowheads="1"/>
          </p:cNvSpPr>
          <p:nvPr/>
        </p:nvSpPr>
        <p:spPr bwMode="auto">
          <a:xfrm>
            <a:off x="4679950" y="4622800"/>
            <a:ext cx="4500563" cy="830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zh-CN" b="1">
                <a:solidFill>
                  <a:srgbClr val="FFFFFF"/>
                </a:solidFill>
                <a:effectLst>
                  <a:outerShdw blurRad="38100" dist="38100" dir="2700000" algn="tl">
                    <a:srgbClr val="808080"/>
                  </a:outerShdw>
                </a:effectLst>
                <a:latin typeface="黑体" charset="0"/>
                <a:ea typeface="黑体" charset="0"/>
                <a:cs typeface="黑体" charset="0"/>
              </a:rPr>
              <a:t>II. </a:t>
            </a:r>
            <a:r>
              <a:rPr lang="zh-CN" altLang="en-US" b="1">
                <a:solidFill>
                  <a:srgbClr val="FFFFFF"/>
                </a:solidFill>
                <a:effectLst>
                  <a:outerShdw blurRad="38100" dist="38100" dir="2700000" algn="tl">
                    <a:srgbClr val="808080"/>
                  </a:outerShdw>
                </a:effectLst>
                <a:latin typeface="黑体" charset="0"/>
                <a:ea typeface="黑体" charset="0"/>
                <a:cs typeface="黑体" charset="0"/>
              </a:rPr>
              <a:t>教会延伸神本身的权威</a:t>
            </a:r>
            <a:r>
              <a:rPr lang="en-US" altLang="ja-JP" b="1">
                <a:solidFill>
                  <a:srgbClr val="FFFFFF"/>
                </a:solidFill>
                <a:effectLst>
                  <a:outerShdw blurRad="38100" dist="38100" dir="2700000" algn="tl">
                    <a:srgbClr val="808080"/>
                  </a:outerShdw>
                </a:effectLst>
                <a:latin typeface="黑体" charset="0"/>
                <a:ea typeface="黑体" charset="0"/>
                <a:cs typeface="黑体" charset="0"/>
              </a:rPr>
              <a:t> (18-20)! </a:t>
            </a:r>
            <a:endParaRPr lang="en-US" altLang="zh-CN" b="1">
              <a:solidFill>
                <a:srgbClr val="FFFFFF"/>
              </a:solidFill>
              <a:effectLst>
                <a:outerShdw blurRad="38100" dist="38100" dir="2700000" algn="tl">
                  <a:srgbClr val="808080"/>
                </a:outerShdw>
              </a:effectLst>
              <a:latin typeface="黑体" charset="0"/>
              <a:ea typeface="黑体" charset="0"/>
              <a:cs typeface="黑体" charset="0"/>
            </a:endParaRPr>
          </a:p>
        </p:txBody>
      </p:sp>
      <p:sp>
        <p:nvSpPr>
          <p:cNvPr id="26" name="WordArt 14"/>
          <p:cNvSpPr>
            <a:spLocks noChangeArrowheads="1" noChangeShapeType="1" noTextEdit="1"/>
          </p:cNvSpPr>
          <p:nvPr/>
        </p:nvSpPr>
        <p:spPr bwMode="auto">
          <a:xfrm>
            <a:off x="5067300" y="728663"/>
            <a:ext cx="3286125" cy="539750"/>
          </a:xfrm>
          <a:prstGeom prst="rect">
            <a:avLst/>
          </a:prstGeom>
        </p:spPr>
        <p:txBody>
          <a:bodyPr wrap="none" fromWordArt="1">
            <a:prstTxWarp prst="textFadeUp">
              <a:avLst>
                <a:gd name="adj" fmla="val 9991"/>
              </a:avLst>
            </a:prstTxWarp>
          </a:bodyPr>
          <a:lstStyle/>
          <a:p>
            <a:pPr algn="ctr"/>
            <a:r>
              <a:rPr lang="zh-TW" alt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SimHei"/>
                <a:ea typeface="SimHei"/>
                <a:cs typeface="SimHei"/>
              </a:rPr>
              <a:t>讲道的概述</a:t>
            </a:r>
            <a:endParaRPr 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SimHei"/>
              <a:ea typeface="SimHei"/>
              <a:cs typeface="SimHei"/>
            </a:endParaRPr>
          </a:p>
        </p:txBody>
      </p:sp>
      <p:sp>
        <p:nvSpPr>
          <p:cNvPr id="27" name="Text Box 3"/>
          <p:cNvSpPr txBox="1">
            <a:spLocks noChangeArrowheads="1"/>
          </p:cNvSpPr>
          <p:nvPr/>
        </p:nvSpPr>
        <p:spPr bwMode="auto">
          <a:xfrm>
            <a:off x="4679950" y="5749925"/>
            <a:ext cx="4464050" cy="830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zh-CN" b="1" u="sng">
                <a:solidFill>
                  <a:srgbClr val="FFFFFF"/>
                </a:solidFill>
                <a:effectLst>
                  <a:outerShdw blurRad="38100" dist="38100" dir="2700000" algn="tl">
                    <a:srgbClr val="808080"/>
                  </a:outerShdw>
                </a:effectLst>
                <a:latin typeface="黑体" charset="0"/>
                <a:ea typeface="黑体" charset="0"/>
                <a:cs typeface="黑体" charset="0"/>
              </a:rPr>
              <a:t>MI</a:t>
            </a:r>
            <a:r>
              <a:rPr lang="en-US" altLang="zh-CN" b="1">
                <a:solidFill>
                  <a:srgbClr val="FFFFFF"/>
                </a:solidFill>
                <a:effectLst>
                  <a:outerShdw blurRad="38100" dist="38100" dir="2700000" algn="tl">
                    <a:srgbClr val="808080"/>
                  </a:outerShdw>
                </a:effectLst>
                <a:latin typeface="黑体" charset="0"/>
                <a:ea typeface="黑体" charset="0"/>
                <a:cs typeface="黑体" charset="0"/>
              </a:rPr>
              <a:t>: </a:t>
            </a:r>
            <a:r>
              <a:rPr lang="zh-CN" altLang="en-US" b="1">
                <a:solidFill>
                  <a:srgbClr val="FFFFFF"/>
                </a:solidFill>
                <a:effectLst>
                  <a:outerShdw blurRad="38100" dist="38100" dir="2700000" algn="tl">
                    <a:srgbClr val="808080"/>
                  </a:outerShdw>
                </a:effectLst>
                <a:latin typeface="黑体" charset="0"/>
                <a:ea typeface="黑体" charset="0"/>
                <a:cs typeface="黑体" charset="0"/>
              </a:rPr>
              <a:t>我们必须帮忙恢复犯罪的会友</a:t>
            </a:r>
            <a:r>
              <a:rPr lang="zh-CN" altLang="en-US" b="1">
                <a:solidFill>
                  <a:srgbClr val="FFFF00"/>
                </a:solidFill>
                <a:effectLst>
                  <a:outerShdw blurRad="38100" dist="38100" dir="2700000" algn="tl">
                    <a:srgbClr val="FFFFFF"/>
                  </a:outerShdw>
                </a:effectLst>
                <a:latin typeface="黑体" charset="0"/>
                <a:ea typeface="黑体" charset="0"/>
                <a:cs typeface="黑体" charset="0"/>
              </a:rPr>
              <a:t>因为</a:t>
            </a:r>
            <a:r>
              <a:rPr lang="zh-CN" altLang="en-US" b="1">
                <a:solidFill>
                  <a:srgbClr val="FFFFFF"/>
                </a:solidFill>
                <a:effectLst>
                  <a:outerShdw blurRad="38100" dist="38100" dir="2700000" algn="tl">
                    <a:srgbClr val="808080"/>
                  </a:outerShdw>
                </a:effectLst>
                <a:latin typeface="黑体" charset="0"/>
                <a:ea typeface="黑体" charset="0"/>
                <a:cs typeface="黑体" charset="0"/>
              </a:rPr>
              <a:t>我们是代表神在做事</a:t>
            </a:r>
            <a:endParaRPr lang="zh-CN" altLang="en-US" b="1">
              <a:solidFill>
                <a:schemeClr val="bg1"/>
              </a:solidFill>
              <a:effectLst>
                <a:outerShdw blurRad="38100" dist="38100" dir="2700000" algn="tl">
                  <a:srgbClr val="808080"/>
                </a:outerShdw>
              </a:effectLst>
              <a:latin typeface="黑体" charset="0"/>
              <a:ea typeface="黑体" charset="0"/>
              <a:cs typeface="黑体" charset="0"/>
            </a:endParaRPr>
          </a:p>
        </p:txBody>
      </p:sp>
      <p:sp>
        <p:nvSpPr>
          <p:cNvPr id="28" name="Text Box 3"/>
          <p:cNvSpPr txBox="1">
            <a:spLocks noChangeArrowheads="1"/>
          </p:cNvSpPr>
          <p:nvPr/>
        </p:nvSpPr>
        <p:spPr bwMode="auto">
          <a:xfrm>
            <a:off x="4679950" y="1449388"/>
            <a:ext cx="4419600" cy="830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zh-CN" altLang="en-US" b="1" u="sng">
                <a:solidFill>
                  <a:srgbClr val="FFFFFF"/>
                </a:solidFill>
                <a:effectLst>
                  <a:outerShdw blurRad="38100" dist="38100" dir="2700000" algn="tl">
                    <a:srgbClr val="808080"/>
                  </a:outerShdw>
                </a:effectLst>
                <a:latin typeface="黑体" charset="0"/>
                <a:ea typeface="黑体" charset="0"/>
                <a:cs typeface="黑体" charset="0"/>
              </a:rPr>
              <a:t>开头的</a:t>
            </a:r>
            <a:r>
              <a:rPr lang="en-US" altLang="ja-JP" b="1" u="sng">
                <a:solidFill>
                  <a:srgbClr val="FFFFFF"/>
                </a:solidFill>
                <a:effectLst>
                  <a:outerShdw blurRad="38100" dist="38100" dir="2700000" algn="tl">
                    <a:srgbClr val="808080"/>
                  </a:outerShdw>
                </a:effectLst>
                <a:latin typeface="黑体" charset="0"/>
                <a:ea typeface="黑体" charset="0"/>
                <a:cs typeface="黑体" charset="0"/>
              </a:rPr>
              <a:t> MPI</a:t>
            </a:r>
            <a:r>
              <a:rPr lang="en-US" altLang="ja-JP" b="1">
                <a:solidFill>
                  <a:srgbClr val="FFFFFF"/>
                </a:solidFill>
                <a:effectLst>
                  <a:outerShdw blurRad="38100" dist="38100" dir="2700000" algn="tl">
                    <a:srgbClr val="808080"/>
                  </a:outerShdw>
                </a:effectLst>
                <a:latin typeface="黑体" charset="0"/>
                <a:ea typeface="黑体" charset="0"/>
                <a:cs typeface="黑体" charset="0"/>
              </a:rPr>
              <a:t>: </a:t>
            </a:r>
            <a:r>
              <a:rPr lang="zh-CN" altLang="en-US" b="1">
                <a:solidFill>
                  <a:srgbClr val="FFFFFF"/>
                </a:solidFill>
                <a:effectLst>
                  <a:outerShdw blurRad="38100" dist="38100" dir="2700000" algn="tl">
                    <a:srgbClr val="808080"/>
                  </a:outerShdw>
                </a:effectLst>
                <a:latin typeface="黑体" charset="0"/>
                <a:ea typeface="黑体" charset="0"/>
                <a:cs typeface="黑体" charset="0"/>
              </a:rPr>
              <a:t>我们该</a:t>
            </a:r>
            <a:r>
              <a:rPr lang="zh-CN" altLang="en-US" b="1">
                <a:solidFill>
                  <a:srgbClr val="FFFF00"/>
                </a:solidFill>
                <a:effectLst>
                  <a:outerShdw blurRad="38100" dist="38100" dir="2700000" algn="tl">
                    <a:srgbClr val="FFFFFF"/>
                  </a:outerShdw>
                </a:effectLst>
                <a:latin typeface="黑体" charset="0"/>
                <a:ea typeface="黑体" charset="0"/>
                <a:cs typeface="黑体" charset="0"/>
              </a:rPr>
              <a:t>如何</a:t>
            </a:r>
            <a:r>
              <a:rPr lang="zh-CN" altLang="en-US" b="1">
                <a:solidFill>
                  <a:srgbClr val="FFFFFF"/>
                </a:solidFill>
                <a:effectLst>
                  <a:outerShdw blurRad="38100" dist="38100" dir="2700000" algn="tl">
                    <a:srgbClr val="808080"/>
                  </a:outerShdw>
                </a:effectLst>
                <a:latin typeface="黑体" charset="0"/>
                <a:ea typeface="黑体" charset="0"/>
                <a:cs typeface="黑体" charset="0"/>
              </a:rPr>
              <a:t>帮忙犯罪了的基督徒？</a:t>
            </a:r>
          </a:p>
        </p:txBody>
      </p:sp>
      <p:sp>
        <p:nvSpPr>
          <p:cNvPr id="2" name="Rectangle 1"/>
          <p:cNvSpPr>
            <a:spLocks noChangeArrowheads="1"/>
          </p:cNvSpPr>
          <p:nvPr/>
        </p:nvSpPr>
        <p:spPr bwMode="auto">
          <a:xfrm>
            <a:off x="4427538" y="1484313"/>
            <a:ext cx="215900" cy="5257800"/>
          </a:xfrm>
          <a:prstGeom prst="rect">
            <a:avLst/>
          </a:prstGeom>
          <a:solidFill>
            <a:schemeClr val="accent1"/>
          </a:solidFill>
          <a:ln w="9525">
            <a:solidFill>
              <a:schemeClr val="tx1"/>
            </a:solidFill>
            <a:round/>
            <a:headEnd/>
            <a:tailEnd/>
          </a:ln>
        </p:spPr>
        <p:txBody>
          <a:bodyPr/>
          <a:lstStyle/>
          <a:p>
            <a:endParaRPr lang="zh-CN" altLang="en-US" sz="2000">
              <a:solidFill>
                <a:srgbClr val="000000"/>
              </a:solidFill>
              <a:cs typeface="Arial" charset="0"/>
            </a:endParaRPr>
          </a:p>
        </p:txBody>
      </p:sp>
      <p:sp>
        <p:nvSpPr>
          <p:cNvPr id="16" name="Text Box 10"/>
          <p:cNvSpPr txBox="1">
            <a:spLocks noChangeArrowheads="1"/>
          </p:cNvSpPr>
          <p:nvPr/>
        </p:nvSpPr>
        <p:spPr bwMode="auto">
          <a:xfrm>
            <a:off x="4643438" y="3716338"/>
            <a:ext cx="4500562" cy="830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zh-CN" b="1">
                <a:solidFill>
                  <a:srgbClr val="FFFFFF"/>
                </a:solidFill>
                <a:effectLst>
                  <a:outerShdw blurRad="38100" dist="38100" dir="2700000" algn="tl">
                    <a:srgbClr val="808080"/>
                  </a:outerShdw>
                </a:effectLst>
                <a:latin typeface="黑体" charset="0"/>
                <a:ea typeface="黑体" charset="0"/>
                <a:cs typeface="黑体" charset="0"/>
              </a:rPr>
              <a:t>(</a:t>
            </a:r>
            <a:r>
              <a:rPr lang="zh-CN" altLang="en-US" b="1">
                <a:solidFill>
                  <a:srgbClr val="FFFFFF"/>
                </a:solidFill>
                <a:effectLst>
                  <a:outerShdw blurRad="38100" dist="38100" dir="2700000" algn="tl">
                    <a:srgbClr val="808080"/>
                  </a:outerShdw>
                </a:effectLst>
                <a:latin typeface="黑体" charset="0"/>
                <a:ea typeface="黑体" charset="0"/>
                <a:cs typeface="黑体" charset="0"/>
              </a:rPr>
              <a:t>我们</a:t>
            </a:r>
            <a:r>
              <a:rPr lang="zh-CN" altLang="en-US" b="1">
                <a:solidFill>
                  <a:srgbClr val="FFFF00"/>
                </a:solidFill>
                <a:effectLst>
                  <a:outerShdw blurRad="38100" dist="38100" dir="2700000" algn="tl">
                    <a:srgbClr val="FFFFFF"/>
                  </a:outerShdw>
                </a:effectLst>
                <a:latin typeface="黑体" charset="0"/>
                <a:ea typeface="黑体" charset="0"/>
                <a:cs typeface="黑体" charset="0"/>
              </a:rPr>
              <a:t>为什么</a:t>
            </a:r>
            <a:r>
              <a:rPr lang="zh-CN" altLang="en-US" b="1">
                <a:solidFill>
                  <a:srgbClr val="FFFFFF"/>
                </a:solidFill>
                <a:effectLst>
                  <a:outerShdw blurRad="38100" dist="38100" dir="2700000" algn="tl">
                    <a:srgbClr val="808080"/>
                  </a:outerShdw>
                </a:effectLst>
                <a:latin typeface="黑体" charset="0"/>
                <a:ea typeface="黑体" charset="0"/>
                <a:cs typeface="黑体" charset="0"/>
              </a:rPr>
              <a:t>可以帮忙恢复或革除犯错的信徒？</a:t>
            </a:r>
            <a:r>
              <a:rPr lang="en-US" altLang="ja-JP" b="1">
                <a:solidFill>
                  <a:srgbClr val="FFFFFF"/>
                </a:solidFill>
                <a:effectLst>
                  <a:outerShdw blurRad="38100" dist="38100" dir="2700000" algn="tl">
                    <a:srgbClr val="808080"/>
                  </a:outerShdw>
                </a:effectLst>
                <a:latin typeface="黑体" charset="0"/>
                <a:ea typeface="黑体" charset="0"/>
                <a:cs typeface="黑体" charset="0"/>
              </a:rPr>
              <a:t>)</a:t>
            </a:r>
            <a:endParaRPr lang="en-US" altLang="zh-CN" b="1">
              <a:solidFill>
                <a:srgbClr val="FFFFFF"/>
              </a:solidFill>
              <a:effectLst>
                <a:outerShdw blurRad="38100" dist="38100" dir="2700000" algn="tl">
                  <a:srgbClr val="808080"/>
                </a:outerShdw>
              </a:effectLst>
              <a:latin typeface="黑体" charset="0"/>
              <a:ea typeface="黑体" charset="0"/>
              <a:cs typeface="黑体" charset="0"/>
            </a:endParaRPr>
          </a:p>
        </p:txBody>
      </p:sp>
      <p:sp>
        <p:nvSpPr>
          <p:cNvPr id="3" name="Striped Right Arrow 2"/>
          <p:cNvSpPr>
            <a:spLocks/>
          </p:cNvSpPr>
          <p:nvPr/>
        </p:nvSpPr>
        <p:spPr bwMode="auto">
          <a:xfrm>
            <a:off x="3635375" y="692150"/>
            <a:ext cx="1368425" cy="720725"/>
          </a:xfrm>
          <a:custGeom>
            <a:avLst/>
            <a:gdLst>
              <a:gd name="T0" fmla="*/ 0 w 1368425"/>
              <a:gd name="T1" fmla="*/ 180181 h 720725"/>
              <a:gd name="T2" fmla="*/ 22523 w 1368425"/>
              <a:gd name="T3" fmla="*/ 180181 h 720725"/>
              <a:gd name="T4" fmla="*/ 22523 w 1368425"/>
              <a:gd name="T5" fmla="*/ 540544 h 720725"/>
              <a:gd name="T6" fmla="*/ 0 w 1368425"/>
              <a:gd name="T7" fmla="*/ 540544 h 720725"/>
              <a:gd name="T8" fmla="*/ 0 w 1368425"/>
              <a:gd name="T9" fmla="*/ 180181 h 720725"/>
              <a:gd name="T10" fmla="*/ 45045 w 1368425"/>
              <a:gd name="T11" fmla="*/ 180181 h 720725"/>
              <a:gd name="T12" fmla="*/ 90091 w 1368425"/>
              <a:gd name="T13" fmla="*/ 180181 h 720725"/>
              <a:gd name="T14" fmla="*/ 90091 w 1368425"/>
              <a:gd name="T15" fmla="*/ 540544 h 720725"/>
              <a:gd name="T16" fmla="*/ 45045 w 1368425"/>
              <a:gd name="T17" fmla="*/ 540544 h 720725"/>
              <a:gd name="T18" fmla="*/ 45045 w 1368425"/>
              <a:gd name="T19" fmla="*/ 180181 h 720725"/>
              <a:gd name="T20" fmla="*/ 112613 w 1368425"/>
              <a:gd name="T21" fmla="*/ 180181 h 720725"/>
              <a:gd name="T22" fmla="*/ 1008063 w 1368425"/>
              <a:gd name="T23" fmla="*/ 180181 h 720725"/>
              <a:gd name="T24" fmla="*/ 1008063 w 1368425"/>
              <a:gd name="T25" fmla="*/ 0 h 720725"/>
              <a:gd name="T26" fmla="*/ 1368425 w 1368425"/>
              <a:gd name="T27" fmla="*/ 360363 h 720725"/>
              <a:gd name="T28" fmla="*/ 1008063 w 1368425"/>
              <a:gd name="T29" fmla="*/ 720725 h 720725"/>
              <a:gd name="T30" fmla="*/ 1008063 w 1368425"/>
              <a:gd name="T31" fmla="*/ 540544 h 720725"/>
              <a:gd name="T32" fmla="*/ 112613 w 1368425"/>
              <a:gd name="T33" fmla="*/ 540544 h 720725"/>
              <a:gd name="T34" fmla="*/ 112613 w 1368425"/>
              <a:gd name="T35" fmla="*/ 180181 h 7207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68425" h="720725">
                <a:moveTo>
                  <a:pt x="0" y="180181"/>
                </a:moveTo>
                <a:lnTo>
                  <a:pt x="22523" y="180181"/>
                </a:lnTo>
                <a:lnTo>
                  <a:pt x="22523" y="540544"/>
                </a:lnTo>
                <a:lnTo>
                  <a:pt x="0" y="540544"/>
                </a:lnTo>
                <a:lnTo>
                  <a:pt x="0" y="180181"/>
                </a:lnTo>
                <a:close/>
                <a:moveTo>
                  <a:pt x="45045" y="180181"/>
                </a:moveTo>
                <a:lnTo>
                  <a:pt x="90091" y="180181"/>
                </a:lnTo>
                <a:lnTo>
                  <a:pt x="90091" y="540544"/>
                </a:lnTo>
                <a:lnTo>
                  <a:pt x="45045" y="540544"/>
                </a:lnTo>
                <a:lnTo>
                  <a:pt x="45045" y="180181"/>
                </a:lnTo>
                <a:close/>
                <a:moveTo>
                  <a:pt x="112613" y="180181"/>
                </a:moveTo>
                <a:lnTo>
                  <a:pt x="1008063" y="180181"/>
                </a:lnTo>
                <a:lnTo>
                  <a:pt x="1008063" y="0"/>
                </a:lnTo>
                <a:lnTo>
                  <a:pt x="1368425" y="360363"/>
                </a:lnTo>
                <a:lnTo>
                  <a:pt x="1008063" y="720725"/>
                </a:lnTo>
                <a:lnTo>
                  <a:pt x="1008063" y="540544"/>
                </a:lnTo>
                <a:lnTo>
                  <a:pt x="112613" y="540544"/>
                </a:lnTo>
                <a:lnTo>
                  <a:pt x="112613" y="180181"/>
                </a:lnTo>
                <a:close/>
              </a:path>
            </a:pathLst>
          </a:custGeom>
          <a:solidFill>
            <a:schemeClr val="accent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19" name="Line 21"/>
          <p:cNvSpPr>
            <a:spLocks noChangeShapeType="1"/>
          </p:cNvSpPr>
          <p:nvPr/>
        </p:nvSpPr>
        <p:spPr bwMode="auto">
          <a:xfrm flipV="1">
            <a:off x="3132138" y="1773238"/>
            <a:ext cx="3095625" cy="12954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21" name="Line 21"/>
          <p:cNvSpPr>
            <a:spLocks noChangeShapeType="1"/>
          </p:cNvSpPr>
          <p:nvPr/>
        </p:nvSpPr>
        <p:spPr bwMode="auto">
          <a:xfrm>
            <a:off x="2484438" y="1700213"/>
            <a:ext cx="5256212" cy="4321175"/>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23" name="Line 21"/>
          <p:cNvSpPr>
            <a:spLocks noChangeShapeType="1"/>
          </p:cNvSpPr>
          <p:nvPr/>
        </p:nvSpPr>
        <p:spPr bwMode="auto">
          <a:xfrm flipV="1">
            <a:off x="3284538" y="4005263"/>
            <a:ext cx="1574800" cy="1008062"/>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29" name="WordArt 14"/>
          <p:cNvSpPr>
            <a:spLocks noChangeArrowheads="1" noChangeShapeType="1" noTextEdit="1"/>
          </p:cNvSpPr>
          <p:nvPr/>
        </p:nvSpPr>
        <p:spPr bwMode="auto">
          <a:xfrm rot="-1380046">
            <a:off x="1997075" y="473075"/>
            <a:ext cx="4294188" cy="1327150"/>
          </a:xfrm>
          <a:prstGeom prst="rect">
            <a:avLst/>
          </a:prstGeom>
        </p:spPr>
        <p:txBody>
          <a:bodyPr wrap="none" fromWordArt="1">
            <a:prstTxWarp prst="textFadeUp">
              <a:avLst>
                <a:gd name="adj" fmla="val 9991"/>
              </a:avLst>
            </a:prstTxWarp>
          </a:bodyPr>
          <a:lstStyle/>
          <a:p>
            <a:pPr algn="ctr">
              <a:defRPr/>
            </a:pPr>
            <a:r>
              <a:rPr lang="zh-TW" altLang="en-US" sz="3600" kern="10" dirty="0">
                <a:ln w="12700">
                  <a:solidFill>
                    <a:srgbClr val="B2B2B2"/>
                  </a:solidFill>
                  <a:round/>
                  <a:headEnd/>
                  <a:tailEnd/>
                </a:ln>
                <a:solidFill>
                  <a:schemeClr val="bg1"/>
                </a:solidFill>
                <a:effectLst>
                  <a:glow rad="101600">
                    <a:schemeClr val="tx1"/>
                  </a:glow>
                </a:effectLst>
                <a:latin typeface="Arial Black"/>
                <a:ea typeface="Arial Black"/>
                <a:cs typeface="Arial Black"/>
              </a:rPr>
              <a:t>周期性的归纳</a:t>
            </a:r>
            <a:endParaRPr lang="en-US" sz="3600" kern="10" dirty="0">
              <a:ln w="12700">
                <a:solidFill>
                  <a:srgbClr val="B2B2B2"/>
                </a:solidFill>
                <a:round/>
                <a:headEnd/>
                <a:tailEnd/>
              </a:ln>
              <a:solidFill>
                <a:schemeClr val="bg1"/>
              </a:solidFill>
              <a:effectLst>
                <a:glow rad="101600">
                  <a:schemeClr val="tx1"/>
                </a:glow>
              </a:effectLst>
              <a:latin typeface="Arial Black"/>
              <a:ea typeface="Arial Black"/>
              <a:cs typeface="Arial Black"/>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6126"/>
                                        </p:tgtEl>
                                        <p:attrNameLst>
                                          <p:attrName>style.visibility</p:attrName>
                                        </p:attrNameLst>
                                      </p:cBhvr>
                                      <p:to>
                                        <p:strVal val="visible"/>
                                      </p:to>
                                    </p:set>
                                    <p:anim calcmode="lin" valueType="num">
                                      <p:cBhvr>
                                        <p:cTn id="7" dur="500" fill="hold"/>
                                        <p:tgtEl>
                                          <p:spTgt spid="346126"/>
                                        </p:tgtEl>
                                        <p:attrNameLst>
                                          <p:attrName>ppt_w</p:attrName>
                                        </p:attrNameLst>
                                      </p:cBhvr>
                                      <p:tavLst>
                                        <p:tav tm="0">
                                          <p:val>
                                            <p:fltVal val="0"/>
                                          </p:val>
                                        </p:tav>
                                        <p:tav tm="100000">
                                          <p:val>
                                            <p:strVal val="#ppt_w"/>
                                          </p:val>
                                        </p:tav>
                                      </p:tavLst>
                                    </p:anim>
                                    <p:anim calcmode="lin" valueType="num">
                                      <p:cBhvr>
                                        <p:cTn id="8" dur="500" fill="hold"/>
                                        <p:tgtEl>
                                          <p:spTgt spid="3461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nodeType="afterGroup">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61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61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61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346126" grpId="0" animBg="1"/>
      <p:bldP spid="24" grpId="0"/>
      <p:bldP spid="25" grpId="0"/>
      <p:bldP spid="26" grpId="0" animBg="1"/>
      <p:bldP spid="27" grpId="0"/>
      <p:bldP spid="28" grpId="0"/>
      <p:bldP spid="2"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22" name="Picture 2" descr="mending_your_broken_hear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357563"/>
            <a:ext cx="495300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53000" y="3733800"/>
            <a:ext cx="4191000" cy="3124200"/>
          </a:xfrm>
          <a:solidFill>
            <a:srgbClr val="000514"/>
          </a:solidFill>
          <a:effectLst>
            <a:outerShdw blurRad="63500" dist="35921" dir="2700000" algn="ctr" rotWithShape="0">
              <a:srgbClr val="000000">
                <a:alpha val="74997"/>
              </a:srgbClr>
            </a:outerShdw>
          </a:effectLst>
        </p:spPr>
        <p:txBody>
          <a:bodyPr/>
          <a:lstStyle/>
          <a:p>
            <a:pPr eaLnBrk="1" hangingPunct="1"/>
            <a:r>
              <a:rPr lang="zh-CN" altLang="en-US" sz="4000" b="1" i="1">
                <a:solidFill>
                  <a:schemeClr val="bg1"/>
                </a:solidFill>
                <a:latin typeface="黑体" charset="0"/>
                <a:ea typeface="黑体" charset="0"/>
                <a:cs typeface="黑体" charset="0"/>
              </a:rPr>
              <a:t>我们该如何正确帮忙</a:t>
            </a:r>
            <a:r>
              <a:rPr lang="zh-CN" altLang="en-US" sz="4000" b="1" i="1">
                <a:solidFill>
                  <a:srgbClr val="FFFF00"/>
                </a:solidFill>
                <a:latin typeface="黑体" charset="0"/>
                <a:ea typeface="黑体" charset="0"/>
                <a:cs typeface="黑体" charset="0"/>
              </a:rPr>
              <a:t>恢复</a:t>
            </a:r>
            <a:r>
              <a:rPr lang="zh-CN" altLang="en-US" sz="4000" b="1" i="1">
                <a:solidFill>
                  <a:schemeClr val="bg1"/>
                </a:solidFill>
                <a:latin typeface="黑体" charset="0"/>
                <a:ea typeface="黑体" charset="0"/>
                <a:cs typeface="黑体" charset="0"/>
              </a:rPr>
              <a:t>犯罪的基督徒？</a:t>
            </a:r>
            <a:endParaRPr lang="zh-CN" altLang="en-US" sz="3600">
              <a:solidFill>
                <a:schemeClr val="tx1"/>
              </a:solidFill>
              <a:latin typeface="黑体" charset="0"/>
              <a:ea typeface="黑体" charset="0"/>
              <a:cs typeface="黑体"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zh-CN" altLang="en-US">
              <a:solidFill>
                <a:srgbClr val="000000"/>
              </a:solidFill>
              <a:cs typeface="Arial" charset="0"/>
            </a:endParaRPr>
          </a:p>
        </p:txBody>
      </p:sp>
      <p:sp>
        <p:nvSpPr>
          <p:cNvPr id="3584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zh-CN" altLang="en-US" sz="3600" b="1" i="1">
                <a:solidFill>
                  <a:srgbClr val="FFFFFF"/>
                </a:solidFill>
                <a:latin typeface="黑体" charset="0"/>
                <a:ea typeface="黑体" charset="0"/>
                <a:cs typeface="黑体" charset="0"/>
              </a:rPr>
              <a:t>我们今天的第一道题</a:t>
            </a:r>
            <a:r>
              <a:rPr lang="en-US" altLang="ja-JP" sz="3600" b="1" i="1">
                <a:solidFill>
                  <a:srgbClr val="FFFFFF"/>
                </a:solidFill>
                <a:latin typeface="黑体" charset="0"/>
                <a:cs typeface="Arial" charset="0"/>
              </a:rPr>
              <a:t> (</a:t>
            </a:r>
            <a:r>
              <a:rPr lang="zh-CN" altLang="en-US" sz="3600" b="1" i="1">
                <a:solidFill>
                  <a:srgbClr val="FFFFFF"/>
                </a:solidFill>
                <a:latin typeface="黑体" charset="0"/>
                <a:ea typeface="黑体" charset="0"/>
                <a:cs typeface="黑体" charset="0"/>
              </a:rPr>
              <a:t>于</a:t>
            </a:r>
            <a:r>
              <a:rPr lang="en-US" altLang="ja-JP" sz="3600" b="1" i="1">
                <a:solidFill>
                  <a:srgbClr val="FFFFFF"/>
                </a:solidFill>
                <a:latin typeface="黑体" charset="0"/>
                <a:ea typeface="黑体" charset="0"/>
                <a:cs typeface="黑体" charset="0"/>
              </a:rPr>
              <a:t> vv. 15-17)</a:t>
            </a:r>
            <a:endParaRPr lang="en-US" altLang="zh-CN" sz="3200">
              <a:solidFill>
                <a:srgbClr val="000000"/>
              </a:solidFill>
              <a:latin typeface="黑体" charset="0"/>
              <a:ea typeface="黑体" charset="0"/>
              <a:cs typeface="黑体"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zh-CN" altLang="en-US">
              <a:solidFill>
                <a:srgbClr val="000000"/>
              </a:solidFill>
            </a:endParaRPr>
          </a:p>
        </p:txBody>
      </p:sp>
      <p:sp>
        <p:nvSpPr>
          <p:cNvPr id="186370" name="Rectangle 2"/>
          <p:cNvSpPr>
            <a:spLocks noGrp="1" noChangeArrowheads="1"/>
          </p:cNvSpPr>
          <p:nvPr>
            <p:ph type="title" idx="4294967295"/>
          </p:nvPr>
        </p:nvSpPr>
        <p:spPr>
          <a:xfrm>
            <a:off x="1066800" y="381000"/>
            <a:ext cx="3360738" cy="4848225"/>
          </a:xfrm>
        </p:spPr>
        <p:txBody>
          <a:bodyPr/>
          <a:lstStyle/>
          <a:p>
            <a:pPr algn="ctr" eaLnBrk="1" hangingPunct="1"/>
            <a:r>
              <a:rPr lang="en-US" altLang="zh-CN" b="1">
                <a:latin typeface="Arial" charset="0"/>
                <a:ea typeface="ＭＳ Ｐゴシック" charset="0"/>
              </a:rPr>
              <a:t>The Point of Verses 15-17</a:t>
            </a:r>
            <a:endParaRPr lang="en-US" altLang="zh-CN">
              <a:latin typeface="Times New Roman" charset="0"/>
              <a:ea typeface="ＭＳ Ｐゴシック" charset="0"/>
            </a:endParaRPr>
          </a:p>
        </p:txBody>
      </p:sp>
      <p:pic>
        <p:nvPicPr>
          <p:cNvPr id="186371"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Text Box 3"/>
          <p:cNvSpPr txBox="1">
            <a:spLocks noChangeArrowheads="1"/>
          </p:cNvSpPr>
          <p:nvPr/>
        </p:nvSpPr>
        <p:spPr bwMode="auto">
          <a:xfrm>
            <a:off x="4932363" y="1136650"/>
            <a:ext cx="3995737"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altLang="zh-CN" sz="4800" b="1">
                <a:effectLst>
                  <a:outerShdw blurRad="38100" dist="38100" dir="2700000" algn="tl">
                    <a:srgbClr val="DDDDDD"/>
                  </a:outerShdw>
                </a:effectLst>
                <a:latin typeface="黑体" charset="0"/>
                <a:ea typeface="黑体" charset="0"/>
                <a:cs typeface="黑体" charset="0"/>
              </a:rPr>
              <a:t>I.</a:t>
            </a:r>
            <a:r>
              <a:rPr lang="zh-CN" altLang="en-US" sz="4800" b="1">
                <a:effectLst>
                  <a:outerShdw blurRad="38100" dist="38100" dir="2700000" algn="tl">
                    <a:srgbClr val="DDDDDD"/>
                  </a:outerShdw>
                </a:effectLst>
                <a:latin typeface="黑体" charset="0"/>
                <a:ea typeface="黑体" charset="0"/>
                <a:cs typeface="黑体" charset="0"/>
              </a:rPr>
              <a:t>教会应该以</a:t>
            </a:r>
            <a:r>
              <a:rPr lang="zh-CN" altLang="en-US" sz="4800" b="1" u="sng">
                <a:solidFill>
                  <a:srgbClr val="00B050"/>
                </a:solidFill>
                <a:effectLst>
                  <a:outerShdw blurRad="38100" dist="38100" dir="2700000" algn="tl">
                    <a:srgbClr val="DDDDDD"/>
                  </a:outerShdw>
                </a:effectLst>
                <a:latin typeface="黑体" charset="0"/>
                <a:ea typeface="黑体" charset="0"/>
                <a:cs typeface="黑体" charset="0"/>
              </a:rPr>
              <a:t>最隐私</a:t>
            </a:r>
            <a:r>
              <a:rPr lang="zh-CN" altLang="en-US" sz="4800" b="1">
                <a:effectLst>
                  <a:outerShdw blurRad="38100" dist="38100" dir="2700000" algn="tl">
                    <a:srgbClr val="DDDDDD"/>
                  </a:outerShdw>
                </a:effectLst>
                <a:latin typeface="黑体" charset="0"/>
                <a:ea typeface="黑体" charset="0"/>
                <a:cs typeface="黑体" charset="0"/>
              </a:rPr>
              <a:t>的方式来正确地帮助犯罪的基督徒恢复。</a:t>
            </a:r>
            <a:r>
              <a:rPr lang="en-US" altLang="ja-JP" sz="4800" b="1">
                <a:effectLst>
                  <a:outerShdw blurRad="38100" dist="38100" dir="2700000" algn="tl">
                    <a:srgbClr val="DDDDDD"/>
                  </a:outerShdw>
                </a:effectLst>
                <a:latin typeface="黑体" charset="0"/>
                <a:ea typeface="黑体" charset="0"/>
                <a:cs typeface="黑体" charset="0"/>
              </a:rPr>
              <a:t> </a:t>
            </a:r>
            <a:r>
              <a:rPr lang="zh-CN" altLang="en-US" sz="4800" b="1">
                <a:effectLst>
                  <a:outerShdw blurRad="38100" dist="38100" dir="2700000" algn="tl">
                    <a:srgbClr val="DDDDDD"/>
                  </a:outerShdw>
                </a:effectLst>
                <a:latin typeface="黑体" charset="0"/>
                <a:ea typeface="黑体" charset="0"/>
                <a:cs typeface="黑体" charset="0"/>
              </a:rPr>
              <a:t>  </a:t>
            </a:r>
            <a:r>
              <a:rPr lang="en-US" altLang="ja-JP" sz="4800" b="1">
                <a:effectLst>
                  <a:outerShdw blurRad="38100" dist="38100" dir="2700000" algn="tl">
                    <a:srgbClr val="DDDDDD"/>
                  </a:outerShdw>
                </a:effectLst>
                <a:latin typeface="黑体" charset="0"/>
                <a:ea typeface="黑体" charset="0"/>
                <a:cs typeface="黑体" charset="0"/>
              </a:rPr>
              <a:t>(15-17).</a:t>
            </a:r>
            <a:r>
              <a:rPr lang="en-US" altLang="ja-JP" sz="4000" b="1">
                <a:effectLst>
                  <a:outerShdw blurRad="38100" dist="38100" dir="2700000" algn="tl">
                    <a:srgbClr val="DDDDDD"/>
                  </a:outerShdw>
                </a:effectLst>
                <a:latin typeface="黑体" charset="0"/>
                <a:ea typeface="黑体" charset="0"/>
                <a:cs typeface="黑体" charset="0"/>
              </a:rPr>
              <a:t> </a:t>
            </a:r>
            <a:endParaRPr lang="en-US" altLang="zh-CN" sz="4000" b="1">
              <a:effectLst>
                <a:outerShdw blurRad="38100" dist="38100" dir="2700000" algn="tl">
                  <a:srgbClr val="DDDDDD"/>
                </a:outerShdw>
              </a:effectLst>
              <a:latin typeface="黑体" charset="0"/>
              <a:ea typeface="黑体" charset="0"/>
              <a:cs typeface="黑体"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1" descr="20120905153302882.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71450"/>
            <a:ext cx="9144000" cy="776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0" name="Rectangle 2"/>
          <p:cNvSpPr>
            <a:spLocks noGrp="1" noChangeArrowheads="1"/>
          </p:cNvSpPr>
          <p:nvPr>
            <p:ph type="title"/>
          </p:nvPr>
        </p:nvSpPr>
        <p:spPr>
          <a:xfrm>
            <a:off x="719138" y="-26988"/>
            <a:ext cx="8424862" cy="741363"/>
          </a:xfrm>
          <a:solidFill>
            <a:schemeClr val="accent1">
              <a:lumMod val="50000"/>
            </a:schemeClr>
          </a:solidFill>
        </p:spPr>
        <p:txBody>
          <a:bodyPr/>
          <a:lstStyle/>
          <a:p>
            <a:pPr eaLnBrk="1" hangingPunct="1"/>
            <a:r>
              <a:rPr kumimoji="0" lang="zh-CN" altLang="en-US" sz="3200" b="1" dirty="0">
                <a:latin typeface="黑体" charset="0"/>
                <a:ea typeface="黑体" charset="0"/>
                <a:cs typeface="黑体" charset="0"/>
              </a:rPr>
              <a:t>我如何给西</a:t>
            </a:r>
            <a:r>
              <a:rPr kumimoji="0" lang="en-US" altLang="ja-JP" sz="3200" b="1" dirty="0">
                <a:latin typeface="黑体" charset="0"/>
                <a:ea typeface="ＭＳ Ｐゴシック" charset="0"/>
                <a:cs typeface="Arial" charset="0"/>
              </a:rPr>
              <a:t>4:6 </a:t>
            </a:r>
            <a:r>
              <a:rPr kumimoji="0" lang="zh-CN" altLang="en-US" sz="3200" b="1" dirty="0">
                <a:latin typeface="黑体" charset="0"/>
                <a:ea typeface="ＭＳ Ｐゴシック" charset="0"/>
                <a:cs typeface="Arial" charset="0"/>
              </a:rPr>
              <a:t>训诂大纲</a:t>
            </a:r>
            <a:r>
              <a:rPr kumimoji="0" lang="en-US" altLang="ja-JP" sz="3200" b="1" dirty="0">
                <a:latin typeface="黑体" charset="0"/>
                <a:ea typeface="ＭＳ Ｐゴシック" charset="0"/>
                <a:cs typeface="Arial" charset="0"/>
              </a:rPr>
              <a:t> (</a:t>
            </a:r>
            <a:r>
              <a:rPr kumimoji="0" lang="zh-CN" altLang="en-US" sz="3200" b="1" dirty="0">
                <a:latin typeface="黑体" charset="0"/>
                <a:ea typeface="黑体" charset="0"/>
                <a:cs typeface="黑体" charset="0"/>
              </a:rPr>
              <a:t>作业</a:t>
            </a:r>
            <a:r>
              <a:rPr kumimoji="0" lang="en-US" altLang="ja-JP" sz="3200" b="1" dirty="0">
                <a:latin typeface="黑体" charset="0"/>
                <a:ea typeface="黑体" charset="0"/>
                <a:cs typeface="黑体" charset="0"/>
              </a:rPr>
              <a:t> #4)</a:t>
            </a:r>
            <a:r>
              <a:rPr kumimoji="0" lang="zh-CN" altLang="en-US" sz="3200" b="1" dirty="0">
                <a:latin typeface="黑体" charset="0"/>
                <a:ea typeface="黑体" charset="0"/>
                <a:cs typeface="黑体" charset="0"/>
              </a:rPr>
              <a:t> 打分</a:t>
            </a:r>
            <a:endParaRPr kumimoji="0" lang="zh-CN" altLang="en-US" sz="4000" b="1" dirty="0">
              <a:latin typeface="黑体" charset="0"/>
              <a:ea typeface="黑体" charset="0"/>
              <a:cs typeface="黑体" charset="0"/>
            </a:endParaRPr>
          </a:p>
        </p:txBody>
      </p:sp>
      <p:sp>
        <p:nvSpPr>
          <p:cNvPr id="5" name="Rectangle 39"/>
          <p:cNvSpPr>
            <a:spLocks noChangeArrowheads="1"/>
          </p:cNvSpPr>
          <p:nvPr/>
        </p:nvSpPr>
        <p:spPr bwMode="auto">
          <a:xfrm>
            <a:off x="3995738" y="820738"/>
            <a:ext cx="5148262" cy="942975"/>
          </a:xfrm>
          <a:prstGeom prst="rect">
            <a:avLst/>
          </a:prstGeom>
          <a:solidFill>
            <a:schemeClr val="accent4">
              <a:lumMod val="10000"/>
            </a:schemeClr>
          </a:solidFill>
          <a:ln w="12700">
            <a:noFill/>
            <a:miter lim="800000"/>
            <a:headEnd/>
            <a:tailEnd/>
          </a:ln>
          <a:effectLst/>
        </p:spPr>
        <p:txBody>
          <a:bodyPr lIns="90487" tIns="44450" rIns="90487" bIns="44450">
            <a:spAutoFit/>
          </a:bodyPr>
          <a:lstStyle/>
          <a:p>
            <a:pPr algn="ctr"/>
            <a:r>
              <a:rPr lang="zh-CN" altLang="en-US" sz="2800" b="1" i="1">
                <a:solidFill>
                  <a:srgbClr val="FFFFFF"/>
                </a:solidFill>
                <a:effectLst>
                  <a:outerShdw blurRad="38100" dist="38100" dir="2700000" algn="tl">
                    <a:srgbClr val="000000"/>
                  </a:outerShdw>
                </a:effectLst>
                <a:latin typeface="黑体" charset="0"/>
                <a:ea typeface="黑体" charset="0"/>
                <a:cs typeface="黑体" charset="0"/>
              </a:rPr>
              <a:t>确保你对照了第</a:t>
            </a:r>
            <a:r>
              <a:rPr lang="en-US" altLang="zh-CN" sz="2800" b="1" i="1">
                <a:solidFill>
                  <a:srgbClr val="FFFFFF"/>
                </a:solidFill>
                <a:effectLst>
                  <a:outerShdw blurRad="38100" dist="38100" dir="2700000" algn="tl">
                    <a:srgbClr val="000000"/>
                  </a:outerShdw>
                </a:effectLst>
                <a:latin typeface="黑体" charset="0"/>
                <a:cs typeface="Arial" charset="0"/>
              </a:rPr>
              <a:t>22</a:t>
            </a:r>
            <a:r>
              <a:rPr lang="zh-CN" altLang="en-US" sz="2800" b="1" i="1">
                <a:solidFill>
                  <a:srgbClr val="FFFFFF"/>
                </a:solidFill>
                <a:effectLst>
                  <a:outerShdw blurRad="38100" dist="38100" dir="2700000" algn="tl">
                    <a:srgbClr val="000000"/>
                  </a:outerShdw>
                </a:effectLst>
                <a:latin typeface="黑体" charset="0"/>
                <a:ea typeface="黑体" charset="0"/>
                <a:cs typeface="黑体" charset="0"/>
              </a:rPr>
              <a:t>页清单中的每个项目</a:t>
            </a:r>
          </a:p>
        </p:txBody>
      </p:sp>
      <p:sp>
        <p:nvSpPr>
          <p:cNvPr id="4" name="Rectangle 3"/>
          <p:cNvSpPr>
            <a:spLocks noChangeArrowheads="1"/>
          </p:cNvSpPr>
          <p:nvPr/>
        </p:nvSpPr>
        <p:spPr bwMode="auto">
          <a:xfrm>
            <a:off x="34925" y="1827213"/>
            <a:ext cx="7993063" cy="9540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719138" indent="-719138"/>
            <a:r>
              <a:rPr lang="en-US" altLang="zh-CN" sz="2800" b="1">
                <a:latin typeface="黑体" charset="0"/>
                <a:ea typeface="黑体" charset="0"/>
                <a:cs typeface="黑体" charset="0"/>
              </a:rPr>
              <a:t>1.	</a:t>
            </a:r>
            <a:r>
              <a:rPr lang="zh-CN" altLang="en-US" sz="2800" b="1">
                <a:latin typeface="黑体" charset="0"/>
                <a:ea typeface="黑体" charset="0"/>
                <a:cs typeface="黑体" charset="0"/>
              </a:rPr>
              <a:t>如果讲道中有提到</a:t>
            </a:r>
            <a:r>
              <a:rPr lang="en-US" altLang="zh-CN" sz="2800" b="1">
                <a:latin typeface="黑体" charset="0"/>
                <a:ea typeface="黑体" charset="0"/>
                <a:cs typeface="黑体" charset="0"/>
              </a:rPr>
              <a:t>1-2</a:t>
            </a:r>
            <a:r>
              <a:rPr lang="zh-CN" altLang="en-US" sz="2800" b="1">
                <a:latin typeface="黑体" charset="0"/>
                <a:ea typeface="黑体" charset="0"/>
                <a:cs typeface="黑体" charset="0"/>
              </a:rPr>
              <a:t>节，是否有把文本中的</a:t>
            </a:r>
            <a:r>
              <a:rPr lang="zh-CN" altLang="en-US" sz="2800" b="1" u="sng">
                <a:latin typeface="黑体" charset="0"/>
                <a:ea typeface="黑体" charset="0"/>
                <a:cs typeface="黑体" charset="0"/>
              </a:rPr>
              <a:t>问题和答案</a:t>
            </a:r>
            <a:r>
              <a:rPr lang="zh-CN" altLang="en-US" sz="2800" b="1">
                <a:latin typeface="黑体" charset="0"/>
                <a:ea typeface="黑体" charset="0"/>
                <a:cs typeface="黑体" charset="0"/>
              </a:rPr>
              <a:t>以及</a:t>
            </a:r>
            <a:r>
              <a:rPr lang="zh-CN" altLang="en-US" sz="2800" b="1" u="sng">
                <a:latin typeface="黑体" charset="0"/>
                <a:ea typeface="黑体" charset="0"/>
                <a:cs typeface="黑体" charset="0"/>
              </a:rPr>
              <a:t>章节</a:t>
            </a:r>
            <a:r>
              <a:rPr lang="zh-CN" altLang="en-US" sz="2800" b="1">
                <a:latin typeface="黑体" charset="0"/>
                <a:ea typeface="黑体" charset="0"/>
                <a:cs typeface="黑体" charset="0"/>
              </a:rPr>
              <a:t>本身写出来</a:t>
            </a:r>
            <a:r>
              <a:rPr lang="en-US" altLang="ja-JP" sz="2800" b="1">
                <a:latin typeface="黑体" charset="0"/>
                <a:ea typeface="黑体" charset="0"/>
                <a:cs typeface="黑体" charset="0"/>
              </a:rPr>
              <a:t>? </a:t>
            </a:r>
            <a:endParaRPr lang="en-US" altLang="zh-CN" sz="2800" b="1">
              <a:latin typeface="黑体" charset="0"/>
              <a:ea typeface="黑体" charset="0"/>
              <a:cs typeface="黑体" charset="0"/>
            </a:endParaRPr>
          </a:p>
        </p:txBody>
      </p:sp>
      <p:sp>
        <p:nvSpPr>
          <p:cNvPr id="10" name="Rectangle 9"/>
          <p:cNvSpPr>
            <a:spLocks noChangeArrowheads="1"/>
          </p:cNvSpPr>
          <p:nvPr/>
        </p:nvSpPr>
        <p:spPr bwMode="auto">
          <a:xfrm>
            <a:off x="539750" y="1827213"/>
            <a:ext cx="7993063" cy="946150"/>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719138" indent="-719138"/>
            <a:r>
              <a:rPr lang="en-US" altLang="zh-CN" sz="2800" b="1"/>
              <a:t>2.	</a:t>
            </a:r>
            <a:r>
              <a:rPr lang="zh-CN" altLang="en-US" sz="2800" b="1">
                <a:latin typeface="黑体" charset="0"/>
                <a:ea typeface="黑体" charset="0"/>
                <a:cs typeface="黑体" charset="0"/>
              </a:rPr>
              <a:t>释经思想</a:t>
            </a:r>
            <a:r>
              <a:rPr lang="en-US" altLang="ja-JP" sz="2800" b="1">
                <a:latin typeface="黑体" charset="0"/>
                <a:ea typeface="黑体" charset="0"/>
                <a:cs typeface="黑体" charset="0"/>
              </a:rPr>
              <a:t> (EI) </a:t>
            </a:r>
            <a:r>
              <a:rPr lang="zh-CN" altLang="en-US" sz="2800" b="1">
                <a:latin typeface="黑体" charset="0"/>
                <a:ea typeface="黑体" charset="0"/>
                <a:cs typeface="黑体" charset="0"/>
              </a:rPr>
              <a:t>和重点</a:t>
            </a:r>
            <a:r>
              <a:rPr lang="en-US" altLang="ja-JP" sz="2800" b="1">
                <a:latin typeface="黑体" charset="0"/>
                <a:ea typeface="黑体" charset="0"/>
                <a:cs typeface="黑体" charset="0"/>
              </a:rPr>
              <a:t> (MPs) </a:t>
            </a:r>
            <a:r>
              <a:rPr lang="zh-CN" altLang="en-US" sz="2800" b="1">
                <a:latin typeface="黑体" charset="0"/>
                <a:ea typeface="黑体" charset="0"/>
                <a:cs typeface="黑体" charset="0"/>
              </a:rPr>
              <a:t>都以正确</a:t>
            </a:r>
            <a:r>
              <a:rPr lang="en-US" altLang="ja-JP" sz="2800" b="1">
                <a:latin typeface="黑体" charset="0"/>
                <a:ea typeface="黑体" charset="0"/>
                <a:cs typeface="黑体" charset="0"/>
              </a:rPr>
              <a:t> Z1+X+Z2+Y </a:t>
            </a:r>
            <a:r>
              <a:rPr lang="zh-CN" altLang="en-US" sz="2800" b="1" u="sng">
                <a:latin typeface="黑体" charset="0"/>
                <a:ea typeface="黑体" charset="0"/>
                <a:cs typeface="黑体" charset="0"/>
              </a:rPr>
              <a:t>方式</a:t>
            </a:r>
            <a:r>
              <a:rPr lang="zh-CN" altLang="en-US" sz="2800" b="1">
                <a:latin typeface="黑体" charset="0"/>
                <a:ea typeface="黑体" charset="0"/>
                <a:cs typeface="黑体" charset="0"/>
              </a:rPr>
              <a:t>呈现</a:t>
            </a:r>
            <a:r>
              <a:rPr lang="en-US" altLang="ja-JP" sz="2800" b="1">
                <a:latin typeface="黑体" charset="0"/>
                <a:ea typeface="黑体" charset="0"/>
                <a:cs typeface="黑体" charset="0"/>
              </a:rPr>
              <a:t>? </a:t>
            </a:r>
            <a:endParaRPr lang="en-US" altLang="zh-CN" sz="2800" b="1">
              <a:latin typeface="黑体" charset="0"/>
              <a:ea typeface="黑体" charset="0"/>
              <a:cs typeface="黑体" charset="0"/>
            </a:endParaRPr>
          </a:p>
        </p:txBody>
      </p:sp>
      <p:sp>
        <p:nvSpPr>
          <p:cNvPr id="15" name="Rectangle 14"/>
          <p:cNvSpPr>
            <a:spLocks noChangeArrowheads="1"/>
          </p:cNvSpPr>
          <p:nvPr/>
        </p:nvSpPr>
        <p:spPr bwMode="auto">
          <a:xfrm>
            <a:off x="34925" y="2474913"/>
            <a:ext cx="7993063" cy="9540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719138" indent="-719138"/>
            <a:r>
              <a:rPr lang="en-US" altLang="zh-CN" sz="2800" b="1"/>
              <a:t>22.	</a:t>
            </a:r>
            <a:r>
              <a:rPr lang="zh-CN" altLang="en-US" sz="2800" b="1"/>
              <a:t>每个点是否都有另个</a:t>
            </a:r>
            <a:r>
              <a:rPr lang="zh-CN" altLang="en-US" sz="2800" b="1" u="sng"/>
              <a:t>协调点</a:t>
            </a:r>
            <a:r>
              <a:rPr lang="en-US" altLang="ja-JP" sz="2800" b="1"/>
              <a:t> (</a:t>
            </a:r>
            <a:r>
              <a:rPr lang="en-US" sz="2800" b="1"/>
              <a:t>“</a:t>
            </a:r>
            <a:r>
              <a:rPr lang="en-US" altLang="ja-JP" sz="2800" b="1"/>
              <a:t>I</a:t>
            </a:r>
            <a:r>
              <a:rPr lang="en-US" sz="2800" b="1"/>
              <a:t>”</a:t>
            </a:r>
            <a:r>
              <a:rPr lang="en-US" altLang="ja-JP" sz="2800" b="1"/>
              <a:t> </a:t>
            </a:r>
            <a:r>
              <a:rPr lang="zh-CN" altLang="en-US" sz="2800" b="1"/>
              <a:t>有</a:t>
            </a:r>
            <a:r>
              <a:rPr lang="en-US" altLang="ja-JP" sz="2800" b="1"/>
              <a:t> </a:t>
            </a:r>
            <a:r>
              <a:rPr lang="en-US" sz="2800" b="1"/>
              <a:t>“</a:t>
            </a:r>
            <a:r>
              <a:rPr lang="en-US" altLang="ja-JP" sz="2800" b="1"/>
              <a:t>II</a:t>
            </a:r>
            <a:r>
              <a:rPr lang="en-US" sz="2800" b="1"/>
              <a:t>”</a:t>
            </a:r>
            <a:r>
              <a:rPr lang="en-US" altLang="ja-JP" sz="2800" b="1"/>
              <a:t>, </a:t>
            </a:r>
            <a:r>
              <a:rPr lang="en-US" sz="2800" b="1"/>
              <a:t>“</a:t>
            </a:r>
            <a:r>
              <a:rPr lang="en-US" altLang="ja-JP" sz="2800" b="1"/>
              <a:t>A</a:t>
            </a:r>
            <a:r>
              <a:rPr lang="en-US" sz="2800" b="1"/>
              <a:t>”</a:t>
            </a:r>
            <a:r>
              <a:rPr lang="en-US" altLang="ja-JP" sz="2800" b="1"/>
              <a:t> </a:t>
            </a:r>
            <a:r>
              <a:rPr lang="zh-CN" altLang="en-US" sz="2800" b="1"/>
              <a:t>有</a:t>
            </a:r>
            <a:r>
              <a:rPr lang="en-US" altLang="ja-JP" sz="2800" b="1"/>
              <a:t> </a:t>
            </a:r>
            <a:r>
              <a:rPr lang="en-US" sz="2800" b="1"/>
              <a:t>“</a:t>
            </a:r>
            <a:r>
              <a:rPr lang="en-US" altLang="ja-JP" sz="2800" b="1"/>
              <a:t>B</a:t>
            </a:r>
            <a:r>
              <a:rPr lang="en-US" sz="2800" b="1"/>
              <a:t>”</a:t>
            </a:r>
            <a:r>
              <a:rPr lang="en-US" altLang="ja-JP" sz="2800" b="1"/>
              <a:t>; </a:t>
            </a:r>
            <a:r>
              <a:rPr lang="zh-CN" altLang="en-US" sz="2800" b="1"/>
              <a:t>第</a:t>
            </a:r>
            <a:r>
              <a:rPr lang="en-US" altLang="ja-JP" sz="2800" b="1"/>
              <a:t>61</a:t>
            </a:r>
            <a:r>
              <a:rPr lang="zh-CN" altLang="en-US" sz="2800" b="1"/>
              <a:t>页</a:t>
            </a:r>
            <a:r>
              <a:rPr lang="en-US" altLang="ja-JP" sz="2800" b="1"/>
              <a:t> [II.A.1.] </a:t>
            </a:r>
            <a:r>
              <a:rPr lang="zh-CN" altLang="en-US" sz="2800" b="1"/>
              <a:t>和</a:t>
            </a:r>
            <a:r>
              <a:rPr lang="en-US" altLang="ja-JP" sz="2800" b="1"/>
              <a:t> </a:t>
            </a:r>
            <a:r>
              <a:rPr lang="zh-CN" altLang="en-US" sz="2800" b="1"/>
              <a:t>第</a:t>
            </a:r>
            <a:r>
              <a:rPr lang="en-US" altLang="ja-JP" sz="2800" b="1"/>
              <a:t>55</a:t>
            </a:r>
            <a:r>
              <a:rPr lang="zh-CN" altLang="en-US" sz="2800" b="1"/>
              <a:t>页</a:t>
            </a:r>
            <a:r>
              <a:rPr lang="en-US" altLang="ja-JP" sz="2800" b="1"/>
              <a:t>)?</a:t>
            </a:r>
            <a:endParaRPr lang="en-US" altLang="zh-CN" sz="2800" b="1"/>
          </a:p>
        </p:txBody>
      </p:sp>
      <p:sp>
        <p:nvSpPr>
          <p:cNvPr id="151559" name="Text Box 40"/>
          <p:cNvSpPr txBox="1">
            <a:spLocks noChangeArrowheads="1"/>
          </p:cNvSpPr>
          <p:nvPr/>
        </p:nvSpPr>
        <p:spPr bwMode="auto">
          <a:xfrm>
            <a:off x="8604250" y="0"/>
            <a:ext cx="576263" cy="457200"/>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b="1">
                <a:solidFill>
                  <a:srgbClr val="FFFFFF"/>
                </a:solidFill>
                <a:cs typeface="Arial" charset="0"/>
              </a:rPr>
              <a:t>22</a:t>
            </a:r>
            <a:endParaRPr lang="en-US" altLang="zh-CN">
              <a:solidFill>
                <a:srgbClr val="FFFFFF"/>
              </a:solidFill>
              <a:cs typeface="Arial" charset="0"/>
            </a:endParaRPr>
          </a:p>
        </p:txBody>
      </p:sp>
      <p:sp>
        <p:nvSpPr>
          <p:cNvPr id="12" name="Rectangle 11"/>
          <p:cNvSpPr>
            <a:spLocks noChangeArrowheads="1"/>
          </p:cNvSpPr>
          <p:nvPr/>
        </p:nvSpPr>
        <p:spPr bwMode="auto">
          <a:xfrm>
            <a:off x="1042988" y="1827213"/>
            <a:ext cx="7993062" cy="13858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719138" indent="-719138"/>
            <a:r>
              <a:rPr lang="en-US" altLang="zh-CN" sz="2800" b="1">
                <a:latin typeface="黑体" charset="0"/>
                <a:ea typeface="黑体" charset="0"/>
                <a:cs typeface="黑体" charset="0"/>
              </a:rPr>
              <a:t>20.	</a:t>
            </a:r>
            <a:r>
              <a:rPr lang="zh-CN" altLang="en-US" sz="2800" b="1">
                <a:latin typeface="黑体" charset="0"/>
                <a:ea typeface="黑体" charset="0"/>
                <a:cs typeface="黑体" charset="0"/>
              </a:rPr>
              <a:t>重点是否是在受助者的过去（不是现在</a:t>
            </a:r>
            <a:r>
              <a:rPr lang="en-US" altLang="zh-CN" sz="2800" b="1">
                <a:latin typeface="黑体" charset="0"/>
                <a:ea typeface="黑体" charset="0"/>
                <a:cs typeface="黑体" charset="0"/>
              </a:rPr>
              <a:t>)</a:t>
            </a:r>
            <a:r>
              <a:rPr lang="zh-CN" altLang="en-US" sz="2800" b="1">
                <a:latin typeface="黑体" charset="0"/>
                <a:ea typeface="黑体" charset="0"/>
                <a:cs typeface="黑体" charset="0"/>
              </a:rPr>
              <a:t>（写“歌罗西的方式应该</a:t>
            </a:r>
            <a:r>
              <a:rPr lang="en-US" altLang="zh-CN" sz="2800" b="1">
                <a:latin typeface="黑体" charset="0"/>
                <a:ea typeface="黑体" charset="0"/>
                <a:cs typeface="黑体" charset="0"/>
              </a:rPr>
              <a:t>…</a:t>
            </a:r>
            <a:r>
              <a:rPr lang="zh-CN" altLang="en-US" sz="2800" b="1">
                <a:latin typeface="黑体" charset="0"/>
                <a:ea typeface="黑体" charset="0"/>
                <a:cs typeface="黑体" charset="0"/>
              </a:rPr>
              <a:t>”而不是“我们应该</a:t>
            </a:r>
            <a:r>
              <a:rPr lang="en-US" altLang="zh-CN" sz="2800" b="1">
                <a:latin typeface="黑体" charset="0"/>
                <a:ea typeface="黑体" charset="0"/>
                <a:cs typeface="黑体" charset="0"/>
              </a:rPr>
              <a:t>…”</a:t>
            </a:r>
            <a:r>
              <a:rPr lang="zh-CN" altLang="en-US" sz="2800" b="1">
                <a:latin typeface="黑体" charset="0"/>
                <a:ea typeface="黑体" charset="0"/>
                <a:cs typeface="黑体" charset="0"/>
              </a:rPr>
              <a:t>） 并使用了自动词 （非被动）词？</a:t>
            </a:r>
          </a:p>
        </p:txBody>
      </p:sp>
      <p:sp>
        <p:nvSpPr>
          <p:cNvPr id="13" name="Rectangle 12"/>
          <p:cNvSpPr>
            <a:spLocks noChangeArrowheads="1"/>
          </p:cNvSpPr>
          <p:nvPr/>
        </p:nvSpPr>
        <p:spPr bwMode="auto">
          <a:xfrm>
            <a:off x="1763713" y="1827213"/>
            <a:ext cx="7272337" cy="1385887"/>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719138" indent="-719138">
              <a:buFontTx/>
              <a:buAutoNum type="arabicPeriod" startAt="6"/>
            </a:pPr>
            <a:r>
              <a:rPr lang="en-US" altLang="zh-CN" sz="2800" b="1">
                <a:latin typeface="黑体" charset="0"/>
                <a:ea typeface="黑体" charset="0"/>
                <a:cs typeface="黑体" charset="0"/>
              </a:rPr>
              <a:t>EI</a:t>
            </a:r>
            <a:r>
              <a:rPr lang="zh-CN" altLang="en-US" sz="2800" b="1">
                <a:latin typeface="黑体" charset="0"/>
                <a:ea typeface="黑体" charset="0"/>
                <a:cs typeface="黑体" charset="0"/>
              </a:rPr>
              <a:t>和大纲训诂正确的勾画出</a:t>
            </a:r>
            <a:r>
              <a:rPr lang="zh-CN" altLang="en-US" sz="2800" b="1" u="sng">
                <a:latin typeface="黑体" charset="0"/>
                <a:ea typeface="黑体" charset="0"/>
                <a:cs typeface="黑体" charset="0"/>
              </a:rPr>
              <a:t>作者的愿意</a:t>
            </a:r>
            <a:r>
              <a:rPr lang="en-US" altLang="ja-JP" sz="2800" b="1">
                <a:latin typeface="黑体" charset="0"/>
                <a:ea typeface="黑体" charset="0"/>
                <a:cs typeface="黑体" charset="0"/>
              </a:rPr>
              <a:t>?  (AI = </a:t>
            </a:r>
            <a:r>
              <a:rPr lang="zh-CN" altLang="en-US" sz="2800" b="1">
                <a:latin typeface="黑体" charset="0"/>
                <a:ea typeface="黑体" charset="0"/>
                <a:cs typeface="黑体" charset="0"/>
              </a:rPr>
              <a:t>评估作者的意图</a:t>
            </a:r>
            <a:r>
              <a:rPr lang="en-US" altLang="ja-JP" sz="2800" b="1">
                <a:latin typeface="黑体" charset="0"/>
                <a:ea typeface="黑体" charset="0"/>
                <a:cs typeface="黑体" charset="0"/>
              </a:rPr>
              <a:t>)?</a:t>
            </a:r>
          </a:p>
          <a:p>
            <a:pPr marL="719138" indent="-719138"/>
            <a:endParaRPr lang="zh-CN" altLang="en-US" sz="2800" b="1">
              <a:latin typeface="黑体" charset="0"/>
              <a:ea typeface="黑体" charset="0"/>
              <a:cs typeface="黑体" charset="0"/>
            </a:endParaRPr>
          </a:p>
        </p:txBody>
      </p:sp>
      <p:sp>
        <p:nvSpPr>
          <p:cNvPr id="14" name="Rectangle 13"/>
          <p:cNvSpPr>
            <a:spLocks noChangeArrowheads="1"/>
          </p:cNvSpPr>
          <p:nvPr/>
        </p:nvSpPr>
        <p:spPr bwMode="auto">
          <a:xfrm>
            <a:off x="2484438" y="1827213"/>
            <a:ext cx="6551612" cy="13731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719138" indent="-719138"/>
            <a:r>
              <a:rPr lang="en-US" altLang="zh-CN" sz="2800" b="1">
                <a:latin typeface="黑体" charset="0"/>
                <a:ea typeface="黑体" charset="0"/>
                <a:cs typeface="黑体" charset="0"/>
              </a:rPr>
              <a:t>19.	SP (</a:t>
            </a:r>
            <a:r>
              <a:rPr lang="zh-CN" altLang="en-US" sz="2800" b="1">
                <a:latin typeface="黑体" charset="0"/>
                <a:ea typeface="黑体" charset="0"/>
                <a:cs typeface="黑体" charset="0"/>
              </a:rPr>
              <a:t>或</a:t>
            </a:r>
            <a:r>
              <a:rPr lang="en-US" altLang="ja-JP" sz="2800" b="1">
                <a:latin typeface="黑体" charset="0"/>
                <a:ea typeface="黑体" charset="0"/>
                <a:cs typeface="黑体" charset="0"/>
              </a:rPr>
              <a:t> MP)</a:t>
            </a:r>
            <a:r>
              <a:rPr lang="zh-CN" altLang="en-US" sz="2800" b="1">
                <a:latin typeface="黑体" charset="0"/>
                <a:ea typeface="黑体" charset="0"/>
                <a:cs typeface="黑体" charset="0"/>
              </a:rPr>
              <a:t>回避了不在文章中的想法</a:t>
            </a:r>
            <a:r>
              <a:rPr lang="en-US" altLang="ja-JP" sz="2800" b="1">
                <a:latin typeface="黑体" charset="0"/>
                <a:ea typeface="黑体" charset="0"/>
                <a:cs typeface="黑体" charset="0"/>
              </a:rPr>
              <a:t> (</a:t>
            </a:r>
            <a:r>
              <a:rPr lang="zh-CN" altLang="en-US" sz="2800" b="1">
                <a:latin typeface="黑体" charset="0"/>
                <a:ea typeface="黑体" charset="0"/>
                <a:cs typeface="黑体" charset="0"/>
              </a:rPr>
              <a:t>例，引用自其他材料）</a:t>
            </a:r>
            <a:r>
              <a:rPr lang="en-US" altLang="ja-JP" sz="2800" b="1">
                <a:latin typeface="黑体" charset="0"/>
                <a:ea typeface="黑体" charset="0"/>
                <a:cs typeface="黑体" charset="0"/>
              </a:rPr>
              <a:t>? (</a:t>
            </a:r>
            <a:r>
              <a:rPr lang="en-US" sz="2800" b="1">
                <a:latin typeface="黑体" charset="0"/>
                <a:ea typeface="黑体" charset="0"/>
                <a:cs typeface="黑体" charset="0"/>
              </a:rPr>
              <a:t>“</a:t>
            </a:r>
            <a:r>
              <a:rPr lang="en-US" altLang="ja-JP" sz="2800" b="1" u="sng">
                <a:latin typeface="黑体" charset="0"/>
                <a:ea typeface="黑体" charset="0"/>
                <a:cs typeface="黑体" charset="0"/>
              </a:rPr>
              <a:t>NP</a:t>
            </a:r>
            <a:r>
              <a:rPr lang="en-US" sz="2800" b="1">
                <a:latin typeface="黑体" charset="0"/>
                <a:ea typeface="黑体" charset="0"/>
                <a:cs typeface="黑体" charset="0"/>
              </a:rPr>
              <a:t>”</a:t>
            </a:r>
            <a:r>
              <a:rPr lang="en-US" altLang="ja-JP" sz="2800" b="1">
                <a:latin typeface="黑体" charset="0"/>
                <a:ea typeface="黑体" charset="0"/>
                <a:cs typeface="黑体" charset="0"/>
              </a:rPr>
              <a:t> = </a:t>
            </a:r>
            <a:r>
              <a:rPr lang="zh-CN" altLang="en-US" sz="2800" b="1">
                <a:latin typeface="黑体" charset="0"/>
                <a:ea typeface="黑体" charset="0"/>
                <a:cs typeface="黑体" charset="0"/>
              </a:rPr>
              <a:t>不在原文中</a:t>
            </a:r>
            <a:r>
              <a:rPr lang="en-US" altLang="ja-JP" sz="2800" b="1">
                <a:latin typeface="黑体" charset="0"/>
                <a:ea typeface="黑体" charset="0"/>
                <a:cs typeface="黑体" charset="0"/>
              </a:rPr>
              <a:t>)?</a:t>
            </a:r>
            <a:endParaRPr lang="en-US" altLang="zh-CN" sz="2800" b="1">
              <a:latin typeface="黑体" charset="0"/>
              <a:ea typeface="黑体" charset="0"/>
              <a:cs typeface="黑体" charset="0"/>
            </a:endParaRPr>
          </a:p>
        </p:txBody>
      </p:sp>
      <p:sp>
        <p:nvSpPr>
          <p:cNvPr id="16" name="Rectangle 15"/>
          <p:cNvSpPr>
            <a:spLocks noChangeArrowheads="1"/>
          </p:cNvSpPr>
          <p:nvPr/>
        </p:nvSpPr>
        <p:spPr bwMode="auto">
          <a:xfrm>
            <a:off x="539750" y="2474913"/>
            <a:ext cx="7993063" cy="946150"/>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719138" indent="-719138"/>
            <a:r>
              <a:rPr lang="en-US" altLang="zh-CN" sz="2800" b="1">
                <a:latin typeface="黑体" charset="0"/>
                <a:ea typeface="黑体" charset="0"/>
                <a:cs typeface="黑体" charset="0"/>
              </a:rPr>
              <a:t>2.	</a:t>
            </a:r>
            <a:r>
              <a:rPr lang="zh-CN" altLang="en-US" sz="2800" b="1">
                <a:latin typeface="黑体" charset="0"/>
                <a:ea typeface="黑体" charset="0"/>
                <a:cs typeface="黑体" charset="0"/>
              </a:rPr>
              <a:t>释经思想</a:t>
            </a:r>
            <a:r>
              <a:rPr lang="en-US" altLang="ja-JP" sz="2800" b="1">
                <a:latin typeface="黑体" charset="0"/>
                <a:ea typeface="黑体" charset="0"/>
                <a:cs typeface="黑体" charset="0"/>
              </a:rPr>
              <a:t> (EI) </a:t>
            </a:r>
            <a:r>
              <a:rPr lang="zh-CN" altLang="en-US" sz="2800" b="1">
                <a:latin typeface="黑体" charset="0"/>
                <a:ea typeface="黑体" charset="0"/>
                <a:cs typeface="黑体" charset="0"/>
              </a:rPr>
              <a:t>和重点</a:t>
            </a:r>
            <a:r>
              <a:rPr lang="en-US" altLang="ja-JP" sz="2800" b="1">
                <a:latin typeface="黑体" charset="0"/>
                <a:ea typeface="黑体" charset="0"/>
                <a:cs typeface="黑体" charset="0"/>
              </a:rPr>
              <a:t> (MPs) </a:t>
            </a:r>
            <a:r>
              <a:rPr lang="zh-CN" altLang="en-US" sz="2800" b="1">
                <a:latin typeface="黑体" charset="0"/>
                <a:ea typeface="黑体" charset="0"/>
                <a:cs typeface="黑体" charset="0"/>
              </a:rPr>
              <a:t>都以正确</a:t>
            </a:r>
            <a:r>
              <a:rPr lang="en-US" altLang="ja-JP" sz="2800" b="1">
                <a:latin typeface="黑体" charset="0"/>
                <a:ea typeface="黑体" charset="0"/>
                <a:cs typeface="黑体" charset="0"/>
              </a:rPr>
              <a:t> Z1+X+Z2+Y </a:t>
            </a:r>
            <a:r>
              <a:rPr lang="zh-CN" altLang="en-US" sz="2800" b="1" u="sng">
                <a:latin typeface="黑体" charset="0"/>
                <a:ea typeface="黑体" charset="0"/>
                <a:cs typeface="黑体" charset="0"/>
              </a:rPr>
              <a:t>方式</a:t>
            </a:r>
            <a:r>
              <a:rPr lang="zh-CN" altLang="en-US" sz="2800" b="1">
                <a:latin typeface="黑体" charset="0"/>
                <a:ea typeface="黑体" charset="0"/>
                <a:cs typeface="黑体" charset="0"/>
              </a:rPr>
              <a:t>呈现</a:t>
            </a:r>
            <a:r>
              <a:rPr lang="en-US" altLang="ja-JP" sz="2800" b="1">
                <a:latin typeface="黑体" charset="0"/>
                <a:ea typeface="黑体" charset="0"/>
                <a:cs typeface="黑体" charset="0"/>
              </a:rPr>
              <a:t>? </a:t>
            </a:r>
            <a:endParaRPr lang="en-US" altLang="zh-CN" sz="2800" b="1">
              <a:latin typeface="黑体" charset="0"/>
              <a:ea typeface="黑体" charset="0"/>
              <a:cs typeface="黑体" charset="0"/>
            </a:endParaRPr>
          </a:p>
        </p:txBody>
      </p:sp>
      <p:sp>
        <p:nvSpPr>
          <p:cNvPr id="17" name="Rectangle 16"/>
          <p:cNvSpPr>
            <a:spLocks noChangeArrowheads="1"/>
          </p:cNvSpPr>
          <p:nvPr/>
        </p:nvSpPr>
        <p:spPr bwMode="auto">
          <a:xfrm>
            <a:off x="1042988" y="2474913"/>
            <a:ext cx="7993062" cy="9540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719138" indent="-719138"/>
            <a:r>
              <a:rPr lang="en-US" altLang="zh-CN" sz="2800" b="1">
                <a:latin typeface="黑体" charset="0"/>
                <a:ea typeface="黑体" charset="0"/>
                <a:cs typeface="黑体" charset="0"/>
              </a:rPr>
              <a:t>27.	</a:t>
            </a:r>
            <a:r>
              <a:rPr lang="zh-CN" altLang="en-US" sz="2800" b="1">
                <a:latin typeface="黑体" charset="0"/>
                <a:ea typeface="黑体" charset="0"/>
                <a:cs typeface="黑体" charset="0"/>
              </a:rPr>
              <a:t>每个句子是否有正确的勾画相关的</a:t>
            </a:r>
            <a:r>
              <a:rPr lang="zh-CN" altLang="en-US" sz="2800" b="1" u="sng">
                <a:latin typeface="黑体" charset="0"/>
                <a:ea typeface="黑体" charset="0"/>
                <a:cs typeface="黑体" charset="0"/>
              </a:rPr>
              <a:t>章节</a:t>
            </a:r>
            <a:r>
              <a:rPr lang="zh-CN" altLang="en-US" sz="2800" b="1">
                <a:latin typeface="黑体" charset="0"/>
                <a:ea typeface="黑体" charset="0"/>
                <a:cs typeface="黑体" charset="0"/>
              </a:rPr>
              <a:t>或部分章节</a:t>
            </a:r>
            <a:r>
              <a:rPr lang="en-US" altLang="ja-JP" sz="2800" b="1">
                <a:latin typeface="黑体" charset="0"/>
                <a:ea typeface="黑体" charset="0"/>
                <a:cs typeface="黑体" charset="0"/>
              </a:rPr>
              <a:t> (1a, 1b, 1c, </a:t>
            </a:r>
            <a:r>
              <a:rPr lang="zh-CN" altLang="en-US" sz="2800" b="1">
                <a:latin typeface="黑体" charset="0"/>
                <a:ea typeface="黑体" charset="0"/>
                <a:cs typeface="黑体" charset="0"/>
              </a:rPr>
              <a:t>等</a:t>
            </a:r>
            <a:r>
              <a:rPr lang="en-US" altLang="ja-JP" sz="2800" b="1">
                <a:latin typeface="黑体" charset="0"/>
                <a:ea typeface="黑体" charset="0"/>
                <a:cs typeface="黑体" charset="0"/>
              </a:rPr>
              <a:t>)?</a:t>
            </a:r>
            <a:endParaRPr lang="en-US" altLang="zh-CN" sz="2800" b="1">
              <a:latin typeface="黑体" charset="0"/>
              <a:ea typeface="黑体" charset="0"/>
              <a:cs typeface="黑体" charset="0"/>
            </a:endParaRPr>
          </a:p>
        </p:txBody>
      </p:sp>
      <p:sp>
        <p:nvSpPr>
          <p:cNvPr id="18" name="Rectangle 17"/>
          <p:cNvSpPr>
            <a:spLocks noChangeArrowheads="1"/>
          </p:cNvSpPr>
          <p:nvPr/>
        </p:nvSpPr>
        <p:spPr bwMode="auto">
          <a:xfrm>
            <a:off x="1763713" y="2474913"/>
            <a:ext cx="7272337" cy="954087"/>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719138" indent="-719138"/>
            <a:r>
              <a:rPr lang="en-US" altLang="zh-CN" sz="2800" b="1">
                <a:latin typeface="黑体" charset="0"/>
                <a:ea typeface="黑体" charset="0"/>
                <a:cs typeface="黑体" charset="0"/>
              </a:rPr>
              <a:t>16.	</a:t>
            </a:r>
            <a:r>
              <a:rPr lang="zh-CN" altLang="en-US" sz="2800" b="1">
                <a:latin typeface="黑体" charset="0"/>
                <a:ea typeface="黑体" charset="0"/>
                <a:cs typeface="黑体" charset="0"/>
              </a:rPr>
              <a:t>陈述是否有</a:t>
            </a:r>
            <a:r>
              <a:rPr lang="zh-CN" altLang="en-US" sz="2800" b="1" u="sng">
                <a:latin typeface="黑体" charset="0"/>
                <a:ea typeface="黑体" charset="0"/>
                <a:cs typeface="黑体" charset="0"/>
              </a:rPr>
              <a:t>翻译的修辞</a:t>
            </a:r>
            <a:r>
              <a:rPr lang="zh-CN" altLang="en-US" sz="2800" b="1">
                <a:latin typeface="黑体" charset="0"/>
                <a:ea typeface="黑体" charset="0"/>
                <a:cs typeface="黑体" charset="0"/>
              </a:rPr>
              <a:t>，而不是实用文本的话？</a:t>
            </a:r>
            <a:r>
              <a:rPr lang="en-US" altLang="ja-JP" sz="2800" b="1">
                <a:latin typeface="黑体" charset="0"/>
                <a:ea typeface="黑体" charset="0"/>
                <a:cs typeface="黑体" charset="0"/>
              </a:rPr>
              <a:t> (</a:t>
            </a:r>
            <a:r>
              <a:rPr lang="en-US" sz="2800" b="1">
                <a:latin typeface="黑体" charset="0"/>
                <a:ea typeface="黑体" charset="0"/>
                <a:cs typeface="黑体" charset="0"/>
              </a:rPr>
              <a:t>“</a:t>
            </a:r>
            <a:r>
              <a:rPr lang="en-US" altLang="ja-JP" sz="2800" b="1">
                <a:latin typeface="黑体" charset="0"/>
                <a:ea typeface="黑体" charset="0"/>
                <a:cs typeface="黑体" charset="0"/>
              </a:rPr>
              <a:t>TF</a:t>
            </a:r>
            <a:r>
              <a:rPr lang="en-US" sz="2800" b="1">
                <a:latin typeface="黑体" charset="0"/>
                <a:ea typeface="黑体" charset="0"/>
                <a:cs typeface="黑体" charset="0"/>
              </a:rPr>
              <a:t>”</a:t>
            </a:r>
            <a:r>
              <a:rPr lang="en-US" altLang="ja-JP" sz="2800" b="1">
                <a:latin typeface="黑体" charset="0"/>
                <a:ea typeface="黑体" charset="0"/>
                <a:cs typeface="黑体" charset="0"/>
              </a:rPr>
              <a:t>)</a:t>
            </a:r>
            <a:endParaRPr lang="en-US" altLang="zh-CN" sz="2800" b="1">
              <a:latin typeface="黑体" charset="0"/>
              <a:ea typeface="黑体" charset="0"/>
              <a:cs typeface="黑体" charset="0"/>
            </a:endParaRPr>
          </a:p>
        </p:txBody>
      </p:sp>
      <p:sp>
        <p:nvSpPr>
          <p:cNvPr id="20" name="Rectangle 19"/>
          <p:cNvSpPr>
            <a:spLocks noChangeArrowheads="1"/>
          </p:cNvSpPr>
          <p:nvPr/>
        </p:nvSpPr>
        <p:spPr bwMode="auto">
          <a:xfrm>
            <a:off x="2484438" y="2420938"/>
            <a:ext cx="6551612" cy="13843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719138" indent="-719138">
              <a:buFontTx/>
              <a:buAutoNum type="arabicPeriod" startAt="9"/>
            </a:pPr>
            <a:r>
              <a:rPr lang="zh-CN" altLang="en-US" sz="2800" b="1">
                <a:latin typeface="黑体" charset="0"/>
                <a:ea typeface="黑体" charset="0"/>
                <a:cs typeface="黑体" charset="0"/>
              </a:rPr>
              <a:t>是否在</a:t>
            </a:r>
            <a:r>
              <a:rPr lang="en-US" altLang="zh-CN" sz="2800" b="1">
                <a:effectLst>
                  <a:outerShdw blurRad="38100" dist="38100" dir="2700000" algn="tl">
                    <a:srgbClr val="969696"/>
                  </a:outerShdw>
                </a:effectLst>
                <a:latin typeface="黑体" charset="0"/>
                <a:ea typeface="黑体" charset="0"/>
                <a:cs typeface="黑体" charset="0"/>
              </a:rPr>
              <a:t>MP</a:t>
            </a:r>
            <a:r>
              <a:rPr lang="zh-CN" altLang="en-US" sz="2800" b="1">
                <a:latin typeface="黑体" charset="0"/>
                <a:ea typeface="黑体" charset="0"/>
                <a:cs typeface="黑体" charset="0"/>
              </a:rPr>
              <a:t>中最少有一个</a:t>
            </a:r>
            <a:r>
              <a:rPr lang="en-US" altLang="ja-JP" sz="2800" b="1">
                <a:latin typeface="黑体" charset="0"/>
                <a:ea typeface="黑体" charset="0"/>
                <a:cs typeface="黑体" charset="0"/>
              </a:rPr>
              <a:t>Z1</a:t>
            </a:r>
            <a:r>
              <a:rPr lang="zh-CN" altLang="en-US" sz="2800" b="1" u="sng">
                <a:latin typeface="黑体" charset="0"/>
                <a:ea typeface="黑体" charset="0"/>
                <a:cs typeface="黑体" charset="0"/>
              </a:rPr>
              <a:t>符合</a:t>
            </a:r>
            <a:r>
              <a:rPr lang="zh-CN" altLang="en-US" sz="2800" b="1">
                <a:latin typeface="黑体" charset="0"/>
                <a:ea typeface="黑体" charset="0"/>
                <a:cs typeface="黑体" charset="0"/>
              </a:rPr>
              <a:t>其中的</a:t>
            </a:r>
            <a:r>
              <a:rPr lang="en-US" altLang="ja-JP" sz="2800" b="1">
                <a:latin typeface="黑体" charset="0"/>
                <a:ea typeface="黑体" charset="0"/>
                <a:cs typeface="黑体" charset="0"/>
              </a:rPr>
              <a:t> EI? </a:t>
            </a:r>
          </a:p>
          <a:p>
            <a:pPr marL="719138" indent="-719138"/>
            <a:endParaRPr lang="zh-CN" altLang="en-US" sz="2800" b="1">
              <a:latin typeface="黑体" charset="0"/>
              <a:ea typeface="黑体" charset="0"/>
              <a:cs typeface="黑体" charset="0"/>
            </a:endParaRPr>
          </a:p>
        </p:txBody>
      </p:sp>
      <p:pic>
        <p:nvPicPr>
          <p:cNvPr id="151567" name="Picture 20" descr="20120905153302882.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2413" y="6381750"/>
            <a:ext cx="9144000"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12"/>
                                        </p:tgtEl>
                                        <p:attrNameLst>
                                          <p:attrName>ppt_x</p:attrName>
                                        </p:attrNameLst>
                                      </p:cBhvr>
                                      <p:tavLst>
                                        <p:tav tm="0">
                                          <p:val>
                                            <p:strVal val="ppt_x"/>
                                          </p:val>
                                        </p:tav>
                                        <p:tav tm="100000">
                                          <p:val>
                                            <p:strVal val="ppt_x"/>
                                          </p:val>
                                        </p:tav>
                                      </p:tavLst>
                                    </p:anim>
                                    <p:anim calcmode="lin" valueType="num">
                                      <p:cBhvr additive="base">
                                        <p:cTn id="44" dur="500"/>
                                        <p:tgtEl>
                                          <p:spTgt spid="12"/>
                                        </p:tgtEl>
                                        <p:attrNameLst>
                                          <p:attrName>ppt_y</p:attrName>
                                        </p:attrNameLst>
                                      </p:cBhvr>
                                      <p:tavLst>
                                        <p:tav tm="0">
                                          <p:val>
                                            <p:strVal val="ppt_y"/>
                                          </p:val>
                                        </p:tav>
                                        <p:tav tm="100000">
                                          <p:val>
                                            <p:strVal val="1+ppt_h/2"/>
                                          </p:val>
                                        </p:tav>
                                      </p:tavLst>
                                    </p:anim>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xit" presetSubtype="4" fill="hold" grpId="1"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grpId="1" nodeType="clickEffect">
                                  <p:stCondLst>
                                    <p:cond delay="0"/>
                                  </p:stCondLst>
                                  <p:childTnLst>
                                    <p:anim calcmode="lin" valueType="num">
                                      <p:cBhvr additive="base">
                                        <p:cTn id="63" dur="500"/>
                                        <p:tgtEl>
                                          <p:spTgt spid="14"/>
                                        </p:tgtEl>
                                        <p:attrNameLst>
                                          <p:attrName>ppt_x</p:attrName>
                                        </p:attrNameLst>
                                      </p:cBhvr>
                                      <p:tavLst>
                                        <p:tav tm="0">
                                          <p:val>
                                            <p:strVal val="ppt_x"/>
                                          </p:val>
                                        </p:tav>
                                        <p:tav tm="100000">
                                          <p:val>
                                            <p:strVal val="ppt_x"/>
                                          </p:val>
                                        </p:tav>
                                      </p:tavLst>
                                    </p:anim>
                                    <p:anim calcmode="lin" valueType="num">
                                      <p:cBhvr additive="base">
                                        <p:cTn id="64" dur="500"/>
                                        <p:tgtEl>
                                          <p:spTgt spid="14"/>
                                        </p:tgtEl>
                                        <p:attrNameLst>
                                          <p:attrName>ppt_y</p:attrName>
                                        </p:attrNameLst>
                                      </p:cBhvr>
                                      <p:tavLst>
                                        <p:tav tm="0">
                                          <p:val>
                                            <p:strVal val="ppt_y"/>
                                          </p:val>
                                        </p:tav>
                                        <p:tav tm="100000">
                                          <p:val>
                                            <p:strVal val="1+ppt_h/2"/>
                                          </p:val>
                                        </p:tav>
                                      </p:tavLst>
                                    </p:anim>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xit" presetSubtype="4" fill="hold" grpId="1" nodeType="clickEffect">
                                  <p:stCondLst>
                                    <p:cond delay="0"/>
                                  </p:stCondLst>
                                  <p:childTnLst>
                                    <p:anim calcmode="lin" valueType="num">
                                      <p:cBhvr additive="base">
                                        <p:cTn id="73" dur="500"/>
                                        <p:tgtEl>
                                          <p:spTgt spid="15"/>
                                        </p:tgtEl>
                                        <p:attrNameLst>
                                          <p:attrName>ppt_x</p:attrName>
                                        </p:attrNameLst>
                                      </p:cBhvr>
                                      <p:tavLst>
                                        <p:tav tm="0">
                                          <p:val>
                                            <p:strVal val="ppt_x"/>
                                          </p:val>
                                        </p:tav>
                                        <p:tav tm="100000">
                                          <p:val>
                                            <p:strVal val="ppt_x"/>
                                          </p:val>
                                        </p:tav>
                                      </p:tavLst>
                                    </p:anim>
                                    <p:anim calcmode="lin" valueType="num">
                                      <p:cBhvr additive="base">
                                        <p:cTn id="74" dur="500"/>
                                        <p:tgtEl>
                                          <p:spTgt spid="15"/>
                                        </p:tgtEl>
                                        <p:attrNameLst>
                                          <p:attrName>ppt_y</p:attrName>
                                        </p:attrNameLst>
                                      </p:cBhvr>
                                      <p:tavLst>
                                        <p:tav tm="0">
                                          <p:val>
                                            <p:strVal val="ppt_y"/>
                                          </p:val>
                                        </p:tav>
                                        <p:tav tm="100000">
                                          <p:val>
                                            <p:strVal val="1+ppt_h/2"/>
                                          </p:val>
                                        </p:tav>
                                      </p:tavLst>
                                    </p:anim>
                                    <p:set>
                                      <p:cBhvr>
                                        <p:cTn id="75" dur="1" fill="hold">
                                          <p:stCondLst>
                                            <p:cond delay="499"/>
                                          </p:stCondLst>
                                        </p:cTn>
                                        <p:tgtEl>
                                          <p:spTgt spid="15"/>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4" fill="hold" grpId="1" nodeType="clickEffect">
                                  <p:stCondLst>
                                    <p:cond delay="0"/>
                                  </p:stCondLst>
                                  <p:childTnLst>
                                    <p:anim calcmode="lin" valueType="num">
                                      <p:cBhvr additive="base">
                                        <p:cTn id="83" dur="500"/>
                                        <p:tgtEl>
                                          <p:spTgt spid="16"/>
                                        </p:tgtEl>
                                        <p:attrNameLst>
                                          <p:attrName>ppt_x</p:attrName>
                                        </p:attrNameLst>
                                      </p:cBhvr>
                                      <p:tavLst>
                                        <p:tav tm="0">
                                          <p:val>
                                            <p:strVal val="ppt_x"/>
                                          </p:val>
                                        </p:tav>
                                        <p:tav tm="100000">
                                          <p:val>
                                            <p:strVal val="ppt_x"/>
                                          </p:val>
                                        </p:tav>
                                      </p:tavLst>
                                    </p:anim>
                                    <p:anim calcmode="lin" valueType="num">
                                      <p:cBhvr additive="base">
                                        <p:cTn id="84" dur="500"/>
                                        <p:tgtEl>
                                          <p:spTgt spid="16"/>
                                        </p:tgtEl>
                                        <p:attrNameLst>
                                          <p:attrName>ppt_y</p:attrName>
                                        </p:attrNameLst>
                                      </p:cBhvr>
                                      <p:tavLst>
                                        <p:tav tm="0">
                                          <p:val>
                                            <p:strVal val="ppt_y"/>
                                          </p:val>
                                        </p:tav>
                                        <p:tav tm="100000">
                                          <p:val>
                                            <p:strVal val="1+ppt_h/2"/>
                                          </p:val>
                                        </p:tav>
                                      </p:tavLst>
                                    </p:anim>
                                    <p:set>
                                      <p:cBhvr>
                                        <p:cTn id="85" dur="1" fill="hold">
                                          <p:stCondLst>
                                            <p:cond delay="499"/>
                                          </p:stCondLst>
                                        </p:cTn>
                                        <p:tgtEl>
                                          <p:spTgt spid="16"/>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xit" presetSubtype="4" fill="hold" grpId="1" nodeType="clickEffect">
                                  <p:stCondLst>
                                    <p:cond delay="0"/>
                                  </p:stCondLst>
                                  <p:childTnLst>
                                    <p:anim calcmode="lin" valueType="num">
                                      <p:cBhvr additive="base">
                                        <p:cTn id="93" dur="500"/>
                                        <p:tgtEl>
                                          <p:spTgt spid="17"/>
                                        </p:tgtEl>
                                        <p:attrNameLst>
                                          <p:attrName>ppt_x</p:attrName>
                                        </p:attrNameLst>
                                      </p:cBhvr>
                                      <p:tavLst>
                                        <p:tav tm="0">
                                          <p:val>
                                            <p:strVal val="ppt_x"/>
                                          </p:val>
                                        </p:tav>
                                        <p:tav tm="100000">
                                          <p:val>
                                            <p:strVal val="ppt_x"/>
                                          </p:val>
                                        </p:tav>
                                      </p:tavLst>
                                    </p:anim>
                                    <p:anim calcmode="lin" valueType="num">
                                      <p:cBhvr additive="base">
                                        <p:cTn id="94" dur="500"/>
                                        <p:tgtEl>
                                          <p:spTgt spid="17"/>
                                        </p:tgtEl>
                                        <p:attrNameLst>
                                          <p:attrName>ppt_y</p:attrName>
                                        </p:attrNameLst>
                                      </p:cBhvr>
                                      <p:tavLst>
                                        <p:tav tm="0">
                                          <p:val>
                                            <p:strVal val="ppt_y"/>
                                          </p:val>
                                        </p:tav>
                                        <p:tav tm="100000">
                                          <p:val>
                                            <p:strVal val="1+ppt_h/2"/>
                                          </p:val>
                                        </p:tav>
                                      </p:tavLst>
                                    </p:anim>
                                    <p:set>
                                      <p:cBhvr>
                                        <p:cTn id="95" dur="1" fill="hold">
                                          <p:stCondLst>
                                            <p:cond delay="499"/>
                                          </p:stCondLst>
                                        </p:cTn>
                                        <p:tgtEl>
                                          <p:spTgt spid="1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xit" presetSubtype="4" fill="hold" grpId="1" nodeType="clickEffect">
                                  <p:stCondLst>
                                    <p:cond delay="0"/>
                                  </p:stCondLst>
                                  <p:childTnLst>
                                    <p:anim calcmode="lin" valueType="num">
                                      <p:cBhvr additive="base">
                                        <p:cTn id="113" dur="500"/>
                                        <p:tgtEl>
                                          <p:spTgt spid="20"/>
                                        </p:tgtEl>
                                        <p:attrNameLst>
                                          <p:attrName>ppt_x</p:attrName>
                                        </p:attrNameLst>
                                      </p:cBhvr>
                                      <p:tavLst>
                                        <p:tav tm="0">
                                          <p:val>
                                            <p:strVal val="ppt_x"/>
                                          </p:val>
                                        </p:tav>
                                        <p:tav tm="100000">
                                          <p:val>
                                            <p:strVal val="ppt_x"/>
                                          </p:val>
                                        </p:tav>
                                      </p:tavLst>
                                    </p:anim>
                                    <p:anim calcmode="lin" valueType="num">
                                      <p:cBhvr additive="base">
                                        <p:cTn id="114" dur="500"/>
                                        <p:tgtEl>
                                          <p:spTgt spid="20"/>
                                        </p:tgtEl>
                                        <p:attrNameLst>
                                          <p:attrName>ppt_y</p:attrName>
                                        </p:attrNameLst>
                                      </p:cBhvr>
                                      <p:tavLst>
                                        <p:tav tm="0">
                                          <p:val>
                                            <p:strVal val="ppt_y"/>
                                          </p:val>
                                        </p:tav>
                                        <p:tav tm="100000">
                                          <p:val>
                                            <p:strVal val="1+ppt_h/2"/>
                                          </p:val>
                                        </p:tav>
                                      </p:tavLst>
                                    </p:anim>
                                    <p:set>
                                      <p:cBhvr>
                                        <p:cTn id="11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5" grpId="0" animBg="1"/>
      <p:bldP spid="4" grpId="0" animBg="1"/>
      <p:bldP spid="4" grpId="1" animBg="1"/>
      <p:bldP spid="10" grpId="0" animBg="1"/>
      <p:bldP spid="10" grpId="1" animBg="1"/>
      <p:bldP spid="15" grpId="0" animBg="1"/>
      <p:bldP spid="15"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endParaRPr>
          </a:p>
        </p:txBody>
      </p:sp>
      <p:sp>
        <p:nvSpPr>
          <p:cNvPr id="3" name="Left-Right Arrow 2"/>
          <p:cNvSpPr>
            <a:spLocks noChangeArrowheads="1"/>
          </p:cNvSpPr>
          <p:nvPr/>
        </p:nvSpPr>
        <p:spPr bwMode="auto">
          <a:xfrm>
            <a:off x="1835944" y="26194"/>
            <a:ext cx="5472112" cy="1441450"/>
          </a:xfrm>
          <a:prstGeom prst="leftRightArrow">
            <a:avLst>
              <a:gd name="adj1" fmla="val 50000"/>
              <a:gd name="adj2" fmla="val 49959"/>
            </a:avLst>
          </a:prstGeom>
          <a:solidFill>
            <a:srgbClr val="000000"/>
          </a:solidFill>
          <a:ln w="9525">
            <a:solidFill>
              <a:schemeClr val="tx1"/>
            </a:solidFill>
            <a:round/>
            <a:headEnd/>
            <a:tailEnd/>
          </a:ln>
        </p:spPr>
        <p:txBody>
          <a:bodyPr/>
          <a:lstStyle/>
          <a:p>
            <a:endParaRPr lang="en-US">
              <a:solidFill>
                <a:srgbClr val="000000"/>
              </a:solidFill>
            </a:endParaRPr>
          </a:p>
        </p:txBody>
      </p:sp>
      <p:sp>
        <p:nvSpPr>
          <p:cNvPr id="172034" name="Rectangle 2"/>
          <p:cNvSpPr>
            <a:spLocks noGrp="1" noChangeArrowheads="1"/>
          </p:cNvSpPr>
          <p:nvPr>
            <p:ph type="title" idx="4294967295"/>
          </p:nvPr>
        </p:nvSpPr>
        <p:spPr>
          <a:xfrm>
            <a:off x="1727981" y="386932"/>
            <a:ext cx="5688037" cy="828675"/>
          </a:xfrm>
        </p:spPr>
        <p:txBody>
          <a:bodyPr anchor="t"/>
          <a:lstStyle/>
          <a:p>
            <a:pPr algn="ctr" eaLnBrk="1" hangingPunct="1"/>
            <a:r>
              <a:rPr lang="en-US" sz="3600" b="1" dirty="0">
                <a:solidFill>
                  <a:srgbClr val="FFFFFF"/>
                </a:solidFill>
                <a:latin typeface="Arial" charset="0"/>
                <a:ea typeface="ＭＳ Ｐゴシック" charset="0"/>
              </a:rPr>
              <a:t>(</a:t>
            </a:r>
            <a:r>
              <a:rPr lang="zh-CN" altLang="en-US" sz="3600" b="1" dirty="0">
                <a:solidFill>
                  <a:srgbClr val="FFFFFF"/>
                </a:solidFill>
                <a:latin typeface="Arial" charset="0"/>
                <a:ea typeface="ＭＳ Ｐゴシック" charset="0"/>
              </a:rPr>
              <a:t>转折声明</a:t>
            </a:r>
            <a:r>
              <a:rPr lang="en-US" sz="3600" b="1" dirty="0">
                <a:solidFill>
                  <a:srgbClr val="FFFFFF"/>
                </a:solidFill>
                <a:latin typeface="Arial" charset="0"/>
                <a:ea typeface="ＭＳ Ｐゴシック" charset="0"/>
              </a:rPr>
              <a:t>)</a:t>
            </a:r>
            <a:endParaRPr lang="en-US" sz="3600" dirty="0">
              <a:solidFill>
                <a:srgbClr val="FFFFFF"/>
              </a:solidFill>
              <a:latin typeface="Times New Roman" charset="0"/>
              <a:ea typeface="ＭＳ Ｐゴシック"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87450" y="3001963"/>
            <a:ext cx="7070725"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2036" name="Text Box 3"/>
          <p:cNvSpPr txBox="1">
            <a:spLocks noChangeArrowheads="1"/>
          </p:cNvSpPr>
          <p:nvPr/>
        </p:nvSpPr>
        <p:spPr bwMode="auto">
          <a:xfrm>
            <a:off x="0" y="1643063"/>
            <a:ext cx="9144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zh-CN" altLang="en-US" sz="4800" b="1" dirty="0">
                <a:solidFill>
                  <a:srgbClr val="000000"/>
                </a:solidFill>
              </a:rPr>
              <a:t>为什么我们要设法挽回犯罪的会友</a:t>
            </a:r>
            <a:r>
              <a:rPr lang="en-US" sz="4800" b="1" dirty="0">
                <a:solidFill>
                  <a:srgbClr val="000000"/>
                </a:solidFill>
              </a:rPr>
              <a:t>? </a:t>
            </a:r>
            <a:endParaRPr lang="en-US" sz="4000" b="1" dirty="0">
              <a:solidFill>
                <a:srgbClr val="000000"/>
              </a:solidFill>
              <a:latin typeface="Times New Roman" charset="0"/>
            </a:endParaRPr>
          </a:p>
        </p:txBody>
      </p:sp>
      <p:sp>
        <p:nvSpPr>
          <p:cNvPr id="7" name="Rectangle 2"/>
          <p:cNvSpPr txBox="1">
            <a:spLocks noChangeArrowheads="1"/>
          </p:cNvSpPr>
          <p:nvPr/>
        </p:nvSpPr>
        <p:spPr bwMode="auto">
          <a:xfrm>
            <a:off x="7235825" y="333375"/>
            <a:ext cx="1878013" cy="82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4400" b="1" dirty="0"/>
              <a:t>重点二</a:t>
            </a:r>
            <a:endParaRPr lang="en-US" sz="4400" dirty="0">
              <a:latin typeface="Times New Roman" charset="0"/>
            </a:endParaRPr>
          </a:p>
        </p:txBody>
      </p:sp>
      <p:sp>
        <p:nvSpPr>
          <p:cNvPr id="188423" name="Rectangle 2"/>
          <p:cNvSpPr txBox="1">
            <a:spLocks noChangeArrowheads="1"/>
          </p:cNvSpPr>
          <p:nvPr/>
        </p:nvSpPr>
        <p:spPr bwMode="auto">
          <a:xfrm>
            <a:off x="0" y="333375"/>
            <a:ext cx="1878013" cy="82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4400" b="1" dirty="0"/>
              <a:t>重点一</a:t>
            </a:r>
            <a:endParaRPr lang="en-US" sz="4400" dirty="0">
              <a:latin typeface="Times New Roman"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2034"/>
                                        </p:tgtEl>
                                        <p:attrNameLst>
                                          <p:attrName>style.visibility</p:attrName>
                                        </p:attrNameLst>
                                      </p:cBhvr>
                                      <p:to>
                                        <p:strVal val="visible"/>
                                      </p:to>
                                    </p:set>
                                    <p:anim calcmode="lin" valueType="num">
                                      <p:cBhvr>
                                        <p:cTn id="14" dur="1000" fill="hold"/>
                                        <p:tgtEl>
                                          <p:spTgt spid="172034"/>
                                        </p:tgtEl>
                                        <p:attrNameLst>
                                          <p:attrName>ppt_w</p:attrName>
                                        </p:attrNameLst>
                                      </p:cBhvr>
                                      <p:tavLst>
                                        <p:tav tm="0">
                                          <p:val>
                                            <p:strVal val="#ppt_w*0.70"/>
                                          </p:val>
                                        </p:tav>
                                        <p:tav tm="100000">
                                          <p:val>
                                            <p:strVal val="#ppt_w"/>
                                          </p:val>
                                        </p:tav>
                                      </p:tavLst>
                                    </p:anim>
                                    <p:anim calcmode="lin" valueType="num">
                                      <p:cBhvr>
                                        <p:cTn id="15" dur="1000" fill="hold"/>
                                        <p:tgtEl>
                                          <p:spTgt spid="172034"/>
                                        </p:tgtEl>
                                        <p:attrNameLst>
                                          <p:attrName>ppt_h</p:attrName>
                                        </p:attrNameLst>
                                      </p:cBhvr>
                                      <p:tavLst>
                                        <p:tav tm="0">
                                          <p:val>
                                            <p:strVal val="#ppt_h"/>
                                          </p:val>
                                        </p:tav>
                                        <p:tav tm="100000">
                                          <p:val>
                                            <p:strVal val="#ppt_h"/>
                                          </p:val>
                                        </p:tav>
                                      </p:tavLst>
                                    </p:anim>
                                    <p:animEffect transition="in" filter="fade">
                                      <p:cBhvr>
                                        <p:cTn id="16" dur="1000"/>
                                        <p:tgtEl>
                                          <p:spTgt spid="17203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2036"/>
                                        </p:tgtEl>
                                        <p:attrNameLst>
                                          <p:attrName>style.visibility</p:attrName>
                                        </p:attrNameLst>
                                      </p:cBhvr>
                                      <p:to>
                                        <p:strVal val="visible"/>
                                      </p:to>
                                    </p:set>
                                    <p:anim calcmode="lin" valueType="num">
                                      <p:cBhvr>
                                        <p:cTn id="33" dur="1000" fill="hold"/>
                                        <p:tgtEl>
                                          <p:spTgt spid="172036"/>
                                        </p:tgtEl>
                                        <p:attrNameLst>
                                          <p:attrName>ppt_w</p:attrName>
                                        </p:attrNameLst>
                                      </p:cBhvr>
                                      <p:tavLst>
                                        <p:tav tm="0">
                                          <p:val>
                                            <p:strVal val="#ppt_w*0.70"/>
                                          </p:val>
                                        </p:tav>
                                        <p:tav tm="100000">
                                          <p:val>
                                            <p:strVal val="#ppt_w"/>
                                          </p:val>
                                        </p:tav>
                                      </p:tavLst>
                                    </p:anim>
                                    <p:anim calcmode="lin" valueType="num">
                                      <p:cBhvr>
                                        <p:cTn id="34" dur="1000" fill="hold"/>
                                        <p:tgtEl>
                                          <p:spTgt spid="172036"/>
                                        </p:tgtEl>
                                        <p:attrNameLst>
                                          <p:attrName>ppt_h</p:attrName>
                                        </p:attrNameLst>
                                      </p:cBhvr>
                                      <p:tavLst>
                                        <p:tav tm="0">
                                          <p:val>
                                            <p:strVal val="#ppt_h"/>
                                          </p:val>
                                        </p:tav>
                                        <p:tav tm="100000">
                                          <p:val>
                                            <p:strVal val="#ppt_h"/>
                                          </p:val>
                                        </p:tav>
                                      </p:tavLst>
                                    </p:anim>
                                    <p:animEffect transition="in" filter="fade">
                                      <p:cBhvr>
                                        <p:cTn id="35" dur="1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2034" grpId="0"/>
      <p:bldP spid="17203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1" descr="unitycooperation1-300x2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0466" name="Rectangle 2"/>
          <p:cNvSpPr>
            <a:spLocks noGrp="1" noChangeArrowheads="1"/>
          </p:cNvSpPr>
          <p:nvPr>
            <p:ph type="title" idx="4294967295"/>
          </p:nvPr>
        </p:nvSpPr>
        <p:spPr>
          <a:xfrm>
            <a:off x="2484438" y="1196975"/>
            <a:ext cx="4770437" cy="1895475"/>
          </a:xfrm>
        </p:spPr>
        <p:txBody>
          <a:bodyPr/>
          <a:lstStyle/>
          <a:p>
            <a:pPr algn="ctr" eaLnBrk="1" hangingPunct="1"/>
            <a:r>
              <a:rPr lang="zh-CN" altLang="en-US" b="1">
                <a:latin typeface="黑体" charset="0"/>
                <a:ea typeface="黑体" charset="0"/>
                <a:cs typeface="黑体" charset="0"/>
              </a:rPr>
              <a:t>第</a:t>
            </a:r>
            <a:r>
              <a:rPr lang="en-US" altLang="zh-CN" b="1">
                <a:latin typeface="黑体" charset="0"/>
                <a:ea typeface="黑体" charset="0"/>
                <a:cs typeface="黑体" charset="0"/>
              </a:rPr>
              <a:t>18-20</a:t>
            </a:r>
            <a:r>
              <a:rPr lang="zh-CN" altLang="en-US" b="1">
                <a:latin typeface="黑体" charset="0"/>
                <a:ea typeface="黑体" charset="0"/>
                <a:cs typeface="黑体" charset="0"/>
              </a:rPr>
              <a:t>节的重点</a:t>
            </a:r>
            <a:endParaRPr lang="zh-CN" altLang="en-US">
              <a:latin typeface="黑体" charset="0"/>
              <a:ea typeface="黑体" charset="0"/>
              <a:cs typeface="黑体" charset="0"/>
            </a:endParaRPr>
          </a:p>
        </p:txBody>
      </p:sp>
      <p:sp>
        <p:nvSpPr>
          <p:cNvPr id="1078275" name="Text Box 3"/>
          <p:cNvSpPr txBox="1">
            <a:spLocks noChangeArrowheads="1"/>
          </p:cNvSpPr>
          <p:nvPr/>
        </p:nvSpPr>
        <p:spPr bwMode="auto">
          <a:xfrm>
            <a:off x="1979613" y="3578225"/>
            <a:ext cx="5832475"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en-US" altLang="zh-CN" sz="4800" b="1">
                <a:solidFill>
                  <a:srgbClr val="000000"/>
                </a:solidFill>
                <a:latin typeface="黑体" charset="0"/>
                <a:ea typeface="黑体" charset="0"/>
                <a:cs typeface="黑体" charset="0"/>
              </a:rPr>
              <a:t>II. </a:t>
            </a:r>
            <a:r>
              <a:rPr lang="zh-CN" altLang="en-US" sz="4800" b="1">
                <a:solidFill>
                  <a:srgbClr val="000000"/>
                </a:solidFill>
                <a:latin typeface="黑体" charset="0"/>
                <a:ea typeface="黑体" charset="0"/>
                <a:cs typeface="黑体" charset="0"/>
              </a:rPr>
              <a:t>教会是神本身</a:t>
            </a:r>
            <a:r>
              <a:rPr lang="zh-CN" altLang="en-US" sz="4800" b="1" u="sng">
                <a:solidFill>
                  <a:srgbClr val="0000FF"/>
                </a:solidFill>
                <a:latin typeface="黑体" charset="0"/>
                <a:ea typeface="黑体" charset="0"/>
                <a:cs typeface="黑体" charset="0"/>
              </a:rPr>
              <a:t>权威</a:t>
            </a:r>
            <a:r>
              <a:rPr lang="zh-CN" altLang="en-US" sz="4800">
                <a:latin typeface="黑体" charset="0"/>
                <a:ea typeface="黑体" charset="0"/>
                <a:cs typeface="黑体" charset="0"/>
              </a:rPr>
              <a:t>的</a:t>
            </a:r>
            <a:r>
              <a:rPr lang="zh-CN" altLang="en-US" sz="4800" b="1">
                <a:solidFill>
                  <a:srgbClr val="000000"/>
                </a:solidFill>
                <a:latin typeface="黑体" charset="0"/>
                <a:ea typeface="黑体" charset="0"/>
                <a:cs typeface="黑体" charset="0"/>
              </a:rPr>
              <a:t>延伸！</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1" descr="forgiv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207500" cy="69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8690" name="Rectangle 2"/>
          <p:cNvSpPr>
            <a:spLocks noGrp="1" noChangeArrowheads="1"/>
          </p:cNvSpPr>
          <p:nvPr>
            <p:ph type="ctrTitle"/>
          </p:nvPr>
        </p:nvSpPr>
        <p:spPr>
          <a:xfrm>
            <a:off x="250825" y="115888"/>
            <a:ext cx="6781800" cy="1090612"/>
          </a:xfrm>
          <a:effectLst/>
        </p:spPr>
        <p:txBody>
          <a:bodyPr anchor="t"/>
          <a:lstStyle/>
          <a:p>
            <a:pPr eaLnBrk="1" hangingPunct="1">
              <a:spcBef>
                <a:spcPct val="20000"/>
              </a:spcBef>
              <a:buFont typeface="Wingdings" charset="0"/>
              <a:buNone/>
              <a:defRPr/>
            </a:pPr>
            <a:r>
              <a:rPr lang="zh-CN" altLang="en-US" sz="6000" b="1">
                <a:solidFill>
                  <a:srgbClr val="FFFFFF"/>
                </a:solidFill>
                <a:effectLst>
                  <a:glow rad="152400">
                    <a:schemeClr val="tx1"/>
                  </a:glow>
                </a:effectLst>
                <a:latin typeface="黑体" charset="0"/>
                <a:ea typeface="黑体" charset="0"/>
                <a:cs typeface="黑体" charset="0"/>
              </a:rPr>
              <a:t>重点</a:t>
            </a:r>
            <a:r>
              <a:rPr lang="en-US" altLang="ja-JP" sz="6000" b="1">
                <a:solidFill>
                  <a:srgbClr val="FFFFFF"/>
                </a:solidFill>
                <a:effectLst>
                  <a:glow rad="152400">
                    <a:schemeClr val="tx1"/>
                  </a:glow>
                </a:effectLst>
                <a:latin typeface="黑体" charset="0"/>
                <a:ea typeface="黑体" charset="0"/>
                <a:cs typeface="黑体" charset="0"/>
              </a:rPr>
              <a:t>:</a:t>
            </a:r>
            <a:endParaRPr lang="en-US" altLang="zh-CN" sz="6000" b="1">
              <a:solidFill>
                <a:srgbClr val="FFFFFF"/>
              </a:solidFill>
              <a:effectLst>
                <a:glow rad="152400">
                  <a:schemeClr val="tx1"/>
                </a:glow>
              </a:effectLst>
              <a:latin typeface="黑体" charset="0"/>
              <a:ea typeface="黑体" charset="0"/>
              <a:cs typeface="黑体" charset="0"/>
            </a:endParaRPr>
          </a:p>
        </p:txBody>
      </p:sp>
      <p:sp>
        <p:nvSpPr>
          <p:cNvPr id="1138691" name="Rectangle 3"/>
          <p:cNvSpPr>
            <a:spLocks noGrp="1" noChangeArrowheads="1"/>
          </p:cNvSpPr>
          <p:nvPr>
            <p:ph type="subTitle" idx="1"/>
          </p:nvPr>
        </p:nvSpPr>
        <p:spPr>
          <a:xfrm>
            <a:off x="1219200" y="3429000"/>
            <a:ext cx="6781800" cy="3198813"/>
          </a:xfrm>
          <a:effectLst/>
        </p:spPr>
        <p:txBody>
          <a:bodyPr/>
          <a:lstStyle/>
          <a:p>
            <a:pPr eaLnBrk="1" hangingPunct="1">
              <a:buFont typeface="Wingdings" charset="0"/>
              <a:buNone/>
              <a:defRPr/>
            </a:pPr>
            <a:r>
              <a:rPr lang="zh-CN" altLang="en-US" sz="4800" b="1" dirty="0">
                <a:solidFill>
                  <a:srgbClr val="FFFFFF"/>
                </a:solidFill>
                <a:effectLst>
                  <a:glow rad="152400">
                    <a:schemeClr val="tx1"/>
                  </a:glow>
                </a:effectLst>
                <a:latin typeface="黑体" charset="0"/>
                <a:ea typeface="黑体" charset="0"/>
                <a:cs typeface="黑体" charset="0"/>
              </a:rPr>
              <a:t>我们必须正确帮忙</a:t>
            </a:r>
            <a:r>
              <a:rPr lang="zh-CN" altLang="en-US" sz="4800" b="1" u="sng" dirty="0">
                <a:solidFill>
                  <a:srgbClr val="FFFF00"/>
                </a:solidFill>
                <a:effectLst>
                  <a:glow rad="152400">
                    <a:schemeClr val="tx1"/>
                  </a:glow>
                </a:effectLst>
                <a:latin typeface="黑体" charset="0"/>
                <a:ea typeface="黑体" charset="0"/>
                <a:cs typeface="黑体" charset="0"/>
              </a:rPr>
              <a:t>恢复</a:t>
            </a:r>
            <a:r>
              <a:rPr lang="zh-CN" altLang="en-US" sz="4800" b="1" dirty="0">
                <a:solidFill>
                  <a:srgbClr val="FFFFFF"/>
                </a:solidFill>
                <a:effectLst>
                  <a:glow rad="152400">
                    <a:schemeClr val="tx1"/>
                  </a:glow>
                </a:effectLst>
                <a:latin typeface="黑体" charset="0"/>
                <a:ea typeface="黑体" charset="0"/>
                <a:cs typeface="黑体" charset="0"/>
              </a:rPr>
              <a:t>犯罪的会友因为我们是</a:t>
            </a:r>
            <a:r>
              <a:rPr lang="zh-CN" altLang="en-US" sz="4800" b="1" u="sng" dirty="0">
                <a:solidFill>
                  <a:srgbClr val="FFFF00"/>
                </a:solidFill>
                <a:effectLst>
                  <a:glow rad="152400">
                    <a:schemeClr val="tx1"/>
                  </a:glow>
                </a:effectLst>
                <a:latin typeface="黑体" charset="0"/>
                <a:ea typeface="黑体" charset="0"/>
                <a:cs typeface="黑体" charset="0"/>
              </a:rPr>
              <a:t>代表</a:t>
            </a:r>
            <a:r>
              <a:rPr lang="zh-CN" altLang="en-US" sz="4800" b="1" dirty="0">
                <a:solidFill>
                  <a:srgbClr val="FFFFFF"/>
                </a:solidFill>
                <a:effectLst>
                  <a:glow rad="152400">
                    <a:schemeClr val="tx1"/>
                  </a:glow>
                </a:effectLst>
                <a:latin typeface="黑体" charset="0"/>
                <a:ea typeface="黑体" charset="0"/>
                <a:cs typeface="黑体" charset="0"/>
              </a:rPr>
              <a:t>神在做事</a:t>
            </a:r>
            <a:endParaRPr lang="zh-CN" altLang="en-US" sz="4800" b="1" dirty="0">
              <a:solidFill>
                <a:schemeClr val="bg1"/>
              </a:solidFill>
              <a:effectLst>
                <a:glow rad="152400">
                  <a:schemeClr val="tx1"/>
                </a:glow>
              </a:effectLst>
              <a:latin typeface="黑体" charset="0"/>
              <a:ea typeface="黑体" charset="0"/>
              <a:cs typeface="黑体"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8690"/>
                                        </p:tgtEl>
                                        <p:attrNameLst>
                                          <p:attrName>style.visibility</p:attrName>
                                        </p:attrNameLst>
                                      </p:cBhvr>
                                      <p:to>
                                        <p:strVal val="visible"/>
                                      </p:to>
                                    </p:set>
                                    <p:animEffect transition="in" filter="wipe(up)">
                                      <p:cBhvr>
                                        <p:cTn id="7" dur="500"/>
                                        <p:tgtEl>
                                          <p:spTgt spid="1138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8691">
                                            <p:txEl>
                                              <p:pRg st="0" end="0"/>
                                            </p:txEl>
                                          </p:spTgt>
                                        </p:tgtEl>
                                        <p:attrNameLst>
                                          <p:attrName>style.visibility</p:attrName>
                                        </p:attrNameLst>
                                      </p:cBhvr>
                                      <p:to>
                                        <p:strVal val="visible"/>
                                      </p:to>
                                    </p:set>
                                    <p:animEffect transition="in" filter="wipe(up)">
                                      <p:cBhvr>
                                        <p:cTn id="12" dur="500"/>
                                        <p:tgtEl>
                                          <p:spTgt spid="11386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ctrTitle"/>
          </p:nvPr>
        </p:nvSpPr>
        <p:spPr>
          <a:xfrm>
            <a:off x="-107950" y="1524000"/>
            <a:ext cx="3924300" cy="1828800"/>
          </a:xfrm>
        </p:spPr>
        <p:txBody>
          <a:bodyPr/>
          <a:lstStyle/>
          <a:p>
            <a:pPr eaLnBrk="1" hangingPunct="1"/>
            <a:r>
              <a:rPr lang="zh-CN" altLang="en-US" dirty="0">
                <a:latin typeface="黑体" charset="0"/>
                <a:ea typeface="黑体" charset="0"/>
                <a:cs typeface="黑体" charset="0"/>
              </a:rPr>
              <a:t>结构看起来还那么恐怖吗？</a:t>
            </a:r>
          </a:p>
        </p:txBody>
      </p:sp>
      <p:sp>
        <p:nvSpPr>
          <p:cNvPr id="406531" name="Rectangle 3"/>
          <p:cNvSpPr>
            <a:spLocks noGrp="1" noChangeArrowheads="1"/>
          </p:cNvSpPr>
          <p:nvPr>
            <p:ph type="subTitle" idx="1"/>
          </p:nvPr>
        </p:nvSpPr>
        <p:spPr>
          <a:xfrm>
            <a:off x="0" y="4876800"/>
            <a:ext cx="3576638" cy="1752600"/>
          </a:xfrm>
        </p:spPr>
        <p:txBody>
          <a:bodyPr/>
          <a:lstStyle/>
          <a:p>
            <a:pPr eaLnBrk="1" hangingPunct="1">
              <a:buFont typeface="Wingdings" charset="0"/>
              <a:buNone/>
            </a:pPr>
            <a:r>
              <a:rPr lang="zh-CN" altLang="en-US" sz="4000">
                <a:latin typeface="黑体" charset="0"/>
                <a:ea typeface="黑体" charset="0"/>
                <a:cs typeface="黑体" charset="0"/>
              </a:rPr>
              <a:t>有问题吗</a:t>
            </a:r>
            <a:r>
              <a:rPr lang="en-US" altLang="ja-JP" sz="4000">
                <a:latin typeface="黑体" charset="0"/>
                <a:ea typeface="黑体" charset="0"/>
                <a:cs typeface="黑体" charset="0"/>
              </a:rPr>
              <a:t>?</a:t>
            </a:r>
            <a:endParaRPr lang="en-US" altLang="zh-CN" sz="4000">
              <a:latin typeface="黑体" charset="0"/>
              <a:ea typeface="黑体" charset="0"/>
              <a:cs typeface="黑体" charset="0"/>
            </a:endParaRPr>
          </a:p>
        </p:txBody>
      </p:sp>
      <p:pic>
        <p:nvPicPr>
          <p:cNvPr id="193539" name="Picture 4" descr="Bikeju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8225" y="685800"/>
            <a:ext cx="5337175"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304800" y="0"/>
            <a:ext cx="8610600" cy="1371600"/>
          </a:xfrm>
        </p:spPr>
        <p:txBody>
          <a:bodyPr/>
          <a:lstStyle/>
          <a:p>
            <a:pPr eaLnBrk="1" hangingPunct="1"/>
            <a:r>
              <a:rPr lang="en-US" altLang="zh-CN" sz="6000" b="1">
                <a:latin typeface="Arial" charset="0"/>
                <a:ea typeface="ＭＳ Ｐゴシック" charset="0"/>
                <a:cs typeface="ＭＳ Ｐゴシック" charset="0"/>
              </a:rPr>
              <a:t>Black</a:t>
            </a:r>
            <a:endParaRPr lang="en-US" altLang="zh-CN" sz="6000" b="1">
              <a:solidFill>
                <a:srgbClr val="CC0000"/>
              </a:solidFill>
              <a:latin typeface="Arial" charset="0"/>
              <a:ea typeface="ＭＳ Ｐゴシック" charset="0"/>
              <a:cs typeface="ＭＳ Ｐゴシック"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eaLnBrk="1" hangingPunct="1"/>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13977326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4" descr="Unsolved Mysteries"/>
          <p:cNvPicPr>
            <a:picLocks noChangeAspect="1" noChangeArrowheads="1"/>
          </p:cNvPicPr>
          <p:nvPr/>
        </p:nvPicPr>
        <p:blipFill>
          <a:blip r:embed="rId3" cstate="screen">
            <a:extLst>
              <a:ext uri="{28A0092B-C50C-407E-A947-70E740481C1C}">
                <a14:useLocalDpi xmlns:a14="http://schemas.microsoft.com/office/drawing/2010/main"/>
              </a:ext>
            </a:extLst>
          </a:blip>
          <a:srcRect l="12251" t="4063" r="6079" b="42044"/>
          <a:stretch>
            <a:fillRect/>
          </a:stretch>
        </p:blipFill>
        <p:spPr bwMode="auto">
          <a:xfrm>
            <a:off x="1066800" y="152400"/>
            <a:ext cx="7010400" cy="654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0" name="Rectangle 2"/>
          <p:cNvSpPr>
            <a:spLocks noGrp="1" noChangeArrowheads="1"/>
          </p:cNvSpPr>
          <p:nvPr>
            <p:ph type="title"/>
          </p:nvPr>
        </p:nvSpPr>
        <p:spPr>
          <a:xfrm>
            <a:off x="4191000" y="4343400"/>
            <a:ext cx="4953000" cy="1447800"/>
          </a:xfrm>
          <a:solidFill>
            <a:schemeClr val="accent1">
              <a:lumMod val="50000"/>
            </a:schemeClr>
          </a:solidFill>
        </p:spPr>
        <p:txBody>
          <a:bodyPr/>
          <a:lstStyle/>
          <a:p>
            <a:pPr eaLnBrk="1" hangingPunct="1"/>
            <a:r>
              <a:rPr kumimoji="0" lang="zh-CN" altLang="en-US" sz="3600" b="1">
                <a:latin typeface="黑体" charset="0"/>
                <a:ea typeface="黑体" charset="0"/>
                <a:cs typeface="黑体" charset="0"/>
              </a:rPr>
              <a:t>一些讲道将继续是未解之谜！</a:t>
            </a:r>
            <a:endParaRPr kumimoji="0" lang="zh-CN" altLang="en-US" b="1">
              <a:latin typeface="黑体" charset="0"/>
              <a:ea typeface="黑体" charset="0"/>
              <a:cs typeface="黑体" charset="0"/>
            </a:endParaRPr>
          </a:p>
        </p:txBody>
      </p:sp>
      <p:sp>
        <p:nvSpPr>
          <p:cNvPr id="5" name="Rectangle 39"/>
          <p:cNvSpPr>
            <a:spLocks noChangeArrowheads="1"/>
          </p:cNvSpPr>
          <p:nvPr/>
        </p:nvSpPr>
        <p:spPr bwMode="auto">
          <a:xfrm>
            <a:off x="0" y="5934075"/>
            <a:ext cx="9144000" cy="950913"/>
          </a:xfrm>
          <a:prstGeom prst="rect">
            <a:avLst/>
          </a:prstGeom>
          <a:solidFill>
            <a:schemeClr val="accent4">
              <a:lumMod val="10000"/>
            </a:schemeClr>
          </a:solidFill>
          <a:ln w="12700">
            <a:noFill/>
            <a:miter lim="800000"/>
            <a:headEnd/>
            <a:tailEnd/>
          </a:ln>
          <a:effectLst/>
        </p:spPr>
        <p:txBody>
          <a:bodyPr lIns="90487" tIns="44450" rIns="90487" bIns="44450">
            <a:spAutoFit/>
          </a:bodyPr>
          <a:lstStyle/>
          <a:p>
            <a:pPr algn="ctr"/>
            <a:r>
              <a:rPr lang="zh-CN" altLang="en-US" sz="2800" b="1" i="1">
                <a:solidFill>
                  <a:srgbClr val="FFFFFF"/>
                </a:solidFill>
                <a:effectLst>
                  <a:outerShdw blurRad="38100" dist="38100" dir="2700000" algn="tl">
                    <a:srgbClr val="000000"/>
                  </a:outerShdw>
                </a:effectLst>
                <a:latin typeface="黑体" charset="0"/>
                <a:ea typeface="黑体" charset="0"/>
                <a:cs typeface="黑体" charset="0"/>
              </a:rPr>
              <a:t>“你好，我是来自‘未解之谜’的记者，想针对你的最后一次讲道做次采访</a:t>
            </a:r>
            <a:r>
              <a:rPr lang="en-US" altLang="zh-CN" sz="2800" b="1" i="1">
                <a:solidFill>
                  <a:srgbClr val="FFFFFF"/>
                </a:solidFill>
                <a:effectLst>
                  <a:outerShdw blurRad="38100" dist="38100" dir="2700000" algn="tl">
                    <a:srgbClr val="000000"/>
                  </a:outerShdw>
                </a:effectLst>
                <a:latin typeface="黑体" charset="0"/>
                <a:cs typeface="Arial" charset="0"/>
              </a:rPr>
              <a:t>......”</a:t>
            </a:r>
            <a:r>
              <a:rPr lang="en-US" altLang="ja-JP" sz="2800" b="1" i="1">
                <a:solidFill>
                  <a:srgbClr val="FFFFFF"/>
                </a:solidFill>
                <a:effectLst>
                  <a:outerShdw blurRad="38100" dist="38100" dir="2700000" algn="tl">
                    <a:srgbClr val="000000"/>
                  </a:outerShdw>
                </a:effectLst>
                <a:latin typeface="黑体" charset="0"/>
                <a:cs typeface="Arial" charset="0"/>
              </a:rPr>
              <a:t> </a:t>
            </a:r>
            <a:endParaRPr lang="en-US" altLang="zh-CN" sz="2800" b="1" i="1">
              <a:solidFill>
                <a:srgbClr val="FFFFFF"/>
              </a:solidFill>
              <a:effectLst>
                <a:outerShdw blurRad="38100" dist="38100" dir="2700000" algn="tl">
                  <a:srgbClr val="000000"/>
                </a:outerShdw>
              </a:effectLst>
              <a:latin typeface="黑体"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1028" descr="Dog skelet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260975"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989" name="Picture 1029" descr="horse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159125"/>
            <a:ext cx="4318000" cy="369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986" name="Rectangle 1026"/>
          <p:cNvSpPr>
            <a:spLocks noGrp="1" noChangeArrowheads="1"/>
          </p:cNvSpPr>
          <p:nvPr>
            <p:ph type="ctrTitle"/>
          </p:nvPr>
        </p:nvSpPr>
        <p:spPr>
          <a:xfrm>
            <a:off x="4191000" y="4876800"/>
            <a:ext cx="4953000" cy="1981200"/>
          </a:xfrm>
          <a:solidFill>
            <a:schemeClr val="accent1"/>
          </a:solidFill>
        </p:spPr>
        <p:txBody>
          <a:bodyPr/>
          <a:lstStyle/>
          <a:p>
            <a:pPr eaLnBrk="1" hangingPunct="1"/>
            <a:r>
              <a:rPr kumimoji="0" lang="zh-CN" altLang="en-US" sz="3600" b="1">
                <a:latin typeface="黑体" charset="0"/>
                <a:ea typeface="黑体" charset="0"/>
                <a:cs typeface="黑体" charset="0"/>
              </a:rPr>
              <a:t>所有生物都需要一个骨架。讲道也是如此！</a:t>
            </a:r>
          </a:p>
        </p:txBody>
      </p:sp>
      <p:pic>
        <p:nvPicPr>
          <p:cNvPr id="297990" name="Picture 1030" descr="skelet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00" y="228600"/>
            <a:ext cx="2643188" cy="4876800"/>
          </a:xfrm>
          <a:prstGeom prst="rect">
            <a:avLst/>
          </a:prstGeom>
          <a:noFill/>
          <a:ln w="762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slide(fromBottom)">
                                      <p:cBhvr>
                                        <p:cTn id="7" dur="2000"/>
                                        <p:tgtEl>
                                          <p:spTgt spid="297988"/>
                                        </p:tgtEl>
                                      </p:cBhvr>
                                    </p:animEffect>
                                  </p:childTnLst>
                                </p:cTn>
                              </p:par>
                            </p:childTnLst>
                          </p:cTn>
                        </p:par>
                        <p:par>
                          <p:cTn id="8" fill="hold" nodeType="afterGroup">
                            <p:stCondLst>
                              <p:cond delay="2000"/>
                            </p:stCondLst>
                            <p:childTnLst>
                              <p:par>
                                <p:cTn id="9" presetID="12" presetClass="entr" presetSubtype="4" fill="hold" nodeType="afterEffect">
                                  <p:stCondLst>
                                    <p:cond delay="0"/>
                                  </p:stCondLst>
                                  <p:childTnLst>
                                    <p:set>
                                      <p:cBhvr>
                                        <p:cTn id="10" dur="1" fill="hold">
                                          <p:stCondLst>
                                            <p:cond delay="0"/>
                                          </p:stCondLst>
                                        </p:cTn>
                                        <p:tgtEl>
                                          <p:spTgt spid="297989"/>
                                        </p:tgtEl>
                                        <p:attrNameLst>
                                          <p:attrName>style.visibility</p:attrName>
                                        </p:attrNameLst>
                                      </p:cBhvr>
                                      <p:to>
                                        <p:strVal val="visible"/>
                                      </p:to>
                                    </p:set>
                                    <p:animEffect transition="in" filter="slide(fromBottom)">
                                      <p:cBhvr>
                                        <p:cTn id="11" dur="2000"/>
                                        <p:tgtEl>
                                          <p:spTgt spid="297989"/>
                                        </p:tgtEl>
                                      </p:cBhvr>
                                    </p:animEffect>
                                  </p:childTnLst>
                                </p:cTn>
                              </p:par>
                            </p:childTnLst>
                          </p:cTn>
                        </p:par>
                        <p:par>
                          <p:cTn id="12" fill="hold" nodeType="afterGroup">
                            <p:stCondLst>
                              <p:cond delay="4000"/>
                            </p:stCondLst>
                            <p:childTnLst>
                              <p:par>
                                <p:cTn id="13" presetID="12" presetClass="entr" presetSubtype="4" fill="hold" nodeType="afterEffect">
                                  <p:stCondLst>
                                    <p:cond delay="0"/>
                                  </p:stCondLst>
                                  <p:childTnLst>
                                    <p:set>
                                      <p:cBhvr>
                                        <p:cTn id="14" dur="1" fill="hold">
                                          <p:stCondLst>
                                            <p:cond delay="0"/>
                                          </p:stCondLst>
                                        </p:cTn>
                                        <p:tgtEl>
                                          <p:spTgt spid="297990"/>
                                        </p:tgtEl>
                                        <p:attrNameLst>
                                          <p:attrName>style.visibility</p:attrName>
                                        </p:attrNameLst>
                                      </p:cBhvr>
                                      <p:to>
                                        <p:strVal val="visible"/>
                                      </p:to>
                                    </p:set>
                                    <p:animEffect transition="in" filter="slide(fromBottom)">
                                      <p:cBhvr>
                                        <p:cTn id="15" dur="2000"/>
                                        <p:tgtEl>
                                          <p:spTgt spid="297990"/>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297986"/>
                                        </p:tgtEl>
                                        <p:attrNameLst>
                                          <p:attrName>style.visibility</p:attrName>
                                        </p:attrNameLst>
                                      </p:cBhvr>
                                      <p:to>
                                        <p:strVal val="visible"/>
                                      </p:to>
                                    </p:set>
                                    <p:animEffect transition="in" filter="slide(fromBottom)">
                                      <p:cBhvr>
                                        <p:cTn id="19" dur="20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idx="4294967295"/>
          </p:nvPr>
        </p:nvSpPr>
        <p:spPr>
          <a:xfrm>
            <a:off x="755650" y="609600"/>
            <a:ext cx="7632700" cy="762000"/>
          </a:xfrm>
          <a:gradFill rotWithShape="0">
            <a:gsLst>
              <a:gs pos="0">
                <a:srgbClr val="800080"/>
              </a:gs>
              <a:gs pos="50000">
                <a:srgbClr val="800080">
                  <a:gamma/>
                  <a:shade val="29804"/>
                  <a:invGamma/>
                </a:srgbClr>
              </a:gs>
              <a:gs pos="100000">
                <a:srgbClr val="800080"/>
              </a:gs>
            </a:gsLst>
            <a:lin ang="5400000" scaled="1"/>
          </a:gradFill>
        </p:spPr>
        <p:txBody>
          <a:bodyPr/>
          <a:lstStyle/>
          <a:p>
            <a:pPr eaLnBrk="1" hangingPunct="1"/>
            <a:r>
              <a:rPr lang="zh-CN" altLang="en-US" sz="2800">
                <a:effectLst>
                  <a:outerShdw blurRad="38100" dist="38100" dir="2700000" algn="tl">
                    <a:srgbClr val="000000"/>
                  </a:outerShdw>
                </a:effectLst>
                <a:latin typeface="黑体" charset="0"/>
                <a:ea typeface="黑体" charset="0"/>
                <a:cs typeface="黑体" charset="0"/>
              </a:rPr>
              <a:t>准备释经讲道的过程</a:t>
            </a:r>
          </a:p>
        </p:txBody>
      </p:sp>
      <p:sp>
        <p:nvSpPr>
          <p:cNvPr id="157698"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r>
              <a:rPr lang="zh-CN" altLang="en-US" sz="1800" b="1">
                <a:solidFill>
                  <a:schemeClr val="tx2"/>
                </a:solidFill>
                <a:effectLst>
                  <a:outerShdw blurRad="38100" dist="38100" dir="2700000" algn="tl">
                    <a:srgbClr val="000000"/>
                  </a:outerShdw>
                </a:effectLst>
                <a:latin typeface="黑体" charset="0"/>
                <a:ea typeface="黑体" charset="0"/>
                <a:cs typeface="黑体" charset="0"/>
              </a:rPr>
              <a:t>取自</a:t>
            </a:r>
            <a:r>
              <a:rPr lang="en-US" altLang="zh-CN" sz="1800" b="1">
                <a:solidFill>
                  <a:schemeClr val="tx2"/>
                </a:solidFill>
                <a:effectLst>
                  <a:outerShdw blurRad="38100" dist="38100" dir="2700000" algn="tl">
                    <a:srgbClr val="000000"/>
                  </a:outerShdw>
                </a:effectLst>
                <a:latin typeface="黑体" charset="0"/>
                <a:cs typeface="Arial" charset="0"/>
              </a:rPr>
              <a:t> </a:t>
            </a:r>
            <a:r>
              <a:rPr lang="en-US" altLang="ja-JP" sz="1800" b="1">
                <a:solidFill>
                  <a:schemeClr val="tx2"/>
                </a:solidFill>
                <a:effectLst>
                  <a:outerShdw blurRad="38100" dist="38100" dir="2700000" algn="tl">
                    <a:srgbClr val="000000"/>
                  </a:outerShdw>
                </a:effectLst>
                <a:cs typeface="Arial" charset="0"/>
              </a:rPr>
              <a:t>Ramesh Richard</a:t>
            </a:r>
            <a:r>
              <a:rPr lang="fr-FR" altLang="ja-JP" sz="1800" b="1">
                <a:solidFill>
                  <a:schemeClr val="tx2"/>
                </a:solidFill>
                <a:effectLst>
                  <a:outerShdw blurRad="38100" dist="38100" dir="2700000" algn="tl">
                    <a:srgbClr val="000000"/>
                  </a:outerShdw>
                </a:effectLst>
                <a:latin typeface="黑体" charset="0"/>
                <a:cs typeface="Arial" charset="0"/>
              </a:rPr>
              <a:t> </a:t>
            </a:r>
            <a:r>
              <a:rPr lang="zh-CN" altLang="en-US" sz="1800" b="1">
                <a:solidFill>
                  <a:schemeClr val="tx2"/>
                </a:solidFill>
                <a:effectLst>
                  <a:outerShdw blurRad="38100" dist="38100" dir="2700000" algn="tl">
                    <a:srgbClr val="000000"/>
                  </a:outerShdw>
                </a:effectLst>
                <a:latin typeface="黑体" charset="0"/>
                <a:ea typeface="黑体" charset="0"/>
                <a:cs typeface="黑体" charset="0"/>
              </a:rPr>
              <a:t>的</a:t>
            </a:r>
            <a:r>
              <a:rPr lang="en-US" altLang="ja-JP" sz="1800" b="1">
                <a:solidFill>
                  <a:schemeClr val="tx2"/>
                </a:solidFill>
                <a:effectLst>
                  <a:outerShdw blurRad="38100" dist="38100" dir="2700000" algn="tl">
                    <a:srgbClr val="000000"/>
                  </a:outerShdw>
                </a:effectLst>
                <a:latin typeface="黑体" charset="0"/>
                <a:ea typeface="黑体" charset="0"/>
                <a:cs typeface="黑体" charset="0"/>
              </a:rPr>
              <a:t> </a:t>
            </a:r>
            <a:r>
              <a:rPr lang="en-US" altLang="ja-JP" sz="1800" b="1">
                <a:solidFill>
                  <a:schemeClr val="tx2"/>
                </a:solidFill>
                <a:effectLst>
                  <a:outerShdw blurRad="38100" dist="38100" dir="2700000" algn="tl">
                    <a:srgbClr val="000000"/>
                  </a:outerShdw>
                </a:effectLst>
                <a:ea typeface="黑体" charset="0"/>
                <a:cs typeface="黑体" charset="0"/>
              </a:rPr>
              <a:t>“</a:t>
            </a:r>
            <a:r>
              <a:rPr lang="ja-JP" altLang="en-US" sz="1800" b="1" i="1">
                <a:solidFill>
                  <a:schemeClr val="tx2"/>
                </a:solidFill>
                <a:effectLst>
                  <a:outerShdw blurRad="38100" dist="38100" dir="2700000" algn="tl">
                    <a:srgbClr val="000000"/>
                  </a:outerShdw>
                </a:effectLst>
                <a:ea typeface="黑体" charset="0"/>
                <a:cs typeface="黑体" charset="0"/>
              </a:rPr>
              <a:t>释经讲道七阶”</a:t>
            </a:r>
            <a:endParaRPr lang="zh-CN" altLang="en-US" sz="1800" b="1" i="1">
              <a:solidFill>
                <a:schemeClr val="tx2"/>
              </a:solidFill>
              <a:effectLst>
                <a:outerShdw blurRad="38100" dist="38100" dir="2700000" algn="tl">
                  <a:srgbClr val="000000"/>
                </a:outerShdw>
              </a:effectLst>
              <a:ea typeface="黑体" charset="0"/>
              <a:cs typeface="黑体" charset="0"/>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r>
              <a:rPr lang="zh-CN" altLang="en-US" b="1">
                <a:solidFill>
                  <a:schemeClr val="tx2"/>
                </a:solidFill>
                <a:effectLst>
                  <a:outerShdw blurRad="38100" dist="38100" dir="2700000" algn="tl">
                    <a:srgbClr val="000000"/>
                  </a:outerShdw>
                </a:effectLst>
                <a:latin typeface="黑体" charset="0"/>
                <a:ea typeface="黑体" charset="0"/>
                <a:cs typeface="黑体" charset="0"/>
              </a:rPr>
              <a:t>研读</a:t>
            </a:r>
          </a:p>
        </p:txBody>
      </p:sp>
      <p:sp>
        <p:nvSpPr>
          <p:cNvPr id="157701"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57702"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57703"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r>
              <a:rPr lang="zh-CN" altLang="en-US" b="1">
                <a:solidFill>
                  <a:schemeClr val="tx2"/>
                </a:solidFill>
                <a:effectLst>
                  <a:outerShdw blurRad="38100" dist="38100" dir="2700000" algn="tl">
                    <a:srgbClr val="000000"/>
                  </a:outerShdw>
                </a:effectLst>
                <a:latin typeface="黑体" charset="0"/>
                <a:ea typeface="黑体" charset="0"/>
                <a:cs typeface="黑体" charset="0"/>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157707"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r>
              <a:rPr lang="zh-CN" altLang="en-US" b="1">
                <a:solidFill>
                  <a:schemeClr val="tx2"/>
                </a:solidFill>
                <a:effectLst>
                  <a:outerShdw blurRad="38100" dist="38100" dir="2700000" algn="tl">
                    <a:srgbClr val="000000"/>
                  </a:outerShdw>
                </a:effectLst>
                <a:latin typeface="黑体" charset="0"/>
                <a:ea typeface="黑体" charset="0"/>
                <a:cs typeface="黑体" charset="0"/>
              </a:rPr>
              <a:t>经文</a:t>
            </a:r>
            <a:r>
              <a:rPr lang="en-US" b="1">
                <a:solidFill>
                  <a:schemeClr val="tx2"/>
                </a:solidFill>
                <a:effectLst>
                  <a:outerShdw blurRad="38100" dist="38100" dir="2700000" algn="tl">
                    <a:srgbClr val="000000"/>
                  </a:outerShdw>
                </a:effectLst>
                <a:latin typeface="黑体" charset="0"/>
                <a:ea typeface="黑体" charset="0"/>
                <a:cs typeface="黑体" charset="0"/>
              </a:rPr>
              <a:t>主旨</a:t>
            </a:r>
            <a:endParaRPr lang="zh-CN" altLang="en-US" b="1">
              <a:solidFill>
                <a:schemeClr val="tx2"/>
              </a:solidFill>
              <a:effectLst>
                <a:outerShdw blurRad="38100" dist="38100" dir="2700000" algn="tl">
                  <a:srgbClr val="000000"/>
                </a:outerShdw>
              </a:effectLst>
              <a:latin typeface="黑体" charset="0"/>
              <a:ea typeface="黑体" charset="0"/>
              <a:cs typeface="黑体" charset="0"/>
            </a:endParaRPr>
          </a:p>
        </p:txBody>
      </p:sp>
      <p:sp>
        <p:nvSpPr>
          <p:cNvPr id="157709"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57710"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r>
              <a:rPr lang="zh-CN" altLang="en-US" b="1">
                <a:solidFill>
                  <a:schemeClr val="tx2"/>
                </a:solidFill>
                <a:effectLst>
                  <a:outerShdw blurRad="38100" dist="38100" dir="2700000" algn="tl">
                    <a:srgbClr val="000000"/>
                  </a:outerShdw>
                </a:effectLst>
                <a:latin typeface="黑体" charset="0"/>
                <a:ea typeface="黑体" charset="0"/>
                <a:cs typeface="黑体" charset="0"/>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r>
              <a:rPr lang="zh-CN" altLang="en-US" b="1">
                <a:solidFill>
                  <a:schemeClr val="tx2"/>
                </a:solidFill>
                <a:effectLst>
                  <a:outerShdw blurRad="38100" dist="38100" dir="2700000" algn="tl">
                    <a:srgbClr val="000000"/>
                  </a:outerShdw>
                </a:effectLst>
                <a:latin typeface="黑体" charset="0"/>
                <a:ea typeface="黑体" charset="0"/>
                <a:cs typeface="黑体" charset="0"/>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脑</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心</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骨干</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r>
              <a:rPr lang="zh-CN" altLang="en-US" b="1" i="1">
                <a:solidFill>
                  <a:srgbClr val="FDE3BA"/>
                </a:solidFill>
                <a:effectLst>
                  <a:outerShdw blurRad="38100" dist="38100" dir="2700000" algn="tl">
                    <a:srgbClr val="000000"/>
                  </a:outerShdw>
                </a:effectLst>
                <a:latin typeface="黑体" charset="0"/>
                <a:ea typeface="黑体" charset="0"/>
                <a:cs typeface="黑体" charset="0"/>
              </a:rPr>
              <a:t>肉</a:t>
            </a:r>
          </a:p>
        </p:txBody>
      </p:sp>
      <p:sp>
        <p:nvSpPr>
          <p:cNvPr id="157717"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57718"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57719"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57720"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57721"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57722"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r>
              <a:rPr lang="zh-CN" altLang="en-US" b="1">
                <a:solidFill>
                  <a:srgbClr val="D49FFF"/>
                </a:solidFill>
                <a:effectLst>
                  <a:outerShdw blurRad="38100" dist="38100" dir="2700000" algn="tl">
                    <a:srgbClr val="000000"/>
                  </a:outerShdw>
                </a:effectLst>
                <a:latin typeface="黑体" charset="0"/>
                <a:ea typeface="黑体" charset="0"/>
                <a:cs typeface="黑体" charset="0"/>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r>
              <a:rPr lang="zh-CN" altLang="en-US" b="1">
                <a:solidFill>
                  <a:srgbClr val="D49FFF"/>
                </a:solidFill>
                <a:effectLst>
                  <a:outerShdw blurRad="38100" dist="38100" dir="2700000" algn="tl">
                    <a:srgbClr val="000000"/>
                  </a:outerShdw>
                </a:effectLst>
                <a:latin typeface="黑体" charset="0"/>
                <a:ea typeface="黑体" charset="0"/>
                <a:cs typeface="黑体" charset="0"/>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1 </a:t>
            </a:r>
            <a:r>
              <a:rPr lang="zh-CN" altLang="en-US" sz="1400" b="1">
                <a:effectLst>
                  <a:outerShdw blurRad="38100" dist="38100" dir="2700000" algn="tl">
                    <a:srgbClr val="000000"/>
                  </a:outerShdw>
                </a:effectLst>
                <a:latin typeface="黑体" charset="0"/>
                <a:ea typeface="黑体" charset="0"/>
                <a:cs typeface="黑体" charset="0"/>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2 </a:t>
            </a:r>
            <a:r>
              <a:rPr lang="zh-CN" altLang="en-US" sz="1400" b="1">
                <a:effectLst>
                  <a:outerShdw blurRad="38100" dist="38100" dir="2700000" algn="tl">
                    <a:srgbClr val="000000"/>
                  </a:outerShdw>
                </a:effectLst>
                <a:latin typeface="黑体" charset="0"/>
                <a:ea typeface="黑体" charset="0"/>
                <a:cs typeface="黑体" charset="0"/>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3.1 </a:t>
            </a:r>
            <a:r>
              <a:rPr lang="zh-CN" altLang="en-US" sz="1400" b="1">
                <a:effectLst>
                  <a:outerShdw blurRad="38100" dist="38100" dir="2700000" algn="tl">
                    <a:srgbClr val="000000"/>
                  </a:outerShdw>
                </a:effectLst>
                <a:latin typeface="黑体" charset="0"/>
                <a:ea typeface="黑体" charset="0"/>
                <a:cs typeface="黑体" charset="0"/>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3.2 </a:t>
            </a:r>
            <a:r>
              <a:rPr lang="zh-CN" altLang="en-US" sz="1400" b="1">
                <a:effectLst>
                  <a:outerShdw blurRad="38100" dist="38100" dir="2700000" algn="tl">
                    <a:srgbClr val="000000"/>
                  </a:outerShdw>
                </a:effectLst>
                <a:latin typeface="黑体" charset="0"/>
                <a:ea typeface="黑体" charset="0"/>
                <a:cs typeface="黑体" charset="0"/>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4 </a:t>
            </a:r>
            <a:r>
              <a:rPr lang="zh-CN" altLang="en-US" sz="1400" b="1">
                <a:effectLst>
                  <a:outerShdw blurRad="38100" dist="38100" dir="2700000" algn="tl">
                    <a:srgbClr val="000000"/>
                  </a:outerShdw>
                </a:effectLst>
                <a:latin typeface="黑体" charset="0"/>
                <a:ea typeface="黑体" charset="0"/>
                <a:cs typeface="黑体" charset="0"/>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5 </a:t>
            </a:r>
            <a:r>
              <a:rPr lang="zh-CN" altLang="en-US" sz="1400" b="1">
                <a:effectLst>
                  <a:outerShdw blurRad="38100" dist="38100" dir="2700000" algn="tl">
                    <a:srgbClr val="000000"/>
                  </a:outerShdw>
                </a:effectLst>
                <a:latin typeface="黑体" charset="0"/>
                <a:ea typeface="黑体" charset="0"/>
                <a:cs typeface="黑体" charset="0"/>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6 </a:t>
            </a:r>
            <a:r>
              <a:rPr lang="zh-CN" altLang="en-US" sz="1400" b="1">
                <a:effectLst>
                  <a:outerShdw blurRad="38100" dist="38100" dir="2700000" algn="tl">
                    <a:srgbClr val="000000"/>
                  </a:outerShdw>
                </a:effectLst>
                <a:latin typeface="黑体" charset="0"/>
                <a:ea typeface="黑体" charset="0"/>
                <a:cs typeface="黑体" charset="0"/>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7 </a:t>
            </a:r>
            <a:r>
              <a:rPr lang="zh-CN" altLang="en-US" sz="1400" b="1">
                <a:effectLst>
                  <a:outerShdw blurRad="38100" dist="38100" dir="2700000" algn="tl">
                    <a:srgbClr val="000000"/>
                  </a:outerShdw>
                </a:effectLst>
                <a:latin typeface="黑体" charset="0"/>
                <a:ea typeface="黑体" charset="0"/>
                <a:cs typeface="黑体" charset="0"/>
              </a:rPr>
              <a:t>信息大纲</a:t>
            </a:r>
            <a:endParaRPr lang="en-US" altLang="zh-CN" sz="1400" b="1">
              <a:effectLst>
                <a:outerShdw blurRad="38100" dist="38100" dir="2700000" algn="tl">
                  <a:srgbClr val="000000"/>
                </a:outerShdw>
              </a:effectLst>
              <a:latin typeface="黑体" charset="0"/>
              <a:cs typeface="Arial" charset="0"/>
            </a:endParaRPr>
          </a:p>
          <a:p>
            <a:r>
              <a:rPr lang="en-US" altLang="zh-CN" sz="1400" b="1">
                <a:effectLst>
                  <a:outerShdw blurRad="38100" dist="38100" dir="2700000" algn="tl">
                    <a:srgbClr val="000000"/>
                  </a:outerShdw>
                </a:effectLst>
                <a:latin typeface="黑体" charset="0"/>
                <a:cs typeface="Arial" charset="0"/>
              </a:rPr>
              <a:t>8 </a:t>
            </a:r>
            <a:r>
              <a:rPr lang="zh-CN" altLang="en-US" sz="1400" b="1">
                <a:effectLst>
                  <a:outerShdw blurRad="38100" dist="38100" dir="2700000" algn="tl">
                    <a:srgbClr val="000000"/>
                  </a:outerShdw>
                </a:effectLst>
                <a:latin typeface="黑体" charset="0"/>
                <a:ea typeface="黑体" charset="0"/>
                <a:cs typeface="黑体" charset="0"/>
              </a:rPr>
              <a:t>清晰</a:t>
            </a:r>
            <a:endParaRPr lang="en-US" altLang="ja-JP" sz="1400" b="1">
              <a:effectLst>
                <a:outerShdw blurRad="38100" dist="38100" dir="2700000" algn="tl">
                  <a:srgbClr val="000000"/>
                </a:outerShdw>
              </a:effectLst>
              <a:latin typeface="黑体" charset="0"/>
              <a:cs typeface="Arial" charset="0"/>
            </a:endParaRPr>
          </a:p>
          <a:p>
            <a:r>
              <a:rPr lang="en-US" altLang="zh-CN" sz="1400" b="1">
                <a:effectLst>
                  <a:outerShdw blurRad="38100" dist="38100" dir="2700000" algn="tl">
                    <a:srgbClr val="000000"/>
                  </a:outerShdw>
                </a:effectLst>
                <a:latin typeface="黑体" charset="0"/>
                <a:cs typeface="Arial" charset="0"/>
              </a:rPr>
              <a:t>9 </a:t>
            </a:r>
            <a:r>
              <a:rPr lang="zh-CN" altLang="en-US" sz="1400" b="1">
                <a:effectLst>
                  <a:outerShdw blurRad="38100" dist="38100" dir="2700000" algn="tl">
                    <a:srgbClr val="000000"/>
                  </a:outerShdw>
                </a:effectLst>
                <a:latin typeface="黑体" charset="0"/>
                <a:ea typeface="黑体" charset="0"/>
                <a:cs typeface="黑体" charset="0"/>
              </a:rPr>
              <a:t>前言</a:t>
            </a:r>
            <a:r>
              <a:rPr lang="en-US" altLang="zh-CN" sz="1400" b="1">
                <a:effectLst>
                  <a:outerShdw blurRad="38100" dist="38100" dir="2700000" algn="tl">
                    <a:srgbClr val="000000"/>
                  </a:outerShdw>
                </a:effectLst>
                <a:latin typeface="黑体" charset="0"/>
                <a:cs typeface="Arial" charset="0"/>
              </a:rPr>
              <a:t>/</a:t>
            </a:r>
            <a:r>
              <a:rPr lang="zh-CN" altLang="en-US" sz="1400" b="1">
                <a:effectLst>
                  <a:outerShdw blurRad="38100" dist="38100" dir="2700000" algn="tl">
                    <a:srgbClr val="000000"/>
                  </a:outerShdw>
                </a:effectLst>
                <a:latin typeface="黑体" charset="0"/>
                <a:ea typeface="黑体" charset="0"/>
                <a:cs typeface="黑体" charset="0"/>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10 </a:t>
            </a:r>
            <a:r>
              <a:rPr lang="zh-CN" altLang="en-US" sz="1400" b="1">
                <a:effectLst>
                  <a:outerShdw blurRad="38100" dist="38100" dir="2700000" algn="tl">
                    <a:srgbClr val="000000"/>
                  </a:outerShdw>
                </a:effectLst>
                <a:latin typeface="黑体" charset="0"/>
                <a:ea typeface="黑体" charset="0"/>
                <a:cs typeface="黑体" charset="0"/>
              </a:rPr>
              <a:t>写稿和讲道</a:t>
            </a: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r>
              <a:rPr lang="zh-CN" altLang="en-US" sz="1400" b="1">
                <a:effectLst>
                  <a:outerShdw blurRad="38100" dist="38100" dir="2700000" algn="tl">
                    <a:srgbClr val="000000"/>
                  </a:outerShdw>
                </a:effectLst>
                <a:latin typeface="黑体" charset="0"/>
                <a:ea typeface="黑体" charset="0"/>
                <a:cs typeface="黑体" charset="0"/>
              </a:rPr>
              <a:t>参考</a:t>
            </a:r>
            <a:r>
              <a:rPr lang="en-US" altLang="zh-CN" sz="1400" b="1">
                <a:effectLst>
                  <a:outerShdw blurRad="38100" dist="38100" dir="2700000" algn="tl">
                    <a:srgbClr val="000000"/>
                  </a:outerShdw>
                </a:effectLst>
                <a:latin typeface="黑体" charset="0"/>
                <a:cs typeface="Arial" charset="0"/>
              </a:rPr>
              <a:t> </a:t>
            </a:r>
            <a:r>
              <a:rPr lang="en-US" altLang="ja-JP" sz="1400" b="1">
                <a:effectLst>
                  <a:outerShdw blurRad="38100" dist="38100" dir="2700000" algn="tl">
                    <a:srgbClr val="000000"/>
                  </a:outerShdw>
                </a:effectLst>
                <a:cs typeface="Arial" charset="0"/>
              </a:rPr>
              <a:t>Haddon Robinson, </a:t>
            </a:r>
            <a:r>
              <a:rPr lang="en-US" altLang="ja-JP" sz="1400" b="1" i="1">
                <a:effectLst>
                  <a:outerShdw blurRad="38100" dist="38100" dir="2700000" algn="tl">
                    <a:srgbClr val="000000"/>
                  </a:outerShdw>
                </a:effectLst>
                <a:cs typeface="Arial" charset="0"/>
              </a:rPr>
              <a:t>Biblical Preaching</a:t>
            </a:r>
            <a:r>
              <a:rPr lang="en-US" altLang="ja-JP" sz="1400" b="1">
                <a:effectLst>
                  <a:outerShdw blurRad="38100" dist="38100" dir="2700000" algn="tl">
                    <a:srgbClr val="000000"/>
                  </a:outerShdw>
                </a:effectLst>
                <a:cs typeface="Arial" charset="0"/>
              </a:rPr>
              <a:t> (notes, 105)</a:t>
            </a:r>
            <a:r>
              <a:rPr lang="en-US" altLang="ja-JP" sz="1400" b="1">
                <a:effectLst>
                  <a:outerShdw blurRad="38100" dist="38100" dir="2700000" algn="tl">
                    <a:srgbClr val="000000"/>
                  </a:outerShdw>
                </a:effectLst>
                <a:latin typeface="黑体" charset="0"/>
                <a:cs typeface="Arial" charset="0"/>
              </a:rPr>
              <a:t> </a:t>
            </a:r>
            <a:r>
              <a:rPr lang="zh-CN" altLang="en-US" sz="1400" b="1">
                <a:effectLst>
                  <a:outerShdw blurRad="38100" dist="38100" dir="2700000" algn="tl">
                    <a:srgbClr val="000000"/>
                  </a:outerShdw>
                </a:effectLst>
                <a:latin typeface="黑体" charset="0"/>
                <a:ea typeface="黑体" charset="0"/>
                <a:cs typeface="黑体" charset="0"/>
              </a:rPr>
              <a:t>的</a:t>
            </a:r>
            <a:r>
              <a:rPr lang="en-US" altLang="zh-CN" sz="1400" b="1">
                <a:effectLst>
                  <a:outerShdw blurRad="38100" dist="38100" dir="2700000" algn="tl">
                    <a:srgbClr val="000000"/>
                  </a:outerShdw>
                </a:effectLst>
                <a:latin typeface="黑体" charset="0"/>
                <a:ea typeface="黑体" charset="0"/>
                <a:cs typeface="黑体" charset="0"/>
              </a:rPr>
              <a:t>10</a:t>
            </a:r>
            <a:r>
              <a:rPr lang="zh-CN" altLang="en-US" sz="1400" b="1">
                <a:effectLst>
                  <a:outerShdw blurRad="38100" dist="38100" dir="2700000" algn="tl">
                    <a:srgbClr val="000000"/>
                  </a:outerShdw>
                </a:effectLst>
                <a:latin typeface="黑体" charset="0"/>
                <a:ea typeface="黑体" charset="0"/>
                <a:cs typeface="黑体" charset="0"/>
              </a:rPr>
              <a:t>个步骤（白色字体）</a:t>
            </a:r>
          </a:p>
        </p:txBody>
      </p:sp>
      <p:sp>
        <p:nvSpPr>
          <p:cNvPr id="157735"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ltLang="zh-CN" b="1">
                <a:solidFill>
                  <a:srgbClr val="00084D"/>
                </a:solidFill>
                <a:latin typeface="Times New Roman" charset="0"/>
                <a:cs typeface="Arial" charset="0"/>
              </a:rPr>
              <a:t>27-28, 251</a:t>
            </a:r>
            <a:endParaRPr lang="en-US" altLang="zh-CN">
              <a:solidFill>
                <a:srgbClr val="00084D"/>
              </a:solidFill>
              <a:latin typeface="Times New Roman" charset="0"/>
              <a:cs typeface="Arial" charset="0"/>
            </a:endParaRPr>
          </a:p>
        </p:txBody>
      </p:sp>
      <p:sp>
        <p:nvSpPr>
          <p:cNvPr id="42" name="Oval 41"/>
          <p:cNvSpPr>
            <a:spLocks noChangeArrowheads="1"/>
          </p:cNvSpPr>
          <p:nvPr/>
        </p:nvSpPr>
        <p:spPr bwMode="auto">
          <a:xfrm>
            <a:off x="5508625" y="4005263"/>
            <a:ext cx="3384550" cy="1223962"/>
          </a:xfrm>
          <a:prstGeom prst="ellipse">
            <a:avLst/>
          </a:pr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FFFFFF"/>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900" decel="100000" fill="hold"/>
                                        <p:tgtEl>
                                          <p:spTgt spid="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quarter" idx="10"/>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1400">
              <a:ea typeface="ヒラギノ角ゴ Pro W3" charset="0"/>
              <a:cs typeface="ヒラギノ角ゴ Pro W3" charset="0"/>
            </a:endParaRPr>
          </a:p>
        </p:txBody>
      </p:sp>
      <p:sp>
        <p:nvSpPr>
          <p:cNvPr id="4" name="Rectangle 5"/>
          <p:cNvSpPr>
            <a:spLocks noGrp="1" noChangeArrowheads="1"/>
          </p:cNvSpPr>
          <p:nvPr>
            <p:ph type="ftr" sz="quarter" idx="11"/>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1400">
              <a:ea typeface="ヒラギノ角ゴ Pro W3" charset="0"/>
              <a:cs typeface="ヒラギノ角ゴ Pro W3" charset="0"/>
            </a:endParaRPr>
          </a:p>
        </p:txBody>
      </p:sp>
      <p:sp>
        <p:nvSpPr>
          <p:cNvPr id="70658" name="Rectangle 2"/>
          <p:cNvSpPr>
            <a:spLocks noGrp="1" noChangeArrowheads="1"/>
          </p:cNvSpPr>
          <p:nvPr>
            <p:ph type="ctrTitle"/>
          </p:nvPr>
        </p:nvSpPr>
        <p:spPr/>
        <p:txBody>
          <a:bodyPr/>
          <a:lstStyle/>
          <a:p>
            <a:pPr eaLnBrk="1" hangingPunct="1"/>
            <a:r>
              <a:rPr lang="zh-CN" altLang="en-US" sz="6600">
                <a:latin typeface="黑体" charset="0"/>
                <a:ea typeface="黑体" charset="0"/>
                <a:cs typeface="黑体" charset="0"/>
              </a:rPr>
              <a:t>你应该如何组织你的讲道？</a:t>
            </a:r>
            <a:endParaRPr lang="zh-CN" altLang="en-US">
              <a:latin typeface="黑体" charset="0"/>
              <a:ea typeface="黑体" charset="0"/>
              <a:cs typeface="黑体"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Point3MissesPoint"/>
          <p:cNvPicPr>
            <a:picLocks noChangeAspect="1" noChangeArrowheads="1"/>
          </p:cNvPicPr>
          <p:nvPr/>
        </p:nvPicPr>
        <p:blipFill>
          <a:blip r:embed="rId3" cstate="screen">
            <a:extLst>
              <a:ext uri="{28A0092B-C50C-407E-A947-70E740481C1C}">
                <a14:useLocalDpi xmlns:a14="http://schemas.microsoft.com/office/drawing/2010/main"/>
              </a:ext>
            </a:extLst>
          </a:blip>
          <a:srcRect l="7532" t="4320" r="9346" b="28442"/>
          <a:stretch>
            <a:fillRect/>
          </a:stretch>
        </p:blipFill>
        <p:spPr bwMode="auto">
          <a:xfrm rot="-858849">
            <a:off x="2171700" y="-666750"/>
            <a:ext cx="6462713" cy="739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6" name="Rectangle 2"/>
          <p:cNvSpPr>
            <a:spLocks noGrp="1" noChangeArrowheads="1"/>
          </p:cNvSpPr>
          <p:nvPr>
            <p:ph type="ctrTitle"/>
          </p:nvPr>
        </p:nvSpPr>
        <p:spPr>
          <a:xfrm>
            <a:off x="-20638" y="2852738"/>
            <a:ext cx="2438401" cy="2089150"/>
          </a:xfrm>
        </p:spPr>
        <p:txBody>
          <a:bodyPr/>
          <a:lstStyle/>
          <a:p>
            <a:pPr eaLnBrk="1" hangingPunct="1">
              <a:defRPr/>
            </a:pPr>
            <a:r>
              <a:rPr lang="zh-CN" altLang="en-US" sz="4000" dirty="0">
                <a:solidFill>
                  <a:srgbClr val="E6E6E6"/>
                </a:solidFill>
                <a:effectLst>
                  <a:outerShdw blurRad="38100" dist="38100" dir="2700000" algn="tl">
                    <a:srgbClr val="000000"/>
                  </a:outerShdw>
                </a:effectLst>
                <a:latin typeface="Trebuchet MS" charset="0"/>
                <a:ea typeface="ヒラギノ角ゴ Pro W3" charset="0"/>
                <a:cs typeface="ヒラギノ角ゴ Pro W3" charset="0"/>
              </a:rPr>
              <a:t>提早完成你的结构</a:t>
            </a:r>
            <a:r>
              <a:rPr lang="en-US" sz="4000" dirty="0">
                <a:solidFill>
                  <a:srgbClr val="E6E6E6"/>
                </a:solidFill>
                <a:effectLst>
                  <a:outerShdw blurRad="38100" dist="38100" dir="2700000" algn="tl">
                    <a:srgbClr val="000000"/>
                  </a:outerShdw>
                </a:effectLst>
                <a:latin typeface="Trebuchet MS" charset="0"/>
                <a:ea typeface="ヒラギノ角ゴ Pro W3" charset="0"/>
                <a:cs typeface="ヒラギノ角ゴ Pro W3" charset="0"/>
              </a:rPr>
              <a:t>!</a:t>
            </a:r>
            <a:endParaRPr lang="en-US" dirty="0">
              <a:solidFill>
                <a:srgbClr val="E6E6E6"/>
              </a:solidFill>
              <a:effectLst>
                <a:outerShdw blurRad="38100" dist="38100" dir="2700000" algn="tl">
                  <a:srgbClr val="000000"/>
                </a:outerShdw>
              </a:effectLst>
              <a:latin typeface="Trebuchet MS" charset="0"/>
              <a:ea typeface="ヒラギノ角ゴ Pro W3" charset="0"/>
              <a:cs typeface="ヒラギノ角ゴ Pro W3" charset="0"/>
            </a:endParaRPr>
          </a:p>
        </p:txBody>
      </p:sp>
      <p:sp>
        <p:nvSpPr>
          <p:cNvPr id="4" name="Rectangle 2"/>
          <p:cNvSpPr txBox="1">
            <a:spLocks noChangeArrowheads="1"/>
          </p:cNvSpPr>
          <p:nvPr/>
        </p:nvSpPr>
        <p:spPr bwMode="auto">
          <a:xfrm rot="-904524">
            <a:off x="2609850" y="4683125"/>
            <a:ext cx="6769100" cy="2005013"/>
          </a:xfrm>
          <a:prstGeom prst="rect">
            <a:avLst/>
          </a:prstGeom>
          <a:solidFill>
            <a:srgbClr val="FFFFFF"/>
          </a:solidFill>
          <a:ln>
            <a:noFill/>
          </a:ln>
          <a:effectLst>
            <a:outerShdw blurRad="50800" dist="38100" dir="2700000" rotWithShape="0">
              <a:srgbClr val="000000">
                <a:alpha val="42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3600" i="1">
                <a:solidFill>
                  <a:srgbClr val="000000"/>
                </a:solidFill>
                <a:latin typeface="黑体" charset="0"/>
                <a:ea typeface="黑体" charset="0"/>
                <a:cs typeface="黑体" charset="0"/>
              </a:rPr>
              <a:t>比林士牧师在第二点中间部分发现讲题中的第三点完全文不答题。</a:t>
            </a:r>
            <a:endParaRPr lang="en-US" altLang="ja-JP" sz="3600" i="1">
              <a:solidFill>
                <a:srgbClr val="000000"/>
              </a:solidFill>
              <a:latin typeface="黑体" charset="0"/>
              <a:ea typeface="ヒラギノ角ゴ Pro W3" charset="0"/>
              <a:cs typeface="ヒラギノ角ゴ Pro W3" charset="0"/>
            </a:endParaRPr>
          </a:p>
          <a:p>
            <a:pPr algn="ctr" eaLnBrk="1" hangingPunct="1"/>
            <a:endParaRPr lang="zh-CN" altLang="en-US" sz="4000" i="1">
              <a:solidFill>
                <a:srgbClr val="000000"/>
              </a:solidFill>
              <a:latin typeface="黑体" charset="0"/>
              <a:ea typeface="ヒラギノ角ゴ Pro W3" charset="0"/>
              <a:cs typeface="ヒラギノ角ゴ Pro W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wipe(down)">
                                      <p:cBhvr>
                                        <p:cTn id="7" dur="580">
                                          <p:stCondLst>
                                            <p:cond delay="0"/>
                                          </p:stCondLst>
                                        </p:cTn>
                                        <p:tgtEl>
                                          <p:spTgt spid="62468"/>
                                        </p:tgtEl>
                                      </p:cBhvr>
                                    </p:animEffect>
                                    <p:anim calcmode="lin" valueType="num">
                                      <p:cBhvr>
                                        <p:cTn id="8" dur="1822" tmFilter="0,0; 0.14,0.36; 0.43,0.73; 0.71,0.91; 1.0,1.0">
                                          <p:stCondLst>
                                            <p:cond delay="0"/>
                                          </p:stCondLst>
                                        </p:cTn>
                                        <p:tgtEl>
                                          <p:spTgt spid="624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4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4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4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468"/>
                                        </p:tgtEl>
                                        <p:attrNameLst>
                                          <p:attrName>ppt_y</p:attrName>
                                        </p:attrNameLst>
                                      </p:cBhvr>
                                      <p:tavLst>
                                        <p:tav tm="0" fmla="#ppt_y-sin(pi*$)/81">
                                          <p:val>
                                            <p:fltVal val="0"/>
                                          </p:val>
                                        </p:tav>
                                        <p:tav tm="100000">
                                          <p:val>
                                            <p:fltVal val="1"/>
                                          </p:val>
                                        </p:tav>
                                      </p:tavLst>
                                    </p:anim>
                                    <p:animScale>
                                      <p:cBhvr>
                                        <p:cTn id="13" dur="26">
                                          <p:stCondLst>
                                            <p:cond delay="650"/>
                                          </p:stCondLst>
                                        </p:cTn>
                                        <p:tgtEl>
                                          <p:spTgt spid="62468"/>
                                        </p:tgtEl>
                                      </p:cBhvr>
                                      <p:to x="100000" y="60000"/>
                                    </p:animScale>
                                    <p:animScale>
                                      <p:cBhvr>
                                        <p:cTn id="14" dur="166" decel="50000">
                                          <p:stCondLst>
                                            <p:cond delay="676"/>
                                          </p:stCondLst>
                                        </p:cTn>
                                        <p:tgtEl>
                                          <p:spTgt spid="62468"/>
                                        </p:tgtEl>
                                      </p:cBhvr>
                                      <p:to x="100000" y="100000"/>
                                    </p:animScale>
                                    <p:animScale>
                                      <p:cBhvr>
                                        <p:cTn id="15" dur="26">
                                          <p:stCondLst>
                                            <p:cond delay="1312"/>
                                          </p:stCondLst>
                                        </p:cTn>
                                        <p:tgtEl>
                                          <p:spTgt spid="62468"/>
                                        </p:tgtEl>
                                      </p:cBhvr>
                                      <p:to x="100000" y="80000"/>
                                    </p:animScale>
                                    <p:animScale>
                                      <p:cBhvr>
                                        <p:cTn id="16" dur="166" decel="50000">
                                          <p:stCondLst>
                                            <p:cond delay="1338"/>
                                          </p:stCondLst>
                                        </p:cTn>
                                        <p:tgtEl>
                                          <p:spTgt spid="62468"/>
                                        </p:tgtEl>
                                      </p:cBhvr>
                                      <p:to x="100000" y="100000"/>
                                    </p:animScale>
                                    <p:animScale>
                                      <p:cBhvr>
                                        <p:cTn id="17" dur="26">
                                          <p:stCondLst>
                                            <p:cond delay="1642"/>
                                          </p:stCondLst>
                                        </p:cTn>
                                        <p:tgtEl>
                                          <p:spTgt spid="62468"/>
                                        </p:tgtEl>
                                      </p:cBhvr>
                                      <p:to x="100000" y="90000"/>
                                    </p:animScale>
                                    <p:animScale>
                                      <p:cBhvr>
                                        <p:cTn id="18" dur="166" decel="50000">
                                          <p:stCondLst>
                                            <p:cond delay="1668"/>
                                          </p:stCondLst>
                                        </p:cTn>
                                        <p:tgtEl>
                                          <p:spTgt spid="62468"/>
                                        </p:tgtEl>
                                      </p:cBhvr>
                                      <p:to x="100000" y="100000"/>
                                    </p:animScale>
                                    <p:animScale>
                                      <p:cBhvr>
                                        <p:cTn id="19" dur="26">
                                          <p:stCondLst>
                                            <p:cond delay="1808"/>
                                          </p:stCondLst>
                                        </p:cTn>
                                        <p:tgtEl>
                                          <p:spTgt spid="62468"/>
                                        </p:tgtEl>
                                      </p:cBhvr>
                                      <p:to x="100000" y="95000"/>
                                    </p:animScale>
                                    <p:animScale>
                                      <p:cBhvr>
                                        <p:cTn id="20" dur="166" decel="50000">
                                          <p:stCondLst>
                                            <p:cond delay="1834"/>
                                          </p:stCondLst>
                                        </p:cTn>
                                        <p:tgtEl>
                                          <p:spTgt spid="6246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2466"/>
                                        </p:tgtEl>
                                        <p:attrNameLst>
                                          <p:attrName>style.visibility</p:attrName>
                                        </p:attrNameLst>
                                      </p:cBhvr>
                                      <p:to>
                                        <p:strVal val="visible"/>
                                      </p:to>
                                    </p:set>
                                    <p:animEffect transition="in" filter="wipe(down)">
                                      <p:cBhvr>
                                        <p:cTn id="41" dur="580">
                                          <p:stCondLst>
                                            <p:cond delay="0"/>
                                          </p:stCondLst>
                                        </p:cTn>
                                        <p:tgtEl>
                                          <p:spTgt spid="62466"/>
                                        </p:tgtEl>
                                      </p:cBhvr>
                                    </p:animEffect>
                                    <p:anim calcmode="lin" valueType="num">
                                      <p:cBhvr>
                                        <p:cTn id="42" dur="1822" tmFilter="0,0; 0.14,0.36; 0.43,0.73; 0.71,0.91; 1.0,1.0">
                                          <p:stCondLst>
                                            <p:cond delay="0"/>
                                          </p:stCondLst>
                                        </p:cTn>
                                        <p:tgtEl>
                                          <p:spTgt spid="6246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246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246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246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2466"/>
                                        </p:tgtEl>
                                        <p:attrNameLst>
                                          <p:attrName>ppt_y</p:attrName>
                                        </p:attrNameLst>
                                      </p:cBhvr>
                                      <p:tavLst>
                                        <p:tav tm="0" fmla="#ppt_y-sin(pi*$)/81">
                                          <p:val>
                                            <p:fltVal val="0"/>
                                          </p:val>
                                        </p:tav>
                                        <p:tav tm="100000">
                                          <p:val>
                                            <p:fltVal val="1"/>
                                          </p:val>
                                        </p:tav>
                                      </p:tavLst>
                                    </p:anim>
                                    <p:animScale>
                                      <p:cBhvr>
                                        <p:cTn id="47" dur="26">
                                          <p:stCondLst>
                                            <p:cond delay="650"/>
                                          </p:stCondLst>
                                        </p:cTn>
                                        <p:tgtEl>
                                          <p:spTgt spid="62466"/>
                                        </p:tgtEl>
                                      </p:cBhvr>
                                      <p:to x="100000" y="60000"/>
                                    </p:animScale>
                                    <p:animScale>
                                      <p:cBhvr>
                                        <p:cTn id="48" dur="166" decel="50000">
                                          <p:stCondLst>
                                            <p:cond delay="676"/>
                                          </p:stCondLst>
                                        </p:cTn>
                                        <p:tgtEl>
                                          <p:spTgt spid="62466"/>
                                        </p:tgtEl>
                                      </p:cBhvr>
                                      <p:to x="100000" y="100000"/>
                                    </p:animScale>
                                    <p:animScale>
                                      <p:cBhvr>
                                        <p:cTn id="49" dur="26">
                                          <p:stCondLst>
                                            <p:cond delay="1312"/>
                                          </p:stCondLst>
                                        </p:cTn>
                                        <p:tgtEl>
                                          <p:spTgt spid="62466"/>
                                        </p:tgtEl>
                                      </p:cBhvr>
                                      <p:to x="100000" y="80000"/>
                                    </p:animScale>
                                    <p:animScale>
                                      <p:cBhvr>
                                        <p:cTn id="50" dur="166" decel="50000">
                                          <p:stCondLst>
                                            <p:cond delay="1338"/>
                                          </p:stCondLst>
                                        </p:cTn>
                                        <p:tgtEl>
                                          <p:spTgt spid="62466"/>
                                        </p:tgtEl>
                                      </p:cBhvr>
                                      <p:to x="100000" y="100000"/>
                                    </p:animScale>
                                    <p:animScale>
                                      <p:cBhvr>
                                        <p:cTn id="51" dur="26">
                                          <p:stCondLst>
                                            <p:cond delay="1642"/>
                                          </p:stCondLst>
                                        </p:cTn>
                                        <p:tgtEl>
                                          <p:spTgt spid="62466"/>
                                        </p:tgtEl>
                                      </p:cBhvr>
                                      <p:to x="100000" y="90000"/>
                                    </p:animScale>
                                    <p:animScale>
                                      <p:cBhvr>
                                        <p:cTn id="52" dur="166" decel="50000">
                                          <p:stCondLst>
                                            <p:cond delay="1668"/>
                                          </p:stCondLst>
                                        </p:cTn>
                                        <p:tgtEl>
                                          <p:spTgt spid="62466"/>
                                        </p:tgtEl>
                                      </p:cBhvr>
                                      <p:to x="100000" y="100000"/>
                                    </p:animScale>
                                    <p:animScale>
                                      <p:cBhvr>
                                        <p:cTn id="53" dur="26">
                                          <p:stCondLst>
                                            <p:cond delay="1808"/>
                                          </p:stCondLst>
                                        </p:cTn>
                                        <p:tgtEl>
                                          <p:spTgt spid="62466"/>
                                        </p:tgtEl>
                                      </p:cBhvr>
                                      <p:to x="100000" y="95000"/>
                                    </p:animScale>
                                    <p:animScale>
                                      <p:cBhvr>
                                        <p:cTn id="54" dur="166" decel="50000">
                                          <p:stCondLst>
                                            <p:cond delay="1834"/>
                                          </p:stCondLst>
                                        </p:cTn>
                                        <p:tgtEl>
                                          <p:spTgt spid="624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9"/>
          <p:cNvSpPr>
            <a:spLocks noChangeArrowheads="1"/>
          </p:cNvSpPr>
          <p:nvPr/>
        </p:nvSpPr>
        <p:spPr bwMode="auto">
          <a:xfrm>
            <a:off x="-76200" y="5257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cs typeface="Arial" charset="0"/>
            </a:endParaRPr>
          </a:p>
        </p:txBody>
      </p:sp>
      <p:sp>
        <p:nvSpPr>
          <p:cNvPr id="163842" name="Rectangle 18"/>
          <p:cNvSpPr>
            <a:spLocks noChangeArrowheads="1"/>
          </p:cNvSpPr>
          <p:nvPr/>
        </p:nvSpPr>
        <p:spPr bwMode="auto">
          <a:xfrm>
            <a:off x="-76200" y="1828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cs typeface="Arial" charset="0"/>
            </a:endParaRPr>
          </a:p>
        </p:txBody>
      </p:sp>
      <p:sp>
        <p:nvSpPr>
          <p:cNvPr id="9219" name="Rectangle 3"/>
          <p:cNvSpPr>
            <a:spLocks noGrp="1" noChangeArrowheads="1"/>
          </p:cNvSpPr>
          <p:nvPr>
            <p:ph type="title"/>
          </p:nvPr>
        </p:nvSpPr>
        <p:spPr>
          <a:xfrm>
            <a:off x="431800" y="0"/>
            <a:ext cx="8243888" cy="1143000"/>
          </a:xfrm>
          <a:effectLst>
            <a:outerShdw blurRad="63500" dist="35921" dir="2700000" algn="ctr" rotWithShape="0">
              <a:srgbClr val="000000">
                <a:alpha val="74997"/>
              </a:srgbClr>
            </a:outerShdw>
          </a:effectLst>
        </p:spPr>
        <p:txBody>
          <a:bodyPr/>
          <a:lstStyle/>
          <a:p>
            <a:pPr algn="ctr" eaLnBrk="1" hangingPunct="1">
              <a:defRPr/>
            </a:pPr>
            <a:r>
              <a:rPr lang="zh-CN" altLang="en-US" b="1" dirty="0">
                <a:latin typeface="Arial" pitchFamily="34" charset="0"/>
                <a:ea typeface="ＭＳ Ｐゴシック" pitchFamily="34" charset="-128"/>
                <a:cs typeface="Arial" pitchFamily="34" charset="0"/>
              </a:rPr>
              <a:t>讲道结构的类型</a:t>
            </a:r>
            <a:endParaRPr lang="en-US" dirty="0">
              <a:latin typeface="Arial" pitchFamily="34" charset="0"/>
              <a:ea typeface="ＭＳ Ｐゴシック" pitchFamily="34" charset="-128"/>
              <a:cs typeface="Arial" pitchFamily="34" charset="0"/>
            </a:endParaRPr>
          </a:p>
        </p:txBody>
      </p:sp>
      <p:sp>
        <p:nvSpPr>
          <p:cNvPr id="163844" name="Text Box 11"/>
          <p:cNvSpPr txBox="1">
            <a:spLocks noChangeArrowheads="1"/>
          </p:cNvSpPr>
          <p:nvPr/>
        </p:nvSpPr>
        <p:spPr bwMode="auto">
          <a:xfrm>
            <a:off x="8467725" y="115888"/>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47</a:t>
            </a:r>
            <a:endParaRPr lang="en-US" altLang="zh-CN">
              <a:cs typeface="Arial" charset="0"/>
            </a:endParaRPr>
          </a:p>
        </p:txBody>
      </p:sp>
      <p:sp>
        <p:nvSpPr>
          <p:cNvPr id="9228" name="Text Box 12"/>
          <p:cNvSpPr txBox="1">
            <a:spLocks noChangeArrowheads="1"/>
          </p:cNvSpPr>
          <p:nvPr/>
        </p:nvSpPr>
        <p:spPr bwMode="auto">
          <a:xfrm>
            <a:off x="95250" y="1981200"/>
            <a:ext cx="800100" cy="46166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b="1" dirty="0">
                <a:latin typeface="黑体" charset="0"/>
                <a:ea typeface="黑体" charset="0"/>
                <a:cs typeface="黑体" charset="0"/>
              </a:rPr>
              <a:t>引言</a:t>
            </a:r>
          </a:p>
        </p:txBody>
      </p:sp>
      <p:sp>
        <p:nvSpPr>
          <p:cNvPr id="9229" name="Text Box 13"/>
          <p:cNvSpPr txBox="1">
            <a:spLocks noChangeArrowheads="1"/>
          </p:cNvSpPr>
          <p:nvPr/>
        </p:nvSpPr>
        <p:spPr bwMode="auto">
          <a:xfrm>
            <a:off x="95250" y="3667125"/>
            <a:ext cx="80010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latin typeface="黑体" charset="0"/>
                <a:ea typeface="黑体" charset="0"/>
                <a:cs typeface="黑体" charset="0"/>
              </a:rPr>
              <a:t>正文</a:t>
            </a:r>
          </a:p>
        </p:txBody>
      </p:sp>
      <p:sp>
        <p:nvSpPr>
          <p:cNvPr id="9230" name="Text Box 14"/>
          <p:cNvSpPr txBox="1">
            <a:spLocks noChangeArrowheads="1"/>
          </p:cNvSpPr>
          <p:nvPr/>
        </p:nvSpPr>
        <p:spPr bwMode="auto">
          <a:xfrm>
            <a:off x="95250" y="5410200"/>
            <a:ext cx="80010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latin typeface="黑体" charset="0"/>
                <a:ea typeface="黑体" charset="0"/>
                <a:cs typeface="黑体" charset="0"/>
              </a:rPr>
              <a:t>总结</a:t>
            </a:r>
          </a:p>
        </p:txBody>
      </p:sp>
      <p:sp>
        <p:nvSpPr>
          <p:cNvPr id="9231" name="Text Box 15"/>
          <p:cNvSpPr txBox="1">
            <a:spLocks noChangeArrowheads="1"/>
          </p:cNvSpPr>
          <p:nvPr/>
        </p:nvSpPr>
        <p:spPr bwMode="auto">
          <a:xfrm>
            <a:off x="2532063" y="1143000"/>
            <a:ext cx="1319212"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defRPr b="1">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defRPr/>
            </a:pPr>
            <a:r>
              <a:rPr lang="zh-CN" altLang="en-US" dirty="0"/>
              <a:t>演绎</a:t>
            </a:r>
            <a:endParaRPr lang="en-US" dirty="0"/>
          </a:p>
        </p:txBody>
      </p:sp>
      <p:sp>
        <p:nvSpPr>
          <p:cNvPr id="9232" name="Text Box 16"/>
          <p:cNvSpPr txBox="1">
            <a:spLocks noChangeArrowheads="1"/>
          </p:cNvSpPr>
          <p:nvPr/>
        </p:nvSpPr>
        <p:spPr bwMode="auto">
          <a:xfrm>
            <a:off x="2411413" y="1981200"/>
            <a:ext cx="14160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ctr">
              <a:defRPr b="1">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TW" altLang="en-US" dirty="0"/>
              <a:t>信息主旨</a:t>
            </a:r>
          </a:p>
        </p:txBody>
      </p:sp>
      <p:sp>
        <p:nvSpPr>
          <p:cNvPr id="9233" name="Text Box 17"/>
          <p:cNvSpPr txBox="1">
            <a:spLocks noChangeArrowheads="1"/>
          </p:cNvSpPr>
          <p:nvPr/>
        </p:nvSpPr>
        <p:spPr bwMode="auto">
          <a:xfrm>
            <a:off x="2124075" y="5410200"/>
            <a:ext cx="20224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latin typeface="黑体" charset="0"/>
                <a:ea typeface="黑体" charset="0"/>
                <a:cs typeface="黑体" charset="0"/>
              </a:rPr>
              <a:t>重述</a:t>
            </a:r>
            <a:r>
              <a:rPr lang="zh-TW" altLang="en-US" b="1">
                <a:ea typeface="黑体" charset="0"/>
                <a:cs typeface="黑体" charset="0"/>
              </a:rPr>
              <a:t>信息主旨</a:t>
            </a:r>
          </a:p>
        </p:txBody>
      </p:sp>
      <p:sp>
        <p:nvSpPr>
          <p:cNvPr id="9236" name="Text Box 20"/>
          <p:cNvSpPr txBox="1">
            <a:spLocks noChangeArrowheads="1"/>
          </p:cNvSpPr>
          <p:nvPr/>
        </p:nvSpPr>
        <p:spPr bwMode="auto">
          <a:xfrm>
            <a:off x="2865438" y="28956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a:cs typeface="Arial" charset="0"/>
              </a:rPr>
              <a:t>I</a:t>
            </a:r>
          </a:p>
        </p:txBody>
      </p:sp>
      <p:sp>
        <p:nvSpPr>
          <p:cNvPr id="9237" name="Text Box 21"/>
          <p:cNvSpPr txBox="1">
            <a:spLocks noChangeArrowheads="1"/>
          </p:cNvSpPr>
          <p:nvPr/>
        </p:nvSpPr>
        <p:spPr bwMode="auto">
          <a:xfrm>
            <a:off x="2865438" y="37052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a:cs typeface="Arial" charset="0"/>
              </a:rPr>
              <a:t>II</a:t>
            </a:r>
          </a:p>
        </p:txBody>
      </p:sp>
      <p:sp>
        <p:nvSpPr>
          <p:cNvPr id="9238" name="Text Box 22"/>
          <p:cNvSpPr txBox="1">
            <a:spLocks noChangeArrowheads="1"/>
          </p:cNvSpPr>
          <p:nvPr/>
        </p:nvSpPr>
        <p:spPr bwMode="auto">
          <a:xfrm>
            <a:off x="2865438" y="45053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a:cs typeface="Arial" charset="0"/>
              </a:rPr>
              <a:t>III</a:t>
            </a:r>
          </a:p>
        </p:txBody>
      </p:sp>
      <p:sp>
        <p:nvSpPr>
          <p:cNvPr id="9239" name="AutoShape 23"/>
          <p:cNvSpPr>
            <a:spLocks noChangeArrowheads="1"/>
          </p:cNvSpPr>
          <p:nvPr/>
        </p:nvSpPr>
        <p:spPr bwMode="auto">
          <a:xfrm>
            <a:off x="4191000" y="1828800"/>
            <a:ext cx="24384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03 w 21600"/>
              <a:gd name="T13" fmla="*/ 3403 h 21600"/>
              <a:gd name="T14" fmla="*/ 18197 w 21600"/>
              <a:gd name="T15" fmla="*/ 18197 h 21600"/>
            </a:gdLst>
            <a:ahLst/>
            <a:cxnLst>
              <a:cxn ang="T8">
                <a:pos x="T0" y="T1"/>
              </a:cxn>
              <a:cxn ang="T9">
                <a:pos x="T2" y="T3"/>
              </a:cxn>
              <a:cxn ang="T10">
                <a:pos x="T4" y="T5"/>
              </a:cxn>
              <a:cxn ang="T11">
                <a:pos x="T6" y="T7"/>
              </a:cxn>
            </a:cxnLst>
            <a:rect l="T12" t="T13" r="T14" b="T15"/>
            <a:pathLst>
              <a:path w="21600" h="21600">
                <a:moveTo>
                  <a:pt x="0" y="0"/>
                </a:moveTo>
                <a:lnTo>
                  <a:pt x="3206" y="21600"/>
                </a:lnTo>
                <a:lnTo>
                  <a:pt x="18394"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40" name="Text Box 24"/>
          <p:cNvSpPr txBox="1">
            <a:spLocks noChangeArrowheads="1"/>
          </p:cNvSpPr>
          <p:nvPr/>
        </p:nvSpPr>
        <p:spPr bwMode="auto">
          <a:xfrm>
            <a:off x="4500563" y="1143000"/>
            <a:ext cx="1776412"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ctr">
              <a:defRPr b="1">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dirty="0"/>
              <a:t>归纳</a:t>
            </a:r>
            <a:endParaRPr lang="en-US" dirty="0"/>
          </a:p>
        </p:txBody>
      </p:sp>
      <p:sp>
        <p:nvSpPr>
          <p:cNvPr id="9241" name="Text Box 25"/>
          <p:cNvSpPr txBox="1">
            <a:spLocks noChangeArrowheads="1"/>
          </p:cNvSpPr>
          <p:nvPr/>
        </p:nvSpPr>
        <p:spPr bwMode="auto">
          <a:xfrm>
            <a:off x="4284663" y="1981200"/>
            <a:ext cx="21590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defRPr b="1">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defRPr/>
            </a:pPr>
            <a:r>
              <a:rPr lang="zh-CN" altLang="en-US" dirty="0"/>
              <a:t>主题</a:t>
            </a:r>
            <a:endParaRPr lang="en-US" dirty="0"/>
          </a:p>
        </p:txBody>
      </p:sp>
      <p:sp>
        <p:nvSpPr>
          <p:cNvPr id="9242" name="Text Box 26"/>
          <p:cNvSpPr txBox="1">
            <a:spLocks noChangeArrowheads="1"/>
          </p:cNvSpPr>
          <p:nvPr/>
        </p:nvSpPr>
        <p:spPr bwMode="auto">
          <a:xfrm>
            <a:off x="4500563" y="5410200"/>
            <a:ext cx="1919287"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TW" altLang="en-US" b="1" dirty="0">
                <a:cs typeface="Arial" charset="0"/>
              </a:rPr>
              <a:t>信息主旨</a:t>
            </a:r>
          </a:p>
        </p:txBody>
      </p:sp>
      <p:sp>
        <p:nvSpPr>
          <p:cNvPr id="9243" name="Text Box 27"/>
          <p:cNvSpPr txBox="1">
            <a:spLocks noChangeArrowheads="1"/>
          </p:cNvSpPr>
          <p:nvPr/>
        </p:nvSpPr>
        <p:spPr bwMode="auto">
          <a:xfrm>
            <a:off x="5143500" y="28956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a:cs typeface="Arial" charset="0"/>
              </a:rPr>
              <a:t>I</a:t>
            </a:r>
          </a:p>
        </p:txBody>
      </p:sp>
      <p:sp>
        <p:nvSpPr>
          <p:cNvPr id="9244" name="Text Box 28"/>
          <p:cNvSpPr txBox="1">
            <a:spLocks noChangeArrowheads="1"/>
          </p:cNvSpPr>
          <p:nvPr/>
        </p:nvSpPr>
        <p:spPr bwMode="auto">
          <a:xfrm>
            <a:off x="5143500" y="37052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a:cs typeface="Arial" charset="0"/>
              </a:rPr>
              <a:t>II</a:t>
            </a:r>
          </a:p>
        </p:txBody>
      </p:sp>
      <p:sp>
        <p:nvSpPr>
          <p:cNvPr id="9245" name="Text Box 29"/>
          <p:cNvSpPr txBox="1">
            <a:spLocks noChangeArrowheads="1"/>
          </p:cNvSpPr>
          <p:nvPr/>
        </p:nvSpPr>
        <p:spPr bwMode="auto">
          <a:xfrm>
            <a:off x="5143500" y="45053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a:cs typeface="Arial" charset="0"/>
              </a:rPr>
              <a:t>III</a:t>
            </a:r>
          </a:p>
        </p:txBody>
      </p:sp>
      <p:sp>
        <p:nvSpPr>
          <p:cNvPr id="9246" name="AutoShape 30"/>
          <p:cNvSpPr>
            <a:spLocks noChangeArrowheads="1"/>
          </p:cNvSpPr>
          <p:nvPr/>
        </p:nvSpPr>
        <p:spPr bwMode="auto">
          <a:xfrm rot="10800000">
            <a:off x="2057400" y="1828800"/>
            <a:ext cx="21336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08 w 21600"/>
              <a:gd name="T13" fmla="*/ 3608 h 21600"/>
              <a:gd name="T14" fmla="*/ 17992 w 21600"/>
              <a:gd name="T15" fmla="*/ 17992 h 21600"/>
            </a:gdLst>
            <a:ahLst/>
            <a:cxnLst>
              <a:cxn ang="T8">
                <a:pos x="T0" y="T1"/>
              </a:cxn>
              <a:cxn ang="T9">
                <a:pos x="T2" y="T3"/>
              </a:cxn>
              <a:cxn ang="T10">
                <a:pos x="T4" y="T5"/>
              </a:cxn>
              <a:cxn ang="T11">
                <a:pos x="T6" y="T7"/>
              </a:cxn>
            </a:cxnLst>
            <a:rect l="T12" t="T13" r="T14" b="T15"/>
            <a:pathLst>
              <a:path w="21600" h="21600">
                <a:moveTo>
                  <a:pt x="0" y="0"/>
                </a:moveTo>
                <a:lnTo>
                  <a:pt x="3616" y="21600"/>
                </a:lnTo>
                <a:lnTo>
                  <a:pt x="17984"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47" name="Text Box 31"/>
          <p:cNvSpPr txBox="1">
            <a:spLocks noChangeArrowheads="1"/>
          </p:cNvSpPr>
          <p:nvPr/>
        </p:nvSpPr>
        <p:spPr bwMode="auto">
          <a:xfrm>
            <a:off x="7256463" y="914400"/>
            <a:ext cx="1276350" cy="8223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b="1">
                <a:latin typeface="黑体" charset="0"/>
                <a:ea typeface="黑体" charset="0"/>
                <a:cs typeface="黑体" charset="0"/>
              </a:rPr>
              <a:t>归纳</a:t>
            </a:r>
            <a:r>
              <a:rPr lang="en-US" altLang="ja-JP" b="1">
                <a:latin typeface="黑体" charset="0"/>
                <a:cs typeface="Arial" charset="0"/>
              </a:rPr>
              <a:t>-</a:t>
            </a:r>
            <a:br>
              <a:rPr lang="en-US" altLang="ja-JP" b="1">
                <a:latin typeface="黑体" charset="0"/>
                <a:cs typeface="Arial" charset="0"/>
              </a:rPr>
            </a:br>
            <a:r>
              <a:rPr lang="zh-CN" altLang="en-US" b="1">
                <a:latin typeface="黑体" charset="0"/>
                <a:ea typeface="黑体" charset="0"/>
                <a:cs typeface="黑体" charset="0"/>
              </a:rPr>
              <a:t>演绎</a:t>
            </a:r>
            <a:endParaRPr lang="zh-CN" altLang="en-US">
              <a:latin typeface="黑体" charset="0"/>
              <a:ea typeface="黑体" charset="0"/>
              <a:cs typeface="黑体" charset="0"/>
            </a:endParaRPr>
          </a:p>
        </p:txBody>
      </p:sp>
      <p:sp>
        <p:nvSpPr>
          <p:cNvPr id="9248" name="Text Box 32"/>
          <p:cNvSpPr txBox="1">
            <a:spLocks noChangeArrowheads="1"/>
          </p:cNvSpPr>
          <p:nvPr/>
        </p:nvSpPr>
        <p:spPr bwMode="auto">
          <a:xfrm>
            <a:off x="7350125" y="1981200"/>
            <a:ext cx="1176338"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ctr">
              <a:defRPr b="1">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dirty="0"/>
              <a:t>主题</a:t>
            </a:r>
            <a:endParaRPr lang="en-US" dirty="0"/>
          </a:p>
        </p:txBody>
      </p:sp>
      <p:sp>
        <p:nvSpPr>
          <p:cNvPr id="9249" name="Text Box 33"/>
          <p:cNvSpPr txBox="1">
            <a:spLocks noChangeArrowheads="1"/>
          </p:cNvSpPr>
          <p:nvPr/>
        </p:nvSpPr>
        <p:spPr bwMode="auto">
          <a:xfrm>
            <a:off x="530225" y="6248400"/>
            <a:ext cx="950913"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b="1">
                <a:latin typeface="黑体" charset="0"/>
                <a:ea typeface="黑体" charset="0"/>
                <a:cs typeface="黑体" charset="0"/>
              </a:rPr>
              <a:t>优点</a:t>
            </a:r>
            <a:r>
              <a:rPr lang="en-US" altLang="ja-JP" b="1">
                <a:latin typeface="黑体" charset="0"/>
                <a:cs typeface="Arial" charset="0"/>
              </a:rPr>
              <a:t>:</a:t>
            </a:r>
            <a:endParaRPr lang="en-US" altLang="zh-CN" b="1">
              <a:latin typeface="黑体" charset="0"/>
              <a:cs typeface="Arial" charset="0"/>
            </a:endParaRPr>
          </a:p>
        </p:txBody>
      </p:sp>
      <p:sp>
        <p:nvSpPr>
          <p:cNvPr id="9250" name="Text Box 34"/>
          <p:cNvSpPr txBox="1">
            <a:spLocks noChangeArrowheads="1"/>
          </p:cNvSpPr>
          <p:nvPr/>
        </p:nvSpPr>
        <p:spPr bwMode="auto">
          <a:xfrm>
            <a:off x="7666038" y="28194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a:cs typeface="Arial" charset="0"/>
              </a:rPr>
              <a:t>I</a:t>
            </a:r>
          </a:p>
        </p:txBody>
      </p:sp>
      <p:sp>
        <p:nvSpPr>
          <p:cNvPr id="9251" name="Text Box 35"/>
          <p:cNvSpPr txBox="1">
            <a:spLocks noChangeArrowheads="1"/>
          </p:cNvSpPr>
          <p:nvPr/>
        </p:nvSpPr>
        <p:spPr bwMode="auto">
          <a:xfrm>
            <a:off x="7010400" y="3495675"/>
            <a:ext cx="1828800" cy="40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TW" altLang="en-US" sz="2000" b="1">
                <a:cs typeface="Arial" charset="0"/>
              </a:rPr>
              <a:t>信息主旨</a:t>
            </a:r>
          </a:p>
        </p:txBody>
      </p:sp>
      <p:sp>
        <p:nvSpPr>
          <p:cNvPr id="9252" name="Text Box 36"/>
          <p:cNvSpPr txBox="1">
            <a:spLocks noChangeArrowheads="1"/>
          </p:cNvSpPr>
          <p:nvPr/>
        </p:nvSpPr>
        <p:spPr bwMode="auto">
          <a:xfrm>
            <a:off x="7666038" y="47974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a:cs typeface="Arial" charset="0"/>
              </a:rPr>
              <a:t>III</a:t>
            </a:r>
          </a:p>
        </p:txBody>
      </p:sp>
      <p:sp>
        <p:nvSpPr>
          <p:cNvPr id="9253" name="AutoShape 37"/>
          <p:cNvSpPr>
            <a:spLocks noChangeArrowheads="1"/>
          </p:cNvSpPr>
          <p:nvPr/>
        </p:nvSpPr>
        <p:spPr bwMode="auto">
          <a:xfrm rot="10800000">
            <a:off x="6781800" y="3886200"/>
            <a:ext cx="2286000" cy="2133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54" name="Text Box 38"/>
          <p:cNvSpPr txBox="1">
            <a:spLocks noChangeArrowheads="1"/>
          </p:cNvSpPr>
          <p:nvPr/>
        </p:nvSpPr>
        <p:spPr bwMode="auto">
          <a:xfrm>
            <a:off x="7666038" y="41148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a:cs typeface="Arial" charset="0"/>
              </a:rPr>
              <a:t>II</a:t>
            </a:r>
          </a:p>
        </p:txBody>
      </p:sp>
      <p:sp>
        <p:nvSpPr>
          <p:cNvPr id="9255" name="AutoShape 39"/>
          <p:cNvSpPr>
            <a:spLocks noChangeArrowheads="1"/>
          </p:cNvSpPr>
          <p:nvPr/>
        </p:nvSpPr>
        <p:spPr bwMode="auto">
          <a:xfrm>
            <a:off x="6781800" y="1828800"/>
            <a:ext cx="22860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56" name="Text Box 40"/>
          <p:cNvSpPr txBox="1">
            <a:spLocks noChangeArrowheads="1"/>
          </p:cNvSpPr>
          <p:nvPr/>
        </p:nvSpPr>
        <p:spPr bwMode="auto">
          <a:xfrm>
            <a:off x="2706688" y="6248400"/>
            <a:ext cx="8032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b="1">
                <a:latin typeface="黑体" charset="0"/>
                <a:ea typeface="黑体" charset="0"/>
                <a:cs typeface="黑体" charset="0"/>
              </a:rPr>
              <a:t>清晰</a:t>
            </a:r>
          </a:p>
        </p:txBody>
      </p:sp>
      <p:sp>
        <p:nvSpPr>
          <p:cNvPr id="9258" name="Text Box 42"/>
          <p:cNvSpPr txBox="1">
            <a:spLocks noChangeArrowheads="1"/>
          </p:cNvSpPr>
          <p:nvPr/>
        </p:nvSpPr>
        <p:spPr bwMode="auto">
          <a:xfrm>
            <a:off x="5003800" y="6248400"/>
            <a:ext cx="80486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b="1">
                <a:latin typeface="黑体" charset="0"/>
                <a:ea typeface="黑体" charset="0"/>
                <a:cs typeface="黑体" charset="0"/>
              </a:rPr>
              <a:t>有趣</a:t>
            </a:r>
          </a:p>
        </p:txBody>
      </p:sp>
      <p:sp>
        <p:nvSpPr>
          <p:cNvPr id="9259" name="Text Box 43"/>
          <p:cNvSpPr txBox="1">
            <a:spLocks noChangeArrowheads="1"/>
          </p:cNvSpPr>
          <p:nvPr/>
        </p:nvSpPr>
        <p:spPr bwMode="auto">
          <a:xfrm>
            <a:off x="7381875" y="6248400"/>
            <a:ext cx="1103313"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b="1">
                <a:latin typeface="黑体" charset="0"/>
                <a:ea typeface="黑体" charset="0"/>
                <a:cs typeface="黑体" charset="0"/>
              </a:rPr>
              <a:t>多样性</a:t>
            </a:r>
          </a:p>
        </p:txBody>
      </p:sp>
      <p:sp>
        <p:nvSpPr>
          <p:cNvPr id="9260" name="Text Box 44"/>
          <p:cNvSpPr txBox="1">
            <a:spLocks noChangeArrowheads="1"/>
          </p:cNvSpPr>
          <p:nvPr/>
        </p:nvSpPr>
        <p:spPr bwMode="auto">
          <a:xfrm>
            <a:off x="6948488" y="5410200"/>
            <a:ext cx="20224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latin typeface="黑体" charset="0"/>
                <a:ea typeface="黑体" charset="0"/>
                <a:cs typeface="黑体" charset="0"/>
              </a:rPr>
              <a:t>重述</a:t>
            </a:r>
            <a:r>
              <a:rPr lang="zh-TW" altLang="en-US" b="1">
                <a:ea typeface="黑体" charset="0"/>
                <a:cs typeface="黑体" charset="0"/>
              </a:rPr>
              <a:t>信息主旨</a:t>
            </a:r>
          </a:p>
        </p:txBody>
      </p:sp>
      <p:sp>
        <p:nvSpPr>
          <p:cNvPr id="163875" name="Line 45"/>
          <p:cNvSpPr>
            <a:spLocks noChangeShapeType="1"/>
          </p:cNvSpPr>
          <p:nvPr/>
        </p:nvSpPr>
        <p:spPr bwMode="auto">
          <a:xfrm>
            <a:off x="3124200" y="25908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3876" name="Line 46"/>
          <p:cNvSpPr>
            <a:spLocks noChangeShapeType="1"/>
          </p:cNvSpPr>
          <p:nvPr/>
        </p:nvSpPr>
        <p:spPr bwMode="auto">
          <a:xfrm>
            <a:off x="3124200" y="33528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3877" name="Line 47"/>
          <p:cNvSpPr>
            <a:spLocks noChangeShapeType="1"/>
          </p:cNvSpPr>
          <p:nvPr/>
        </p:nvSpPr>
        <p:spPr bwMode="auto">
          <a:xfrm>
            <a:off x="3124200" y="41910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3878" name="Line 48"/>
          <p:cNvSpPr>
            <a:spLocks noChangeShapeType="1"/>
          </p:cNvSpPr>
          <p:nvPr/>
        </p:nvSpPr>
        <p:spPr bwMode="auto">
          <a:xfrm>
            <a:off x="54102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3879" name="Line 49"/>
          <p:cNvSpPr>
            <a:spLocks noChangeShapeType="1"/>
          </p:cNvSpPr>
          <p:nvPr/>
        </p:nvSpPr>
        <p:spPr bwMode="auto">
          <a:xfrm>
            <a:off x="5410200" y="4114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3880" name="Line 50"/>
          <p:cNvSpPr>
            <a:spLocks noChangeShapeType="1"/>
          </p:cNvSpPr>
          <p:nvPr/>
        </p:nvSpPr>
        <p:spPr bwMode="auto">
          <a:xfrm>
            <a:off x="7932738"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3881" name="Line 51"/>
          <p:cNvSpPr>
            <a:spLocks noChangeShapeType="1"/>
          </p:cNvSpPr>
          <p:nvPr/>
        </p:nvSpPr>
        <p:spPr bwMode="auto">
          <a:xfrm>
            <a:off x="7932738" y="3276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3882" name="Line 52"/>
          <p:cNvSpPr>
            <a:spLocks noChangeShapeType="1"/>
          </p:cNvSpPr>
          <p:nvPr/>
        </p:nvSpPr>
        <p:spPr bwMode="auto">
          <a:xfrm>
            <a:off x="7924800" y="3886200"/>
            <a:ext cx="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3883" name="Line 53"/>
          <p:cNvSpPr>
            <a:spLocks noChangeShapeType="1"/>
          </p:cNvSpPr>
          <p:nvPr/>
        </p:nvSpPr>
        <p:spPr bwMode="auto">
          <a:xfrm>
            <a:off x="7924800" y="4572000"/>
            <a:ext cx="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ppt_w</p:attrName>
                                        </p:attrNameLst>
                                      </p:cBhvr>
                                      <p:tavLst>
                                        <p:tav tm="0">
                                          <p:val>
                                            <p:fltVal val="0"/>
                                          </p:val>
                                        </p:tav>
                                        <p:tav tm="100000">
                                          <p:val>
                                            <p:strVal val="#ppt_w"/>
                                          </p:val>
                                        </p:tav>
                                      </p:tavLst>
                                    </p:anim>
                                    <p:anim calcmode="lin" valueType="num">
                                      <p:cBhvr>
                                        <p:cTn id="8" dur="500" fill="hold"/>
                                        <p:tgtEl>
                                          <p:spTgt spid="922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229"/>
                                        </p:tgtEl>
                                        <p:attrNameLst>
                                          <p:attrName>style.visibility</p:attrName>
                                        </p:attrNameLst>
                                      </p:cBhvr>
                                      <p:to>
                                        <p:strVal val="visible"/>
                                      </p:to>
                                    </p:set>
                                    <p:anim calcmode="lin" valueType="num">
                                      <p:cBhvr>
                                        <p:cTn id="11" dur="500" fill="hold"/>
                                        <p:tgtEl>
                                          <p:spTgt spid="9229"/>
                                        </p:tgtEl>
                                        <p:attrNameLst>
                                          <p:attrName>ppt_w</p:attrName>
                                        </p:attrNameLst>
                                      </p:cBhvr>
                                      <p:tavLst>
                                        <p:tav tm="0">
                                          <p:val>
                                            <p:fltVal val="0"/>
                                          </p:val>
                                        </p:tav>
                                        <p:tav tm="100000">
                                          <p:val>
                                            <p:strVal val="#ppt_w"/>
                                          </p:val>
                                        </p:tav>
                                      </p:tavLst>
                                    </p:anim>
                                    <p:anim calcmode="lin" valueType="num">
                                      <p:cBhvr>
                                        <p:cTn id="12" dur="500" fill="hold"/>
                                        <p:tgtEl>
                                          <p:spTgt spid="922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230"/>
                                        </p:tgtEl>
                                        <p:attrNameLst>
                                          <p:attrName>style.visibility</p:attrName>
                                        </p:attrNameLst>
                                      </p:cBhvr>
                                      <p:to>
                                        <p:strVal val="visible"/>
                                      </p:to>
                                    </p:set>
                                    <p:anim calcmode="lin" valueType="num">
                                      <p:cBhvr>
                                        <p:cTn id="15" dur="500" fill="hold"/>
                                        <p:tgtEl>
                                          <p:spTgt spid="9230"/>
                                        </p:tgtEl>
                                        <p:attrNameLst>
                                          <p:attrName>ppt_w</p:attrName>
                                        </p:attrNameLst>
                                      </p:cBhvr>
                                      <p:tavLst>
                                        <p:tav tm="0">
                                          <p:val>
                                            <p:fltVal val="0"/>
                                          </p:val>
                                        </p:tav>
                                        <p:tav tm="100000">
                                          <p:val>
                                            <p:strVal val="#ppt_w"/>
                                          </p:val>
                                        </p:tav>
                                      </p:tavLst>
                                    </p:anim>
                                    <p:anim calcmode="lin" valueType="num">
                                      <p:cBhvr>
                                        <p:cTn id="16" dur="500" fill="hold"/>
                                        <p:tgtEl>
                                          <p:spTgt spid="923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anim calcmode="lin" valueType="num">
                                      <p:cBhvr>
                                        <p:cTn id="21" dur="500" fill="hold"/>
                                        <p:tgtEl>
                                          <p:spTgt spid="9231"/>
                                        </p:tgtEl>
                                        <p:attrNameLst>
                                          <p:attrName>ppt_w</p:attrName>
                                        </p:attrNameLst>
                                      </p:cBhvr>
                                      <p:tavLst>
                                        <p:tav tm="0">
                                          <p:val>
                                            <p:fltVal val="0"/>
                                          </p:val>
                                        </p:tav>
                                        <p:tav tm="100000">
                                          <p:val>
                                            <p:strVal val="#ppt_w"/>
                                          </p:val>
                                        </p:tav>
                                      </p:tavLst>
                                    </p:anim>
                                    <p:anim calcmode="lin" valueType="num">
                                      <p:cBhvr>
                                        <p:cTn id="22" dur="500" fill="hold"/>
                                        <p:tgtEl>
                                          <p:spTgt spid="9231"/>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9232"/>
                                        </p:tgtEl>
                                        <p:attrNameLst>
                                          <p:attrName>style.visibility</p:attrName>
                                        </p:attrNameLst>
                                      </p:cBhvr>
                                      <p:to>
                                        <p:strVal val="visible"/>
                                      </p:to>
                                    </p:set>
                                    <p:anim calcmode="lin" valueType="num">
                                      <p:cBhvr>
                                        <p:cTn id="27" dur="500" fill="hold"/>
                                        <p:tgtEl>
                                          <p:spTgt spid="9232"/>
                                        </p:tgtEl>
                                        <p:attrNameLst>
                                          <p:attrName>ppt_w</p:attrName>
                                        </p:attrNameLst>
                                      </p:cBhvr>
                                      <p:tavLst>
                                        <p:tav tm="0">
                                          <p:val>
                                            <p:fltVal val="0"/>
                                          </p:val>
                                        </p:tav>
                                        <p:tav tm="100000">
                                          <p:val>
                                            <p:strVal val="#ppt_w"/>
                                          </p:val>
                                        </p:tav>
                                      </p:tavLst>
                                    </p:anim>
                                    <p:anim calcmode="lin" valueType="num">
                                      <p:cBhvr>
                                        <p:cTn id="28" dur="500" fill="hold"/>
                                        <p:tgtEl>
                                          <p:spTgt spid="923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9236"/>
                                        </p:tgtEl>
                                        <p:attrNameLst>
                                          <p:attrName>style.visibility</p:attrName>
                                        </p:attrNameLst>
                                      </p:cBhvr>
                                      <p:to>
                                        <p:strVal val="visible"/>
                                      </p:to>
                                    </p:set>
                                    <p:anim calcmode="lin" valueType="num">
                                      <p:cBhvr>
                                        <p:cTn id="33" dur="500" fill="hold"/>
                                        <p:tgtEl>
                                          <p:spTgt spid="9236"/>
                                        </p:tgtEl>
                                        <p:attrNameLst>
                                          <p:attrName>ppt_w</p:attrName>
                                        </p:attrNameLst>
                                      </p:cBhvr>
                                      <p:tavLst>
                                        <p:tav tm="0">
                                          <p:val>
                                            <p:fltVal val="0"/>
                                          </p:val>
                                        </p:tav>
                                        <p:tav tm="100000">
                                          <p:val>
                                            <p:strVal val="#ppt_w"/>
                                          </p:val>
                                        </p:tav>
                                      </p:tavLst>
                                    </p:anim>
                                    <p:anim calcmode="lin" valueType="num">
                                      <p:cBhvr>
                                        <p:cTn id="34" dur="500" fill="hold"/>
                                        <p:tgtEl>
                                          <p:spTgt spid="9236"/>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9237"/>
                                        </p:tgtEl>
                                        <p:attrNameLst>
                                          <p:attrName>style.visibility</p:attrName>
                                        </p:attrNameLst>
                                      </p:cBhvr>
                                      <p:to>
                                        <p:strVal val="visible"/>
                                      </p:to>
                                    </p:set>
                                    <p:anim calcmode="lin" valueType="num">
                                      <p:cBhvr>
                                        <p:cTn id="38" dur="500" fill="hold"/>
                                        <p:tgtEl>
                                          <p:spTgt spid="9237"/>
                                        </p:tgtEl>
                                        <p:attrNameLst>
                                          <p:attrName>ppt_w</p:attrName>
                                        </p:attrNameLst>
                                      </p:cBhvr>
                                      <p:tavLst>
                                        <p:tav tm="0">
                                          <p:val>
                                            <p:fltVal val="0"/>
                                          </p:val>
                                        </p:tav>
                                        <p:tav tm="100000">
                                          <p:val>
                                            <p:strVal val="#ppt_w"/>
                                          </p:val>
                                        </p:tav>
                                      </p:tavLst>
                                    </p:anim>
                                    <p:anim calcmode="lin" valueType="num">
                                      <p:cBhvr>
                                        <p:cTn id="39" dur="500" fill="hold"/>
                                        <p:tgtEl>
                                          <p:spTgt spid="9237"/>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1000"/>
                            </p:stCondLst>
                            <p:childTnLst>
                              <p:par>
                                <p:cTn id="41" presetID="17" presetClass="entr" presetSubtype="10" fill="hold" grpId="0" nodeType="afterEffect">
                                  <p:stCondLst>
                                    <p:cond delay="0"/>
                                  </p:stCondLst>
                                  <p:childTnLst>
                                    <p:set>
                                      <p:cBhvr>
                                        <p:cTn id="42" dur="1" fill="hold">
                                          <p:stCondLst>
                                            <p:cond delay="0"/>
                                          </p:stCondLst>
                                        </p:cTn>
                                        <p:tgtEl>
                                          <p:spTgt spid="9238"/>
                                        </p:tgtEl>
                                        <p:attrNameLst>
                                          <p:attrName>style.visibility</p:attrName>
                                        </p:attrNameLst>
                                      </p:cBhvr>
                                      <p:to>
                                        <p:strVal val="visible"/>
                                      </p:to>
                                    </p:set>
                                    <p:anim calcmode="lin" valueType="num">
                                      <p:cBhvr>
                                        <p:cTn id="43" dur="500" fill="hold"/>
                                        <p:tgtEl>
                                          <p:spTgt spid="9238"/>
                                        </p:tgtEl>
                                        <p:attrNameLst>
                                          <p:attrName>ppt_w</p:attrName>
                                        </p:attrNameLst>
                                      </p:cBhvr>
                                      <p:tavLst>
                                        <p:tav tm="0">
                                          <p:val>
                                            <p:fltVal val="0"/>
                                          </p:val>
                                        </p:tav>
                                        <p:tav tm="100000">
                                          <p:val>
                                            <p:strVal val="#ppt_w"/>
                                          </p:val>
                                        </p:tav>
                                      </p:tavLst>
                                    </p:anim>
                                    <p:anim calcmode="lin" valueType="num">
                                      <p:cBhvr>
                                        <p:cTn id="44" dur="500" fill="hold"/>
                                        <p:tgtEl>
                                          <p:spTgt spid="9238"/>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9233"/>
                                        </p:tgtEl>
                                        <p:attrNameLst>
                                          <p:attrName>style.visibility</p:attrName>
                                        </p:attrNameLst>
                                      </p:cBhvr>
                                      <p:to>
                                        <p:strVal val="visible"/>
                                      </p:to>
                                    </p:set>
                                    <p:anim calcmode="lin" valueType="num">
                                      <p:cBhvr>
                                        <p:cTn id="49" dur="500" fill="hold"/>
                                        <p:tgtEl>
                                          <p:spTgt spid="9233"/>
                                        </p:tgtEl>
                                        <p:attrNameLst>
                                          <p:attrName>ppt_w</p:attrName>
                                        </p:attrNameLst>
                                      </p:cBhvr>
                                      <p:tavLst>
                                        <p:tav tm="0">
                                          <p:val>
                                            <p:fltVal val="0"/>
                                          </p:val>
                                        </p:tav>
                                        <p:tav tm="100000">
                                          <p:val>
                                            <p:strVal val="#ppt_w"/>
                                          </p:val>
                                        </p:tav>
                                      </p:tavLst>
                                    </p:anim>
                                    <p:anim calcmode="lin" valueType="num">
                                      <p:cBhvr>
                                        <p:cTn id="50" dur="500" fill="hold"/>
                                        <p:tgtEl>
                                          <p:spTgt spid="9233"/>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9246"/>
                                        </p:tgtEl>
                                        <p:attrNameLst>
                                          <p:attrName>style.visibility</p:attrName>
                                        </p:attrNameLst>
                                      </p:cBhvr>
                                      <p:to>
                                        <p:strVal val="visible"/>
                                      </p:to>
                                    </p:set>
                                    <p:anim calcmode="lin" valueType="num">
                                      <p:cBhvr>
                                        <p:cTn id="55" dur="500" fill="hold"/>
                                        <p:tgtEl>
                                          <p:spTgt spid="9246"/>
                                        </p:tgtEl>
                                        <p:attrNameLst>
                                          <p:attrName>ppt_w</p:attrName>
                                        </p:attrNameLst>
                                      </p:cBhvr>
                                      <p:tavLst>
                                        <p:tav tm="0">
                                          <p:val>
                                            <p:fltVal val="0"/>
                                          </p:val>
                                        </p:tav>
                                        <p:tav tm="100000">
                                          <p:val>
                                            <p:strVal val="#ppt_w"/>
                                          </p:val>
                                        </p:tav>
                                      </p:tavLst>
                                    </p:anim>
                                    <p:anim calcmode="lin" valueType="num">
                                      <p:cBhvr>
                                        <p:cTn id="56" dur="500" fill="hold"/>
                                        <p:tgtEl>
                                          <p:spTgt spid="9246"/>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9240"/>
                                        </p:tgtEl>
                                        <p:attrNameLst>
                                          <p:attrName>style.visibility</p:attrName>
                                        </p:attrNameLst>
                                      </p:cBhvr>
                                      <p:to>
                                        <p:strVal val="visible"/>
                                      </p:to>
                                    </p:set>
                                    <p:anim calcmode="lin" valueType="num">
                                      <p:cBhvr>
                                        <p:cTn id="61" dur="500" fill="hold"/>
                                        <p:tgtEl>
                                          <p:spTgt spid="9240"/>
                                        </p:tgtEl>
                                        <p:attrNameLst>
                                          <p:attrName>ppt_w</p:attrName>
                                        </p:attrNameLst>
                                      </p:cBhvr>
                                      <p:tavLst>
                                        <p:tav tm="0">
                                          <p:val>
                                            <p:fltVal val="0"/>
                                          </p:val>
                                        </p:tav>
                                        <p:tav tm="100000">
                                          <p:val>
                                            <p:strVal val="#ppt_w"/>
                                          </p:val>
                                        </p:tav>
                                      </p:tavLst>
                                    </p:anim>
                                    <p:anim calcmode="lin" valueType="num">
                                      <p:cBhvr>
                                        <p:cTn id="62" dur="500" fill="hold"/>
                                        <p:tgtEl>
                                          <p:spTgt spid="9240"/>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9241"/>
                                        </p:tgtEl>
                                        <p:attrNameLst>
                                          <p:attrName>style.visibility</p:attrName>
                                        </p:attrNameLst>
                                      </p:cBhvr>
                                      <p:to>
                                        <p:strVal val="visible"/>
                                      </p:to>
                                    </p:set>
                                    <p:anim calcmode="lin" valueType="num">
                                      <p:cBhvr>
                                        <p:cTn id="67" dur="500" fill="hold"/>
                                        <p:tgtEl>
                                          <p:spTgt spid="9241"/>
                                        </p:tgtEl>
                                        <p:attrNameLst>
                                          <p:attrName>ppt_w</p:attrName>
                                        </p:attrNameLst>
                                      </p:cBhvr>
                                      <p:tavLst>
                                        <p:tav tm="0">
                                          <p:val>
                                            <p:fltVal val="0"/>
                                          </p:val>
                                        </p:tav>
                                        <p:tav tm="100000">
                                          <p:val>
                                            <p:strVal val="#ppt_w"/>
                                          </p:val>
                                        </p:tav>
                                      </p:tavLst>
                                    </p:anim>
                                    <p:anim calcmode="lin" valueType="num">
                                      <p:cBhvr>
                                        <p:cTn id="68" dur="500" fill="hold"/>
                                        <p:tgtEl>
                                          <p:spTgt spid="9241"/>
                                        </p:tgtEl>
                                        <p:attrNameLst>
                                          <p:attrName>ppt_h</p:attrName>
                                        </p:attrNameLst>
                                      </p:cBhvr>
                                      <p:tavLst>
                                        <p:tav tm="0">
                                          <p:val>
                                            <p:strVal val="#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9243"/>
                                        </p:tgtEl>
                                        <p:attrNameLst>
                                          <p:attrName>style.visibility</p:attrName>
                                        </p:attrNameLst>
                                      </p:cBhvr>
                                      <p:to>
                                        <p:strVal val="visible"/>
                                      </p:to>
                                    </p:set>
                                    <p:anim calcmode="lin" valueType="num">
                                      <p:cBhvr>
                                        <p:cTn id="73" dur="500" fill="hold"/>
                                        <p:tgtEl>
                                          <p:spTgt spid="9243"/>
                                        </p:tgtEl>
                                        <p:attrNameLst>
                                          <p:attrName>ppt_w</p:attrName>
                                        </p:attrNameLst>
                                      </p:cBhvr>
                                      <p:tavLst>
                                        <p:tav tm="0">
                                          <p:val>
                                            <p:fltVal val="0"/>
                                          </p:val>
                                        </p:tav>
                                        <p:tav tm="100000">
                                          <p:val>
                                            <p:strVal val="#ppt_w"/>
                                          </p:val>
                                        </p:tav>
                                      </p:tavLst>
                                    </p:anim>
                                    <p:anim calcmode="lin" valueType="num">
                                      <p:cBhvr>
                                        <p:cTn id="74" dur="500" fill="hold"/>
                                        <p:tgtEl>
                                          <p:spTgt spid="9243"/>
                                        </p:tgtEl>
                                        <p:attrNameLst>
                                          <p:attrName>ppt_h</p:attrName>
                                        </p:attrNameLst>
                                      </p:cBhvr>
                                      <p:tavLst>
                                        <p:tav tm="0">
                                          <p:val>
                                            <p:strVal val="#ppt_h"/>
                                          </p:val>
                                        </p:tav>
                                        <p:tav tm="100000">
                                          <p:val>
                                            <p:strVal val="#ppt_h"/>
                                          </p:val>
                                        </p:tav>
                                      </p:tavLst>
                                    </p:anim>
                                  </p:childTnLst>
                                </p:cTn>
                              </p:par>
                            </p:childTnLst>
                          </p:cTn>
                        </p:par>
                        <p:par>
                          <p:cTn id="75" fill="hold" nodeType="afterGroup">
                            <p:stCondLst>
                              <p:cond delay="500"/>
                            </p:stCondLst>
                            <p:childTnLst>
                              <p:par>
                                <p:cTn id="76" presetID="17" presetClass="entr" presetSubtype="10" fill="hold" grpId="0" nodeType="afterEffect">
                                  <p:stCondLst>
                                    <p:cond delay="0"/>
                                  </p:stCondLst>
                                  <p:childTnLst>
                                    <p:set>
                                      <p:cBhvr>
                                        <p:cTn id="77" dur="1" fill="hold">
                                          <p:stCondLst>
                                            <p:cond delay="0"/>
                                          </p:stCondLst>
                                        </p:cTn>
                                        <p:tgtEl>
                                          <p:spTgt spid="9244"/>
                                        </p:tgtEl>
                                        <p:attrNameLst>
                                          <p:attrName>style.visibility</p:attrName>
                                        </p:attrNameLst>
                                      </p:cBhvr>
                                      <p:to>
                                        <p:strVal val="visible"/>
                                      </p:to>
                                    </p:set>
                                    <p:anim calcmode="lin" valueType="num">
                                      <p:cBhvr>
                                        <p:cTn id="78" dur="500" fill="hold"/>
                                        <p:tgtEl>
                                          <p:spTgt spid="9244"/>
                                        </p:tgtEl>
                                        <p:attrNameLst>
                                          <p:attrName>ppt_w</p:attrName>
                                        </p:attrNameLst>
                                      </p:cBhvr>
                                      <p:tavLst>
                                        <p:tav tm="0">
                                          <p:val>
                                            <p:fltVal val="0"/>
                                          </p:val>
                                        </p:tav>
                                        <p:tav tm="100000">
                                          <p:val>
                                            <p:strVal val="#ppt_w"/>
                                          </p:val>
                                        </p:tav>
                                      </p:tavLst>
                                    </p:anim>
                                    <p:anim calcmode="lin" valueType="num">
                                      <p:cBhvr>
                                        <p:cTn id="79" dur="500" fill="hold"/>
                                        <p:tgtEl>
                                          <p:spTgt spid="9244"/>
                                        </p:tgtEl>
                                        <p:attrNameLst>
                                          <p:attrName>ppt_h</p:attrName>
                                        </p:attrNameLst>
                                      </p:cBhvr>
                                      <p:tavLst>
                                        <p:tav tm="0">
                                          <p:val>
                                            <p:strVal val="#ppt_h"/>
                                          </p:val>
                                        </p:tav>
                                        <p:tav tm="100000">
                                          <p:val>
                                            <p:strVal val="#ppt_h"/>
                                          </p:val>
                                        </p:tav>
                                      </p:tavLst>
                                    </p:anim>
                                  </p:childTnLst>
                                </p:cTn>
                              </p:par>
                            </p:childTnLst>
                          </p:cTn>
                        </p:par>
                        <p:par>
                          <p:cTn id="80" fill="hold" nodeType="afterGroup">
                            <p:stCondLst>
                              <p:cond delay="1000"/>
                            </p:stCondLst>
                            <p:childTnLst>
                              <p:par>
                                <p:cTn id="81" presetID="17" presetClass="entr" presetSubtype="10" fill="hold" grpId="0" nodeType="afterEffect">
                                  <p:stCondLst>
                                    <p:cond delay="0"/>
                                  </p:stCondLst>
                                  <p:childTnLst>
                                    <p:set>
                                      <p:cBhvr>
                                        <p:cTn id="82" dur="1" fill="hold">
                                          <p:stCondLst>
                                            <p:cond delay="0"/>
                                          </p:stCondLst>
                                        </p:cTn>
                                        <p:tgtEl>
                                          <p:spTgt spid="9245"/>
                                        </p:tgtEl>
                                        <p:attrNameLst>
                                          <p:attrName>style.visibility</p:attrName>
                                        </p:attrNameLst>
                                      </p:cBhvr>
                                      <p:to>
                                        <p:strVal val="visible"/>
                                      </p:to>
                                    </p:set>
                                    <p:anim calcmode="lin" valueType="num">
                                      <p:cBhvr>
                                        <p:cTn id="83" dur="500" fill="hold"/>
                                        <p:tgtEl>
                                          <p:spTgt spid="9245"/>
                                        </p:tgtEl>
                                        <p:attrNameLst>
                                          <p:attrName>ppt_w</p:attrName>
                                        </p:attrNameLst>
                                      </p:cBhvr>
                                      <p:tavLst>
                                        <p:tav tm="0">
                                          <p:val>
                                            <p:fltVal val="0"/>
                                          </p:val>
                                        </p:tav>
                                        <p:tav tm="100000">
                                          <p:val>
                                            <p:strVal val="#ppt_w"/>
                                          </p:val>
                                        </p:tav>
                                      </p:tavLst>
                                    </p:anim>
                                    <p:anim calcmode="lin" valueType="num">
                                      <p:cBhvr>
                                        <p:cTn id="84" dur="500" fill="hold"/>
                                        <p:tgtEl>
                                          <p:spTgt spid="9245"/>
                                        </p:tgtEl>
                                        <p:attrNameLst>
                                          <p:attrName>ppt_h</p:attrName>
                                        </p:attrNameLst>
                                      </p:cBhvr>
                                      <p:tavLst>
                                        <p:tav tm="0">
                                          <p:val>
                                            <p:strVal val="#ppt_h"/>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7" presetClass="entr" presetSubtype="10" fill="hold" grpId="0" nodeType="clickEffect">
                                  <p:stCondLst>
                                    <p:cond delay="0"/>
                                  </p:stCondLst>
                                  <p:childTnLst>
                                    <p:set>
                                      <p:cBhvr>
                                        <p:cTn id="88" dur="1" fill="hold">
                                          <p:stCondLst>
                                            <p:cond delay="0"/>
                                          </p:stCondLst>
                                        </p:cTn>
                                        <p:tgtEl>
                                          <p:spTgt spid="9242"/>
                                        </p:tgtEl>
                                        <p:attrNameLst>
                                          <p:attrName>style.visibility</p:attrName>
                                        </p:attrNameLst>
                                      </p:cBhvr>
                                      <p:to>
                                        <p:strVal val="visible"/>
                                      </p:to>
                                    </p:set>
                                    <p:anim calcmode="lin" valueType="num">
                                      <p:cBhvr>
                                        <p:cTn id="89" dur="500" fill="hold"/>
                                        <p:tgtEl>
                                          <p:spTgt spid="9242"/>
                                        </p:tgtEl>
                                        <p:attrNameLst>
                                          <p:attrName>ppt_w</p:attrName>
                                        </p:attrNameLst>
                                      </p:cBhvr>
                                      <p:tavLst>
                                        <p:tav tm="0">
                                          <p:val>
                                            <p:fltVal val="0"/>
                                          </p:val>
                                        </p:tav>
                                        <p:tav tm="100000">
                                          <p:val>
                                            <p:strVal val="#ppt_w"/>
                                          </p:val>
                                        </p:tav>
                                      </p:tavLst>
                                    </p:anim>
                                    <p:anim calcmode="lin" valueType="num">
                                      <p:cBhvr>
                                        <p:cTn id="90" dur="500" fill="hold"/>
                                        <p:tgtEl>
                                          <p:spTgt spid="9242"/>
                                        </p:tgtEl>
                                        <p:attrNameLst>
                                          <p:attrName>ppt_h</p:attrName>
                                        </p:attrNameLst>
                                      </p:cBhvr>
                                      <p:tavLst>
                                        <p:tav tm="0">
                                          <p:val>
                                            <p:strVal val="#ppt_h"/>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9239"/>
                                        </p:tgtEl>
                                        <p:attrNameLst>
                                          <p:attrName>style.visibility</p:attrName>
                                        </p:attrNameLst>
                                      </p:cBhvr>
                                      <p:to>
                                        <p:strVal val="visible"/>
                                      </p:to>
                                    </p:set>
                                    <p:anim calcmode="lin" valueType="num">
                                      <p:cBhvr>
                                        <p:cTn id="95" dur="500" fill="hold"/>
                                        <p:tgtEl>
                                          <p:spTgt spid="9239"/>
                                        </p:tgtEl>
                                        <p:attrNameLst>
                                          <p:attrName>ppt_w</p:attrName>
                                        </p:attrNameLst>
                                      </p:cBhvr>
                                      <p:tavLst>
                                        <p:tav tm="0">
                                          <p:val>
                                            <p:fltVal val="0"/>
                                          </p:val>
                                        </p:tav>
                                        <p:tav tm="100000">
                                          <p:val>
                                            <p:strVal val="#ppt_w"/>
                                          </p:val>
                                        </p:tav>
                                      </p:tavLst>
                                    </p:anim>
                                    <p:anim calcmode="lin" valueType="num">
                                      <p:cBhvr>
                                        <p:cTn id="96"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9247"/>
                                        </p:tgtEl>
                                        <p:attrNameLst>
                                          <p:attrName>style.visibility</p:attrName>
                                        </p:attrNameLst>
                                      </p:cBhvr>
                                      <p:to>
                                        <p:strVal val="visible"/>
                                      </p:to>
                                    </p:set>
                                    <p:anim calcmode="lin" valueType="num">
                                      <p:cBhvr>
                                        <p:cTn id="101" dur="500" fill="hold"/>
                                        <p:tgtEl>
                                          <p:spTgt spid="9247"/>
                                        </p:tgtEl>
                                        <p:attrNameLst>
                                          <p:attrName>ppt_w</p:attrName>
                                        </p:attrNameLst>
                                      </p:cBhvr>
                                      <p:tavLst>
                                        <p:tav tm="0">
                                          <p:val>
                                            <p:fltVal val="0"/>
                                          </p:val>
                                        </p:tav>
                                        <p:tav tm="100000">
                                          <p:val>
                                            <p:strVal val="#ppt_w"/>
                                          </p:val>
                                        </p:tav>
                                      </p:tavLst>
                                    </p:anim>
                                    <p:anim calcmode="lin" valueType="num">
                                      <p:cBhvr>
                                        <p:cTn id="102" dur="500" fill="hold"/>
                                        <p:tgtEl>
                                          <p:spTgt spid="9247"/>
                                        </p:tgtEl>
                                        <p:attrNameLst>
                                          <p:attrName>ppt_h</p:attrName>
                                        </p:attrNameLst>
                                      </p:cBhvr>
                                      <p:tavLst>
                                        <p:tav tm="0">
                                          <p:val>
                                            <p:strVal val="#ppt_h"/>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9248"/>
                                        </p:tgtEl>
                                        <p:attrNameLst>
                                          <p:attrName>style.visibility</p:attrName>
                                        </p:attrNameLst>
                                      </p:cBhvr>
                                      <p:to>
                                        <p:strVal val="visible"/>
                                      </p:to>
                                    </p:set>
                                    <p:anim calcmode="lin" valueType="num">
                                      <p:cBhvr>
                                        <p:cTn id="107" dur="500" fill="hold"/>
                                        <p:tgtEl>
                                          <p:spTgt spid="9248"/>
                                        </p:tgtEl>
                                        <p:attrNameLst>
                                          <p:attrName>ppt_w</p:attrName>
                                        </p:attrNameLst>
                                      </p:cBhvr>
                                      <p:tavLst>
                                        <p:tav tm="0">
                                          <p:val>
                                            <p:fltVal val="0"/>
                                          </p:val>
                                        </p:tav>
                                        <p:tav tm="100000">
                                          <p:val>
                                            <p:strVal val="#ppt_w"/>
                                          </p:val>
                                        </p:tav>
                                      </p:tavLst>
                                    </p:anim>
                                    <p:anim calcmode="lin" valueType="num">
                                      <p:cBhvr>
                                        <p:cTn id="108" dur="500" fill="hold"/>
                                        <p:tgtEl>
                                          <p:spTgt spid="9248"/>
                                        </p:tgtEl>
                                        <p:attrNameLst>
                                          <p:attrName>ppt_h</p:attrName>
                                        </p:attrNameLst>
                                      </p:cBhvr>
                                      <p:tavLst>
                                        <p:tav tm="0">
                                          <p:val>
                                            <p:strVal val="#ppt_h"/>
                                          </p:val>
                                        </p:tav>
                                        <p:tav tm="100000">
                                          <p:val>
                                            <p:strVal val="#ppt_h"/>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7" presetClass="entr" presetSubtype="10" fill="hold" grpId="0" nodeType="clickEffect">
                                  <p:stCondLst>
                                    <p:cond delay="0"/>
                                  </p:stCondLst>
                                  <p:childTnLst>
                                    <p:set>
                                      <p:cBhvr>
                                        <p:cTn id="112" dur="1" fill="hold">
                                          <p:stCondLst>
                                            <p:cond delay="0"/>
                                          </p:stCondLst>
                                        </p:cTn>
                                        <p:tgtEl>
                                          <p:spTgt spid="9250"/>
                                        </p:tgtEl>
                                        <p:attrNameLst>
                                          <p:attrName>style.visibility</p:attrName>
                                        </p:attrNameLst>
                                      </p:cBhvr>
                                      <p:to>
                                        <p:strVal val="visible"/>
                                      </p:to>
                                    </p:set>
                                    <p:anim calcmode="lin" valueType="num">
                                      <p:cBhvr>
                                        <p:cTn id="113" dur="500" fill="hold"/>
                                        <p:tgtEl>
                                          <p:spTgt spid="9250"/>
                                        </p:tgtEl>
                                        <p:attrNameLst>
                                          <p:attrName>ppt_w</p:attrName>
                                        </p:attrNameLst>
                                      </p:cBhvr>
                                      <p:tavLst>
                                        <p:tav tm="0">
                                          <p:val>
                                            <p:fltVal val="0"/>
                                          </p:val>
                                        </p:tav>
                                        <p:tav tm="100000">
                                          <p:val>
                                            <p:strVal val="#ppt_w"/>
                                          </p:val>
                                        </p:tav>
                                      </p:tavLst>
                                    </p:anim>
                                    <p:anim calcmode="lin" valueType="num">
                                      <p:cBhvr>
                                        <p:cTn id="114" dur="500" fill="hold"/>
                                        <p:tgtEl>
                                          <p:spTgt spid="9250"/>
                                        </p:tgtEl>
                                        <p:attrNameLst>
                                          <p:attrName>ppt_h</p:attrName>
                                        </p:attrNameLst>
                                      </p:cBhvr>
                                      <p:tavLst>
                                        <p:tav tm="0">
                                          <p:val>
                                            <p:strVal val="#ppt_h"/>
                                          </p:val>
                                        </p:tav>
                                        <p:tav tm="100000">
                                          <p:val>
                                            <p:strVal val="#ppt_h"/>
                                          </p:val>
                                        </p:tav>
                                      </p:tavLst>
                                    </p:anim>
                                  </p:childTnLst>
                                </p:cTn>
                              </p:par>
                            </p:childTnLst>
                          </p:cTn>
                        </p:par>
                        <p:par>
                          <p:cTn id="115" fill="hold" nodeType="afterGroup">
                            <p:stCondLst>
                              <p:cond delay="500"/>
                            </p:stCondLst>
                            <p:childTnLst>
                              <p:par>
                                <p:cTn id="116" presetID="17" presetClass="entr" presetSubtype="10" fill="hold" grpId="0" nodeType="afterEffect">
                                  <p:stCondLst>
                                    <p:cond delay="0"/>
                                  </p:stCondLst>
                                  <p:childTnLst>
                                    <p:set>
                                      <p:cBhvr>
                                        <p:cTn id="117" dur="1" fill="hold">
                                          <p:stCondLst>
                                            <p:cond delay="0"/>
                                          </p:stCondLst>
                                        </p:cTn>
                                        <p:tgtEl>
                                          <p:spTgt spid="9251"/>
                                        </p:tgtEl>
                                        <p:attrNameLst>
                                          <p:attrName>style.visibility</p:attrName>
                                        </p:attrNameLst>
                                      </p:cBhvr>
                                      <p:to>
                                        <p:strVal val="visible"/>
                                      </p:to>
                                    </p:set>
                                    <p:anim calcmode="lin" valueType="num">
                                      <p:cBhvr>
                                        <p:cTn id="118" dur="500" fill="hold"/>
                                        <p:tgtEl>
                                          <p:spTgt spid="9251"/>
                                        </p:tgtEl>
                                        <p:attrNameLst>
                                          <p:attrName>ppt_w</p:attrName>
                                        </p:attrNameLst>
                                      </p:cBhvr>
                                      <p:tavLst>
                                        <p:tav tm="0">
                                          <p:val>
                                            <p:fltVal val="0"/>
                                          </p:val>
                                        </p:tav>
                                        <p:tav tm="100000">
                                          <p:val>
                                            <p:strVal val="#ppt_w"/>
                                          </p:val>
                                        </p:tav>
                                      </p:tavLst>
                                    </p:anim>
                                    <p:anim calcmode="lin" valueType="num">
                                      <p:cBhvr>
                                        <p:cTn id="119" dur="500" fill="hold"/>
                                        <p:tgtEl>
                                          <p:spTgt spid="9251"/>
                                        </p:tgtEl>
                                        <p:attrNameLst>
                                          <p:attrName>ppt_h</p:attrName>
                                        </p:attrNameLst>
                                      </p:cBhvr>
                                      <p:tavLst>
                                        <p:tav tm="0">
                                          <p:val>
                                            <p:strVal val="#ppt_h"/>
                                          </p:val>
                                        </p:tav>
                                        <p:tav tm="100000">
                                          <p:val>
                                            <p:strVal val="#ppt_h"/>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7" presetClass="entr" presetSubtype="10" fill="hold" grpId="0" nodeType="clickEffect">
                                  <p:stCondLst>
                                    <p:cond delay="0"/>
                                  </p:stCondLst>
                                  <p:childTnLst>
                                    <p:set>
                                      <p:cBhvr>
                                        <p:cTn id="123" dur="1" fill="hold">
                                          <p:stCondLst>
                                            <p:cond delay="0"/>
                                          </p:stCondLst>
                                        </p:cTn>
                                        <p:tgtEl>
                                          <p:spTgt spid="9254"/>
                                        </p:tgtEl>
                                        <p:attrNameLst>
                                          <p:attrName>style.visibility</p:attrName>
                                        </p:attrNameLst>
                                      </p:cBhvr>
                                      <p:to>
                                        <p:strVal val="visible"/>
                                      </p:to>
                                    </p:set>
                                    <p:anim calcmode="lin" valueType="num">
                                      <p:cBhvr>
                                        <p:cTn id="124" dur="500" fill="hold"/>
                                        <p:tgtEl>
                                          <p:spTgt spid="9254"/>
                                        </p:tgtEl>
                                        <p:attrNameLst>
                                          <p:attrName>ppt_w</p:attrName>
                                        </p:attrNameLst>
                                      </p:cBhvr>
                                      <p:tavLst>
                                        <p:tav tm="0">
                                          <p:val>
                                            <p:fltVal val="0"/>
                                          </p:val>
                                        </p:tav>
                                        <p:tav tm="100000">
                                          <p:val>
                                            <p:strVal val="#ppt_w"/>
                                          </p:val>
                                        </p:tav>
                                      </p:tavLst>
                                    </p:anim>
                                    <p:anim calcmode="lin" valueType="num">
                                      <p:cBhvr>
                                        <p:cTn id="125" dur="500" fill="hold"/>
                                        <p:tgtEl>
                                          <p:spTgt spid="9254"/>
                                        </p:tgtEl>
                                        <p:attrNameLst>
                                          <p:attrName>ppt_h</p:attrName>
                                        </p:attrNameLst>
                                      </p:cBhvr>
                                      <p:tavLst>
                                        <p:tav tm="0">
                                          <p:val>
                                            <p:strVal val="#ppt_h"/>
                                          </p:val>
                                        </p:tav>
                                        <p:tav tm="100000">
                                          <p:val>
                                            <p:strVal val="#ppt_h"/>
                                          </p:val>
                                        </p:tav>
                                      </p:tavLst>
                                    </p:anim>
                                  </p:childTnLst>
                                </p:cTn>
                              </p:par>
                            </p:childTnLst>
                          </p:cTn>
                        </p:par>
                        <p:par>
                          <p:cTn id="126" fill="hold" nodeType="afterGroup">
                            <p:stCondLst>
                              <p:cond delay="500"/>
                            </p:stCondLst>
                            <p:childTnLst>
                              <p:par>
                                <p:cTn id="127" presetID="17" presetClass="entr" presetSubtype="10" fill="hold" grpId="0" nodeType="afterEffect">
                                  <p:stCondLst>
                                    <p:cond delay="0"/>
                                  </p:stCondLst>
                                  <p:childTnLst>
                                    <p:set>
                                      <p:cBhvr>
                                        <p:cTn id="128" dur="1" fill="hold">
                                          <p:stCondLst>
                                            <p:cond delay="0"/>
                                          </p:stCondLst>
                                        </p:cTn>
                                        <p:tgtEl>
                                          <p:spTgt spid="9252"/>
                                        </p:tgtEl>
                                        <p:attrNameLst>
                                          <p:attrName>style.visibility</p:attrName>
                                        </p:attrNameLst>
                                      </p:cBhvr>
                                      <p:to>
                                        <p:strVal val="visible"/>
                                      </p:to>
                                    </p:set>
                                    <p:anim calcmode="lin" valueType="num">
                                      <p:cBhvr>
                                        <p:cTn id="129" dur="500" fill="hold"/>
                                        <p:tgtEl>
                                          <p:spTgt spid="9252"/>
                                        </p:tgtEl>
                                        <p:attrNameLst>
                                          <p:attrName>ppt_w</p:attrName>
                                        </p:attrNameLst>
                                      </p:cBhvr>
                                      <p:tavLst>
                                        <p:tav tm="0">
                                          <p:val>
                                            <p:fltVal val="0"/>
                                          </p:val>
                                        </p:tav>
                                        <p:tav tm="100000">
                                          <p:val>
                                            <p:strVal val="#ppt_w"/>
                                          </p:val>
                                        </p:tav>
                                      </p:tavLst>
                                    </p:anim>
                                    <p:anim calcmode="lin" valueType="num">
                                      <p:cBhvr>
                                        <p:cTn id="130" dur="500" fill="hold"/>
                                        <p:tgtEl>
                                          <p:spTgt spid="9252"/>
                                        </p:tgtEl>
                                        <p:attrNameLst>
                                          <p:attrName>ppt_h</p:attrName>
                                        </p:attrNameLst>
                                      </p:cBhvr>
                                      <p:tavLst>
                                        <p:tav tm="0">
                                          <p:val>
                                            <p:strVal val="#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7" presetClass="entr" presetSubtype="10" fill="hold" grpId="0" nodeType="clickEffect">
                                  <p:stCondLst>
                                    <p:cond delay="0"/>
                                  </p:stCondLst>
                                  <p:childTnLst>
                                    <p:set>
                                      <p:cBhvr>
                                        <p:cTn id="134" dur="1" fill="hold">
                                          <p:stCondLst>
                                            <p:cond delay="0"/>
                                          </p:stCondLst>
                                        </p:cTn>
                                        <p:tgtEl>
                                          <p:spTgt spid="9260"/>
                                        </p:tgtEl>
                                        <p:attrNameLst>
                                          <p:attrName>style.visibility</p:attrName>
                                        </p:attrNameLst>
                                      </p:cBhvr>
                                      <p:to>
                                        <p:strVal val="visible"/>
                                      </p:to>
                                    </p:set>
                                    <p:anim calcmode="lin" valueType="num">
                                      <p:cBhvr>
                                        <p:cTn id="135" dur="500" fill="hold"/>
                                        <p:tgtEl>
                                          <p:spTgt spid="9260"/>
                                        </p:tgtEl>
                                        <p:attrNameLst>
                                          <p:attrName>ppt_w</p:attrName>
                                        </p:attrNameLst>
                                      </p:cBhvr>
                                      <p:tavLst>
                                        <p:tav tm="0">
                                          <p:val>
                                            <p:fltVal val="0"/>
                                          </p:val>
                                        </p:tav>
                                        <p:tav tm="100000">
                                          <p:val>
                                            <p:strVal val="#ppt_w"/>
                                          </p:val>
                                        </p:tav>
                                      </p:tavLst>
                                    </p:anim>
                                    <p:anim calcmode="lin" valueType="num">
                                      <p:cBhvr>
                                        <p:cTn id="136" dur="500" fill="hold"/>
                                        <p:tgtEl>
                                          <p:spTgt spid="9260"/>
                                        </p:tgtEl>
                                        <p:attrNameLst>
                                          <p:attrName>ppt_h</p:attrName>
                                        </p:attrNameLst>
                                      </p:cBhvr>
                                      <p:tavLst>
                                        <p:tav tm="0">
                                          <p:val>
                                            <p:strVal val="#ppt_h"/>
                                          </p:val>
                                        </p:tav>
                                        <p:tav tm="100000">
                                          <p:val>
                                            <p:strVal val="#ppt_h"/>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7" presetClass="entr" presetSubtype="10" fill="hold" grpId="0" nodeType="clickEffect">
                                  <p:stCondLst>
                                    <p:cond delay="0"/>
                                  </p:stCondLst>
                                  <p:childTnLst>
                                    <p:set>
                                      <p:cBhvr>
                                        <p:cTn id="140" dur="1" fill="hold">
                                          <p:stCondLst>
                                            <p:cond delay="0"/>
                                          </p:stCondLst>
                                        </p:cTn>
                                        <p:tgtEl>
                                          <p:spTgt spid="9255"/>
                                        </p:tgtEl>
                                        <p:attrNameLst>
                                          <p:attrName>style.visibility</p:attrName>
                                        </p:attrNameLst>
                                      </p:cBhvr>
                                      <p:to>
                                        <p:strVal val="visible"/>
                                      </p:to>
                                    </p:set>
                                    <p:anim calcmode="lin" valueType="num">
                                      <p:cBhvr>
                                        <p:cTn id="141" dur="500" fill="hold"/>
                                        <p:tgtEl>
                                          <p:spTgt spid="9255"/>
                                        </p:tgtEl>
                                        <p:attrNameLst>
                                          <p:attrName>ppt_w</p:attrName>
                                        </p:attrNameLst>
                                      </p:cBhvr>
                                      <p:tavLst>
                                        <p:tav tm="0">
                                          <p:val>
                                            <p:fltVal val="0"/>
                                          </p:val>
                                        </p:tav>
                                        <p:tav tm="100000">
                                          <p:val>
                                            <p:strVal val="#ppt_w"/>
                                          </p:val>
                                        </p:tav>
                                      </p:tavLst>
                                    </p:anim>
                                    <p:anim calcmode="lin" valueType="num">
                                      <p:cBhvr>
                                        <p:cTn id="142" dur="500" fill="hold"/>
                                        <p:tgtEl>
                                          <p:spTgt spid="9255"/>
                                        </p:tgtEl>
                                        <p:attrNameLst>
                                          <p:attrName>ppt_h</p:attrName>
                                        </p:attrNameLst>
                                      </p:cBhvr>
                                      <p:tavLst>
                                        <p:tav tm="0">
                                          <p:val>
                                            <p:strVal val="#ppt_h"/>
                                          </p:val>
                                        </p:tav>
                                        <p:tav tm="100000">
                                          <p:val>
                                            <p:strVal val="#ppt_h"/>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7" presetClass="entr" presetSubtype="10" fill="hold" grpId="0" nodeType="clickEffect">
                                  <p:stCondLst>
                                    <p:cond delay="0"/>
                                  </p:stCondLst>
                                  <p:childTnLst>
                                    <p:set>
                                      <p:cBhvr>
                                        <p:cTn id="146" dur="1" fill="hold">
                                          <p:stCondLst>
                                            <p:cond delay="0"/>
                                          </p:stCondLst>
                                        </p:cTn>
                                        <p:tgtEl>
                                          <p:spTgt spid="9253"/>
                                        </p:tgtEl>
                                        <p:attrNameLst>
                                          <p:attrName>style.visibility</p:attrName>
                                        </p:attrNameLst>
                                      </p:cBhvr>
                                      <p:to>
                                        <p:strVal val="visible"/>
                                      </p:to>
                                    </p:set>
                                    <p:anim calcmode="lin" valueType="num">
                                      <p:cBhvr>
                                        <p:cTn id="147" dur="500" fill="hold"/>
                                        <p:tgtEl>
                                          <p:spTgt spid="9253"/>
                                        </p:tgtEl>
                                        <p:attrNameLst>
                                          <p:attrName>ppt_w</p:attrName>
                                        </p:attrNameLst>
                                      </p:cBhvr>
                                      <p:tavLst>
                                        <p:tav tm="0">
                                          <p:val>
                                            <p:fltVal val="0"/>
                                          </p:val>
                                        </p:tav>
                                        <p:tav tm="100000">
                                          <p:val>
                                            <p:strVal val="#ppt_w"/>
                                          </p:val>
                                        </p:tav>
                                      </p:tavLst>
                                    </p:anim>
                                    <p:anim calcmode="lin" valueType="num">
                                      <p:cBhvr>
                                        <p:cTn id="148" dur="500" fill="hold"/>
                                        <p:tgtEl>
                                          <p:spTgt spid="9253"/>
                                        </p:tgtEl>
                                        <p:attrNameLst>
                                          <p:attrName>ppt_h</p:attrName>
                                        </p:attrNameLst>
                                      </p:cBhvr>
                                      <p:tavLst>
                                        <p:tav tm="0">
                                          <p:val>
                                            <p:strVal val="#ppt_h"/>
                                          </p:val>
                                        </p:tav>
                                        <p:tav tm="100000">
                                          <p:val>
                                            <p:strVal val="#ppt_h"/>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7" presetClass="entr" presetSubtype="10" fill="hold" grpId="0" nodeType="clickEffect">
                                  <p:stCondLst>
                                    <p:cond delay="0"/>
                                  </p:stCondLst>
                                  <p:childTnLst>
                                    <p:set>
                                      <p:cBhvr>
                                        <p:cTn id="152" dur="1" fill="hold">
                                          <p:stCondLst>
                                            <p:cond delay="0"/>
                                          </p:stCondLst>
                                        </p:cTn>
                                        <p:tgtEl>
                                          <p:spTgt spid="9249"/>
                                        </p:tgtEl>
                                        <p:attrNameLst>
                                          <p:attrName>style.visibility</p:attrName>
                                        </p:attrNameLst>
                                      </p:cBhvr>
                                      <p:to>
                                        <p:strVal val="visible"/>
                                      </p:to>
                                    </p:set>
                                    <p:anim calcmode="lin" valueType="num">
                                      <p:cBhvr>
                                        <p:cTn id="153" dur="500" fill="hold"/>
                                        <p:tgtEl>
                                          <p:spTgt spid="9249"/>
                                        </p:tgtEl>
                                        <p:attrNameLst>
                                          <p:attrName>ppt_w</p:attrName>
                                        </p:attrNameLst>
                                      </p:cBhvr>
                                      <p:tavLst>
                                        <p:tav tm="0">
                                          <p:val>
                                            <p:fltVal val="0"/>
                                          </p:val>
                                        </p:tav>
                                        <p:tav tm="100000">
                                          <p:val>
                                            <p:strVal val="#ppt_w"/>
                                          </p:val>
                                        </p:tav>
                                      </p:tavLst>
                                    </p:anim>
                                    <p:anim calcmode="lin" valueType="num">
                                      <p:cBhvr>
                                        <p:cTn id="154" dur="500" fill="hold"/>
                                        <p:tgtEl>
                                          <p:spTgt spid="9249"/>
                                        </p:tgtEl>
                                        <p:attrNameLst>
                                          <p:attrName>ppt_h</p:attrName>
                                        </p:attrNameLst>
                                      </p:cBhvr>
                                      <p:tavLst>
                                        <p:tav tm="0">
                                          <p:val>
                                            <p:strVal val="#ppt_h"/>
                                          </p:val>
                                        </p:tav>
                                        <p:tav tm="100000">
                                          <p:val>
                                            <p:strVal val="#ppt_h"/>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7" presetClass="entr" presetSubtype="10" fill="hold" grpId="0" nodeType="clickEffect">
                                  <p:stCondLst>
                                    <p:cond delay="0"/>
                                  </p:stCondLst>
                                  <p:childTnLst>
                                    <p:set>
                                      <p:cBhvr>
                                        <p:cTn id="158" dur="1" fill="hold">
                                          <p:stCondLst>
                                            <p:cond delay="0"/>
                                          </p:stCondLst>
                                        </p:cTn>
                                        <p:tgtEl>
                                          <p:spTgt spid="9256"/>
                                        </p:tgtEl>
                                        <p:attrNameLst>
                                          <p:attrName>style.visibility</p:attrName>
                                        </p:attrNameLst>
                                      </p:cBhvr>
                                      <p:to>
                                        <p:strVal val="visible"/>
                                      </p:to>
                                    </p:set>
                                    <p:anim calcmode="lin" valueType="num">
                                      <p:cBhvr>
                                        <p:cTn id="159" dur="500" fill="hold"/>
                                        <p:tgtEl>
                                          <p:spTgt spid="9256"/>
                                        </p:tgtEl>
                                        <p:attrNameLst>
                                          <p:attrName>ppt_w</p:attrName>
                                        </p:attrNameLst>
                                      </p:cBhvr>
                                      <p:tavLst>
                                        <p:tav tm="0">
                                          <p:val>
                                            <p:fltVal val="0"/>
                                          </p:val>
                                        </p:tav>
                                        <p:tav tm="100000">
                                          <p:val>
                                            <p:strVal val="#ppt_w"/>
                                          </p:val>
                                        </p:tav>
                                      </p:tavLst>
                                    </p:anim>
                                    <p:anim calcmode="lin" valueType="num">
                                      <p:cBhvr>
                                        <p:cTn id="160" dur="500" fill="hold"/>
                                        <p:tgtEl>
                                          <p:spTgt spid="9256"/>
                                        </p:tgtEl>
                                        <p:attrNameLst>
                                          <p:attrName>ppt_h</p:attrName>
                                        </p:attrNameLst>
                                      </p:cBhvr>
                                      <p:tavLst>
                                        <p:tav tm="0">
                                          <p:val>
                                            <p:strVal val="#ppt_h"/>
                                          </p:val>
                                        </p:tav>
                                        <p:tav tm="100000">
                                          <p:val>
                                            <p:strVal val="#ppt_h"/>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7" presetClass="entr" presetSubtype="10" fill="hold" grpId="0" nodeType="clickEffect">
                                  <p:stCondLst>
                                    <p:cond delay="0"/>
                                  </p:stCondLst>
                                  <p:childTnLst>
                                    <p:set>
                                      <p:cBhvr>
                                        <p:cTn id="164" dur="1" fill="hold">
                                          <p:stCondLst>
                                            <p:cond delay="0"/>
                                          </p:stCondLst>
                                        </p:cTn>
                                        <p:tgtEl>
                                          <p:spTgt spid="9258"/>
                                        </p:tgtEl>
                                        <p:attrNameLst>
                                          <p:attrName>style.visibility</p:attrName>
                                        </p:attrNameLst>
                                      </p:cBhvr>
                                      <p:to>
                                        <p:strVal val="visible"/>
                                      </p:to>
                                    </p:set>
                                    <p:anim calcmode="lin" valueType="num">
                                      <p:cBhvr>
                                        <p:cTn id="165" dur="500" fill="hold"/>
                                        <p:tgtEl>
                                          <p:spTgt spid="9258"/>
                                        </p:tgtEl>
                                        <p:attrNameLst>
                                          <p:attrName>ppt_w</p:attrName>
                                        </p:attrNameLst>
                                      </p:cBhvr>
                                      <p:tavLst>
                                        <p:tav tm="0">
                                          <p:val>
                                            <p:fltVal val="0"/>
                                          </p:val>
                                        </p:tav>
                                        <p:tav tm="100000">
                                          <p:val>
                                            <p:strVal val="#ppt_w"/>
                                          </p:val>
                                        </p:tav>
                                      </p:tavLst>
                                    </p:anim>
                                    <p:anim calcmode="lin" valueType="num">
                                      <p:cBhvr>
                                        <p:cTn id="166" dur="500" fill="hold"/>
                                        <p:tgtEl>
                                          <p:spTgt spid="9258"/>
                                        </p:tgtEl>
                                        <p:attrNameLst>
                                          <p:attrName>ppt_h</p:attrName>
                                        </p:attrNameLst>
                                      </p:cBhvr>
                                      <p:tavLst>
                                        <p:tav tm="0">
                                          <p:val>
                                            <p:strVal val="#ppt_h"/>
                                          </p:val>
                                        </p:tav>
                                        <p:tav tm="100000">
                                          <p:val>
                                            <p:strVal val="#ppt_h"/>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7" presetClass="entr" presetSubtype="10" fill="hold" grpId="0" nodeType="clickEffect">
                                  <p:stCondLst>
                                    <p:cond delay="0"/>
                                  </p:stCondLst>
                                  <p:childTnLst>
                                    <p:set>
                                      <p:cBhvr>
                                        <p:cTn id="170" dur="1" fill="hold">
                                          <p:stCondLst>
                                            <p:cond delay="0"/>
                                          </p:stCondLst>
                                        </p:cTn>
                                        <p:tgtEl>
                                          <p:spTgt spid="9259"/>
                                        </p:tgtEl>
                                        <p:attrNameLst>
                                          <p:attrName>style.visibility</p:attrName>
                                        </p:attrNameLst>
                                      </p:cBhvr>
                                      <p:to>
                                        <p:strVal val="visible"/>
                                      </p:to>
                                    </p:set>
                                    <p:anim calcmode="lin" valueType="num">
                                      <p:cBhvr>
                                        <p:cTn id="171" dur="500" fill="hold"/>
                                        <p:tgtEl>
                                          <p:spTgt spid="9259"/>
                                        </p:tgtEl>
                                        <p:attrNameLst>
                                          <p:attrName>ppt_w</p:attrName>
                                        </p:attrNameLst>
                                      </p:cBhvr>
                                      <p:tavLst>
                                        <p:tav tm="0">
                                          <p:val>
                                            <p:fltVal val="0"/>
                                          </p:val>
                                        </p:tav>
                                        <p:tav tm="100000">
                                          <p:val>
                                            <p:strVal val="#ppt_w"/>
                                          </p:val>
                                        </p:tav>
                                      </p:tavLst>
                                    </p:anim>
                                    <p:anim calcmode="lin" valueType="num">
                                      <p:cBhvr>
                                        <p:cTn id="172" dur="500" fill="hold"/>
                                        <p:tgtEl>
                                          <p:spTgt spid="92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0" grpId="0"/>
      <p:bldP spid="9231" grpId="0"/>
      <p:bldP spid="9232" grpId="0"/>
      <p:bldP spid="9233" grpId="0"/>
      <p:bldP spid="9236" grpId="0" animBg="1"/>
      <p:bldP spid="9237" grpId="0" animBg="1"/>
      <p:bldP spid="9238" grpId="0" animBg="1"/>
      <p:bldP spid="9239" grpId="0" animBg="1"/>
      <p:bldP spid="9240" grpId="0"/>
      <p:bldP spid="9241" grpId="0"/>
      <p:bldP spid="9242" grpId="0"/>
      <p:bldP spid="9243" grpId="0" animBg="1"/>
      <p:bldP spid="9244" grpId="0" animBg="1"/>
      <p:bldP spid="9245" grpId="0" animBg="1"/>
      <p:bldP spid="9246" grpId="0" animBg="1"/>
      <p:bldP spid="9247" grpId="0"/>
      <p:bldP spid="9248" grpId="0"/>
      <p:bldP spid="9249" grpId="0"/>
      <p:bldP spid="9250" grpId="0" animBg="1"/>
      <p:bldP spid="9251" grpId="0" animBg="1"/>
      <p:bldP spid="9252" grpId="0" animBg="1"/>
      <p:bldP spid="9253" grpId="0" animBg="1"/>
      <p:bldP spid="9254" grpId="0" animBg="1"/>
      <p:bldP spid="9255" grpId="0" animBg="1"/>
      <p:bldP spid="9256" grpId="0"/>
      <p:bldP spid="9258" grpId="0"/>
      <p:bldP spid="9259" grpId="0"/>
      <p:bldP spid="92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4" descr="Pointless"/>
          <p:cNvPicPr>
            <a:picLocks noChangeAspect="1" noChangeArrowheads="1"/>
          </p:cNvPicPr>
          <p:nvPr/>
        </p:nvPicPr>
        <p:blipFill>
          <a:blip r:embed="rId3" cstate="screen">
            <a:extLst>
              <a:ext uri="{28A0092B-C50C-407E-A947-70E740481C1C}">
                <a14:useLocalDpi xmlns:a14="http://schemas.microsoft.com/office/drawing/2010/main"/>
              </a:ext>
            </a:extLst>
          </a:blip>
          <a:srcRect l="12250" t="4576" r="8984" b="29469"/>
          <a:stretch>
            <a:fillRect/>
          </a:stretch>
        </p:blipFill>
        <p:spPr bwMode="auto">
          <a:xfrm>
            <a:off x="3352800" y="76200"/>
            <a:ext cx="5726113"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2" name="Rectangle 2"/>
          <p:cNvSpPr>
            <a:spLocks noGrp="1" noChangeArrowheads="1"/>
          </p:cNvSpPr>
          <p:nvPr>
            <p:ph type="ctrTitle"/>
          </p:nvPr>
        </p:nvSpPr>
        <p:spPr>
          <a:xfrm>
            <a:off x="0" y="847725"/>
            <a:ext cx="4140200" cy="2133600"/>
          </a:xfrm>
          <a:solidFill>
            <a:schemeClr val="accent1">
              <a:lumMod val="50000"/>
            </a:schemeClr>
          </a:solidFill>
        </p:spPr>
        <p:txBody>
          <a:bodyPr/>
          <a:lstStyle/>
          <a:p>
            <a:pPr eaLnBrk="1" hangingPunct="1"/>
            <a:r>
              <a:rPr lang="zh-CN" altLang="en-US">
                <a:latin typeface="黑体" charset="0"/>
                <a:ea typeface="黑体" charset="0"/>
                <a:cs typeface="黑体" charset="0"/>
              </a:rPr>
              <a:t>讲题重点需简短，风格需统一</a:t>
            </a:r>
            <a:r>
              <a:rPr lang="en-US" altLang="ja-JP">
                <a:latin typeface="黑体" charset="0"/>
                <a:ea typeface="黑体" charset="0"/>
                <a:cs typeface="黑体" charset="0"/>
              </a:rPr>
              <a:t>!</a:t>
            </a:r>
            <a:endParaRPr lang="en-US" altLang="zh-CN">
              <a:latin typeface="黑体" charset="0"/>
              <a:ea typeface="黑体" charset="0"/>
              <a:cs typeface="黑体" charset="0"/>
            </a:endParaRPr>
          </a:p>
        </p:txBody>
      </p:sp>
      <p:sp>
        <p:nvSpPr>
          <p:cNvPr id="66565" name="Rectangle 5"/>
          <p:cNvSpPr>
            <a:spLocks noChangeArrowheads="1"/>
          </p:cNvSpPr>
          <p:nvPr/>
        </p:nvSpPr>
        <p:spPr bwMode="auto">
          <a:xfrm>
            <a:off x="0" y="3057525"/>
            <a:ext cx="4343400" cy="1524000"/>
          </a:xfrm>
          <a:prstGeom prst="rect">
            <a:avLst/>
          </a:prstGeom>
          <a:solidFill>
            <a:srgbClr val="391F1D"/>
          </a:solidFill>
          <a:ln>
            <a:noFill/>
          </a:ln>
          <a:effectLst>
            <a:outerShdw blurRad="50800" dist="25399" dir="2700000" algn="ctr" rotWithShape="0">
              <a:srgbClr val="000000">
                <a:alpha val="7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altLang="zh-CN" sz="4000" i="1">
                <a:solidFill>
                  <a:schemeClr val="tx2"/>
                </a:solidFill>
                <a:latin typeface="黑体" charset="0"/>
                <a:ea typeface="黑体" charset="0"/>
                <a:cs typeface="黑体" charset="0"/>
              </a:rPr>
              <a:t>2-4</a:t>
            </a:r>
            <a:r>
              <a:rPr lang="zh-CN" altLang="en-US" sz="4000" i="1">
                <a:solidFill>
                  <a:schemeClr val="tx2"/>
                </a:solidFill>
                <a:latin typeface="黑体" charset="0"/>
                <a:ea typeface="黑体" charset="0"/>
                <a:cs typeface="黑体" charset="0"/>
              </a:rPr>
              <a:t>个重点</a:t>
            </a:r>
            <a:br>
              <a:rPr lang="en-US" altLang="ja-JP" sz="4000" i="1">
                <a:solidFill>
                  <a:schemeClr val="tx2"/>
                </a:solidFill>
                <a:latin typeface="黑体" charset="0"/>
                <a:ea typeface="黑体" charset="0"/>
                <a:cs typeface="黑体" charset="0"/>
              </a:rPr>
            </a:br>
            <a:r>
              <a:rPr lang="zh-CN" altLang="en-US" sz="4000" i="1">
                <a:solidFill>
                  <a:schemeClr val="tx2"/>
                </a:solidFill>
                <a:latin typeface="黑体" charset="0"/>
                <a:ea typeface="黑体" charset="0"/>
                <a:cs typeface="黑体" charset="0"/>
              </a:rPr>
              <a:t>每行一个重点</a:t>
            </a:r>
          </a:p>
        </p:txBody>
      </p:sp>
      <p:sp>
        <p:nvSpPr>
          <p:cNvPr id="165892" name="Rectangle 2"/>
          <p:cNvSpPr txBox="1">
            <a:spLocks noChangeArrowheads="1"/>
          </p:cNvSpPr>
          <p:nvPr/>
        </p:nvSpPr>
        <p:spPr bwMode="auto">
          <a:xfrm>
            <a:off x="3348038" y="5876925"/>
            <a:ext cx="5795962" cy="10080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3200" i="1">
                <a:solidFill>
                  <a:srgbClr val="000000"/>
                </a:solidFill>
                <a:latin typeface="黑体" charset="0"/>
                <a:ea typeface="黑体" charset="0"/>
                <a:cs typeface="黑体" charset="0"/>
              </a:rPr>
              <a:t>“</a:t>
            </a:r>
            <a:r>
              <a:rPr lang="zh-CN" altLang="en-US" sz="3200" i="1">
                <a:solidFill>
                  <a:srgbClr val="000000"/>
                </a:solidFill>
                <a:latin typeface="黑体" charset="0"/>
                <a:ea typeface="黑体" charset="0"/>
                <a:cs typeface="黑体" charset="0"/>
              </a:rPr>
              <a:t>为了平衡上周讲道中的</a:t>
            </a:r>
            <a:r>
              <a:rPr lang="en-US" altLang="zh-CN" sz="3200" i="1">
                <a:solidFill>
                  <a:srgbClr val="000000"/>
                </a:solidFill>
                <a:latin typeface="黑体" charset="0"/>
                <a:ea typeface="黑体" charset="0"/>
                <a:cs typeface="黑体" charset="0"/>
              </a:rPr>
              <a:t>26</a:t>
            </a:r>
            <a:r>
              <a:rPr lang="zh-CN" altLang="en-US" sz="3200" i="1">
                <a:solidFill>
                  <a:srgbClr val="000000"/>
                </a:solidFill>
                <a:latin typeface="黑体" charset="0"/>
                <a:ea typeface="黑体" charset="0"/>
                <a:cs typeface="黑体" charset="0"/>
              </a:rPr>
              <a:t>个重点，今早的信息没重点。</a:t>
            </a:r>
            <a:r>
              <a:rPr lang="en-US" altLang="ja-JP" sz="3200" i="1">
                <a:solidFill>
                  <a:srgbClr val="000000"/>
                </a:solidFill>
                <a:latin typeface="黑体" charset="0"/>
                <a:ea typeface="黑体" charset="0"/>
                <a:cs typeface="黑体" charset="0"/>
              </a:rPr>
              <a:t>"</a:t>
            </a:r>
            <a:endParaRPr lang="en-US" altLang="zh-CN" sz="3600" i="1">
              <a:solidFill>
                <a:srgbClr val="000000"/>
              </a:solidFill>
              <a:latin typeface="黑体" charset="0"/>
              <a:ea typeface="黑体" charset="0"/>
              <a:cs typeface="黑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Scale>
                                      <p:cBhvr>
                                        <p:cTn id="7" dur="1000" decel="50000" fill="hold">
                                          <p:stCondLst>
                                            <p:cond delay="0"/>
                                          </p:stCondLst>
                                        </p:cTn>
                                        <p:tgtEl>
                                          <p:spTgt spid="665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562"/>
                                        </p:tgtEl>
                                        <p:attrNameLst>
                                          <p:attrName>ppt_x</p:attrName>
                                          <p:attrName>ppt_y</p:attrName>
                                        </p:attrNameLst>
                                      </p:cBhvr>
                                    </p:animMotion>
                                    <p:animEffect transition="in" filter="fade">
                                      <p:cBhvr>
                                        <p:cTn id="9" dur="1000"/>
                                        <p:tgtEl>
                                          <p:spTgt spid="665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6565"/>
                                        </p:tgtEl>
                                        <p:attrNameLst>
                                          <p:attrName>style.visibility</p:attrName>
                                        </p:attrNameLst>
                                      </p:cBhvr>
                                      <p:to>
                                        <p:strVal val="visible"/>
                                      </p:to>
                                    </p:set>
                                    <p:animScale>
                                      <p:cBhvr>
                                        <p:cTn id="14" dur="1000" decel="50000" fill="hold">
                                          <p:stCondLst>
                                            <p:cond delay="0"/>
                                          </p:stCondLst>
                                        </p:cTn>
                                        <p:tgtEl>
                                          <p:spTgt spid="665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6565"/>
                                        </p:tgtEl>
                                        <p:attrNameLst>
                                          <p:attrName>ppt_x</p:attrName>
                                          <p:attrName>ppt_y</p:attrName>
                                        </p:attrNameLst>
                                      </p:cBhvr>
                                    </p:animMotion>
                                    <p:animEffect transition="in" filter="fade">
                                      <p:cBhvr>
                                        <p:cTn id="16" dur="10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5"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1_untitled 1">
      <a:majorFont>
        <a:latin typeface="Times"/>
        <a:ea typeface="宋体"/>
        <a:cs typeface="宋体"/>
      </a:majorFont>
      <a:minorFont>
        <a:latin typeface="Book Antiqua"/>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agram">
  <a:themeElements>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fontScheme name="Diagram">
      <a:majorFont>
        <a:latin typeface="Impact"/>
        <a:ea typeface="ヒラギノ角ゴ Pro W3"/>
        <a:cs typeface="ヒラギノ角ゴ Pro W3"/>
      </a:majorFont>
      <a:minorFont>
        <a:latin typeface="Impac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iagram 1">
        <a:dk1>
          <a:srgbClr val="333399"/>
        </a:dk1>
        <a:lt1>
          <a:srgbClr val="FFFFFF"/>
        </a:lt1>
        <a:dk2>
          <a:srgbClr val="333399"/>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gram 2">
        <a:dk1>
          <a:srgbClr val="333399"/>
        </a:dk1>
        <a:lt1>
          <a:srgbClr val="FFFFFF"/>
        </a:lt1>
        <a:dk2>
          <a:srgbClr val="333399"/>
        </a:dk2>
        <a:lt2>
          <a:srgbClr val="969696"/>
        </a:lt2>
        <a:accent1>
          <a:srgbClr val="FBDF53"/>
        </a:accent1>
        <a:accent2>
          <a:srgbClr val="FF9966"/>
        </a:accent2>
        <a:accent3>
          <a:srgbClr val="FFFFFF"/>
        </a:accent3>
        <a:accent4>
          <a:srgbClr val="2A2A82"/>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gram 4">
        <a:dk1>
          <a:srgbClr val="333399"/>
        </a:dk1>
        <a:lt1>
          <a:srgbClr val="FFFFFF"/>
        </a:lt1>
        <a:dk2>
          <a:srgbClr val="333399"/>
        </a:dk2>
        <a:lt2>
          <a:srgbClr val="777777"/>
        </a:lt2>
        <a:accent1>
          <a:srgbClr val="FFFFF7"/>
        </a:accent1>
        <a:accent2>
          <a:srgbClr val="33CCCC"/>
        </a:accent2>
        <a:accent3>
          <a:srgbClr val="FFFFFF"/>
        </a:accent3>
        <a:accent4>
          <a:srgbClr val="2A2A82"/>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gram 5">
        <a:dk1>
          <a:srgbClr val="333399"/>
        </a:dk1>
        <a:lt1>
          <a:srgbClr val="FFFFFF"/>
        </a:lt1>
        <a:dk2>
          <a:srgbClr val="333399"/>
        </a:dk2>
        <a:lt2>
          <a:srgbClr val="777777"/>
        </a:lt2>
        <a:accent1>
          <a:srgbClr val="909082"/>
        </a:accent1>
        <a:accent2>
          <a:srgbClr val="809EA8"/>
        </a:accent2>
        <a:accent3>
          <a:srgbClr val="FFFFFF"/>
        </a:accent3>
        <a:accent4>
          <a:srgbClr val="2A2A82"/>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ocolate">
  <a:themeElements>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fontScheme name="Chocolat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ocolate 2">
        <a:dk1>
          <a:srgbClr val="2D2015"/>
        </a:dk1>
        <a:lt1>
          <a:srgbClr val="FDE2C4"/>
        </a:lt1>
        <a:dk2>
          <a:srgbClr val="9F6339"/>
        </a:dk2>
        <a:lt2>
          <a:srgbClr val="FDE2C4"/>
        </a:lt2>
        <a:accent1>
          <a:srgbClr val="8C7B70"/>
        </a:accent1>
        <a:accent2>
          <a:srgbClr val="8F5F2F"/>
        </a:accent2>
        <a:accent3>
          <a:srgbClr val="CDB7AE"/>
        </a:accent3>
        <a:accent4>
          <a:srgbClr val="D8C1A7"/>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orealis">
  <a:themeElements>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fontScheme name="Borealis">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realis 2">
        <a:dk1>
          <a:srgbClr val="000000"/>
        </a:dk1>
        <a:lt1>
          <a:srgbClr val="D480A4"/>
        </a:lt1>
        <a:dk2>
          <a:srgbClr val="000000"/>
        </a:dk2>
        <a:lt2>
          <a:srgbClr val="3E3E5C"/>
        </a:lt2>
        <a:accent1>
          <a:srgbClr val="60597B"/>
        </a:accent1>
        <a:accent2>
          <a:srgbClr val="6666FF"/>
        </a:accent2>
        <a:accent3>
          <a:srgbClr val="E6C0C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5772</TotalTime>
  <Words>1754</Words>
  <Application>Microsoft Macintosh PowerPoint</Application>
  <PresentationFormat>On-screen Show (4:3)</PresentationFormat>
  <Paragraphs>235</Paragraphs>
  <Slides>25</Slides>
  <Notes>24</Notes>
  <HiddenSlides>0</HiddenSlides>
  <MMClips>0</MMClips>
  <ScaleCrop>false</ScaleCrop>
  <HeadingPairs>
    <vt:vector size="6" baseType="variant">
      <vt:variant>
        <vt:lpstr>Fonts Used</vt:lpstr>
      </vt:variant>
      <vt:variant>
        <vt:i4>14</vt:i4>
      </vt:variant>
      <vt:variant>
        <vt:lpstr>Theme</vt:lpstr>
      </vt:variant>
      <vt:variant>
        <vt:i4>17</vt:i4>
      </vt:variant>
      <vt:variant>
        <vt:lpstr>Slide Titles</vt:lpstr>
      </vt:variant>
      <vt:variant>
        <vt:i4>25</vt:i4>
      </vt:variant>
    </vt:vector>
  </HeadingPairs>
  <TitlesOfParts>
    <vt:vector size="56" baseType="lpstr">
      <vt:lpstr>SimHei</vt:lpstr>
      <vt:lpstr>SimHei</vt:lpstr>
      <vt:lpstr>Arial</vt:lpstr>
      <vt:lpstr>Arial Black</vt:lpstr>
      <vt:lpstr>Book Antiqua</vt:lpstr>
      <vt:lpstr>Futura</vt:lpstr>
      <vt:lpstr>Helvetica</vt:lpstr>
      <vt:lpstr>Impact</vt:lpstr>
      <vt:lpstr>Monotype Sorts</vt:lpstr>
      <vt:lpstr>Tahoma</vt:lpstr>
      <vt:lpstr>Times</vt:lpstr>
      <vt:lpstr>Times New Roman</vt:lpstr>
      <vt:lpstr>Trebuchet MS</vt:lpstr>
      <vt:lpstr>Wingdings</vt:lpstr>
      <vt:lpstr>Blank Presentation</vt:lpstr>
      <vt:lpstr>Textured</vt:lpstr>
      <vt:lpstr>Crumple</vt:lpstr>
      <vt:lpstr>Fossil</vt:lpstr>
      <vt:lpstr>Diagram</vt:lpstr>
      <vt:lpstr>Chocolate</vt:lpstr>
      <vt:lpstr>Borealis</vt:lpstr>
      <vt:lpstr>Azure</vt:lpstr>
      <vt:lpstr>Default Design</vt:lpstr>
      <vt:lpstr>Expedition</vt:lpstr>
      <vt:lpstr>1_Expedition</vt:lpstr>
      <vt:lpstr>1_Default Design</vt:lpstr>
      <vt:lpstr>1_Crumple</vt:lpstr>
      <vt:lpstr>2_Default Design</vt:lpstr>
      <vt:lpstr>1_untitled 1</vt:lpstr>
      <vt:lpstr>1_Schmooze</vt:lpstr>
      <vt:lpstr>21_Default Design</vt:lpstr>
      <vt:lpstr>讲道结构</vt:lpstr>
      <vt:lpstr>我如何给西4:6 训诂大纲 (作业 #4) 打分</vt:lpstr>
      <vt:lpstr>一些讲道将继续是未解之谜！</vt:lpstr>
      <vt:lpstr>所有生物都需要一个骨架。讲道也是如此！</vt:lpstr>
      <vt:lpstr>准备释经讲道的过程</vt:lpstr>
      <vt:lpstr>你应该如何组织你的讲道？</vt:lpstr>
      <vt:lpstr>提早完成你的结构!</vt:lpstr>
      <vt:lpstr>讲道结构的类型</vt:lpstr>
      <vt:lpstr>讲题重点需简短，风格需统一!</vt:lpstr>
      <vt:lpstr>决定讲道的结构</vt:lpstr>
      <vt:lpstr>简单归纳 (使 6:1-6)</vt:lpstr>
      <vt:lpstr>周期性的归纳 (使 6:1-6)</vt:lpstr>
      <vt:lpstr>简单的演绎 (使 6:1-6)</vt:lpstr>
      <vt:lpstr>决定讲道的结构</vt:lpstr>
      <vt:lpstr>第52-60页中每篇讲道的结构是怎样的？略读每篇信息后，定位当中的重点和应用之处。很快的把架构在第138页上方写下，按顺序处理每篇信息。</vt:lpstr>
      <vt:lpstr>释经思想: 教会应该帮助犯了罪的基督徒很好的恢复原因是因为这是伸展神的权威。</vt:lpstr>
      <vt:lpstr>把主要概念放在正确的地方</vt:lpstr>
      <vt:lpstr>我们该如何正确帮忙恢复犯罪的基督徒？</vt:lpstr>
      <vt:lpstr>The Point of Verses 15-17</vt:lpstr>
      <vt:lpstr>(转折声明)</vt:lpstr>
      <vt:lpstr>第18-20节的重点</vt:lpstr>
      <vt:lpstr>重点:</vt:lpstr>
      <vt:lpstr>结构看起来还那么恐怖吗？</vt:lpstr>
      <vt:lpstr>Black</vt:lpstr>
      <vt:lpstr>讲道链接地址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Transparency</dc:title>
  <dc:creator>Rick Griffith</dc:creator>
  <cp:lastModifiedBy>Rick Griffith</cp:lastModifiedBy>
  <cp:revision>187</cp:revision>
  <dcterms:created xsi:type="dcterms:W3CDTF">2005-09-05T15:47:58Z</dcterms:created>
  <dcterms:modified xsi:type="dcterms:W3CDTF">2020-07-03T02:42:13Z</dcterms:modified>
</cp:coreProperties>
</file>