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7" r:id="rId2"/>
    <p:sldMasterId id="2147483670" r:id="rId3"/>
    <p:sldMasterId id="2147483656" r:id="rId4"/>
    <p:sldMasterId id="2147483649" r:id="rId5"/>
    <p:sldMasterId id="2147483679" r:id="rId6"/>
    <p:sldMasterId id="2147485037" r:id="rId7"/>
    <p:sldMasterId id="2147485115" r:id="rId8"/>
  </p:sldMasterIdLst>
  <p:notesMasterIdLst>
    <p:notesMasterId r:id="rId30"/>
  </p:notesMasterIdLst>
  <p:sldIdLst>
    <p:sldId id="258" r:id="rId9"/>
    <p:sldId id="306" r:id="rId10"/>
    <p:sldId id="304" r:id="rId11"/>
    <p:sldId id="294" r:id="rId12"/>
    <p:sldId id="300" r:id="rId13"/>
    <p:sldId id="303" r:id="rId14"/>
    <p:sldId id="302" r:id="rId15"/>
    <p:sldId id="301" r:id="rId16"/>
    <p:sldId id="290" r:id="rId17"/>
    <p:sldId id="291" r:id="rId18"/>
    <p:sldId id="307" r:id="rId19"/>
    <p:sldId id="292" r:id="rId20"/>
    <p:sldId id="293" r:id="rId21"/>
    <p:sldId id="297" r:id="rId22"/>
    <p:sldId id="298" r:id="rId23"/>
    <p:sldId id="296" r:id="rId24"/>
    <p:sldId id="299" r:id="rId25"/>
    <p:sldId id="273" r:id="rId26"/>
    <p:sldId id="275" r:id="rId27"/>
    <p:sldId id="288" r:id="rId28"/>
    <p:sldId id="309"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921FF"/>
    <a:srgbClr val="440044"/>
    <a:srgbClr val="BBE0E3"/>
    <a:srgbClr val="000000"/>
    <a:srgbClr val="FF05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5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71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72EAFDF4-90AF-E147-A2CD-54664639EBA8}" type="slidenum">
              <a:rPr lang="en-US"/>
              <a:pPr>
                <a:defRPr/>
              </a:pPr>
              <a:t>‹#›</a:t>
            </a:fld>
            <a:endParaRPr lang="en-US"/>
          </a:p>
        </p:txBody>
      </p:sp>
    </p:spTree>
    <p:extLst>
      <p:ext uri="{BB962C8B-B14F-4D97-AF65-F5344CB8AC3E}">
        <p14:creationId xmlns:p14="http://schemas.microsoft.com/office/powerpoint/2010/main" val="1896394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F00F87-0DF3-1F41-B811-E90F407BCCA6}" type="slidenum">
              <a:rPr lang="zh-CN" altLang="en-US" sz="1200"/>
              <a:pPr/>
              <a:t>1</a:t>
            </a:fld>
            <a:endParaRPr lang="en-US" altLang="zh-CN" sz="1200"/>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0FEB0B-467F-0A47-8BD3-F4C27FEC290F}" type="slidenum">
              <a:rPr lang="zh-CN" altLang="en-US" sz="1200"/>
              <a:pPr/>
              <a:t>10</a:t>
            </a:fld>
            <a:endParaRPr lang="en-US" altLang="zh-CN" sz="1200"/>
          </a:p>
        </p:txBody>
      </p:sp>
      <p:sp>
        <p:nvSpPr>
          <p:cNvPr id="108546" name="Rectangle 2"/>
          <p:cNvSpPr>
            <a:spLocks noGrp="1" noRot="1" noChangeAspect="1" noChangeArrowheads="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27B62D3-755B-4B4F-B02B-01B2758CB531}" type="slidenum">
              <a:rPr lang="zh-CN" altLang="en-US" sz="1200">
                <a:latin typeface="Times New Roman" charset="0"/>
              </a:rPr>
              <a:pPr algn="r"/>
              <a:t>11</a:t>
            </a:fld>
            <a:endParaRPr lang="en-US" altLang="zh-CN" sz="1200">
              <a:latin typeface="Times New Roman" charset="0"/>
            </a:endParaRPr>
          </a:p>
        </p:txBody>
      </p:sp>
      <p:sp>
        <p:nvSpPr>
          <p:cNvPr id="11059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105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sz="240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EC5C88-509D-0D4D-9166-4EE1CC7374F8}" type="slidenum">
              <a:rPr lang="zh-CN" altLang="en-US" sz="1200"/>
              <a:pPr/>
              <a:t>12</a:t>
            </a:fld>
            <a:endParaRPr lang="en-US" altLang="zh-CN" sz="1200"/>
          </a:p>
        </p:txBody>
      </p:sp>
      <p:sp>
        <p:nvSpPr>
          <p:cNvPr id="112642" name="Rectangle 2"/>
          <p:cNvSpPr>
            <a:spLocks noGrp="1" noRot="1" noChangeAspect="1" noChangeArrowheads="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3A53B0-4A58-C14B-A8BC-631BE1FD9567}" type="slidenum">
              <a:rPr lang="zh-CN" altLang="en-US" sz="1200"/>
              <a:pPr/>
              <a:t>13</a:t>
            </a:fld>
            <a:endParaRPr lang="en-US" altLang="zh-CN" sz="1200"/>
          </a:p>
        </p:txBody>
      </p:sp>
      <p:sp>
        <p:nvSpPr>
          <p:cNvPr id="114690" name="Rectangle 2"/>
          <p:cNvSpPr>
            <a:spLocks noGrp="1" noRot="1" noChangeAspect="1" noChangeArrowheads="1"/>
          </p:cNvSpPr>
          <p:nvPr>
            <p:ph type="sldImg"/>
          </p:nvPr>
        </p:nvSpPr>
        <p:spPr>
          <a:solidFill>
            <a:srgbClr val="FFFFFF"/>
          </a:solidFill>
          <a:ln/>
        </p:spPr>
      </p:sp>
      <p:sp>
        <p:nvSpPr>
          <p:cNvPr id="114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79079B-E08F-BD48-92BF-A70F4C9BC8BB}" type="slidenum">
              <a:rPr lang="zh-CN" altLang="en-US" sz="1200"/>
              <a:pPr/>
              <a:t>14</a:t>
            </a:fld>
            <a:endParaRPr lang="en-US" altLang="zh-CN" sz="1200"/>
          </a:p>
        </p:txBody>
      </p:sp>
      <p:sp>
        <p:nvSpPr>
          <p:cNvPr id="116738" name="Rectangle 2"/>
          <p:cNvSpPr>
            <a:spLocks noGrp="1" noRot="1" noChangeAspect="1" noChangeArrowheads="1"/>
          </p:cNvSpPr>
          <p:nvPr>
            <p:ph type="sldImg"/>
          </p:nvPr>
        </p:nvSpPr>
        <p:spPr>
          <a:solidFill>
            <a:srgbClr val="FFFFFF"/>
          </a:solidFill>
          <a:ln/>
        </p:spPr>
      </p:sp>
      <p:sp>
        <p:nvSpPr>
          <p:cNvPr id="116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5391DA7-B81A-6A4F-8A85-74692B49A50D}" type="slidenum">
              <a:rPr lang="zh-CN" altLang="en-US" sz="1200"/>
              <a:pPr/>
              <a:t>15</a:t>
            </a:fld>
            <a:endParaRPr lang="en-US" altLang="zh-CN" sz="1200"/>
          </a:p>
        </p:txBody>
      </p:sp>
      <p:sp>
        <p:nvSpPr>
          <p:cNvPr id="118786" name="Rectangle 2"/>
          <p:cNvSpPr>
            <a:spLocks noGrp="1" noRot="1" noChangeAspect="1" noChangeArrowheads="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1C35B2-25C7-F243-93A8-756827BE03D1}" type="slidenum">
              <a:rPr lang="zh-CN" altLang="en-US" sz="1200"/>
              <a:pPr/>
              <a:t>16</a:t>
            </a:fld>
            <a:endParaRPr lang="en-US" altLang="zh-CN" sz="1200"/>
          </a:p>
        </p:txBody>
      </p:sp>
      <p:sp>
        <p:nvSpPr>
          <p:cNvPr id="120834" name="Rectangle 2"/>
          <p:cNvSpPr>
            <a:spLocks noGrp="1" noRot="1" noChangeAspect="1" noChangeArrowheads="1"/>
          </p:cNvSpPr>
          <p:nvPr>
            <p:ph type="sldImg"/>
          </p:nvPr>
        </p:nvSpPr>
        <p:spPr>
          <a:solidFill>
            <a:srgbClr val="FFFFFF"/>
          </a:solidFill>
          <a:ln/>
        </p:spPr>
      </p:sp>
      <p:sp>
        <p:nvSpPr>
          <p:cNvPr id="120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2E4D69-EA09-1340-A739-B147A7C7D94E}" type="slidenum">
              <a:rPr lang="zh-CN" altLang="en-US" sz="1200"/>
              <a:pPr/>
              <a:t>17</a:t>
            </a:fld>
            <a:endParaRPr lang="en-US" altLang="zh-CN" sz="1200"/>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456E46C-DB3F-9842-92D2-70E93A2417D6}" type="slidenum">
              <a:rPr lang="zh-CN" altLang="en-US" sz="1200"/>
              <a:pPr/>
              <a:t>18</a:t>
            </a:fld>
            <a:endParaRPr lang="en-US" altLang="zh-CN" sz="1200"/>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00B30B-F5AB-704A-BBE3-4600A7320ADC}" type="slidenum">
              <a:rPr lang="zh-CN" altLang="en-US" sz="1200"/>
              <a:pPr/>
              <a:t>19</a:t>
            </a:fld>
            <a:endParaRPr lang="en-US" altLang="zh-CN" sz="1200"/>
          </a:p>
        </p:txBody>
      </p:sp>
      <p:sp>
        <p:nvSpPr>
          <p:cNvPr id="126978" name="Rectangle 2"/>
          <p:cNvSpPr>
            <a:spLocks noGrp="1" noRot="1" noChangeAspect="1" noChangeArrowheads="1"/>
          </p:cNvSpPr>
          <p:nvPr>
            <p:ph type="sldImg"/>
          </p:nvPr>
        </p:nvSpPr>
        <p:spPr>
          <a:solidFill>
            <a:srgbClr val="FFFFFF"/>
          </a:solidFill>
          <a:ln/>
        </p:spPr>
      </p:sp>
      <p:sp>
        <p:nvSpPr>
          <p:cNvPr id="126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1D33AFF-2E52-A241-A4EE-73593DD332D6}" type="slidenum">
              <a:rPr lang="zh-CN" altLang="en-US" sz="1200">
                <a:latin typeface="Times New Roman" charset="0"/>
              </a:rPr>
              <a:pPr algn="r"/>
              <a:t>2</a:t>
            </a:fld>
            <a:endParaRPr lang="en-US" altLang="zh-CN" sz="1200">
              <a:latin typeface="Times New Roman" charset="0"/>
            </a:endParaRPr>
          </a:p>
        </p:txBody>
      </p:sp>
      <p:sp>
        <p:nvSpPr>
          <p:cNvPr id="9216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zh-CN" altLang="en-US" sz="240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4A722C-314F-0E44-B799-B38A88DE90C1}" type="slidenum">
              <a:rPr lang="zh-CN" altLang="en-US" sz="1200"/>
              <a:pPr/>
              <a:t>20</a:t>
            </a:fld>
            <a:endParaRPr lang="en-US" altLang="zh-CN" sz="120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21</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992AF20-EE22-5C40-9DC9-E948A3BEFBEB}" type="slidenum">
              <a:rPr lang="zh-CN" altLang="en-US" sz="1200"/>
              <a:pPr/>
              <a:t>3</a:t>
            </a:fld>
            <a:endParaRPr lang="en-US" altLang="zh-CN" sz="1200"/>
          </a:p>
        </p:txBody>
      </p:sp>
      <p:sp>
        <p:nvSpPr>
          <p:cNvPr id="94210" name="Rectangle 1026"/>
          <p:cNvSpPr>
            <a:spLocks noGrp="1" noRot="1" noChangeAspect="1" noChangeArrowheads="1" noTextEdit="1"/>
          </p:cNvSpPr>
          <p:nvPr>
            <p:ph type="sldImg"/>
          </p:nvPr>
        </p:nvSpPr>
        <p:spPr>
          <a:ln/>
        </p:spPr>
      </p:sp>
      <p:sp>
        <p:nvSpPr>
          <p:cNvPr id="942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27930E-AE25-0144-AA40-14E6BDEF84CA}" type="slidenum">
              <a:rPr lang="zh-CN" altLang="en-US" sz="1200"/>
              <a:pPr/>
              <a:t>4</a:t>
            </a:fld>
            <a:endParaRPr lang="en-US" altLang="zh-CN" sz="1200"/>
          </a:p>
        </p:txBody>
      </p:sp>
      <p:sp>
        <p:nvSpPr>
          <p:cNvPr id="96258" name="Rectangle 1026"/>
          <p:cNvSpPr>
            <a:spLocks noGrp="1" noRot="1" noChangeAspect="1" noChangeArrowheads="1" noTextEdit="1"/>
          </p:cNvSpPr>
          <p:nvPr>
            <p:ph type="sldImg"/>
          </p:nvPr>
        </p:nvSpPr>
        <p:spPr>
          <a:ln/>
        </p:spPr>
      </p:sp>
      <p:sp>
        <p:nvSpPr>
          <p:cNvPr id="9625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B1B555-87E9-1D4A-94A9-1CCF351D3B2E}" type="slidenum">
              <a:rPr lang="zh-CN" altLang="en-US" sz="1200"/>
              <a:pPr/>
              <a:t>5</a:t>
            </a:fld>
            <a:endParaRPr lang="en-US" altLang="zh-CN" sz="1200"/>
          </a:p>
        </p:txBody>
      </p:sp>
      <p:sp>
        <p:nvSpPr>
          <p:cNvPr id="98306" name="Rectangle 1026"/>
          <p:cNvSpPr>
            <a:spLocks noGrp="1" noRot="1" noChangeAspect="1" noChangeArrowheads="1" noTextEdit="1"/>
          </p:cNvSpPr>
          <p:nvPr>
            <p:ph type="sldImg"/>
          </p:nvPr>
        </p:nvSpPr>
        <p:spPr>
          <a:ln/>
        </p:spPr>
      </p:sp>
      <p:sp>
        <p:nvSpPr>
          <p:cNvPr id="983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8108B12-FA17-C248-8C93-86E14879942A}" type="slidenum">
              <a:rPr lang="zh-CN" altLang="en-US" sz="1200"/>
              <a:pPr/>
              <a:t>6</a:t>
            </a:fld>
            <a:endParaRPr lang="en-US" altLang="zh-CN" sz="1200"/>
          </a:p>
        </p:txBody>
      </p:sp>
      <p:sp>
        <p:nvSpPr>
          <p:cNvPr id="100354" name="Rectangle 1026"/>
          <p:cNvSpPr>
            <a:spLocks noGrp="1" noRot="1" noChangeAspect="1" noChangeArrowheads="1" noTextEdit="1"/>
          </p:cNvSpPr>
          <p:nvPr>
            <p:ph type="sldImg"/>
          </p:nvPr>
        </p:nvSpPr>
        <p:spPr>
          <a:ln/>
        </p:spPr>
      </p:sp>
      <p:sp>
        <p:nvSpPr>
          <p:cNvPr id="10035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F99C65-530B-1241-9C0E-C194BFB7669A}" type="slidenum">
              <a:rPr lang="zh-CN" altLang="en-US" sz="1200"/>
              <a:pPr/>
              <a:t>7</a:t>
            </a:fld>
            <a:endParaRPr lang="en-US" altLang="zh-CN" sz="1200"/>
          </a:p>
        </p:txBody>
      </p:sp>
      <p:sp>
        <p:nvSpPr>
          <p:cNvPr id="102402" name="Rectangle 1026"/>
          <p:cNvSpPr>
            <a:spLocks noGrp="1" noRot="1" noChangeAspect="1" noChangeArrowheads="1" noTextEdit="1"/>
          </p:cNvSpPr>
          <p:nvPr>
            <p:ph type="sldImg"/>
          </p:nvPr>
        </p:nvSpPr>
        <p:spPr>
          <a:ln/>
        </p:spPr>
      </p:sp>
      <p:sp>
        <p:nvSpPr>
          <p:cNvPr id="1024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316DD3-F6AF-D749-96D8-3D9DA45D4416}" type="slidenum">
              <a:rPr lang="zh-CN" altLang="en-US" sz="1200"/>
              <a:pPr/>
              <a:t>8</a:t>
            </a:fld>
            <a:endParaRPr lang="en-US" altLang="zh-CN" sz="1200"/>
          </a:p>
        </p:txBody>
      </p:sp>
      <p:sp>
        <p:nvSpPr>
          <p:cNvPr id="104450" name="Rectangle 1026"/>
          <p:cNvSpPr>
            <a:spLocks noGrp="1" noRot="1" noChangeAspect="1" noChangeArrowheads="1" noTextEdit="1"/>
          </p:cNvSpPr>
          <p:nvPr>
            <p:ph type="sldImg"/>
          </p:nvPr>
        </p:nvSpPr>
        <p:spPr>
          <a:ln/>
        </p:spPr>
      </p:sp>
      <p:sp>
        <p:nvSpPr>
          <p:cNvPr id="10445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4BC48-9A1E-F94B-A20C-EA2FB7C529BD}" type="slidenum">
              <a:rPr lang="zh-CN" altLang="en-US" sz="1200"/>
              <a:pPr/>
              <a:t>9</a:t>
            </a:fld>
            <a:endParaRPr lang="en-US" altLang="zh-CN"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963A02-D97F-2A44-A2A4-B5FF3FD4C2C3}" type="slidenum">
              <a:rPr lang="en-US"/>
              <a:pPr>
                <a:defRPr/>
              </a:pPr>
              <a:t>‹#›</a:t>
            </a:fld>
            <a:endParaRPr lang="en-US"/>
          </a:p>
        </p:txBody>
      </p:sp>
    </p:spTree>
    <p:extLst>
      <p:ext uri="{BB962C8B-B14F-4D97-AF65-F5344CB8AC3E}">
        <p14:creationId xmlns:p14="http://schemas.microsoft.com/office/powerpoint/2010/main" val="67949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561D4-EEE5-954F-B6DC-ABA46E8AE364}" type="slidenum">
              <a:rPr lang="en-US"/>
              <a:pPr>
                <a:defRPr/>
              </a:pPr>
              <a:t>‹#›</a:t>
            </a:fld>
            <a:endParaRPr lang="en-US"/>
          </a:p>
        </p:txBody>
      </p:sp>
    </p:spTree>
    <p:extLst>
      <p:ext uri="{BB962C8B-B14F-4D97-AF65-F5344CB8AC3E}">
        <p14:creationId xmlns:p14="http://schemas.microsoft.com/office/powerpoint/2010/main" val="18034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CF91BD-7CFE-924B-AE67-56F14284BA9A}" type="slidenum">
              <a:rPr lang="en-US"/>
              <a:pPr>
                <a:defRPr/>
              </a:pPr>
              <a:t>‹#›</a:t>
            </a:fld>
            <a:endParaRPr lang="en-US"/>
          </a:p>
        </p:txBody>
      </p:sp>
    </p:spTree>
    <p:extLst>
      <p:ext uri="{BB962C8B-B14F-4D97-AF65-F5344CB8AC3E}">
        <p14:creationId xmlns:p14="http://schemas.microsoft.com/office/powerpoint/2010/main" val="2817630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1752600" y="1828800"/>
            <a:ext cx="6400800" cy="1905000"/>
          </a:xfrm>
        </p:spPr>
        <p:txBody>
          <a:bodyPr/>
          <a:lstStyle>
            <a:lvl1pPr>
              <a:defRPr sz="5400"/>
            </a:lvl1pPr>
          </a:lstStyle>
          <a:p>
            <a:r>
              <a:rPr lang="en-US"/>
              <a:t>Click to edit Master title style</a:t>
            </a:r>
          </a:p>
        </p:txBody>
      </p:sp>
      <p:sp>
        <p:nvSpPr>
          <p:cNvPr id="161795" name="Rectangle 3"/>
          <p:cNvSpPr>
            <a:spLocks noGrp="1" noChangeArrowheads="1"/>
          </p:cNvSpPr>
          <p:nvPr>
            <p:ph type="subTitle" idx="1"/>
          </p:nvPr>
        </p:nvSpPr>
        <p:spPr>
          <a:xfrm>
            <a:off x="2249488" y="4191000"/>
            <a:ext cx="5408612" cy="17526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pPr>
              <a:defRPr/>
            </a:pPr>
            <a:fld id="{AAE9DBD7-81C4-1A43-B5CD-A5A5EBEAEB13}" type="slidenum">
              <a:rPr lang="en-US"/>
              <a:pPr>
                <a:defRPr/>
              </a:pPr>
              <a:t>‹#›</a:t>
            </a:fld>
            <a:endParaRPr lang="en-US"/>
          </a:p>
        </p:txBody>
      </p:sp>
    </p:spTree>
    <p:extLst>
      <p:ext uri="{BB962C8B-B14F-4D97-AF65-F5344CB8AC3E}">
        <p14:creationId xmlns:p14="http://schemas.microsoft.com/office/powerpoint/2010/main" val="106810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1815A8F-FDA0-3C4A-BCD5-3D2E63AEF649}" type="slidenum">
              <a:rPr lang="en-US"/>
              <a:pPr>
                <a:defRPr/>
              </a:pPr>
              <a:t>‹#›</a:t>
            </a:fld>
            <a:endParaRPr lang="en-US"/>
          </a:p>
        </p:txBody>
      </p:sp>
    </p:spTree>
    <p:extLst>
      <p:ext uri="{BB962C8B-B14F-4D97-AF65-F5344CB8AC3E}">
        <p14:creationId xmlns:p14="http://schemas.microsoft.com/office/powerpoint/2010/main" val="137319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5193DF65-D0B7-BC46-9A72-E87012CC7C9D}" type="slidenum">
              <a:rPr lang="en-US"/>
              <a:pPr>
                <a:defRPr/>
              </a:pPr>
              <a:t>‹#›</a:t>
            </a:fld>
            <a:endParaRPr lang="en-US"/>
          </a:p>
        </p:txBody>
      </p:sp>
    </p:spTree>
    <p:extLst>
      <p:ext uri="{BB962C8B-B14F-4D97-AF65-F5344CB8AC3E}">
        <p14:creationId xmlns:p14="http://schemas.microsoft.com/office/powerpoint/2010/main" val="301976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39D205D-9F74-FF4C-ADFD-FDE3DCE00935}" type="slidenum">
              <a:rPr lang="en-US"/>
              <a:pPr>
                <a:defRPr/>
              </a:pPr>
              <a:t>‹#›</a:t>
            </a:fld>
            <a:endParaRPr lang="en-US"/>
          </a:p>
        </p:txBody>
      </p:sp>
    </p:spTree>
    <p:extLst>
      <p:ext uri="{BB962C8B-B14F-4D97-AF65-F5344CB8AC3E}">
        <p14:creationId xmlns:p14="http://schemas.microsoft.com/office/powerpoint/2010/main" val="1546369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17954525-F17E-7B4E-8FE5-80391CFCC6CB}" type="slidenum">
              <a:rPr lang="en-US"/>
              <a:pPr>
                <a:defRPr/>
              </a:pPr>
              <a:t>‹#›</a:t>
            </a:fld>
            <a:endParaRPr lang="en-US"/>
          </a:p>
        </p:txBody>
      </p:sp>
    </p:spTree>
    <p:extLst>
      <p:ext uri="{BB962C8B-B14F-4D97-AF65-F5344CB8AC3E}">
        <p14:creationId xmlns:p14="http://schemas.microsoft.com/office/powerpoint/2010/main" val="328290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E2043329-C4C4-BB45-9C45-D85158CD3BD5}" type="slidenum">
              <a:rPr lang="en-US"/>
              <a:pPr>
                <a:defRPr/>
              </a:pPr>
              <a:t>‹#›</a:t>
            </a:fld>
            <a:endParaRPr lang="en-US"/>
          </a:p>
        </p:txBody>
      </p:sp>
    </p:spTree>
    <p:extLst>
      <p:ext uri="{BB962C8B-B14F-4D97-AF65-F5344CB8AC3E}">
        <p14:creationId xmlns:p14="http://schemas.microsoft.com/office/powerpoint/2010/main" val="234455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8DF6F416-FD7F-1742-8343-34F2BFEF4B66}" type="slidenum">
              <a:rPr lang="en-US"/>
              <a:pPr>
                <a:defRPr/>
              </a:pPr>
              <a:t>‹#›</a:t>
            </a:fld>
            <a:endParaRPr lang="en-US"/>
          </a:p>
        </p:txBody>
      </p:sp>
    </p:spTree>
    <p:extLst>
      <p:ext uri="{BB962C8B-B14F-4D97-AF65-F5344CB8AC3E}">
        <p14:creationId xmlns:p14="http://schemas.microsoft.com/office/powerpoint/2010/main" val="154971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0D6F747-E5E2-D441-B378-C6E39D0B7C99}" type="slidenum">
              <a:rPr lang="en-US"/>
              <a:pPr>
                <a:defRPr/>
              </a:pPr>
              <a:t>‹#›</a:t>
            </a:fld>
            <a:endParaRPr lang="en-US"/>
          </a:p>
        </p:txBody>
      </p:sp>
    </p:spTree>
    <p:extLst>
      <p:ext uri="{BB962C8B-B14F-4D97-AF65-F5344CB8AC3E}">
        <p14:creationId xmlns:p14="http://schemas.microsoft.com/office/powerpoint/2010/main" val="66919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8AB9D-F55B-854D-A506-01B448BC1A07}" type="slidenum">
              <a:rPr lang="en-US"/>
              <a:pPr>
                <a:defRPr/>
              </a:pPr>
              <a:t>‹#›</a:t>
            </a:fld>
            <a:endParaRPr lang="en-US"/>
          </a:p>
        </p:txBody>
      </p:sp>
    </p:spTree>
    <p:extLst>
      <p:ext uri="{BB962C8B-B14F-4D97-AF65-F5344CB8AC3E}">
        <p14:creationId xmlns:p14="http://schemas.microsoft.com/office/powerpoint/2010/main" val="2953964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B519BF2-1E6C-0E43-913B-E4AB7FB6BF3B}" type="slidenum">
              <a:rPr lang="en-US"/>
              <a:pPr>
                <a:defRPr/>
              </a:pPr>
              <a:t>‹#›</a:t>
            </a:fld>
            <a:endParaRPr lang="en-US"/>
          </a:p>
        </p:txBody>
      </p:sp>
    </p:spTree>
    <p:extLst>
      <p:ext uri="{BB962C8B-B14F-4D97-AF65-F5344CB8AC3E}">
        <p14:creationId xmlns:p14="http://schemas.microsoft.com/office/powerpoint/2010/main" val="3669112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A76A569-8FBD-9246-A5E3-EC5243BC8B20}" type="slidenum">
              <a:rPr lang="en-US"/>
              <a:pPr>
                <a:defRPr/>
              </a:pPr>
              <a:t>‹#›</a:t>
            </a:fld>
            <a:endParaRPr lang="en-US"/>
          </a:p>
        </p:txBody>
      </p:sp>
    </p:spTree>
    <p:extLst>
      <p:ext uri="{BB962C8B-B14F-4D97-AF65-F5344CB8AC3E}">
        <p14:creationId xmlns:p14="http://schemas.microsoft.com/office/powerpoint/2010/main" val="3652478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F09DBF1-CAA4-B94B-B81C-8B18B97BCDEE}" type="slidenum">
              <a:rPr lang="en-US"/>
              <a:pPr>
                <a:defRPr/>
              </a:pPr>
              <a:t>‹#›</a:t>
            </a:fld>
            <a:endParaRPr lang="en-US"/>
          </a:p>
        </p:txBody>
      </p:sp>
    </p:spTree>
    <p:extLst>
      <p:ext uri="{BB962C8B-B14F-4D97-AF65-F5344CB8AC3E}">
        <p14:creationId xmlns:p14="http://schemas.microsoft.com/office/powerpoint/2010/main" val="1531991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676400"/>
            <a:ext cx="7772400" cy="1143000"/>
          </a:xfrm>
        </p:spPr>
        <p:txBody>
          <a:bodyPr anchor="b"/>
          <a:lstStyle>
            <a:lvl1pPr algn="ctr">
              <a:defRPr/>
            </a:lvl1pPr>
          </a:lstStyle>
          <a:p>
            <a:r>
              <a:rPr lang="en-US"/>
              <a:t>Click to edit Master title style</a:t>
            </a:r>
          </a:p>
        </p:txBody>
      </p:sp>
      <p:sp>
        <p:nvSpPr>
          <p:cNvPr id="78851" name="Rectangle 3"/>
          <p:cNvSpPr>
            <a:spLocks noGrp="1" noChangeArrowheads="1"/>
          </p:cNvSpPr>
          <p:nvPr>
            <p:ph type="subTitle" idx="1"/>
          </p:nvPr>
        </p:nvSpPr>
        <p:spPr>
          <a:xfrm>
            <a:off x="1371600" y="3276600"/>
            <a:ext cx="6400800" cy="1752600"/>
          </a:xfrm>
          <a:effectLst>
            <a:outerShdw blurRad="762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D316CE1-E2C0-0C40-A8B0-B26C75BC51F3}" type="slidenum">
              <a:rPr lang="en-US"/>
              <a:pPr>
                <a:defRPr/>
              </a:pPr>
              <a:t>‹#›</a:t>
            </a:fld>
            <a:endParaRPr lang="en-US"/>
          </a:p>
        </p:txBody>
      </p:sp>
    </p:spTree>
    <p:extLst>
      <p:ext uri="{BB962C8B-B14F-4D97-AF65-F5344CB8AC3E}">
        <p14:creationId xmlns:p14="http://schemas.microsoft.com/office/powerpoint/2010/main" val="401624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34485EF-68B6-BE48-A03B-3A9D9D54BB94}" type="slidenum">
              <a:rPr lang="en-US"/>
              <a:pPr>
                <a:defRPr/>
              </a:pPr>
              <a:t>‹#›</a:t>
            </a:fld>
            <a:endParaRPr lang="en-US"/>
          </a:p>
        </p:txBody>
      </p:sp>
    </p:spTree>
    <p:extLst>
      <p:ext uri="{BB962C8B-B14F-4D97-AF65-F5344CB8AC3E}">
        <p14:creationId xmlns:p14="http://schemas.microsoft.com/office/powerpoint/2010/main" val="364486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C229368-9854-DB49-9277-2908B94CC81A}" type="slidenum">
              <a:rPr lang="en-US"/>
              <a:pPr>
                <a:defRPr/>
              </a:pPr>
              <a:t>‹#›</a:t>
            </a:fld>
            <a:endParaRPr lang="en-US"/>
          </a:p>
        </p:txBody>
      </p:sp>
    </p:spTree>
    <p:extLst>
      <p:ext uri="{BB962C8B-B14F-4D97-AF65-F5344CB8AC3E}">
        <p14:creationId xmlns:p14="http://schemas.microsoft.com/office/powerpoint/2010/main" val="204411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828800"/>
            <a:ext cx="3467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FF55140-B8AF-7640-9102-7620C3267D6C}" type="slidenum">
              <a:rPr lang="en-US"/>
              <a:pPr>
                <a:defRPr/>
              </a:pPr>
              <a:t>‹#›</a:t>
            </a:fld>
            <a:endParaRPr lang="en-US"/>
          </a:p>
        </p:txBody>
      </p:sp>
    </p:spTree>
    <p:extLst>
      <p:ext uri="{BB962C8B-B14F-4D97-AF65-F5344CB8AC3E}">
        <p14:creationId xmlns:p14="http://schemas.microsoft.com/office/powerpoint/2010/main" val="334181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384C6DF-75AC-5F4E-8005-A48F3D57BEC3}" type="slidenum">
              <a:rPr lang="en-US"/>
              <a:pPr>
                <a:defRPr/>
              </a:pPr>
              <a:t>‹#›</a:t>
            </a:fld>
            <a:endParaRPr lang="en-US"/>
          </a:p>
        </p:txBody>
      </p:sp>
    </p:spTree>
    <p:extLst>
      <p:ext uri="{BB962C8B-B14F-4D97-AF65-F5344CB8AC3E}">
        <p14:creationId xmlns:p14="http://schemas.microsoft.com/office/powerpoint/2010/main" val="3113131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5424D69B-680C-0C4A-9BF8-E3DB1D30F7E0}" type="slidenum">
              <a:rPr lang="en-US"/>
              <a:pPr>
                <a:defRPr/>
              </a:pPr>
              <a:t>‹#›</a:t>
            </a:fld>
            <a:endParaRPr lang="en-US"/>
          </a:p>
        </p:txBody>
      </p:sp>
    </p:spTree>
    <p:extLst>
      <p:ext uri="{BB962C8B-B14F-4D97-AF65-F5344CB8AC3E}">
        <p14:creationId xmlns:p14="http://schemas.microsoft.com/office/powerpoint/2010/main" val="1585605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8BBC5100-28D1-0E4B-B12F-776069183C59}" type="slidenum">
              <a:rPr lang="en-US"/>
              <a:pPr>
                <a:defRPr/>
              </a:pPr>
              <a:t>‹#›</a:t>
            </a:fld>
            <a:endParaRPr lang="en-US"/>
          </a:p>
        </p:txBody>
      </p:sp>
    </p:spTree>
    <p:extLst>
      <p:ext uri="{BB962C8B-B14F-4D97-AF65-F5344CB8AC3E}">
        <p14:creationId xmlns:p14="http://schemas.microsoft.com/office/powerpoint/2010/main" val="373137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A2B76E-644F-6945-92B2-9E853C20BA0A}" type="slidenum">
              <a:rPr lang="en-US"/>
              <a:pPr>
                <a:defRPr/>
              </a:pPr>
              <a:t>‹#›</a:t>
            </a:fld>
            <a:endParaRPr lang="en-US"/>
          </a:p>
        </p:txBody>
      </p:sp>
    </p:spTree>
    <p:extLst>
      <p:ext uri="{BB962C8B-B14F-4D97-AF65-F5344CB8AC3E}">
        <p14:creationId xmlns:p14="http://schemas.microsoft.com/office/powerpoint/2010/main" val="129937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73414FA-7C8F-2D49-A925-C550EC265F53}" type="slidenum">
              <a:rPr lang="en-US"/>
              <a:pPr>
                <a:defRPr/>
              </a:pPr>
              <a:t>‹#›</a:t>
            </a:fld>
            <a:endParaRPr lang="en-US"/>
          </a:p>
        </p:txBody>
      </p:sp>
    </p:spTree>
    <p:extLst>
      <p:ext uri="{BB962C8B-B14F-4D97-AF65-F5344CB8AC3E}">
        <p14:creationId xmlns:p14="http://schemas.microsoft.com/office/powerpoint/2010/main" val="3820672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0CAC221-FF59-F049-938C-EA6B5EB1B5E0}" type="slidenum">
              <a:rPr lang="en-US"/>
              <a:pPr>
                <a:defRPr/>
              </a:pPr>
              <a:t>‹#›</a:t>
            </a:fld>
            <a:endParaRPr lang="en-US"/>
          </a:p>
        </p:txBody>
      </p:sp>
    </p:spTree>
    <p:extLst>
      <p:ext uri="{BB962C8B-B14F-4D97-AF65-F5344CB8AC3E}">
        <p14:creationId xmlns:p14="http://schemas.microsoft.com/office/powerpoint/2010/main" val="199392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760FB55-D10C-C349-BEA7-AA7812DA9C1E}" type="slidenum">
              <a:rPr lang="en-US"/>
              <a:pPr>
                <a:defRPr/>
              </a:pPr>
              <a:t>‹#›</a:t>
            </a:fld>
            <a:endParaRPr lang="en-US"/>
          </a:p>
        </p:txBody>
      </p:sp>
    </p:spTree>
    <p:extLst>
      <p:ext uri="{BB962C8B-B14F-4D97-AF65-F5344CB8AC3E}">
        <p14:creationId xmlns:p14="http://schemas.microsoft.com/office/powerpoint/2010/main" val="39173447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457200"/>
            <a:ext cx="17716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457200"/>
            <a:ext cx="5162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E9350D-6B79-6E4E-BA61-3E754620DA1A}" type="slidenum">
              <a:rPr lang="en-US"/>
              <a:pPr>
                <a:defRPr/>
              </a:pPr>
              <a:t>‹#›</a:t>
            </a:fld>
            <a:endParaRPr lang="en-US"/>
          </a:p>
        </p:txBody>
      </p:sp>
    </p:spTree>
    <p:extLst>
      <p:ext uri="{BB962C8B-B14F-4D97-AF65-F5344CB8AC3E}">
        <p14:creationId xmlns:p14="http://schemas.microsoft.com/office/powerpoint/2010/main" val="1536957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93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3993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AF81E-D0A8-0848-92DA-2D9F35D5A7C2}" type="slidenum">
              <a:rPr lang="en-US"/>
              <a:pPr>
                <a:defRPr/>
              </a:pPr>
              <a:t>‹#›</a:t>
            </a:fld>
            <a:endParaRPr lang="en-US"/>
          </a:p>
        </p:txBody>
      </p:sp>
    </p:spTree>
    <p:extLst>
      <p:ext uri="{BB962C8B-B14F-4D97-AF65-F5344CB8AC3E}">
        <p14:creationId xmlns:p14="http://schemas.microsoft.com/office/powerpoint/2010/main" val="4043828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C60BD-1654-034F-8B8F-6C904A4EADD7}" type="slidenum">
              <a:rPr lang="en-US"/>
              <a:pPr>
                <a:defRPr/>
              </a:pPr>
              <a:t>‹#›</a:t>
            </a:fld>
            <a:endParaRPr lang="en-US"/>
          </a:p>
        </p:txBody>
      </p:sp>
    </p:spTree>
    <p:extLst>
      <p:ext uri="{BB962C8B-B14F-4D97-AF65-F5344CB8AC3E}">
        <p14:creationId xmlns:p14="http://schemas.microsoft.com/office/powerpoint/2010/main" val="4212418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18804-A874-E844-A311-63AC0D5526C0}" type="slidenum">
              <a:rPr lang="en-US"/>
              <a:pPr>
                <a:defRPr/>
              </a:pPr>
              <a:t>‹#›</a:t>
            </a:fld>
            <a:endParaRPr lang="en-US"/>
          </a:p>
        </p:txBody>
      </p:sp>
    </p:spTree>
    <p:extLst>
      <p:ext uri="{BB962C8B-B14F-4D97-AF65-F5344CB8AC3E}">
        <p14:creationId xmlns:p14="http://schemas.microsoft.com/office/powerpoint/2010/main" val="3485623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2B7A65-2127-844A-B073-F90BD2432334}" type="slidenum">
              <a:rPr lang="en-US"/>
              <a:pPr>
                <a:defRPr/>
              </a:pPr>
              <a:t>‹#›</a:t>
            </a:fld>
            <a:endParaRPr lang="en-US"/>
          </a:p>
        </p:txBody>
      </p:sp>
    </p:spTree>
    <p:extLst>
      <p:ext uri="{BB962C8B-B14F-4D97-AF65-F5344CB8AC3E}">
        <p14:creationId xmlns:p14="http://schemas.microsoft.com/office/powerpoint/2010/main" val="3728204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A03894-F172-3445-95B6-E67EBB818BB7}" type="slidenum">
              <a:rPr lang="en-US"/>
              <a:pPr>
                <a:defRPr/>
              </a:pPr>
              <a:t>‹#›</a:t>
            </a:fld>
            <a:endParaRPr lang="en-US"/>
          </a:p>
        </p:txBody>
      </p:sp>
    </p:spTree>
    <p:extLst>
      <p:ext uri="{BB962C8B-B14F-4D97-AF65-F5344CB8AC3E}">
        <p14:creationId xmlns:p14="http://schemas.microsoft.com/office/powerpoint/2010/main" val="311888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59DFA2-137D-8A41-A145-8CD308ADABD7}" type="slidenum">
              <a:rPr lang="en-US"/>
              <a:pPr>
                <a:defRPr/>
              </a:pPr>
              <a:t>‹#›</a:t>
            </a:fld>
            <a:endParaRPr lang="en-US"/>
          </a:p>
        </p:txBody>
      </p:sp>
    </p:spTree>
    <p:extLst>
      <p:ext uri="{BB962C8B-B14F-4D97-AF65-F5344CB8AC3E}">
        <p14:creationId xmlns:p14="http://schemas.microsoft.com/office/powerpoint/2010/main" val="158986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4D126-3EE4-8849-ACAE-174A38C7D312}" type="slidenum">
              <a:rPr lang="en-US"/>
              <a:pPr>
                <a:defRPr/>
              </a:pPr>
              <a:t>‹#›</a:t>
            </a:fld>
            <a:endParaRPr lang="en-US"/>
          </a:p>
        </p:txBody>
      </p:sp>
    </p:spTree>
    <p:extLst>
      <p:ext uri="{BB962C8B-B14F-4D97-AF65-F5344CB8AC3E}">
        <p14:creationId xmlns:p14="http://schemas.microsoft.com/office/powerpoint/2010/main" val="3344816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F0CAA8-5562-8247-8B03-F6CC201D79F7}" type="slidenum">
              <a:rPr lang="en-US"/>
              <a:pPr>
                <a:defRPr/>
              </a:pPr>
              <a:t>‹#›</a:t>
            </a:fld>
            <a:endParaRPr lang="en-US"/>
          </a:p>
        </p:txBody>
      </p:sp>
    </p:spTree>
    <p:extLst>
      <p:ext uri="{BB962C8B-B14F-4D97-AF65-F5344CB8AC3E}">
        <p14:creationId xmlns:p14="http://schemas.microsoft.com/office/powerpoint/2010/main" val="311334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D5503A-565F-FF44-9732-807017D93BE3}" type="slidenum">
              <a:rPr lang="en-US"/>
              <a:pPr>
                <a:defRPr/>
              </a:pPr>
              <a:t>‹#›</a:t>
            </a:fld>
            <a:endParaRPr lang="en-US"/>
          </a:p>
        </p:txBody>
      </p:sp>
    </p:spTree>
    <p:extLst>
      <p:ext uri="{BB962C8B-B14F-4D97-AF65-F5344CB8AC3E}">
        <p14:creationId xmlns:p14="http://schemas.microsoft.com/office/powerpoint/2010/main" val="801492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71E66B-9CCB-7342-A9FE-49C010604B55}" type="slidenum">
              <a:rPr lang="en-US"/>
              <a:pPr>
                <a:defRPr/>
              </a:pPr>
              <a:t>‹#›</a:t>
            </a:fld>
            <a:endParaRPr lang="en-US"/>
          </a:p>
        </p:txBody>
      </p:sp>
    </p:spTree>
    <p:extLst>
      <p:ext uri="{BB962C8B-B14F-4D97-AF65-F5344CB8AC3E}">
        <p14:creationId xmlns:p14="http://schemas.microsoft.com/office/powerpoint/2010/main" val="3363274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0278C0-D80D-9D46-BB42-17657384166E}" type="slidenum">
              <a:rPr lang="en-US"/>
              <a:pPr>
                <a:defRPr/>
              </a:pPr>
              <a:t>‹#›</a:t>
            </a:fld>
            <a:endParaRPr lang="en-US"/>
          </a:p>
        </p:txBody>
      </p:sp>
    </p:spTree>
    <p:extLst>
      <p:ext uri="{BB962C8B-B14F-4D97-AF65-F5344CB8AC3E}">
        <p14:creationId xmlns:p14="http://schemas.microsoft.com/office/powerpoint/2010/main" val="3500242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7EDA30-DD93-5247-B015-A5BE6757550E}" type="slidenum">
              <a:rPr lang="en-US"/>
              <a:pPr>
                <a:defRPr/>
              </a:pPr>
              <a:t>‹#›</a:t>
            </a:fld>
            <a:endParaRPr lang="en-US"/>
          </a:p>
        </p:txBody>
      </p:sp>
    </p:spTree>
    <p:extLst>
      <p:ext uri="{BB962C8B-B14F-4D97-AF65-F5344CB8AC3E}">
        <p14:creationId xmlns:p14="http://schemas.microsoft.com/office/powerpoint/2010/main" val="2560195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8B318C-5914-6B41-8EAF-53DD8FE204B5}" type="slidenum">
              <a:rPr lang="en-US"/>
              <a:pPr>
                <a:defRPr/>
              </a:pPr>
              <a:t>‹#›</a:t>
            </a:fld>
            <a:endParaRPr lang="en-US"/>
          </a:p>
        </p:txBody>
      </p:sp>
    </p:spTree>
    <p:extLst>
      <p:ext uri="{BB962C8B-B14F-4D97-AF65-F5344CB8AC3E}">
        <p14:creationId xmlns:p14="http://schemas.microsoft.com/office/powerpoint/2010/main" val="4226288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455DE1-CBBB-CB4F-84FD-C6ABFF8614FA}" type="slidenum">
              <a:rPr lang="en-US"/>
              <a:pPr>
                <a:defRPr/>
              </a:pPr>
              <a:t>‹#›</a:t>
            </a:fld>
            <a:endParaRPr lang="en-US"/>
          </a:p>
        </p:txBody>
      </p:sp>
    </p:spTree>
    <p:extLst>
      <p:ext uri="{BB962C8B-B14F-4D97-AF65-F5344CB8AC3E}">
        <p14:creationId xmlns:p14="http://schemas.microsoft.com/office/powerpoint/2010/main" val="3121389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3639A-AD78-4740-AE03-1C9BD1FC2C0D}" type="slidenum">
              <a:rPr lang="en-US"/>
              <a:pPr>
                <a:defRPr/>
              </a:pPr>
              <a:t>‹#›</a:t>
            </a:fld>
            <a:endParaRPr lang="en-US"/>
          </a:p>
        </p:txBody>
      </p:sp>
    </p:spTree>
    <p:extLst>
      <p:ext uri="{BB962C8B-B14F-4D97-AF65-F5344CB8AC3E}">
        <p14:creationId xmlns:p14="http://schemas.microsoft.com/office/powerpoint/2010/main" val="67489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AC5D10-DEAF-6B4E-A5DF-69E0C58ED0CF}" type="slidenum">
              <a:rPr lang="en-US"/>
              <a:pPr>
                <a:defRPr/>
              </a:pPr>
              <a:t>‹#›</a:t>
            </a:fld>
            <a:endParaRPr lang="en-US"/>
          </a:p>
        </p:txBody>
      </p:sp>
    </p:spTree>
    <p:extLst>
      <p:ext uri="{BB962C8B-B14F-4D97-AF65-F5344CB8AC3E}">
        <p14:creationId xmlns:p14="http://schemas.microsoft.com/office/powerpoint/2010/main" val="1640779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0E19DDD-45F8-C24D-AE16-EAF563D0C540}" type="slidenum">
              <a:rPr lang="en-US"/>
              <a:pPr>
                <a:defRPr/>
              </a:pPr>
              <a:t>‹#›</a:t>
            </a:fld>
            <a:endParaRPr lang="en-US"/>
          </a:p>
        </p:txBody>
      </p:sp>
    </p:spTree>
    <p:extLst>
      <p:ext uri="{BB962C8B-B14F-4D97-AF65-F5344CB8AC3E}">
        <p14:creationId xmlns:p14="http://schemas.microsoft.com/office/powerpoint/2010/main" val="20599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1A1B8E-6ECA-5E41-9899-163AE017875B}" type="slidenum">
              <a:rPr lang="en-US"/>
              <a:pPr>
                <a:defRPr/>
              </a:pPr>
              <a:t>‹#›</a:t>
            </a:fld>
            <a:endParaRPr lang="en-US"/>
          </a:p>
        </p:txBody>
      </p:sp>
    </p:spTree>
    <p:extLst>
      <p:ext uri="{BB962C8B-B14F-4D97-AF65-F5344CB8AC3E}">
        <p14:creationId xmlns:p14="http://schemas.microsoft.com/office/powerpoint/2010/main" val="1685958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86028C-4062-1B40-A359-5CAF4E01D97F}" type="slidenum">
              <a:rPr lang="en-US"/>
              <a:pPr>
                <a:defRPr/>
              </a:pPr>
              <a:t>‹#›</a:t>
            </a:fld>
            <a:endParaRPr lang="en-US"/>
          </a:p>
        </p:txBody>
      </p:sp>
    </p:spTree>
    <p:extLst>
      <p:ext uri="{BB962C8B-B14F-4D97-AF65-F5344CB8AC3E}">
        <p14:creationId xmlns:p14="http://schemas.microsoft.com/office/powerpoint/2010/main" val="1759091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E43F1A-F349-5D4B-A5FF-317E77226852}" type="slidenum">
              <a:rPr lang="en-US"/>
              <a:pPr>
                <a:defRPr/>
              </a:pPr>
              <a:t>‹#›</a:t>
            </a:fld>
            <a:endParaRPr lang="en-US"/>
          </a:p>
        </p:txBody>
      </p:sp>
    </p:spTree>
    <p:extLst>
      <p:ext uri="{BB962C8B-B14F-4D97-AF65-F5344CB8AC3E}">
        <p14:creationId xmlns:p14="http://schemas.microsoft.com/office/powerpoint/2010/main" val="844567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472523-66AE-9644-91FE-E3CD3BAA0FF8}" type="slidenum">
              <a:rPr lang="en-US"/>
              <a:pPr>
                <a:defRPr/>
              </a:pPr>
              <a:t>‹#›</a:t>
            </a:fld>
            <a:endParaRPr lang="en-US"/>
          </a:p>
        </p:txBody>
      </p:sp>
    </p:spTree>
    <p:extLst>
      <p:ext uri="{BB962C8B-B14F-4D97-AF65-F5344CB8AC3E}">
        <p14:creationId xmlns:p14="http://schemas.microsoft.com/office/powerpoint/2010/main" val="3689363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8A26C3-948B-4845-8DEC-C8AB39C98271}" type="slidenum">
              <a:rPr lang="en-US"/>
              <a:pPr>
                <a:defRPr/>
              </a:pPr>
              <a:t>‹#›</a:t>
            </a:fld>
            <a:endParaRPr lang="en-US"/>
          </a:p>
        </p:txBody>
      </p:sp>
    </p:spTree>
    <p:extLst>
      <p:ext uri="{BB962C8B-B14F-4D97-AF65-F5344CB8AC3E}">
        <p14:creationId xmlns:p14="http://schemas.microsoft.com/office/powerpoint/2010/main" val="460161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22F12-61AA-F042-A571-6C1072192D65}" type="slidenum">
              <a:rPr lang="en-US"/>
              <a:pPr>
                <a:defRPr/>
              </a:pPr>
              <a:t>‹#›</a:t>
            </a:fld>
            <a:endParaRPr lang="en-US"/>
          </a:p>
        </p:txBody>
      </p:sp>
    </p:spTree>
    <p:extLst>
      <p:ext uri="{BB962C8B-B14F-4D97-AF65-F5344CB8AC3E}">
        <p14:creationId xmlns:p14="http://schemas.microsoft.com/office/powerpoint/2010/main" val="3705964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31F9F-87E7-4244-9DF0-64905B57A85F}" type="slidenum">
              <a:rPr lang="en-US"/>
              <a:pPr>
                <a:defRPr/>
              </a:pPr>
              <a:t>‹#›</a:t>
            </a:fld>
            <a:endParaRPr lang="en-US"/>
          </a:p>
        </p:txBody>
      </p:sp>
    </p:spTree>
    <p:extLst>
      <p:ext uri="{BB962C8B-B14F-4D97-AF65-F5344CB8AC3E}">
        <p14:creationId xmlns:p14="http://schemas.microsoft.com/office/powerpoint/2010/main" val="2097302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ectangle 1027"/>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75108" name="Rectangle 1028"/>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pPr>
              <a:defRPr/>
            </a:pPr>
            <a:endParaRPr lang="en-US"/>
          </a:p>
        </p:txBody>
      </p:sp>
      <p:sp>
        <p:nvSpPr>
          <p:cNvPr id="6" name="Rectangle 1030"/>
          <p:cNvSpPr>
            <a:spLocks noGrp="1" noChangeArrowheads="1"/>
          </p:cNvSpPr>
          <p:nvPr>
            <p:ph type="ftr" sz="quarter" idx="11"/>
          </p:nvPr>
        </p:nvSpPr>
        <p:spPr/>
        <p:txBody>
          <a:bodyPr/>
          <a:lstStyle>
            <a:lvl1pPr>
              <a:defRPr/>
            </a:lvl1pPr>
          </a:lstStyle>
          <a:p>
            <a:pPr>
              <a:defRPr/>
            </a:pPr>
            <a:endParaRPr lang="en-US"/>
          </a:p>
        </p:txBody>
      </p:sp>
      <p:sp>
        <p:nvSpPr>
          <p:cNvPr id="7" name="Rectangle 1031"/>
          <p:cNvSpPr>
            <a:spLocks noGrp="1" noChangeArrowheads="1"/>
          </p:cNvSpPr>
          <p:nvPr>
            <p:ph type="sldNum" sz="quarter" idx="12"/>
          </p:nvPr>
        </p:nvSpPr>
        <p:spPr/>
        <p:txBody>
          <a:bodyPr/>
          <a:lstStyle>
            <a:lvl1pPr>
              <a:defRPr/>
            </a:lvl1pPr>
          </a:lstStyle>
          <a:p>
            <a:pPr>
              <a:defRPr/>
            </a:pPr>
            <a:fld id="{56657438-297A-F34E-B99E-C256B912C2DD}" type="slidenum">
              <a:rPr lang="en-US"/>
              <a:pPr>
                <a:defRPr/>
              </a:pPr>
              <a:t>‹#›</a:t>
            </a:fld>
            <a:endParaRPr lang="en-US"/>
          </a:p>
        </p:txBody>
      </p:sp>
    </p:spTree>
    <p:extLst>
      <p:ext uri="{BB962C8B-B14F-4D97-AF65-F5344CB8AC3E}">
        <p14:creationId xmlns:p14="http://schemas.microsoft.com/office/powerpoint/2010/main" val="15416950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F40BC9-665A-7147-B37F-2C8A1FBEC959}" type="slidenum">
              <a:rPr lang="en-US"/>
              <a:pPr>
                <a:defRPr/>
              </a:pPr>
              <a:t>‹#›</a:t>
            </a:fld>
            <a:endParaRPr lang="en-US"/>
          </a:p>
        </p:txBody>
      </p:sp>
    </p:spTree>
    <p:extLst>
      <p:ext uri="{BB962C8B-B14F-4D97-AF65-F5344CB8AC3E}">
        <p14:creationId xmlns:p14="http://schemas.microsoft.com/office/powerpoint/2010/main" val="317303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6B9E401-6D50-B640-A839-3B9150301B51}" type="slidenum">
              <a:rPr lang="en-US"/>
              <a:pPr>
                <a:defRPr/>
              </a:pPr>
              <a:t>‹#›</a:t>
            </a:fld>
            <a:endParaRPr lang="en-US"/>
          </a:p>
        </p:txBody>
      </p:sp>
    </p:spTree>
    <p:extLst>
      <p:ext uri="{BB962C8B-B14F-4D97-AF65-F5344CB8AC3E}">
        <p14:creationId xmlns:p14="http://schemas.microsoft.com/office/powerpoint/2010/main" val="41671065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17E109F-26B2-8643-B8FB-7442A6EEF585}" type="slidenum">
              <a:rPr lang="en-US"/>
              <a:pPr>
                <a:defRPr/>
              </a:pPr>
              <a:t>‹#›</a:t>
            </a:fld>
            <a:endParaRPr lang="en-US"/>
          </a:p>
        </p:txBody>
      </p:sp>
    </p:spTree>
    <p:extLst>
      <p:ext uri="{BB962C8B-B14F-4D97-AF65-F5344CB8AC3E}">
        <p14:creationId xmlns:p14="http://schemas.microsoft.com/office/powerpoint/2010/main" val="371554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302354-3F06-1B4C-AF3E-D54650D33717}" type="slidenum">
              <a:rPr lang="en-US"/>
              <a:pPr>
                <a:defRPr/>
              </a:pPr>
              <a:t>‹#›</a:t>
            </a:fld>
            <a:endParaRPr lang="en-US"/>
          </a:p>
        </p:txBody>
      </p:sp>
    </p:spTree>
    <p:extLst>
      <p:ext uri="{BB962C8B-B14F-4D97-AF65-F5344CB8AC3E}">
        <p14:creationId xmlns:p14="http://schemas.microsoft.com/office/powerpoint/2010/main" val="2355622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7D92029-8806-6144-AC9A-6DA97AB036E0}" type="slidenum">
              <a:rPr lang="en-US"/>
              <a:pPr>
                <a:defRPr/>
              </a:pPr>
              <a:t>‹#›</a:t>
            </a:fld>
            <a:endParaRPr lang="en-US"/>
          </a:p>
        </p:txBody>
      </p:sp>
    </p:spTree>
    <p:extLst>
      <p:ext uri="{BB962C8B-B14F-4D97-AF65-F5344CB8AC3E}">
        <p14:creationId xmlns:p14="http://schemas.microsoft.com/office/powerpoint/2010/main" val="500115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8682568F-B387-8541-8255-A209A81E809C}" type="slidenum">
              <a:rPr lang="en-US"/>
              <a:pPr>
                <a:defRPr/>
              </a:pPr>
              <a:t>‹#›</a:t>
            </a:fld>
            <a:endParaRPr lang="en-US"/>
          </a:p>
        </p:txBody>
      </p:sp>
    </p:spTree>
    <p:extLst>
      <p:ext uri="{BB962C8B-B14F-4D97-AF65-F5344CB8AC3E}">
        <p14:creationId xmlns:p14="http://schemas.microsoft.com/office/powerpoint/2010/main" val="3416467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9BB2525-B8AD-D945-8EDA-CF535CB68A7B}" type="slidenum">
              <a:rPr lang="en-US"/>
              <a:pPr>
                <a:defRPr/>
              </a:pPr>
              <a:t>‹#›</a:t>
            </a:fld>
            <a:endParaRPr lang="en-US"/>
          </a:p>
        </p:txBody>
      </p:sp>
    </p:spTree>
    <p:extLst>
      <p:ext uri="{BB962C8B-B14F-4D97-AF65-F5344CB8AC3E}">
        <p14:creationId xmlns:p14="http://schemas.microsoft.com/office/powerpoint/2010/main" val="747343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9E69060-D750-1648-ADB1-5D01F0C324A0}" type="slidenum">
              <a:rPr lang="en-US"/>
              <a:pPr>
                <a:defRPr/>
              </a:pPr>
              <a:t>‹#›</a:t>
            </a:fld>
            <a:endParaRPr lang="en-US"/>
          </a:p>
        </p:txBody>
      </p:sp>
    </p:spTree>
    <p:extLst>
      <p:ext uri="{BB962C8B-B14F-4D97-AF65-F5344CB8AC3E}">
        <p14:creationId xmlns:p14="http://schemas.microsoft.com/office/powerpoint/2010/main" val="1712536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226CCBA-D0A5-4A4F-BF11-844EE29D3832}" type="slidenum">
              <a:rPr lang="en-US"/>
              <a:pPr>
                <a:defRPr/>
              </a:pPr>
              <a:t>‹#›</a:t>
            </a:fld>
            <a:endParaRPr lang="en-US"/>
          </a:p>
        </p:txBody>
      </p:sp>
    </p:spTree>
    <p:extLst>
      <p:ext uri="{BB962C8B-B14F-4D97-AF65-F5344CB8AC3E}">
        <p14:creationId xmlns:p14="http://schemas.microsoft.com/office/powerpoint/2010/main" val="3528077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2AC746C-55E7-FD4B-AEB9-DF817CCA79C9}" type="slidenum">
              <a:rPr lang="en-US"/>
              <a:pPr>
                <a:defRPr/>
              </a:pPr>
              <a:t>‹#›</a:t>
            </a:fld>
            <a:endParaRPr lang="en-US"/>
          </a:p>
        </p:txBody>
      </p:sp>
    </p:spTree>
    <p:extLst>
      <p:ext uri="{BB962C8B-B14F-4D97-AF65-F5344CB8AC3E}">
        <p14:creationId xmlns:p14="http://schemas.microsoft.com/office/powerpoint/2010/main" val="90000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A44383-8FC5-0A4E-8143-ECEFCB539476}" type="slidenum">
              <a:rPr lang="en-US"/>
              <a:pPr>
                <a:defRPr/>
              </a:pPr>
              <a:t>‹#›</a:t>
            </a:fld>
            <a:endParaRPr lang="en-US"/>
          </a:p>
        </p:txBody>
      </p:sp>
    </p:spTree>
    <p:extLst>
      <p:ext uri="{BB962C8B-B14F-4D97-AF65-F5344CB8AC3E}">
        <p14:creationId xmlns:p14="http://schemas.microsoft.com/office/powerpoint/2010/main" val="1148129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187018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243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157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4302EE-332B-CC4B-98B2-1106FFE77F0B}" type="slidenum">
              <a:rPr lang="en-US"/>
              <a:pPr>
                <a:defRPr/>
              </a:pPr>
              <a:t>‹#›</a:t>
            </a:fld>
            <a:endParaRPr lang="en-US"/>
          </a:p>
        </p:txBody>
      </p:sp>
    </p:spTree>
    <p:extLst>
      <p:ext uri="{BB962C8B-B14F-4D97-AF65-F5344CB8AC3E}">
        <p14:creationId xmlns:p14="http://schemas.microsoft.com/office/powerpoint/2010/main" val="19718442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25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634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55985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412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9256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04545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795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9771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64F0541B-6A5A-814D-819E-51EEC63672D4}" type="slidenum">
              <a:rPr lang="en-US"/>
              <a:pPr>
                <a:defRPr/>
              </a:pPr>
              <a:t>‹#›</a:t>
            </a:fld>
            <a:endParaRPr lang="en-US"/>
          </a:p>
        </p:txBody>
      </p:sp>
    </p:spTree>
    <p:extLst>
      <p:ext uri="{BB962C8B-B14F-4D97-AF65-F5344CB8AC3E}">
        <p14:creationId xmlns:p14="http://schemas.microsoft.com/office/powerpoint/2010/main" val="27280247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6CCAC126-0018-134A-9A72-BC2F450C95DA}" type="slidenum">
              <a:rPr lang="en-US"/>
              <a:pPr>
                <a:defRPr/>
              </a:pPr>
              <a:t>‹#›</a:t>
            </a:fld>
            <a:endParaRPr lang="en-US"/>
          </a:p>
        </p:txBody>
      </p:sp>
    </p:spTree>
    <p:extLst>
      <p:ext uri="{BB962C8B-B14F-4D97-AF65-F5344CB8AC3E}">
        <p14:creationId xmlns:p14="http://schemas.microsoft.com/office/powerpoint/2010/main" val="998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FB0D26-62CF-E849-A740-32DF396A6C88}" type="slidenum">
              <a:rPr lang="en-US"/>
              <a:pPr>
                <a:defRPr/>
              </a:pPr>
              <a:t>‹#›</a:t>
            </a:fld>
            <a:endParaRPr lang="en-US"/>
          </a:p>
        </p:txBody>
      </p:sp>
    </p:spTree>
    <p:extLst>
      <p:ext uri="{BB962C8B-B14F-4D97-AF65-F5344CB8AC3E}">
        <p14:creationId xmlns:p14="http://schemas.microsoft.com/office/powerpoint/2010/main" val="13553553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59B9882C-F92D-854E-AC81-62550546553D}" type="slidenum">
              <a:rPr lang="en-US"/>
              <a:pPr>
                <a:defRPr/>
              </a:pPr>
              <a:t>‹#›</a:t>
            </a:fld>
            <a:endParaRPr lang="en-US"/>
          </a:p>
        </p:txBody>
      </p:sp>
    </p:spTree>
    <p:extLst>
      <p:ext uri="{BB962C8B-B14F-4D97-AF65-F5344CB8AC3E}">
        <p14:creationId xmlns:p14="http://schemas.microsoft.com/office/powerpoint/2010/main" val="31242759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77D6B235-3808-7645-B308-C5AE83156AE0}" type="slidenum">
              <a:rPr lang="en-US"/>
              <a:pPr>
                <a:defRPr/>
              </a:pPr>
              <a:t>‹#›</a:t>
            </a:fld>
            <a:endParaRPr lang="en-US"/>
          </a:p>
        </p:txBody>
      </p:sp>
    </p:spTree>
    <p:extLst>
      <p:ext uri="{BB962C8B-B14F-4D97-AF65-F5344CB8AC3E}">
        <p14:creationId xmlns:p14="http://schemas.microsoft.com/office/powerpoint/2010/main" val="52348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C62D24E8-A48E-944C-AB0C-A6B347CB953C}" type="slidenum">
              <a:rPr lang="en-US"/>
              <a:pPr>
                <a:defRPr/>
              </a:pPr>
              <a:t>‹#›</a:t>
            </a:fld>
            <a:endParaRPr lang="en-US"/>
          </a:p>
        </p:txBody>
      </p:sp>
    </p:spTree>
    <p:extLst>
      <p:ext uri="{BB962C8B-B14F-4D97-AF65-F5344CB8AC3E}">
        <p14:creationId xmlns:p14="http://schemas.microsoft.com/office/powerpoint/2010/main" val="22704547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91ADE4F0-D5A2-3F4C-A7FF-1CB51E82021F}" type="slidenum">
              <a:rPr lang="en-US"/>
              <a:pPr>
                <a:defRPr/>
              </a:pPr>
              <a:t>‹#›</a:t>
            </a:fld>
            <a:endParaRPr lang="en-US"/>
          </a:p>
        </p:txBody>
      </p:sp>
    </p:spTree>
    <p:extLst>
      <p:ext uri="{BB962C8B-B14F-4D97-AF65-F5344CB8AC3E}">
        <p14:creationId xmlns:p14="http://schemas.microsoft.com/office/powerpoint/2010/main" val="36362108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A5CF0F99-CD69-6E4F-AC88-C7ABC19EFD27}" type="slidenum">
              <a:rPr lang="en-US"/>
              <a:pPr>
                <a:defRPr/>
              </a:pPr>
              <a:t>‹#›</a:t>
            </a:fld>
            <a:endParaRPr lang="en-US"/>
          </a:p>
        </p:txBody>
      </p:sp>
    </p:spTree>
    <p:extLst>
      <p:ext uri="{BB962C8B-B14F-4D97-AF65-F5344CB8AC3E}">
        <p14:creationId xmlns:p14="http://schemas.microsoft.com/office/powerpoint/2010/main" val="39522252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471C5884-0170-844C-93AC-35B0AC90548E}" type="slidenum">
              <a:rPr lang="en-US"/>
              <a:pPr>
                <a:defRPr/>
              </a:pPr>
              <a:t>‹#›</a:t>
            </a:fld>
            <a:endParaRPr lang="en-US"/>
          </a:p>
        </p:txBody>
      </p:sp>
    </p:spTree>
    <p:extLst>
      <p:ext uri="{BB962C8B-B14F-4D97-AF65-F5344CB8AC3E}">
        <p14:creationId xmlns:p14="http://schemas.microsoft.com/office/powerpoint/2010/main" val="4161611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BC2CE70D-2967-8948-96A1-F2E2F27D9BD2}" type="slidenum">
              <a:rPr lang="en-US"/>
              <a:pPr>
                <a:defRPr/>
              </a:pPr>
              <a:t>‹#›</a:t>
            </a:fld>
            <a:endParaRPr lang="en-US"/>
          </a:p>
        </p:txBody>
      </p:sp>
    </p:spTree>
    <p:extLst>
      <p:ext uri="{BB962C8B-B14F-4D97-AF65-F5344CB8AC3E}">
        <p14:creationId xmlns:p14="http://schemas.microsoft.com/office/powerpoint/2010/main" val="27240222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8922234D-31C3-E547-B1EF-3084338AB724}" type="slidenum">
              <a:rPr lang="en-US"/>
              <a:pPr>
                <a:defRPr/>
              </a:pPr>
              <a:t>‹#›</a:t>
            </a:fld>
            <a:endParaRPr lang="en-US"/>
          </a:p>
        </p:txBody>
      </p:sp>
    </p:spTree>
    <p:extLst>
      <p:ext uri="{BB962C8B-B14F-4D97-AF65-F5344CB8AC3E}">
        <p14:creationId xmlns:p14="http://schemas.microsoft.com/office/powerpoint/2010/main" val="932930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solidFill>
                  <a:schemeClr val="tx1"/>
                </a:solidFill>
                <a:latin typeface="Book Antiqua" charset="0"/>
                <a:ea typeface="ＭＳ Ｐゴシック" charset="0"/>
                <a:cs typeface="ＭＳ Ｐゴシック" charset="0"/>
              </a:defRPr>
            </a:lvl1pPr>
          </a:lstStyle>
          <a:p>
            <a:pPr>
              <a:defRPr/>
            </a:pPr>
            <a:fld id="{2EF6B39F-7761-B64C-BD4C-B81FB4CFEADA}" type="slidenum">
              <a:rPr lang="en-US"/>
              <a:pPr>
                <a:defRPr/>
              </a:pPr>
              <a:t>‹#›</a:t>
            </a:fld>
            <a:endParaRPr lang="en-US"/>
          </a:p>
        </p:txBody>
      </p:sp>
    </p:spTree>
    <p:extLst>
      <p:ext uri="{BB962C8B-B14F-4D97-AF65-F5344CB8AC3E}">
        <p14:creationId xmlns:p14="http://schemas.microsoft.com/office/powerpoint/2010/main" val="314506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861AF5-D20A-1A4D-A1CE-EF245120F5C4}" type="slidenum">
              <a:rPr lang="en-US"/>
              <a:pPr>
                <a:defRPr/>
              </a:pPr>
              <a:t>‹#›</a:t>
            </a:fld>
            <a:endParaRPr lang="en-US"/>
          </a:p>
        </p:txBody>
      </p:sp>
    </p:spTree>
    <p:extLst>
      <p:ext uri="{BB962C8B-B14F-4D97-AF65-F5344CB8AC3E}">
        <p14:creationId xmlns:p14="http://schemas.microsoft.com/office/powerpoint/2010/main" val="2727819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5.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AEACCE37-555F-C64F-BA73-BC9F3E777B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3315" name="Rectangle 1027"/>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60772" name="Rectangle 1028"/>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60773" name="Rectangle 1029"/>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607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99BF70A-0D77-DA41-95DA-4905D4FBDF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15"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0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0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0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ü"/>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ü"/>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ü"/>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ü"/>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pic>
          <p:nvPicPr>
            <p:cNvPr id="25608" name="Picture 3" descr="299_B_JuiceDro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27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4"/>
            <p:cNvSpPr>
              <a:spLocks noChangeArrowheads="1"/>
            </p:cNvSpPr>
            <p:nvPr/>
          </p:nvSpPr>
          <p:spPr bwMode="auto">
            <a:xfrm>
              <a:off x="1008" y="0"/>
              <a:ext cx="4752" cy="43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sp>
        <p:nvSpPr>
          <p:cNvPr id="25603" name="Rectangle 5"/>
          <p:cNvSpPr>
            <a:spLocks noGrp="1" noChangeArrowheads="1"/>
          </p:cNvSpPr>
          <p:nvPr>
            <p:ph type="title"/>
          </p:nvPr>
        </p:nvSpPr>
        <p:spPr bwMode="auto">
          <a:xfrm>
            <a:off x="1752600" y="457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25604" name="Rectangle 6"/>
          <p:cNvSpPr>
            <a:spLocks noGrp="1" noChangeArrowheads="1"/>
          </p:cNvSpPr>
          <p:nvPr>
            <p:ph type="body" idx="1"/>
          </p:nvPr>
        </p:nvSpPr>
        <p:spPr bwMode="auto">
          <a:xfrm>
            <a:off x="1752600" y="1828800"/>
            <a:ext cx="7086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7831" name="Rectangle 7"/>
          <p:cNvSpPr>
            <a:spLocks noGrp="1" noChangeArrowheads="1"/>
          </p:cNvSpPr>
          <p:nvPr>
            <p:ph type="dt" sz="half" idx="2"/>
          </p:nvPr>
        </p:nvSpPr>
        <p:spPr bwMode="auto">
          <a:xfrm>
            <a:off x="1768475" y="6248400"/>
            <a:ext cx="17367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77832" name="Rectangle 8"/>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77833"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1679162D-4446-E540-A880-56837C477C2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16"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ahoma"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ahoma"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ahoma"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ahoma"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ahom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EB0012"/>
        </a:buClr>
        <a:buFont typeface="Wingdings" charset="0"/>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lr>
          <a:srgbClr val="10019F"/>
        </a:buClr>
        <a:buFont typeface="Wingdings"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rgbClr val="8000FF"/>
        </a:buClr>
        <a:buFont typeface="Wingdings" charset="0"/>
        <a:buChar char="§"/>
        <a:defRPr>
          <a:solidFill>
            <a:schemeClr val="tx1"/>
          </a:solidFill>
          <a:latin typeface="+mn-lt"/>
          <a:ea typeface="+mn-ea"/>
          <a:cs typeface="+mn-cs"/>
        </a:defRPr>
      </a:lvl5pPr>
      <a:lvl6pPr marL="2514600" indent="-228600" algn="l" rtl="0" fontAlgn="base">
        <a:spcBef>
          <a:spcPct val="20000"/>
        </a:spcBef>
        <a:spcAft>
          <a:spcPct val="0"/>
        </a:spcAft>
        <a:buClr>
          <a:srgbClr val="8000FF"/>
        </a:buClr>
        <a:buFont typeface="Wingdings" charset="2"/>
        <a:buChar char="§"/>
        <a:defRPr>
          <a:solidFill>
            <a:schemeClr val="tx1"/>
          </a:solidFill>
          <a:latin typeface="+mn-lt"/>
          <a:ea typeface="+mn-ea"/>
          <a:cs typeface="+mn-cs"/>
        </a:defRPr>
      </a:lvl6pPr>
      <a:lvl7pPr marL="2971800" indent="-228600" algn="l" rtl="0" fontAlgn="base">
        <a:spcBef>
          <a:spcPct val="20000"/>
        </a:spcBef>
        <a:spcAft>
          <a:spcPct val="0"/>
        </a:spcAft>
        <a:buClr>
          <a:srgbClr val="8000FF"/>
        </a:buClr>
        <a:buFont typeface="Wingdings" charset="2"/>
        <a:buChar char="§"/>
        <a:defRPr>
          <a:solidFill>
            <a:schemeClr val="tx1"/>
          </a:solidFill>
          <a:latin typeface="+mn-lt"/>
          <a:ea typeface="+mn-ea"/>
          <a:cs typeface="+mn-cs"/>
        </a:defRPr>
      </a:lvl7pPr>
      <a:lvl8pPr marL="3429000" indent="-228600" algn="l" rtl="0" fontAlgn="base">
        <a:spcBef>
          <a:spcPct val="20000"/>
        </a:spcBef>
        <a:spcAft>
          <a:spcPct val="0"/>
        </a:spcAft>
        <a:buClr>
          <a:srgbClr val="8000FF"/>
        </a:buClr>
        <a:buFont typeface="Wingdings" charset="2"/>
        <a:buChar char="§"/>
        <a:defRPr>
          <a:solidFill>
            <a:schemeClr val="tx1"/>
          </a:solidFill>
          <a:latin typeface="+mn-lt"/>
          <a:ea typeface="+mn-ea"/>
          <a:cs typeface="+mn-cs"/>
        </a:defRPr>
      </a:lvl8pPr>
      <a:lvl9pPr marL="3886200" indent="-228600" algn="l" rtl="0" fontAlgn="base">
        <a:spcBef>
          <a:spcPct val="20000"/>
        </a:spcBef>
        <a:spcAft>
          <a:spcPct val="0"/>
        </a:spcAft>
        <a:buClr>
          <a:srgbClr val="8000FF"/>
        </a:buClr>
        <a:buFont typeface="Wingdings" charset="2"/>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a:outerShdw blurRad="63500" dist="35907" dir="16979964"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a:outerShdw blurRad="63500" dist="25400" dir="169799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486CDCDD-C925-EE4C-921C-C26BA5CBB24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ＭＳ Ｐゴシック" charset="0"/>
          <a:cs typeface="Geneva"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5843CF7-304B-D842-AF38-958E8E1AA3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83" r:id="rId1"/>
    <p:sldLayoutId id="2147485184" r:id="rId2"/>
    <p:sldLayoutId id="2147485185" r:id="rId3"/>
    <p:sldLayoutId id="2147485186" r:id="rId4"/>
    <p:sldLayoutId id="2147485187" r:id="rId5"/>
    <p:sldLayoutId id="2147485188" r:id="rId6"/>
    <p:sldLayoutId id="2147485189" r:id="rId7"/>
    <p:sldLayoutId id="2147485190" r:id="rId8"/>
    <p:sldLayoutId id="2147485191" r:id="rId9"/>
    <p:sldLayoutId id="2147485192" r:id="rId10"/>
    <p:sldLayoutId id="21474851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cs typeface="Geneva" charset="0"/>
        </a:defRPr>
      </a:lvl5pPr>
      <a:lvl6pPr marL="2514600" indent="-228600" algn="l" rtl="0" fontAlgn="base">
        <a:spcBef>
          <a:spcPct val="20000"/>
        </a:spcBef>
        <a:spcAft>
          <a:spcPct val="0"/>
        </a:spcAft>
        <a:buChar char="»"/>
        <a:defRPr sz="2000">
          <a:solidFill>
            <a:schemeClr val="tx1"/>
          </a:solidFill>
          <a:latin typeface="+mn-lt"/>
          <a:ea typeface="Geneva" charset="-128"/>
        </a:defRPr>
      </a:lvl6pPr>
      <a:lvl7pPr marL="2971800" indent="-228600" algn="l" rtl="0" fontAlgn="base">
        <a:spcBef>
          <a:spcPct val="20000"/>
        </a:spcBef>
        <a:spcAft>
          <a:spcPct val="0"/>
        </a:spcAft>
        <a:buChar char="»"/>
        <a:defRPr sz="2000">
          <a:solidFill>
            <a:schemeClr val="tx1"/>
          </a:solidFill>
          <a:latin typeface="+mn-lt"/>
          <a:ea typeface="Geneva" charset="-128"/>
        </a:defRPr>
      </a:lvl7pPr>
      <a:lvl8pPr marL="3429000" indent="-228600" algn="l" rtl="0" fontAlgn="base">
        <a:spcBef>
          <a:spcPct val="20000"/>
        </a:spcBef>
        <a:spcAft>
          <a:spcPct val="0"/>
        </a:spcAft>
        <a:buChar char="»"/>
        <a:defRPr sz="2000">
          <a:solidFill>
            <a:schemeClr val="tx1"/>
          </a:solidFill>
          <a:latin typeface="+mn-lt"/>
          <a:ea typeface="Geneva" charset="-128"/>
        </a:defRPr>
      </a:lvl8pPr>
      <a:lvl9pPr marL="3886200" indent="-228600" algn="l" rtl="0" fontAlgn="base">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246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7408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74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74087"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5E4D0F7-D0C1-534E-A2BD-CC399C8A31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17"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Arial"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Arial"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Arial"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6350" y="6350"/>
            <a:ext cx="9118600" cy="6832600"/>
            <a:chOff x="4" y="4"/>
            <a:chExt cx="5744" cy="4304"/>
          </a:xfrm>
        </p:grpSpPr>
        <p:sp>
          <p:nvSpPr>
            <p:cNvPr id="74757"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zh-CN" altLang="en-US">
                <a:solidFill>
                  <a:srgbClr val="FFFFFF"/>
                </a:solidFill>
                <a:latin typeface="Times New Roman" charset="0"/>
              </a:endParaRPr>
            </a:p>
          </p:txBody>
        </p:sp>
        <p:grpSp>
          <p:nvGrpSpPr>
            <p:cNvPr id="74758" name="Group 4"/>
            <p:cNvGrpSpPr>
              <a:grpSpLocks/>
            </p:cNvGrpSpPr>
            <p:nvPr/>
          </p:nvGrpSpPr>
          <p:grpSpPr bwMode="auto">
            <a:xfrm>
              <a:off x="288" y="225"/>
              <a:ext cx="5185" cy="3895"/>
              <a:chOff x="288" y="225"/>
              <a:chExt cx="5185" cy="3895"/>
            </a:xfrm>
          </p:grpSpPr>
          <p:sp>
            <p:nvSpPr>
              <p:cNvPr id="74759"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74760" name="Group 6"/>
              <p:cNvGrpSpPr>
                <a:grpSpLocks/>
              </p:cNvGrpSpPr>
              <p:nvPr/>
            </p:nvGrpSpPr>
            <p:grpSpPr bwMode="auto">
              <a:xfrm>
                <a:off x="288" y="231"/>
                <a:ext cx="86" cy="3889"/>
                <a:chOff x="288" y="231"/>
                <a:chExt cx="86" cy="3889"/>
              </a:xfrm>
            </p:grpSpPr>
            <p:sp>
              <p:nvSpPr>
                <p:cNvPr id="74766"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7"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74761" name="Group 9"/>
              <p:cNvGrpSpPr>
                <a:grpSpLocks/>
              </p:cNvGrpSpPr>
              <p:nvPr/>
            </p:nvGrpSpPr>
            <p:grpSpPr bwMode="auto">
              <a:xfrm>
                <a:off x="5386" y="225"/>
                <a:ext cx="87" cy="3886"/>
                <a:chOff x="5386" y="225"/>
                <a:chExt cx="87" cy="3886"/>
              </a:xfrm>
            </p:grpSpPr>
            <p:sp>
              <p:nvSpPr>
                <p:cNvPr id="74764"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5"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74762"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74763"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zh-CN" altLang="en-US">
                  <a:solidFill>
                    <a:srgbClr val="FFFFFF"/>
                  </a:solidFill>
                  <a:latin typeface="Times New Roman" charset="0"/>
                </a:endParaRPr>
              </a:p>
            </p:txBody>
          </p:sp>
        </p:grpSp>
      </p:grpSp>
      <p:sp>
        <p:nvSpPr>
          <p:cNvPr id="74755" name="Rectangle 14"/>
          <p:cNvSpPr>
            <a:spLocks noGrp="1" noChangeArrowheads="1"/>
          </p:cNvSpPr>
          <p:nvPr>
            <p:ph type="title"/>
          </p:nvPr>
        </p:nvSpPr>
        <p:spPr bwMode="auto">
          <a:xfrm>
            <a:off x="671513" y="6143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zh-CN"/>
              <a:t>Click to edit Master title style</a:t>
            </a:r>
          </a:p>
        </p:txBody>
      </p:sp>
      <p:sp>
        <p:nvSpPr>
          <p:cNvPr id="74756" name="Rectangle 15"/>
          <p:cNvSpPr>
            <a:spLocks noGrp="1" noChangeArrowheads="1"/>
          </p:cNvSpPr>
          <p:nvPr>
            <p:ph type="body" idx="1"/>
          </p:nvPr>
        </p:nvSpPr>
        <p:spPr bwMode="auto">
          <a:xfrm>
            <a:off x="67151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dk2" tx1="lt1" bg2="dk1" tx2="lt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宋体" charset="0"/>
          <a:cs typeface="宋体" charset="0"/>
        </a:defRPr>
      </a:lvl2pPr>
      <a:lvl3pPr algn="ctr" rtl="0" eaLnBrk="0" fontAlgn="base" hangingPunct="0">
        <a:spcBef>
          <a:spcPct val="0"/>
        </a:spcBef>
        <a:spcAft>
          <a:spcPct val="0"/>
        </a:spcAft>
        <a:defRPr sz="4400">
          <a:solidFill>
            <a:schemeClr val="tx2"/>
          </a:solidFill>
          <a:latin typeface="Times" charset="0"/>
          <a:ea typeface="宋体" charset="0"/>
          <a:cs typeface="宋体" charset="0"/>
        </a:defRPr>
      </a:lvl3pPr>
      <a:lvl4pPr algn="ctr" rtl="0" eaLnBrk="0" fontAlgn="base" hangingPunct="0">
        <a:spcBef>
          <a:spcPct val="0"/>
        </a:spcBef>
        <a:spcAft>
          <a:spcPct val="0"/>
        </a:spcAft>
        <a:defRPr sz="4400">
          <a:solidFill>
            <a:schemeClr val="tx2"/>
          </a:solidFill>
          <a:latin typeface="Times" charset="0"/>
          <a:ea typeface="宋体" charset="0"/>
          <a:cs typeface="宋体" charset="0"/>
        </a:defRPr>
      </a:lvl4pPr>
      <a:lvl5pPr algn="ctr" rtl="0" eaLnBrk="0" fontAlgn="base" hangingPunct="0">
        <a:spcBef>
          <a:spcPct val="0"/>
        </a:spcBef>
        <a:spcAft>
          <a:spcPct val="0"/>
        </a:spcAft>
        <a:defRPr sz="4400">
          <a:solidFill>
            <a:schemeClr val="tx2"/>
          </a:solidFill>
          <a:latin typeface="Times" charset="0"/>
          <a:ea typeface="宋体" charset="0"/>
          <a:cs typeface="宋体" charset="0"/>
        </a:defRPr>
      </a:lvl5pPr>
      <a:lvl6pPr marL="457200" algn="ctr" rtl="0" fontAlgn="base">
        <a:spcBef>
          <a:spcPct val="0"/>
        </a:spcBef>
        <a:spcAft>
          <a:spcPct val="0"/>
        </a:spcAft>
        <a:defRPr sz="4400">
          <a:solidFill>
            <a:schemeClr val="tx2"/>
          </a:solidFill>
          <a:latin typeface="Times" charset="0"/>
          <a:ea typeface="宋体" charset="0"/>
          <a:cs typeface="宋体" charset="0"/>
        </a:defRPr>
      </a:lvl6pPr>
      <a:lvl7pPr marL="914400" algn="ctr" rtl="0" fontAlgn="base">
        <a:spcBef>
          <a:spcPct val="0"/>
        </a:spcBef>
        <a:spcAft>
          <a:spcPct val="0"/>
        </a:spcAft>
        <a:defRPr sz="4400">
          <a:solidFill>
            <a:schemeClr val="tx2"/>
          </a:solidFill>
          <a:latin typeface="Times" charset="0"/>
          <a:ea typeface="宋体" charset="0"/>
          <a:cs typeface="宋体" charset="0"/>
        </a:defRPr>
      </a:lvl7pPr>
      <a:lvl8pPr marL="1371600" algn="ctr" rtl="0" fontAlgn="base">
        <a:spcBef>
          <a:spcPct val="0"/>
        </a:spcBef>
        <a:spcAft>
          <a:spcPct val="0"/>
        </a:spcAft>
        <a:defRPr sz="4400">
          <a:solidFill>
            <a:schemeClr val="tx2"/>
          </a:solidFill>
          <a:latin typeface="Times" charset="0"/>
          <a:ea typeface="宋体" charset="0"/>
          <a:cs typeface="宋体" charset="0"/>
        </a:defRPr>
      </a:lvl8pPr>
      <a:lvl9pPr marL="1828800" algn="ctr" rtl="0" fontAlgn="base">
        <a:spcBef>
          <a:spcPct val="0"/>
        </a:spcBef>
        <a:spcAft>
          <a:spcPct val="0"/>
        </a:spcAft>
        <a:defRPr sz="4400">
          <a:solidFill>
            <a:schemeClr val="tx2"/>
          </a:solidFill>
          <a:latin typeface="Times" charset="0"/>
          <a:ea typeface="宋体" charset="0"/>
          <a:cs typeface="宋体"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sym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sym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ea typeface="ヒラギノ角ゴ ProN W3" charset="0"/>
                <a:cs typeface="MS PGothic" charset="0"/>
                <a:sym typeface="Arial" charset="0"/>
              </a:defRPr>
            </a:lvl1pPr>
          </a:lstStyle>
          <a:p>
            <a:pPr>
              <a:defRPr/>
            </a:pPr>
            <a:fld id="{EB1D7057-2D4D-0B4D-927D-6F884F2678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5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8.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89090" name="Picture 5" descr="questions1243624004.jpg"/>
          <p:cNvPicPr>
            <a:picLocks noChangeAspect="1"/>
          </p:cNvPicPr>
          <p:nvPr/>
        </p:nvPicPr>
        <p:blipFill>
          <a:blip r:embed="rId4" cstate="screen">
            <a:lum bright="-36000"/>
            <a:extLst>
              <a:ext uri="{28A0092B-C50C-407E-A947-70E740481C1C}">
                <a14:useLocalDpi xmlns:a14="http://schemas.microsoft.com/office/drawing/2010/main"/>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WordArt 5"/>
          <p:cNvSpPr>
            <a:spLocks noChangeArrowheads="1" noChangeShapeType="1" noTextEdit="1"/>
          </p:cNvSpPr>
          <p:nvPr/>
        </p:nvSpPr>
        <p:spPr bwMode="auto">
          <a:xfrm>
            <a:off x="7162800" y="152400"/>
            <a:ext cx="1676400" cy="1998663"/>
          </a:xfrm>
          <a:prstGeom prst="rect">
            <a:avLst/>
          </a:prstGeom>
        </p:spPr>
        <p:txBody>
          <a:bodyPr wrap="none" fromWordArt="1">
            <a:prstTxWarp prst="textCascadeUp">
              <a:avLst>
                <a:gd name="adj" fmla="val 44444"/>
              </a:avLst>
            </a:prstTxWarp>
            <a:scene3d>
              <a:camera prst="legacyPerspectiveFront">
                <a:rot lat="2051996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1-2-3</a:t>
            </a:r>
          </a:p>
        </p:txBody>
      </p:sp>
      <p:sp>
        <p:nvSpPr>
          <p:cNvPr id="76807" name="Text Box 7"/>
          <p:cNvSpPr txBox="1">
            <a:spLocks noChangeArrowheads="1"/>
          </p:cNvSpPr>
          <p:nvPr/>
        </p:nvSpPr>
        <p:spPr bwMode="auto">
          <a:xfrm>
            <a:off x="503238" y="2422525"/>
            <a:ext cx="8135937" cy="100647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zh-CN" altLang="en-US" sz="6000">
                <a:solidFill>
                  <a:schemeClr val="bg1"/>
                </a:solidFill>
              </a:rPr>
              <a:t>三个发展思想的问题</a:t>
            </a:r>
          </a:p>
        </p:txBody>
      </p:sp>
      <p:sp>
        <p:nvSpPr>
          <p:cNvPr id="76808" name="Text Box 8"/>
          <p:cNvSpPr txBox="1">
            <a:spLocks noChangeArrowheads="1"/>
          </p:cNvSpPr>
          <p:nvPr/>
        </p:nvSpPr>
        <p:spPr bwMode="auto">
          <a:xfrm>
            <a:off x="539750" y="4079875"/>
            <a:ext cx="8135938" cy="100488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zh-CN" altLang="en-US">
                <a:solidFill>
                  <a:schemeClr val="bg1"/>
                </a:solidFill>
              </a:rPr>
              <a:t>改编自</a:t>
            </a:r>
            <a:r>
              <a:rPr lang="en-US" altLang="zh-CN">
                <a:solidFill>
                  <a:schemeClr val="bg1"/>
                </a:solidFill>
              </a:rPr>
              <a:t>Haddon Robinson</a:t>
            </a:r>
            <a:r>
              <a:rPr lang="zh-CN" altLang="en-US">
                <a:solidFill>
                  <a:schemeClr val="bg1"/>
                </a:solidFill>
              </a:rPr>
              <a:t>的</a:t>
            </a:r>
            <a:r>
              <a:rPr lang="en-US" altLang="zh-CN">
                <a:solidFill>
                  <a:schemeClr val="bg1"/>
                </a:solidFill>
              </a:rPr>
              <a:t>《</a:t>
            </a:r>
            <a:r>
              <a:rPr lang="zh-CN" altLang="en-US">
                <a:solidFill>
                  <a:schemeClr val="bg1"/>
                </a:solidFill>
              </a:rPr>
              <a:t>圣经讲道</a:t>
            </a:r>
            <a:r>
              <a:rPr lang="en-US" altLang="zh-CN">
                <a:solidFill>
                  <a:schemeClr val="bg1"/>
                </a:solidFill>
              </a:rPr>
              <a:t>》</a:t>
            </a:r>
            <a:r>
              <a:rPr lang="zh-CN" altLang="en-US">
                <a:solidFill>
                  <a:schemeClr val="bg1"/>
                </a:solidFill>
              </a:rPr>
              <a:t>（第一版），</a:t>
            </a:r>
            <a:r>
              <a:rPr lang="en-US" altLang="zh-CN">
                <a:solidFill>
                  <a:schemeClr val="bg1"/>
                </a:solidFill>
              </a:rPr>
              <a:t>77-96</a:t>
            </a:r>
            <a:r>
              <a:rPr lang="zh-CN" altLang="en-US">
                <a:solidFill>
                  <a:schemeClr val="bg1"/>
                </a:solidFill>
              </a:rPr>
              <a:t>页</a:t>
            </a:r>
          </a:p>
          <a:p>
            <a:pPr algn="ctr">
              <a:spcBef>
                <a:spcPct val="50000"/>
              </a:spcBef>
              <a:defRPr/>
            </a:pPr>
            <a:r>
              <a:rPr lang="zh-CN" altLang="en-US">
                <a:solidFill>
                  <a:schemeClr val="bg1"/>
                </a:solidFill>
              </a:rPr>
              <a:t>及</a:t>
            </a:r>
            <a:r>
              <a:rPr lang="en-US" altLang="zh-CN">
                <a:solidFill>
                  <a:schemeClr val="bg1"/>
                </a:solidFill>
              </a:rPr>
              <a:t>Don Sunukjian</a:t>
            </a:r>
            <a:r>
              <a:rPr lang="zh-CN" altLang="en-US">
                <a:solidFill>
                  <a:schemeClr val="bg1"/>
                </a:solidFill>
              </a:rPr>
              <a:t>，达拉斯神学院</a:t>
            </a: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xfrm>
            <a:off x="2362200" y="304800"/>
            <a:ext cx="5029200" cy="685800"/>
          </a:xfrm>
          <a:solidFill>
            <a:schemeClr val="tx2"/>
          </a:solidFill>
        </p:spPr>
        <p:txBody>
          <a:bodyPr/>
          <a:lstStyle/>
          <a:p>
            <a:pPr eaLnBrk="1" hangingPunct="1"/>
            <a:r>
              <a:rPr lang="zh-CN" altLang="en-US">
                <a:solidFill>
                  <a:schemeClr val="accent1"/>
                </a:solidFill>
                <a:latin typeface="Arial" charset="0"/>
                <a:ea typeface="ＭＳ Ｐゴシック" charset="0"/>
                <a:cs typeface="ＭＳ Ｐゴシック" charset="0"/>
              </a:rPr>
              <a:t>如何写释经思想</a:t>
            </a:r>
          </a:p>
        </p:txBody>
      </p:sp>
      <p:sp>
        <p:nvSpPr>
          <p:cNvPr id="164867" name="Text Box 3"/>
          <p:cNvSpPr txBox="1">
            <a:spLocks noChangeArrowheads="1"/>
          </p:cNvSpPr>
          <p:nvPr/>
        </p:nvSpPr>
        <p:spPr bwMode="auto">
          <a:xfrm>
            <a:off x="1835150" y="2667000"/>
            <a:ext cx="324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一，</a:t>
            </a:r>
            <a:r>
              <a:rPr lang="en-US" altLang="zh-CN">
                <a:latin typeface="Arial Black" charset="0"/>
              </a:rPr>
              <a:t>…</a:t>
            </a:r>
            <a:r>
              <a:rPr lang="zh-CN" altLang="en-US">
                <a:latin typeface="Arial Black" charset="0"/>
              </a:rPr>
              <a:t>的回应是</a:t>
            </a:r>
            <a:r>
              <a:rPr lang="en-US" altLang="zh-CN">
                <a:latin typeface="Arial Black" charset="0"/>
              </a:rPr>
              <a:t>…</a:t>
            </a:r>
            <a:endParaRPr lang="zh-CN" altLang="en-US">
              <a:latin typeface="Arial Black" charset="0"/>
            </a:endParaRPr>
          </a:p>
        </p:txBody>
      </p:sp>
      <p:sp>
        <p:nvSpPr>
          <p:cNvPr id="164868" name="Text Box 4"/>
          <p:cNvSpPr txBox="1">
            <a:spLocks noChangeArrowheads="1"/>
          </p:cNvSpPr>
          <p:nvPr/>
        </p:nvSpPr>
        <p:spPr bwMode="auto">
          <a:xfrm>
            <a:off x="1812925" y="3124200"/>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二，</a:t>
            </a:r>
            <a:r>
              <a:rPr lang="en-US" altLang="ja-JP">
                <a:latin typeface="Arial Black" charset="0"/>
              </a:rPr>
              <a:t> </a:t>
            </a:r>
            <a:r>
              <a:rPr lang="en-US" altLang="zh-CN">
                <a:latin typeface="Arial Black" charset="0"/>
              </a:rPr>
              <a:t>…</a:t>
            </a:r>
            <a:r>
              <a:rPr lang="zh-CN" altLang="en-US">
                <a:latin typeface="Arial Black" charset="0"/>
              </a:rPr>
              <a:t>的态度是</a:t>
            </a:r>
            <a:r>
              <a:rPr lang="en-US" altLang="zh-CN">
                <a:latin typeface="Arial Black" charset="0"/>
              </a:rPr>
              <a:t>…</a:t>
            </a:r>
            <a:endParaRPr lang="zh-CN" altLang="en-US">
              <a:latin typeface="Arial Black" charset="0"/>
            </a:endParaRPr>
          </a:p>
        </p:txBody>
      </p:sp>
      <p:sp>
        <p:nvSpPr>
          <p:cNvPr id="164869" name="Text Box 5"/>
          <p:cNvSpPr txBox="1">
            <a:spLocks noChangeArrowheads="1"/>
          </p:cNvSpPr>
          <p:nvPr/>
        </p:nvSpPr>
        <p:spPr bwMode="auto">
          <a:xfrm>
            <a:off x="1835150" y="3581400"/>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三，</a:t>
            </a:r>
            <a:r>
              <a:rPr lang="en-US" altLang="zh-CN">
                <a:latin typeface="Arial Black" charset="0"/>
              </a:rPr>
              <a:t> …</a:t>
            </a:r>
            <a:r>
              <a:rPr lang="zh-CN" altLang="en-US">
                <a:latin typeface="Arial Black" charset="0"/>
              </a:rPr>
              <a:t>的回应是</a:t>
            </a:r>
            <a:r>
              <a:rPr lang="en-US" altLang="zh-CN">
                <a:latin typeface="Arial Black" charset="0"/>
              </a:rPr>
              <a:t>…</a:t>
            </a:r>
            <a:endParaRPr lang="zh-CN" altLang="en-US">
              <a:latin typeface="Arial Black" charset="0"/>
            </a:endParaRPr>
          </a:p>
        </p:txBody>
      </p:sp>
      <p:sp>
        <p:nvSpPr>
          <p:cNvPr id="164870" name="Text Box 6"/>
          <p:cNvSpPr txBox="1">
            <a:spLocks noChangeArrowheads="1"/>
          </p:cNvSpPr>
          <p:nvPr/>
        </p:nvSpPr>
        <p:spPr bwMode="auto">
          <a:xfrm>
            <a:off x="1258888" y="2120900"/>
            <a:ext cx="3435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u="sng">
                <a:latin typeface="Arial Black" charset="0"/>
              </a:rPr>
              <a:t>释经思想</a:t>
            </a:r>
            <a:r>
              <a:rPr lang="en-US" altLang="ja-JP" u="sng">
                <a:latin typeface="Arial Black" charset="0"/>
              </a:rPr>
              <a:t>: </a:t>
            </a:r>
            <a:r>
              <a:rPr lang="en-US" altLang="zh-CN">
                <a:latin typeface="Arial Black" charset="0"/>
              </a:rPr>
              <a:t>…</a:t>
            </a:r>
            <a:r>
              <a:rPr lang="zh-CN" altLang="en-US">
                <a:latin typeface="Arial Black" charset="0"/>
              </a:rPr>
              <a:t>的</a:t>
            </a:r>
            <a:r>
              <a:rPr lang="zh-CN" altLang="en-US" u="sng">
                <a:latin typeface="Arial Black" charset="0"/>
              </a:rPr>
              <a:t>回应</a:t>
            </a:r>
            <a:r>
              <a:rPr lang="zh-CN" altLang="en-US">
                <a:latin typeface="Arial Black" charset="0"/>
              </a:rPr>
              <a:t>是</a:t>
            </a:r>
            <a:r>
              <a:rPr lang="en-US" altLang="zh-CN">
                <a:latin typeface="Arial Black" charset="0"/>
              </a:rPr>
              <a:t>…</a:t>
            </a:r>
            <a:endParaRPr lang="zh-CN" altLang="en-US">
              <a:latin typeface="Arial Black" charset="0"/>
            </a:endParaRPr>
          </a:p>
          <a:p>
            <a:endParaRPr lang="zh-CN" altLang="en-US" u="sng">
              <a:latin typeface="Arial Black" charset="0"/>
            </a:endParaRPr>
          </a:p>
        </p:txBody>
      </p:sp>
      <p:sp>
        <p:nvSpPr>
          <p:cNvPr id="107526" name="Text Box 7"/>
          <p:cNvSpPr txBox="1">
            <a:spLocks noChangeArrowheads="1"/>
          </p:cNvSpPr>
          <p:nvPr/>
        </p:nvSpPr>
        <p:spPr bwMode="auto">
          <a:xfrm>
            <a:off x="8502650" y="117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Times New Roman" charset="0"/>
              </a:rPr>
              <a:t>32</a:t>
            </a:r>
            <a:endParaRPr lang="en-US" altLang="zh-CN">
              <a:latin typeface="Times New Roman" charset="0"/>
            </a:endParaRPr>
          </a:p>
        </p:txBody>
      </p:sp>
      <p:sp>
        <p:nvSpPr>
          <p:cNvPr id="164872" name="Text Box 8"/>
          <p:cNvSpPr txBox="1">
            <a:spLocks noChangeArrowheads="1"/>
          </p:cNvSpPr>
          <p:nvPr/>
        </p:nvSpPr>
        <p:spPr bwMode="auto">
          <a:xfrm>
            <a:off x="5219700" y="265430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一， </a:t>
            </a:r>
            <a:r>
              <a:rPr lang="en-US" altLang="zh-CN">
                <a:latin typeface="Arial Black" charset="0"/>
              </a:rPr>
              <a:t>…</a:t>
            </a:r>
            <a:r>
              <a:rPr lang="zh-CN" altLang="en-US">
                <a:latin typeface="Arial Black" charset="0"/>
              </a:rPr>
              <a:t>的方式是</a:t>
            </a:r>
            <a:r>
              <a:rPr lang="en-US" altLang="zh-CN">
                <a:latin typeface="Arial Black" charset="0"/>
              </a:rPr>
              <a:t>…</a:t>
            </a:r>
            <a:endParaRPr lang="zh-CN" altLang="en-US">
              <a:latin typeface="Arial Black" charset="0"/>
            </a:endParaRPr>
          </a:p>
        </p:txBody>
      </p:sp>
      <p:sp>
        <p:nvSpPr>
          <p:cNvPr id="164874" name="Text Box 10"/>
          <p:cNvSpPr txBox="1">
            <a:spLocks noChangeArrowheads="1"/>
          </p:cNvSpPr>
          <p:nvPr/>
        </p:nvSpPr>
        <p:spPr bwMode="auto">
          <a:xfrm>
            <a:off x="5219700" y="3568700"/>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三， </a:t>
            </a:r>
            <a:r>
              <a:rPr lang="en-US" altLang="zh-CN">
                <a:latin typeface="Arial Black" charset="0"/>
              </a:rPr>
              <a:t>…</a:t>
            </a:r>
            <a:r>
              <a:rPr lang="zh-CN" altLang="en-US">
                <a:latin typeface="Arial Black" charset="0"/>
              </a:rPr>
              <a:t>的方式是</a:t>
            </a:r>
            <a:r>
              <a:rPr lang="en-US" altLang="zh-CN">
                <a:latin typeface="Arial Black" charset="0"/>
              </a:rPr>
              <a:t>…</a:t>
            </a:r>
            <a:endParaRPr lang="zh-CN" altLang="en-US">
              <a:latin typeface="Arial Black" charset="0"/>
            </a:endParaRPr>
          </a:p>
        </p:txBody>
      </p:sp>
      <p:sp>
        <p:nvSpPr>
          <p:cNvPr id="164875" name="Text Box 11"/>
          <p:cNvSpPr txBox="1">
            <a:spLocks noChangeArrowheads="1"/>
          </p:cNvSpPr>
          <p:nvPr/>
        </p:nvSpPr>
        <p:spPr bwMode="auto">
          <a:xfrm>
            <a:off x="4716463" y="2108200"/>
            <a:ext cx="3435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u="sng">
                <a:latin typeface="Arial Black" charset="0"/>
              </a:rPr>
              <a:t>释经思想</a:t>
            </a:r>
            <a:r>
              <a:rPr lang="en-US" altLang="ja-JP" u="sng">
                <a:latin typeface="Arial Black" charset="0"/>
              </a:rPr>
              <a:t>: </a:t>
            </a:r>
            <a:r>
              <a:rPr lang="en-US" altLang="zh-CN">
                <a:latin typeface="Arial Black" charset="0"/>
              </a:rPr>
              <a:t>…</a:t>
            </a:r>
            <a:r>
              <a:rPr lang="zh-CN" altLang="en-US">
                <a:latin typeface="Arial Black" charset="0"/>
              </a:rPr>
              <a:t>的</a:t>
            </a:r>
            <a:r>
              <a:rPr lang="zh-CN" altLang="en-US" u="sng">
                <a:latin typeface="Arial Black" charset="0"/>
              </a:rPr>
              <a:t>方式</a:t>
            </a:r>
            <a:r>
              <a:rPr lang="zh-CN" altLang="en-US">
                <a:latin typeface="Arial Black" charset="0"/>
              </a:rPr>
              <a:t>是</a:t>
            </a:r>
            <a:r>
              <a:rPr lang="en-US" altLang="zh-CN">
                <a:latin typeface="Arial Black" charset="0"/>
              </a:rPr>
              <a:t>…</a:t>
            </a:r>
            <a:endParaRPr lang="zh-CN" altLang="en-US">
              <a:latin typeface="Arial Black" charset="0"/>
            </a:endParaRPr>
          </a:p>
          <a:p>
            <a:endParaRPr lang="zh-CN" altLang="en-US" u="sng">
              <a:latin typeface="Arial Black" charset="0"/>
            </a:endParaRPr>
          </a:p>
        </p:txBody>
      </p:sp>
      <p:sp>
        <p:nvSpPr>
          <p:cNvPr id="164876" name="Text Box 12"/>
          <p:cNvSpPr txBox="1">
            <a:spLocks noChangeArrowheads="1"/>
          </p:cNvSpPr>
          <p:nvPr/>
        </p:nvSpPr>
        <p:spPr bwMode="auto">
          <a:xfrm>
            <a:off x="1676400" y="1524000"/>
            <a:ext cx="3089275" cy="466725"/>
          </a:xfrm>
          <a:prstGeom prst="rect">
            <a:avLst/>
          </a:prstGeom>
          <a:solidFill>
            <a:schemeClr val="hlink"/>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a:solidFill>
                  <a:srgbClr val="FFFFFF"/>
                </a:solidFill>
                <a:latin typeface="Arial Black" charset="0"/>
              </a:rPr>
              <a:t>诗</a:t>
            </a:r>
            <a:r>
              <a:rPr lang="en-US" altLang="ja-JP">
                <a:solidFill>
                  <a:srgbClr val="FFFFFF"/>
                </a:solidFill>
                <a:latin typeface="Arial Black" charset="0"/>
              </a:rPr>
              <a:t> 23 (46</a:t>
            </a:r>
            <a:r>
              <a:rPr lang="zh-CN" altLang="en-US">
                <a:solidFill>
                  <a:srgbClr val="FFFFFF"/>
                </a:solidFill>
                <a:latin typeface="Arial Black" charset="0"/>
              </a:rPr>
              <a:t>页</a:t>
            </a:r>
            <a:r>
              <a:rPr lang="en-US" altLang="ja-JP">
                <a:solidFill>
                  <a:srgbClr val="FFFFFF"/>
                </a:solidFill>
                <a:latin typeface="Arial Black" charset="0"/>
              </a:rPr>
              <a:t>)</a:t>
            </a:r>
            <a:endParaRPr lang="en-US" altLang="zh-CN">
              <a:solidFill>
                <a:srgbClr val="FFFFFF"/>
              </a:solidFill>
              <a:latin typeface="Arial Black" charset="0"/>
            </a:endParaRPr>
          </a:p>
        </p:txBody>
      </p:sp>
      <p:sp>
        <p:nvSpPr>
          <p:cNvPr id="164877" name="Text Box 13"/>
          <p:cNvSpPr txBox="1">
            <a:spLocks noChangeArrowheads="1"/>
          </p:cNvSpPr>
          <p:nvPr/>
        </p:nvSpPr>
        <p:spPr bwMode="auto">
          <a:xfrm>
            <a:off x="5029200" y="1524000"/>
            <a:ext cx="3089275" cy="461963"/>
          </a:xfrm>
          <a:prstGeom prst="rect">
            <a:avLst/>
          </a:prstGeom>
          <a:solidFill>
            <a:schemeClr val="hlink"/>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a:solidFill>
                  <a:srgbClr val="FFFFFF"/>
                </a:solidFill>
                <a:latin typeface="Arial Black" charset="0"/>
              </a:rPr>
              <a:t>尼</a:t>
            </a:r>
            <a:r>
              <a:rPr lang="en-US" altLang="ja-JP">
                <a:solidFill>
                  <a:srgbClr val="FFFFFF"/>
                </a:solidFill>
                <a:latin typeface="Arial Black" charset="0"/>
              </a:rPr>
              <a:t> 1-2 (116</a:t>
            </a:r>
            <a:r>
              <a:rPr lang="zh-CN" altLang="en-US">
                <a:solidFill>
                  <a:srgbClr val="FFFFFF"/>
                </a:solidFill>
                <a:latin typeface="Arial Black" charset="0"/>
              </a:rPr>
              <a:t>页</a:t>
            </a:r>
            <a:r>
              <a:rPr lang="en-US" altLang="ja-JP">
                <a:solidFill>
                  <a:srgbClr val="FFFFFF"/>
                </a:solidFill>
                <a:latin typeface="Arial Black" charset="0"/>
              </a:rPr>
              <a:t>)</a:t>
            </a:r>
            <a:endParaRPr lang="en-US" altLang="zh-CN">
              <a:solidFill>
                <a:srgbClr val="FFFFFF"/>
              </a:solidFill>
              <a:latin typeface="Arial Black" charset="0"/>
            </a:endParaRPr>
          </a:p>
        </p:txBody>
      </p:sp>
      <p:sp>
        <p:nvSpPr>
          <p:cNvPr id="164878" name="Text Box 14"/>
          <p:cNvSpPr txBox="1">
            <a:spLocks noChangeArrowheads="1"/>
          </p:cNvSpPr>
          <p:nvPr/>
        </p:nvSpPr>
        <p:spPr bwMode="auto">
          <a:xfrm>
            <a:off x="3851275" y="5422900"/>
            <a:ext cx="28082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一，</a:t>
            </a:r>
            <a:r>
              <a:rPr lang="en-US" altLang="zh-CN">
                <a:latin typeface="Arial Black" charset="0"/>
              </a:rPr>
              <a:t>…</a:t>
            </a:r>
            <a:r>
              <a:rPr lang="zh-CN" altLang="en-US">
                <a:latin typeface="Arial Black" charset="0"/>
              </a:rPr>
              <a:t>的原因是</a:t>
            </a:r>
            <a:r>
              <a:rPr lang="en-US" altLang="zh-CN">
                <a:latin typeface="Arial Black" charset="0"/>
              </a:rPr>
              <a:t>…</a:t>
            </a:r>
            <a:endParaRPr lang="zh-CN" altLang="en-US">
              <a:latin typeface="Arial Black" charset="0"/>
            </a:endParaRPr>
          </a:p>
          <a:p>
            <a:endParaRPr lang="zh-CN" altLang="en-US">
              <a:latin typeface="Arial Black" charset="0"/>
            </a:endParaRPr>
          </a:p>
        </p:txBody>
      </p:sp>
      <p:sp>
        <p:nvSpPr>
          <p:cNvPr id="164879" name="Text Box 15"/>
          <p:cNvSpPr txBox="1">
            <a:spLocks noChangeArrowheads="1"/>
          </p:cNvSpPr>
          <p:nvPr/>
        </p:nvSpPr>
        <p:spPr bwMode="auto">
          <a:xfrm>
            <a:off x="3851275" y="5880100"/>
            <a:ext cx="3384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二，</a:t>
            </a:r>
            <a:r>
              <a:rPr lang="en-US" altLang="zh-CN">
                <a:latin typeface="Arial Black" charset="0"/>
              </a:rPr>
              <a:t>…</a:t>
            </a:r>
            <a:r>
              <a:rPr lang="zh-CN" altLang="en-US">
                <a:latin typeface="Arial Black" charset="0"/>
              </a:rPr>
              <a:t>的原因是</a:t>
            </a:r>
            <a:r>
              <a:rPr lang="en-US" altLang="zh-CN">
                <a:latin typeface="Arial Black" charset="0"/>
              </a:rPr>
              <a:t>…</a:t>
            </a:r>
            <a:endParaRPr lang="zh-CN" altLang="en-US">
              <a:latin typeface="Arial Black" charset="0"/>
            </a:endParaRPr>
          </a:p>
          <a:p>
            <a:endParaRPr lang="zh-CN" altLang="en-US">
              <a:latin typeface="Arial Black" charset="0"/>
            </a:endParaRPr>
          </a:p>
        </p:txBody>
      </p:sp>
      <p:sp>
        <p:nvSpPr>
          <p:cNvPr id="164880" name="Text Box 16"/>
          <p:cNvSpPr txBox="1">
            <a:spLocks noChangeArrowheads="1"/>
          </p:cNvSpPr>
          <p:nvPr/>
        </p:nvSpPr>
        <p:spPr bwMode="auto">
          <a:xfrm>
            <a:off x="3851275" y="6337300"/>
            <a:ext cx="3313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三，</a:t>
            </a:r>
            <a:r>
              <a:rPr lang="en-US" altLang="zh-CN">
                <a:latin typeface="Arial Black" charset="0"/>
              </a:rPr>
              <a:t>…</a:t>
            </a:r>
            <a:r>
              <a:rPr lang="zh-CN" altLang="en-US">
                <a:latin typeface="Arial Black" charset="0"/>
              </a:rPr>
              <a:t>的原因是</a:t>
            </a:r>
            <a:r>
              <a:rPr lang="en-US" altLang="zh-CN">
                <a:latin typeface="Arial Black" charset="0"/>
              </a:rPr>
              <a:t>…</a:t>
            </a:r>
            <a:endParaRPr lang="zh-CN" altLang="en-US">
              <a:latin typeface="Arial Black" charset="0"/>
            </a:endParaRPr>
          </a:p>
        </p:txBody>
      </p:sp>
      <p:sp>
        <p:nvSpPr>
          <p:cNvPr id="164881" name="Text Box 17"/>
          <p:cNvSpPr txBox="1">
            <a:spLocks noChangeArrowheads="1"/>
          </p:cNvSpPr>
          <p:nvPr/>
        </p:nvSpPr>
        <p:spPr bwMode="auto">
          <a:xfrm>
            <a:off x="3059113" y="4876800"/>
            <a:ext cx="343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u="sng">
                <a:latin typeface="Arial Black" charset="0"/>
              </a:rPr>
              <a:t>释经思想</a:t>
            </a:r>
            <a:r>
              <a:rPr lang="en-US" altLang="ja-JP" u="sng">
                <a:latin typeface="Arial Black" charset="0"/>
              </a:rPr>
              <a:t>: </a:t>
            </a:r>
            <a:r>
              <a:rPr lang="en-US" altLang="zh-CN">
                <a:latin typeface="Arial Black" charset="0"/>
              </a:rPr>
              <a:t>…</a:t>
            </a:r>
            <a:r>
              <a:rPr lang="zh-CN" altLang="en-US">
                <a:latin typeface="Arial Black" charset="0"/>
              </a:rPr>
              <a:t>的原因是</a:t>
            </a:r>
            <a:r>
              <a:rPr lang="en-US" altLang="zh-CN">
                <a:latin typeface="Arial Black" charset="0"/>
              </a:rPr>
              <a:t>…</a:t>
            </a:r>
            <a:endParaRPr lang="zh-CN" altLang="en-US">
              <a:latin typeface="Arial Black" charset="0"/>
            </a:endParaRPr>
          </a:p>
        </p:txBody>
      </p:sp>
      <p:sp>
        <p:nvSpPr>
          <p:cNvPr id="164882" name="Text Box 18"/>
          <p:cNvSpPr txBox="1">
            <a:spLocks noChangeArrowheads="1"/>
          </p:cNvSpPr>
          <p:nvPr/>
        </p:nvSpPr>
        <p:spPr bwMode="auto">
          <a:xfrm>
            <a:off x="3276600" y="4292600"/>
            <a:ext cx="3089275" cy="461963"/>
          </a:xfrm>
          <a:prstGeom prst="rect">
            <a:avLst/>
          </a:prstGeom>
          <a:solidFill>
            <a:schemeClr val="hlink"/>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a:solidFill>
                  <a:srgbClr val="FFFFFF"/>
                </a:solidFill>
                <a:latin typeface="Arial Black" charset="0"/>
              </a:rPr>
              <a:t>约</a:t>
            </a:r>
            <a:r>
              <a:rPr lang="en-US" altLang="ja-JP">
                <a:solidFill>
                  <a:srgbClr val="FFFFFF"/>
                </a:solidFill>
                <a:latin typeface="Arial Black" charset="0"/>
              </a:rPr>
              <a:t> 13 (152</a:t>
            </a:r>
            <a:r>
              <a:rPr lang="zh-CN" altLang="en-US">
                <a:solidFill>
                  <a:srgbClr val="FFFFFF"/>
                </a:solidFill>
                <a:latin typeface="Arial Black" charset="0"/>
              </a:rPr>
              <a:t>页</a:t>
            </a:r>
            <a:r>
              <a:rPr lang="en-US" altLang="ja-JP">
                <a:solidFill>
                  <a:srgbClr val="FFFFFF"/>
                </a:solidFill>
                <a:latin typeface="Arial Black" charset="0"/>
              </a:rPr>
              <a:t>)</a:t>
            </a:r>
            <a:endParaRPr lang="en-US" altLang="zh-CN">
              <a:solidFill>
                <a:srgbClr val="FFFFFF"/>
              </a:solidFill>
              <a:latin typeface="Arial Black" charset="0"/>
            </a:endParaRPr>
          </a:p>
        </p:txBody>
      </p:sp>
      <p:sp>
        <p:nvSpPr>
          <p:cNvPr id="2" name="Text Box 8"/>
          <p:cNvSpPr txBox="1">
            <a:spLocks noChangeArrowheads="1"/>
          </p:cNvSpPr>
          <p:nvPr/>
        </p:nvSpPr>
        <p:spPr bwMode="auto">
          <a:xfrm>
            <a:off x="5219700" y="3116263"/>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a:latin typeface="Arial Black" charset="0"/>
              </a:rPr>
              <a:t>二， </a:t>
            </a:r>
            <a:r>
              <a:rPr lang="en-US" altLang="zh-CN">
                <a:latin typeface="Arial Black" charset="0"/>
              </a:rPr>
              <a:t>…</a:t>
            </a:r>
            <a:r>
              <a:rPr lang="zh-CN" altLang="en-US">
                <a:latin typeface="Arial Black" charset="0"/>
              </a:rPr>
              <a:t>的方式是</a:t>
            </a:r>
            <a:r>
              <a:rPr lang="en-US" altLang="zh-CN">
                <a:latin typeface="Arial Black" charset="0"/>
              </a:rPr>
              <a:t>…</a:t>
            </a:r>
            <a:endParaRPr lang="zh-CN" altLang="en-US">
              <a:latin typeface="Arial Black"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77"/>
                                        </p:tgtEl>
                                        <p:attrNameLst>
                                          <p:attrName>style.visibility</p:attrName>
                                        </p:attrNameLst>
                                      </p:cBhvr>
                                      <p:to>
                                        <p:strVal val="visible"/>
                                      </p:to>
                                    </p:set>
                                    <p:anim calcmode="lin" valueType="num">
                                      <p:cBhvr additive="base">
                                        <p:cTn id="7" dur="500" fill="hold"/>
                                        <p:tgtEl>
                                          <p:spTgt spid="164877"/>
                                        </p:tgtEl>
                                        <p:attrNameLst>
                                          <p:attrName>ppt_x</p:attrName>
                                        </p:attrNameLst>
                                      </p:cBhvr>
                                      <p:tavLst>
                                        <p:tav tm="0">
                                          <p:val>
                                            <p:strVal val="#ppt_x"/>
                                          </p:val>
                                        </p:tav>
                                        <p:tav tm="100000">
                                          <p:val>
                                            <p:strVal val="#ppt_x"/>
                                          </p:val>
                                        </p:tav>
                                      </p:tavLst>
                                    </p:anim>
                                    <p:anim calcmode="lin" valueType="num">
                                      <p:cBhvr additive="base">
                                        <p:cTn id="8" dur="500" fill="hold"/>
                                        <p:tgtEl>
                                          <p:spTgt spid="1648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872"/>
                                        </p:tgtEl>
                                        <p:attrNameLst>
                                          <p:attrName>style.visibility</p:attrName>
                                        </p:attrNameLst>
                                      </p:cBhvr>
                                      <p:to>
                                        <p:strVal val="visible"/>
                                      </p:to>
                                    </p:set>
                                    <p:anim calcmode="lin" valueType="num">
                                      <p:cBhvr additive="base">
                                        <p:cTn id="13" dur="500" fill="hold"/>
                                        <p:tgtEl>
                                          <p:spTgt spid="164872"/>
                                        </p:tgtEl>
                                        <p:attrNameLst>
                                          <p:attrName>ppt_x</p:attrName>
                                        </p:attrNameLst>
                                      </p:cBhvr>
                                      <p:tavLst>
                                        <p:tav tm="0">
                                          <p:val>
                                            <p:strVal val="#ppt_x"/>
                                          </p:val>
                                        </p:tav>
                                        <p:tav tm="100000">
                                          <p:val>
                                            <p:strVal val="#ppt_x"/>
                                          </p:val>
                                        </p:tav>
                                      </p:tavLst>
                                    </p:anim>
                                    <p:anim calcmode="lin" valueType="num">
                                      <p:cBhvr additive="base">
                                        <p:cTn id="14" dur="500" fill="hold"/>
                                        <p:tgtEl>
                                          <p:spTgt spid="1648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74"/>
                                        </p:tgtEl>
                                        <p:attrNameLst>
                                          <p:attrName>style.visibility</p:attrName>
                                        </p:attrNameLst>
                                      </p:cBhvr>
                                      <p:to>
                                        <p:strVal val="visible"/>
                                      </p:to>
                                    </p:set>
                                    <p:anim calcmode="lin" valueType="num">
                                      <p:cBhvr additive="base">
                                        <p:cTn id="19" dur="500" fill="hold"/>
                                        <p:tgtEl>
                                          <p:spTgt spid="164874"/>
                                        </p:tgtEl>
                                        <p:attrNameLst>
                                          <p:attrName>ppt_x</p:attrName>
                                        </p:attrNameLst>
                                      </p:cBhvr>
                                      <p:tavLst>
                                        <p:tav tm="0">
                                          <p:val>
                                            <p:strVal val="#ppt_x"/>
                                          </p:val>
                                        </p:tav>
                                        <p:tav tm="100000">
                                          <p:val>
                                            <p:strVal val="#ppt_x"/>
                                          </p:val>
                                        </p:tav>
                                      </p:tavLst>
                                    </p:anim>
                                    <p:anim calcmode="lin" valueType="num">
                                      <p:cBhvr additive="base">
                                        <p:cTn id="20" dur="500" fill="hold"/>
                                        <p:tgtEl>
                                          <p:spTgt spid="16487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4875"/>
                                        </p:tgtEl>
                                        <p:attrNameLst>
                                          <p:attrName>style.visibility</p:attrName>
                                        </p:attrNameLst>
                                      </p:cBhvr>
                                      <p:to>
                                        <p:strVal val="visible"/>
                                      </p:to>
                                    </p:set>
                                    <p:anim calcmode="lin" valueType="num">
                                      <p:cBhvr additive="base">
                                        <p:cTn id="25" dur="500" fill="hold"/>
                                        <p:tgtEl>
                                          <p:spTgt spid="164875"/>
                                        </p:tgtEl>
                                        <p:attrNameLst>
                                          <p:attrName>ppt_x</p:attrName>
                                        </p:attrNameLst>
                                      </p:cBhvr>
                                      <p:tavLst>
                                        <p:tav tm="0">
                                          <p:val>
                                            <p:strVal val="#ppt_x"/>
                                          </p:val>
                                        </p:tav>
                                        <p:tav tm="100000">
                                          <p:val>
                                            <p:strVal val="#ppt_x"/>
                                          </p:val>
                                        </p:tav>
                                      </p:tavLst>
                                    </p:anim>
                                    <p:anim calcmode="lin" valueType="num">
                                      <p:cBhvr additive="base">
                                        <p:cTn id="26" dur="500" fill="hold"/>
                                        <p:tgtEl>
                                          <p:spTgt spid="16487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4882"/>
                                        </p:tgtEl>
                                        <p:attrNameLst>
                                          <p:attrName>style.visibility</p:attrName>
                                        </p:attrNameLst>
                                      </p:cBhvr>
                                      <p:to>
                                        <p:strVal val="visible"/>
                                      </p:to>
                                    </p:set>
                                    <p:anim calcmode="lin" valueType="num">
                                      <p:cBhvr additive="base">
                                        <p:cTn id="31" dur="500" fill="hold"/>
                                        <p:tgtEl>
                                          <p:spTgt spid="164882"/>
                                        </p:tgtEl>
                                        <p:attrNameLst>
                                          <p:attrName>ppt_x</p:attrName>
                                        </p:attrNameLst>
                                      </p:cBhvr>
                                      <p:tavLst>
                                        <p:tav tm="0">
                                          <p:val>
                                            <p:strVal val="#ppt_x"/>
                                          </p:val>
                                        </p:tav>
                                        <p:tav tm="100000">
                                          <p:val>
                                            <p:strVal val="#ppt_x"/>
                                          </p:val>
                                        </p:tav>
                                      </p:tavLst>
                                    </p:anim>
                                    <p:anim calcmode="lin" valueType="num">
                                      <p:cBhvr additive="base">
                                        <p:cTn id="32" dur="500" fill="hold"/>
                                        <p:tgtEl>
                                          <p:spTgt spid="16488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additive="base">
                                        <p:cTn id="37" dur="500" fill="hold"/>
                                        <p:tgtEl>
                                          <p:spTgt spid="164878"/>
                                        </p:tgtEl>
                                        <p:attrNameLst>
                                          <p:attrName>ppt_x</p:attrName>
                                        </p:attrNameLst>
                                      </p:cBhvr>
                                      <p:tavLst>
                                        <p:tav tm="0">
                                          <p:val>
                                            <p:strVal val="#ppt_x"/>
                                          </p:val>
                                        </p:tav>
                                        <p:tav tm="100000">
                                          <p:val>
                                            <p:strVal val="#ppt_x"/>
                                          </p:val>
                                        </p:tav>
                                      </p:tavLst>
                                    </p:anim>
                                    <p:anim calcmode="lin" valueType="num">
                                      <p:cBhvr additive="base">
                                        <p:cTn id="38" dur="500" fill="hold"/>
                                        <p:tgtEl>
                                          <p:spTgt spid="16487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4879"/>
                                        </p:tgtEl>
                                        <p:attrNameLst>
                                          <p:attrName>style.visibility</p:attrName>
                                        </p:attrNameLst>
                                      </p:cBhvr>
                                      <p:to>
                                        <p:strVal val="visible"/>
                                      </p:to>
                                    </p:set>
                                    <p:anim calcmode="lin" valueType="num">
                                      <p:cBhvr additive="base">
                                        <p:cTn id="43" dur="500" fill="hold"/>
                                        <p:tgtEl>
                                          <p:spTgt spid="164879"/>
                                        </p:tgtEl>
                                        <p:attrNameLst>
                                          <p:attrName>ppt_x</p:attrName>
                                        </p:attrNameLst>
                                      </p:cBhvr>
                                      <p:tavLst>
                                        <p:tav tm="0">
                                          <p:val>
                                            <p:strVal val="#ppt_x"/>
                                          </p:val>
                                        </p:tav>
                                        <p:tav tm="100000">
                                          <p:val>
                                            <p:strVal val="#ppt_x"/>
                                          </p:val>
                                        </p:tav>
                                      </p:tavLst>
                                    </p:anim>
                                    <p:anim calcmode="lin" valueType="num">
                                      <p:cBhvr additive="base">
                                        <p:cTn id="44" dur="500" fill="hold"/>
                                        <p:tgtEl>
                                          <p:spTgt spid="16487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4880"/>
                                        </p:tgtEl>
                                        <p:attrNameLst>
                                          <p:attrName>style.visibility</p:attrName>
                                        </p:attrNameLst>
                                      </p:cBhvr>
                                      <p:to>
                                        <p:strVal val="visible"/>
                                      </p:to>
                                    </p:set>
                                    <p:anim calcmode="lin" valueType="num">
                                      <p:cBhvr additive="base">
                                        <p:cTn id="49" dur="500" fill="hold"/>
                                        <p:tgtEl>
                                          <p:spTgt spid="164880"/>
                                        </p:tgtEl>
                                        <p:attrNameLst>
                                          <p:attrName>ppt_x</p:attrName>
                                        </p:attrNameLst>
                                      </p:cBhvr>
                                      <p:tavLst>
                                        <p:tav tm="0">
                                          <p:val>
                                            <p:strVal val="#ppt_x"/>
                                          </p:val>
                                        </p:tav>
                                        <p:tav tm="100000">
                                          <p:val>
                                            <p:strVal val="#ppt_x"/>
                                          </p:val>
                                        </p:tav>
                                      </p:tavLst>
                                    </p:anim>
                                    <p:anim calcmode="lin" valueType="num">
                                      <p:cBhvr additive="base">
                                        <p:cTn id="50" dur="500" fill="hold"/>
                                        <p:tgtEl>
                                          <p:spTgt spid="16488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4881"/>
                                        </p:tgtEl>
                                        <p:attrNameLst>
                                          <p:attrName>style.visibility</p:attrName>
                                        </p:attrNameLst>
                                      </p:cBhvr>
                                      <p:to>
                                        <p:strVal val="visible"/>
                                      </p:to>
                                    </p:set>
                                    <p:anim calcmode="lin" valueType="num">
                                      <p:cBhvr additive="base">
                                        <p:cTn id="55" dur="500" fill="hold"/>
                                        <p:tgtEl>
                                          <p:spTgt spid="164881"/>
                                        </p:tgtEl>
                                        <p:attrNameLst>
                                          <p:attrName>ppt_x</p:attrName>
                                        </p:attrNameLst>
                                      </p:cBhvr>
                                      <p:tavLst>
                                        <p:tav tm="0">
                                          <p:val>
                                            <p:strVal val="#ppt_x"/>
                                          </p:val>
                                        </p:tav>
                                        <p:tav tm="100000">
                                          <p:val>
                                            <p:strVal val="#ppt_x"/>
                                          </p:val>
                                        </p:tav>
                                      </p:tavLst>
                                    </p:anim>
                                    <p:anim calcmode="lin" valueType="num">
                                      <p:cBhvr additive="base">
                                        <p:cTn id="56" dur="500" fill="hold"/>
                                        <p:tgtEl>
                                          <p:spTgt spid="16488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4876"/>
                                        </p:tgtEl>
                                        <p:attrNameLst>
                                          <p:attrName>style.visibility</p:attrName>
                                        </p:attrNameLst>
                                      </p:cBhvr>
                                      <p:to>
                                        <p:strVal val="visible"/>
                                      </p:to>
                                    </p:set>
                                    <p:anim calcmode="lin" valueType="num">
                                      <p:cBhvr additive="base">
                                        <p:cTn id="61" dur="500" fill="hold"/>
                                        <p:tgtEl>
                                          <p:spTgt spid="164876"/>
                                        </p:tgtEl>
                                        <p:attrNameLst>
                                          <p:attrName>ppt_x</p:attrName>
                                        </p:attrNameLst>
                                      </p:cBhvr>
                                      <p:tavLst>
                                        <p:tav tm="0">
                                          <p:val>
                                            <p:strVal val="#ppt_x"/>
                                          </p:val>
                                        </p:tav>
                                        <p:tav tm="100000">
                                          <p:val>
                                            <p:strVal val="#ppt_x"/>
                                          </p:val>
                                        </p:tav>
                                      </p:tavLst>
                                    </p:anim>
                                    <p:anim calcmode="lin" valueType="num">
                                      <p:cBhvr additive="base">
                                        <p:cTn id="62" dur="500" fill="hold"/>
                                        <p:tgtEl>
                                          <p:spTgt spid="16487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4867"/>
                                        </p:tgtEl>
                                        <p:attrNameLst>
                                          <p:attrName>style.visibility</p:attrName>
                                        </p:attrNameLst>
                                      </p:cBhvr>
                                      <p:to>
                                        <p:strVal val="visible"/>
                                      </p:to>
                                    </p:set>
                                    <p:anim calcmode="lin" valueType="num">
                                      <p:cBhvr additive="base">
                                        <p:cTn id="67" dur="500" fill="hold"/>
                                        <p:tgtEl>
                                          <p:spTgt spid="164867"/>
                                        </p:tgtEl>
                                        <p:attrNameLst>
                                          <p:attrName>ppt_x</p:attrName>
                                        </p:attrNameLst>
                                      </p:cBhvr>
                                      <p:tavLst>
                                        <p:tav tm="0">
                                          <p:val>
                                            <p:strVal val="#ppt_x"/>
                                          </p:val>
                                        </p:tav>
                                        <p:tav tm="100000">
                                          <p:val>
                                            <p:strVal val="#ppt_x"/>
                                          </p:val>
                                        </p:tav>
                                      </p:tavLst>
                                    </p:anim>
                                    <p:anim calcmode="lin" valueType="num">
                                      <p:cBhvr additive="base">
                                        <p:cTn id="68" dur="500" fill="hold"/>
                                        <p:tgtEl>
                                          <p:spTgt spid="16486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4868"/>
                                        </p:tgtEl>
                                        <p:attrNameLst>
                                          <p:attrName>style.visibility</p:attrName>
                                        </p:attrNameLst>
                                      </p:cBhvr>
                                      <p:to>
                                        <p:strVal val="visible"/>
                                      </p:to>
                                    </p:set>
                                    <p:anim calcmode="lin" valueType="num">
                                      <p:cBhvr additive="base">
                                        <p:cTn id="73" dur="500" fill="hold"/>
                                        <p:tgtEl>
                                          <p:spTgt spid="164868"/>
                                        </p:tgtEl>
                                        <p:attrNameLst>
                                          <p:attrName>ppt_x</p:attrName>
                                        </p:attrNameLst>
                                      </p:cBhvr>
                                      <p:tavLst>
                                        <p:tav tm="0">
                                          <p:val>
                                            <p:strVal val="#ppt_x"/>
                                          </p:val>
                                        </p:tav>
                                        <p:tav tm="100000">
                                          <p:val>
                                            <p:strVal val="#ppt_x"/>
                                          </p:val>
                                        </p:tav>
                                      </p:tavLst>
                                    </p:anim>
                                    <p:anim calcmode="lin" valueType="num">
                                      <p:cBhvr additive="base">
                                        <p:cTn id="74" dur="500" fill="hold"/>
                                        <p:tgtEl>
                                          <p:spTgt spid="16486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4869"/>
                                        </p:tgtEl>
                                        <p:attrNameLst>
                                          <p:attrName>style.visibility</p:attrName>
                                        </p:attrNameLst>
                                      </p:cBhvr>
                                      <p:to>
                                        <p:strVal val="visible"/>
                                      </p:to>
                                    </p:set>
                                    <p:anim calcmode="lin" valueType="num">
                                      <p:cBhvr additive="base">
                                        <p:cTn id="79" dur="500" fill="hold"/>
                                        <p:tgtEl>
                                          <p:spTgt spid="164869"/>
                                        </p:tgtEl>
                                        <p:attrNameLst>
                                          <p:attrName>ppt_x</p:attrName>
                                        </p:attrNameLst>
                                      </p:cBhvr>
                                      <p:tavLst>
                                        <p:tav tm="0">
                                          <p:val>
                                            <p:strVal val="#ppt_x"/>
                                          </p:val>
                                        </p:tav>
                                        <p:tav tm="100000">
                                          <p:val>
                                            <p:strVal val="#ppt_x"/>
                                          </p:val>
                                        </p:tav>
                                      </p:tavLst>
                                    </p:anim>
                                    <p:anim calcmode="lin" valueType="num">
                                      <p:cBhvr additive="base">
                                        <p:cTn id="80" dur="500" fill="hold"/>
                                        <p:tgtEl>
                                          <p:spTgt spid="164869"/>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4870"/>
                                        </p:tgtEl>
                                        <p:attrNameLst>
                                          <p:attrName>style.visibility</p:attrName>
                                        </p:attrNameLst>
                                      </p:cBhvr>
                                      <p:to>
                                        <p:strVal val="visible"/>
                                      </p:to>
                                    </p:set>
                                    <p:anim calcmode="lin" valueType="num">
                                      <p:cBhvr additive="base">
                                        <p:cTn id="85" dur="500" fill="hold"/>
                                        <p:tgtEl>
                                          <p:spTgt spid="164870"/>
                                        </p:tgtEl>
                                        <p:attrNameLst>
                                          <p:attrName>ppt_x</p:attrName>
                                        </p:attrNameLst>
                                      </p:cBhvr>
                                      <p:tavLst>
                                        <p:tav tm="0">
                                          <p:val>
                                            <p:strVal val="#ppt_x"/>
                                          </p:val>
                                        </p:tav>
                                        <p:tav tm="100000">
                                          <p:val>
                                            <p:strVal val="#ppt_x"/>
                                          </p:val>
                                        </p:tav>
                                      </p:tavLst>
                                    </p:anim>
                                    <p:anim calcmode="lin" valueType="num">
                                      <p:cBhvr additive="base">
                                        <p:cTn id="86"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64868" grpId="0"/>
      <p:bldP spid="164869" grpId="0"/>
      <p:bldP spid="164870" grpId="0"/>
      <p:bldP spid="164872" grpId="0"/>
      <p:bldP spid="164874" grpId="0"/>
      <p:bldP spid="164875" grpId="0"/>
      <p:bldP spid="164876" grpId="0" animBg="1"/>
      <p:bldP spid="164877" grpId="0" animBg="1"/>
      <p:bldP spid="164878" grpId="0"/>
      <p:bldP spid="164879" grpId="0"/>
      <p:bldP spid="164880" grpId="0"/>
      <p:bldP spid="164881" grpId="0"/>
      <p:bldP spid="16488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pPr eaLnBrk="1" hangingPunct="1">
              <a:defRPr/>
            </a:pPr>
            <a:r>
              <a:rPr lang="zh-CN" altLang="en-US" sz="2800" smtClean="0">
                <a:effectLst>
                  <a:outerShdw blurRad="38100" dist="38100" dir="2700000" algn="tl">
                    <a:srgbClr val="000000"/>
                  </a:outerShdw>
                </a:effectLst>
                <a:latin typeface="黑体" charset="0"/>
                <a:ea typeface="黑体" charset="0"/>
                <a:cs typeface="黑体" charset="0"/>
              </a:rPr>
              <a:t>准备释经讲道的过程</a:t>
            </a:r>
          </a:p>
        </p:txBody>
      </p:sp>
      <p:sp>
        <p:nvSpPr>
          <p:cNvPr id="109570"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zh-CN" sz="1800" b="1">
                <a:solidFill>
                  <a:schemeClr val="tx2"/>
                </a:solidFill>
                <a:effectLst>
                  <a:outerShdw blurRad="38100" dist="38100" dir="2700000" algn="tl">
                    <a:srgbClr val="000000"/>
                  </a:outerShdw>
                </a:effectLst>
                <a:latin typeface="黑体" charset="0"/>
                <a:ea typeface="黑体" charset="0"/>
                <a:cs typeface="Arial" charset="0"/>
              </a:rPr>
              <a:t> </a:t>
            </a:r>
            <a:r>
              <a:rPr lang="en-US" altLang="ja-JP" sz="1800" b="1">
                <a:solidFill>
                  <a:schemeClr val="tx2"/>
                </a:solidFill>
                <a:effectLst>
                  <a:outerShdw blurRad="38100" dist="38100" dir="2700000" algn="tl">
                    <a:srgbClr val="000000"/>
                  </a:outerShdw>
                </a:effectLst>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en-US" altLang="ja-JP" sz="1800" b="1">
                <a:solidFill>
                  <a:schemeClr val="tx2"/>
                </a:solidFill>
                <a:effectLst>
                  <a:outerShdw blurRad="38100" dist="38100" dir="2700000" algn="tl">
                    <a:srgbClr val="000000"/>
                  </a:outerShdw>
                </a:effectLst>
                <a:ea typeface="黑体" charset="0"/>
                <a:cs typeface="黑体" charset="0"/>
              </a:rPr>
              <a:t>“</a:t>
            </a:r>
            <a:r>
              <a:rPr lang="ja-JP" altLang="en-US" sz="1800" b="1" i="1">
                <a:solidFill>
                  <a:schemeClr val="tx2"/>
                </a:solidFill>
                <a:effectLst>
                  <a:outerShdw blurRad="38100" dist="38100" dir="2700000" algn="tl">
                    <a:srgbClr val="000000"/>
                  </a:outerShdw>
                </a:effectLst>
                <a:ea typeface="黑体" charset="0"/>
                <a:cs typeface="黑体" charset="0"/>
              </a:rPr>
              <a:t>释经讲道七阶”</a:t>
            </a:r>
            <a:endParaRPr lang="zh-CN" altLang="en-US" sz="1800" b="1" i="1">
              <a:solidFill>
                <a:schemeClr val="tx2"/>
              </a:solidFill>
              <a:effectLst>
                <a:outerShdw blurRad="38100" dist="38100" dir="2700000" algn="tl">
                  <a:srgbClr val="000000"/>
                </a:outerShdw>
              </a:effectLst>
              <a:ea typeface="黑体" charset="0"/>
              <a:cs typeface="黑体"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109573"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74"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75"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109579"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109581"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82"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109589"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90"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91"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92"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93"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109594"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cs typeface="Arial" charset="0"/>
            </a:endParaRPr>
          </a:p>
          <a:p>
            <a:pPr>
              <a:defRPr/>
            </a:pPr>
            <a:r>
              <a:rPr lang="en-US" altLang="zh-CN" sz="1400" b="1">
                <a:effectLst>
                  <a:outerShdw blurRad="38100" dist="38100" dir="2700000" algn="tl">
                    <a:srgbClr val="000000"/>
                  </a:outerShdw>
                </a:effectLst>
                <a:latin typeface="黑体"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cs typeface="Arial" charset="0"/>
            </a:endParaRPr>
          </a:p>
          <a:p>
            <a:pPr>
              <a:defRPr/>
            </a:pPr>
            <a:r>
              <a:rPr lang="en-US" altLang="zh-CN" sz="1400" b="1">
                <a:effectLst>
                  <a:outerShdw blurRad="38100" dist="38100" dir="2700000" algn="tl">
                    <a:srgbClr val="000000"/>
                  </a:outerShdw>
                </a:effectLst>
                <a:latin typeface="黑体" charset="0"/>
                <a:cs typeface="Arial"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cs typeface="Arial"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zh-CN" sz="1400" b="1">
                <a:effectLst>
                  <a:outerShdw blurRad="38100" dist="38100" dir="2700000" algn="tl">
                    <a:srgbClr val="000000"/>
                  </a:outerShdw>
                </a:effectLst>
                <a:latin typeface="黑体" charset="0"/>
                <a:ea typeface="黑体" charset="0"/>
                <a:cs typeface="Arial" charset="0"/>
              </a:rPr>
              <a:t> </a:t>
            </a:r>
            <a:r>
              <a:rPr lang="en-US" altLang="ja-JP" sz="1400" b="1">
                <a:effectLst>
                  <a:outerShdw blurRad="38100" dist="38100" dir="2700000" algn="tl">
                    <a:srgbClr val="000000"/>
                  </a:outerShdw>
                </a:effectLst>
                <a:ea typeface="黑体" charset="0"/>
                <a:cs typeface="Arial" charset="0"/>
              </a:rPr>
              <a:t>Haddon Robinson, </a:t>
            </a:r>
            <a:r>
              <a:rPr lang="en-US" altLang="ja-JP" sz="1400" b="1" i="1">
                <a:effectLst>
                  <a:outerShdw blurRad="38100" dist="38100" dir="2700000" algn="tl">
                    <a:srgbClr val="000000"/>
                  </a:outerShdw>
                </a:effectLst>
                <a:ea typeface="黑体" charset="0"/>
                <a:cs typeface="Arial" charset="0"/>
              </a:rPr>
              <a:t>Biblical Preaching</a:t>
            </a:r>
            <a:r>
              <a:rPr lang="en-US" altLang="ja-JP" sz="1400" b="1">
                <a:effectLst>
                  <a:outerShdw blurRad="38100" dist="38100" dir="2700000" algn="tl">
                    <a:srgbClr val="000000"/>
                  </a:outerShdw>
                </a:effectLst>
                <a:ea typeface="黑体" charset="0"/>
                <a:cs typeface="Arial" charset="0"/>
              </a:rPr>
              <a:t> (notes, 105)</a:t>
            </a:r>
            <a:r>
              <a:rPr lang="en-US" altLang="ja-JP" sz="1400" b="1">
                <a:effectLst>
                  <a:outerShdw blurRad="38100" dist="38100" dir="2700000" algn="tl">
                    <a:srgbClr val="000000"/>
                  </a:outerShdw>
                </a:effectLst>
                <a:latin typeface="黑体" charset="0"/>
                <a:ea typeface="黑体" charset="0"/>
                <a:cs typeface="Arial" charset="0"/>
              </a:rPr>
              <a:t>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109607"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latin typeface="Times New Roman" charset="0"/>
                <a:cs typeface="Arial" charset="0"/>
              </a:rPr>
              <a:t>27-28, 251</a:t>
            </a:r>
            <a:endParaRPr lang="en-US" altLang="zh-CN">
              <a:solidFill>
                <a:srgbClr val="00084D"/>
              </a:solidFill>
              <a:latin typeface="Times New Roman" charset="0"/>
              <a:cs typeface="Arial" charset="0"/>
            </a:endParaRPr>
          </a:p>
        </p:txBody>
      </p:sp>
      <p:sp>
        <p:nvSpPr>
          <p:cNvPr id="42" name="Oval 41"/>
          <p:cNvSpPr>
            <a:spLocks noChangeArrowheads="1"/>
          </p:cNvSpPr>
          <p:nvPr/>
        </p:nvSpPr>
        <p:spPr bwMode="auto">
          <a:xfrm>
            <a:off x="0" y="2276475"/>
            <a:ext cx="3962400" cy="1447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solidFill>
                <a:srgbClr val="FFFFFF"/>
              </a:solidFill>
              <a:latin typeface="Times New Roman"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zh-CN" altLang="en-US" b="1" u="sng">
                <a:latin typeface="Tahoma" charset="0"/>
                <a:ea typeface="ＭＳ Ｐゴシック" charset="0"/>
                <a:cs typeface="ＭＳ Ｐゴシック" charset="0"/>
              </a:rPr>
              <a:t>提议</a:t>
            </a:r>
            <a:r>
              <a:rPr lang="en-US" altLang="ja-JP" b="1" u="sng">
                <a:latin typeface="Tahoma" charset="0"/>
                <a:ea typeface="ＭＳ Ｐゴシック" charset="0"/>
                <a:cs typeface="ＭＳ Ｐゴシック" charset="0"/>
              </a:rPr>
              <a:t>…</a:t>
            </a:r>
            <a:endParaRPr lang="en-US" altLang="zh-CN">
              <a:latin typeface="Tahoma" charset="0"/>
              <a:ea typeface="ＭＳ Ｐゴシック" charset="0"/>
              <a:cs typeface="ＭＳ Ｐゴシック" charset="0"/>
            </a:endParaRPr>
          </a:p>
        </p:txBody>
      </p:sp>
      <p:sp>
        <p:nvSpPr>
          <p:cNvPr id="166915" name="Rectangle 3"/>
          <p:cNvSpPr>
            <a:spLocks noGrp="1" noChangeArrowheads="1"/>
          </p:cNvSpPr>
          <p:nvPr>
            <p:ph type="body" idx="1"/>
          </p:nvPr>
        </p:nvSpPr>
        <p:spPr>
          <a:xfrm>
            <a:off x="1905000" y="1752600"/>
            <a:ext cx="7239000" cy="1316038"/>
          </a:xfrm>
        </p:spPr>
        <p:txBody>
          <a:bodyPr/>
          <a:lstStyle/>
          <a:p>
            <a:pPr marL="0" indent="0" eaLnBrk="1" hangingPunct="1">
              <a:buFont typeface="Wingdings" charset="0"/>
              <a:buNone/>
            </a:pPr>
            <a:r>
              <a:rPr lang="zh-CN" altLang="en-US" b="1">
                <a:latin typeface="Tahoma" charset="0"/>
                <a:ea typeface="ＭＳ Ｐゴシック" charset="0"/>
                <a:cs typeface="ＭＳ Ｐゴシック" charset="0"/>
              </a:rPr>
              <a:t>针对任何一个思想或观点，只有三样事情可以做，不论是信息重点或大纲中的某一点：</a:t>
            </a:r>
          </a:p>
        </p:txBody>
      </p:sp>
      <p:sp>
        <p:nvSpPr>
          <p:cNvPr id="166916" name="Text Box 4"/>
          <p:cNvSpPr txBox="1">
            <a:spLocks noChangeArrowheads="1"/>
          </p:cNvSpPr>
          <p:nvPr/>
        </p:nvSpPr>
        <p:spPr bwMode="auto">
          <a:xfrm>
            <a:off x="3851275" y="2997200"/>
            <a:ext cx="15700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2438" indent="-4524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zh-CN" altLang="en-US" sz="3600" b="1"/>
              <a:t>解释</a:t>
            </a:r>
            <a:endParaRPr lang="en-US" altLang="zh-CN" sz="3600" b="1"/>
          </a:p>
          <a:p>
            <a:pPr>
              <a:buFontTx/>
              <a:buChar char="•"/>
            </a:pPr>
            <a:r>
              <a:rPr lang="zh-CN" altLang="en-US" sz="3600" b="1"/>
              <a:t>证实</a:t>
            </a:r>
          </a:p>
          <a:p>
            <a:pPr>
              <a:buFontTx/>
              <a:buChar char="•"/>
            </a:pPr>
            <a:r>
              <a:rPr lang="zh-CN" altLang="en-US" sz="3600" b="1"/>
              <a:t>应用</a:t>
            </a:r>
          </a:p>
        </p:txBody>
      </p:sp>
      <p:sp>
        <p:nvSpPr>
          <p:cNvPr id="111620" name="Text Box 5"/>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t>38</a:t>
            </a:r>
            <a:endParaRPr lang="en-US" altLang="zh-CN"/>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dissolve">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15">
                                            <p:txEl>
                                              <p:pRg st="0" end="0"/>
                                            </p:txEl>
                                          </p:spTgt>
                                        </p:tgtEl>
                                        <p:attrNameLst>
                                          <p:attrName>style.visibility</p:attrName>
                                        </p:attrNameLst>
                                      </p:cBhvr>
                                      <p:to>
                                        <p:strVal val="visible"/>
                                      </p:to>
                                    </p:set>
                                    <p:animEffect transition="in" filter="dissolve">
                                      <p:cBhvr>
                                        <p:cTn id="12" dur="500"/>
                                        <p:tgtEl>
                                          <p:spTgt spid="166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6916"/>
                                        </p:tgtEl>
                                        <p:attrNameLst>
                                          <p:attrName>style.visibility</p:attrName>
                                        </p:attrNameLst>
                                      </p:cBhvr>
                                      <p:to>
                                        <p:strVal val="visible"/>
                                      </p:to>
                                    </p:set>
                                    <p:animEffect transition="in" filter="dissolve">
                                      <p:cBhvr>
                                        <p:cTn id="17" dur="5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build="p"/>
      <p:bldP spid="1669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descr="Divot"/>
          <p:cNvSpPr>
            <a:spLocks noGrp="1" noChangeArrowheads="1"/>
          </p:cNvSpPr>
          <p:nvPr>
            <p:ph type="title"/>
          </p:nvPr>
        </p:nvSpPr>
        <p:spPr>
          <a:xfrm>
            <a:off x="228600" y="304800"/>
            <a:ext cx="8610600" cy="990600"/>
          </a:xfrm>
          <a:pattFill prst="divot">
            <a:fgClr>
              <a:schemeClr val="accent1"/>
            </a:fgClr>
            <a:bgClr>
              <a:schemeClr val="bg2"/>
            </a:bgClr>
          </a:pattFill>
          <a:ln w="57150">
            <a:solidFill>
              <a:schemeClr val="tx2"/>
            </a:solidFill>
          </a:ln>
        </p:spPr>
        <p:txBody>
          <a:bodyPr/>
          <a:lstStyle/>
          <a:p>
            <a:pPr eaLnBrk="1" hangingPunct="1">
              <a:defRPr/>
            </a:pPr>
            <a:r>
              <a:rPr lang="en-US" altLang="ja-JP">
                <a:latin typeface="Arial" charset="0"/>
                <a:cs typeface="ＭＳ Ｐゴシック" charset="0"/>
              </a:rPr>
              <a:t>“</a:t>
            </a:r>
            <a:r>
              <a:rPr lang="zh-CN" altLang="en-US">
                <a:latin typeface="Arial" charset="0"/>
                <a:cs typeface="ＭＳ Ｐゴシック" charset="0"/>
              </a:rPr>
              <a:t>今天会很冷</a:t>
            </a:r>
            <a:r>
              <a:rPr lang="zh-CN">
                <a:latin typeface="Arial" charset="0"/>
                <a:cs typeface="ＭＳ Ｐゴシック" charset="0"/>
              </a:rPr>
              <a:t>”</a:t>
            </a:r>
            <a:endParaRPr lang="zh-CN" altLang="en-US">
              <a:latin typeface="Arial" charset="0"/>
              <a:cs typeface="ＭＳ Ｐゴシック" charset="0"/>
            </a:endParaRPr>
          </a:p>
        </p:txBody>
      </p:sp>
      <p:sp>
        <p:nvSpPr>
          <p:cNvPr id="168964" name="Rectangle 4"/>
          <p:cNvSpPr>
            <a:spLocks noChangeArrowheads="1"/>
          </p:cNvSpPr>
          <p:nvPr/>
        </p:nvSpPr>
        <p:spPr bwMode="auto">
          <a:xfrm>
            <a:off x="468313" y="3068638"/>
            <a:ext cx="8675687" cy="11525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A. </a:t>
            </a:r>
            <a:r>
              <a:rPr lang="zh-CN" altLang="en-US" sz="2800">
                <a:effectLst>
                  <a:outerShdw blurRad="38100" dist="38100" dir="2700000" algn="tl">
                    <a:srgbClr val="000000"/>
                  </a:outerShdw>
                </a:effectLst>
              </a:rPr>
              <a:t>有些经文自行解释，因此说出来就可以了</a:t>
            </a:r>
            <a:r>
              <a:rPr lang="en-US" altLang="ja-JP" sz="2800">
                <a:effectLst>
                  <a:outerShdw blurRad="38100" dist="38100" dir="2700000" algn="tl">
                    <a:srgbClr val="000000"/>
                  </a:outerShdw>
                </a:effectLst>
              </a:rPr>
              <a:t> (</a:t>
            </a:r>
            <a:r>
              <a:rPr lang="zh-CN" altLang="en-US" sz="2800">
                <a:effectLst>
                  <a:outerShdw blurRad="38100" dist="38100" dir="2700000" algn="tl">
                    <a:srgbClr val="000000"/>
                  </a:outerShdw>
                </a:effectLst>
              </a:rPr>
              <a:t>比如可</a:t>
            </a:r>
            <a:r>
              <a:rPr lang="en-US" altLang="ja-JP" sz="2800">
                <a:effectLst>
                  <a:outerShdw blurRad="38100" dist="38100" dir="2700000" algn="tl">
                    <a:srgbClr val="000000"/>
                  </a:outerShdw>
                </a:effectLst>
              </a:rPr>
              <a:t> 4).</a:t>
            </a:r>
            <a:endParaRPr lang="en-US" altLang="zh-CN">
              <a:effectLst>
                <a:outerShdw blurRad="38100" dist="38100" dir="2700000" algn="tl">
                  <a:srgbClr val="000000"/>
                </a:outerShdw>
              </a:effectLst>
            </a:endParaRPr>
          </a:p>
        </p:txBody>
      </p:sp>
      <p:sp>
        <p:nvSpPr>
          <p:cNvPr id="113667" name="Text Box 6"/>
          <p:cNvSpPr txBox="1">
            <a:spLocks noChangeArrowheads="1"/>
          </p:cNvSpPr>
          <p:nvPr/>
        </p:nvSpPr>
        <p:spPr bwMode="auto">
          <a:xfrm>
            <a:off x="8620125" y="76200"/>
            <a:ext cx="523875"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t>38</a:t>
            </a:r>
            <a:endParaRPr lang="en-US" altLang="zh-CN"/>
          </a:p>
        </p:txBody>
      </p:sp>
      <p:sp>
        <p:nvSpPr>
          <p:cNvPr id="168967" name="Rectangle 7"/>
          <p:cNvSpPr>
            <a:spLocks noChangeArrowheads="1"/>
          </p:cNvSpPr>
          <p:nvPr/>
        </p:nvSpPr>
        <p:spPr bwMode="auto">
          <a:xfrm>
            <a:off x="-7938" y="1524000"/>
            <a:ext cx="9548813"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a:solidFill>
                  <a:srgbClr val="FFFF00"/>
                </a:solidFill>
                <a:effectLst>
                  <a:outerShdw blurRad="38100" dist="38100" dir="2700000" algn="tl">
                    <a:srgbClr val="000000"/>
                  </a:outerShdw>
                </a:effectLst>
              </a:rPr>
              <a:t>一，解释</a:t>
            </a:r>
            <a:endParaRPr lang="en-US" altLang="ja-JP" sz="3200">
              <a:solidFill>
                <a:srgbClr val="FFFF00"/>
              </a:solidFill>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a:effectLst>
                  <a:outerShdw blurRad="38100" dist="38100" dir="2700000" algn="tl">
                    <a:srgbClr val="000000"/>
                  </a:outerShdw>
                </a:effectLst>
              </a:rPr>
              <a:t>回答这个问题，</a:t>
            </a:r>
            <a:r>
              <a:rPr lang="en-US" altLang="ja-JP" sz="2800">
                <a:effectLst>
                  <a:outerShdw blurRad="38100" dist="38100" dir="2700000" algn="tl">
                    <a:srgbClr val="000000"/>
                  </a:outerShdw>
                </a:effectLst>
              </a:rPr>
              <a:t> </a:t>
            </a:r>
            <a:r>
              <a:rPr lang="zh-CN" sz="2800">
                <a:effectLst>
                  <a:outerShdw blurRad="38100" dist="38100" dir="2700000" algn="tl">
                    <a:srgbClr val="000000"/>
                  </a:outerShdw>
                </a:effectLst>
              </a:rPr>
              <a:t>“</a:t>
            </a:r>
            <a:r>
              <a:rPr lang="zh-CN" altLang="en-US" sz="2800">
                <a:effectLst>
                  <a:outerShdw blurRad="38100" dist="38100" dir="2700000" algn="tl">
                    <a:srgbClr val="000000"/>
                  </a:outerShdw>
                </a:effectLst>
              </a:rPr>
              <a:t>我应解释什么</a:t>
            </a:r>
            <a:r>
              <a:rPr lang="en-US" altLang="ja-JP" sz="2800">
                <a:effectLst>
                  <a:outerShdw blurRad="38100" dist="38100" dir="2700000" algn="tl">
                    <a:srgbClr val="000000"/>
                  </a:outerShdw>
                </a:effectLst>
              </a:rPr>
              <a:t>?</a:t>
            </a:r>
            <a:r>
              <a:rPr lang="zh-CN" sz="2800">
                <a:effectLst>
                  <a:outerShdw blurRad="38100" dist="38100" dir="2700000" algn="tl">
                    <a:srgbClr val="000000"/>
                  </a:outerShdw>
                </a:effectLst>
              </a:rPr>
              <a:t>”</a:t>
            </a:r>
            <a:endParaRPr lang="en-US" altLang="ja-JP" sz="2800">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sz="2800">
                <a:effectLst>
                  <a:outerShdw blurRad="38100" dist="38100" dir="2700000" algn="tl">
                    <a:srgbClr val="000000"/>
                  </a:outerShdw>
                </a:effectLst>
              </a:rPr>
              <a:t>“</a:t>
            </a:r>
            <a:r>
              <a:rPr lang="zh-CN" altLang="en-US" sz="2800">
                <a:effectLst>
                  <a:outerShdw blurRad="38100" dist="38100" dir="2700000" algn="tl">
                    <a:srgbClr val="000000"/>
                  </a:outerShdw>
                </a:effectLst>
              </a:rPr>
              <a:t>哦</a:t>
            </a:r>
            <a:r>
              <a:rPr lang="zh-CN" sz="2800">
                <a:effectLst>
                  <a:outerShdw blurRad="38100" dist="38100" dir="2700000" algn="tl">
                    <a:srgbClr val="000000"/>
                  </a:outerShdw>
                </a:effectLst>
              </a:rPr>
              <a:t>，</a:t>
            </a:r>
            <a:r>
              <a:rPr lang="zh-CN" altLang="en-US" sz="2800">
                <a:effectLst>
                  <a:outerShdw blurRad="38100" dist="38100" dir="2700000" algn="tl">
                    <a:srgbClr val="000000"/>
                  </a:outerShdw>
                </a:effectLst>
              </a:rPr>
              <a:t>将会达到</a:t>
            </a:r>
            <a:r>
              <a:rPr lang="en-US" altLang="ja-JP" sz="2800">
                <a:effectLst>
                  <a:outerShdw blurRad="38100" dist="38100" dir="2700000" algn="tl">
                    <a:srgbClr val="000000"/>
                  </a:outerShdw>
                </a:effectLst>
              </a:rPr>
              <a:t>30</a:t>
            </a:r>
            <a:r>
              <a:rPr lang="zh-CN" altLang="en-US" sz="2800">
                <a:effectLst>
                  <a:outerShdw blurRad="38100" dist="38100" dir="2700000" algn="tl">
                    <a:srgbClr val="000000"/>
                  </a:outerShdw>
                </a:effectLst>
              </a:rPr>
              <a:t>度</a:t>
            </a:r>
          </a:p>
        </p:txBody>
      </p:sp>
      <p:sp>
        <p:nvSpPr>
          <p:cNvPr id="168969" name="Text Box 9"/>
          <p:cNvSpPr txBox="1">
            <a:spLocks noChangeArrowheads="1"/>
          </p:cNvSpPr>
          <p:nvPr/>
        </p:nvSpPr>
        <p:spPr bwMode="auto">
          <a:xfrm>
            <a:off x="4140200" y="2478088"/>
            <a:ext cx="2705100" cy="51911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zh-CN" sz="2800" smtClean="0">
                <a:effectLst>
                  <a:outerShdw blurRad="38100" dist="38100" dir="2700000" algn="tl">
                    <a:srgbClr val="000000"/>
                  </a:outerShdw>
                </a:effectLst>
              </a:rPr>
              <a:t>-- </a:t>
            </a:r>
            <a:r>
              <a:rPr lang="zh-CN" altLang="en-US" sz="2800" smtClean="0">
                <a:effectLst>
                  <a:outerShdw blurRad="38100" dist="38100" dir="2700000" algn="tl">
                    <a:srgbClr val="000000"/>
                  </a:outerShdw>
                </a:effectLst>
              </a:rPr>
              <a:t>华氏度</a:t>
            </a:r>
            <a:r>
              <a:rPr lang="en-US" altLang="ja-JP" sz="2800" smtClean="0">
                <a:effectLst>
                  <a:outerShdw blurRad="38100" dist="38100" dir="2700000" algn="tl">
                    <a:srgbClr val="000000"/>
                  </a:outerShdw>
                </a:effectLst>
              </a:rPr>
              <a:t>!</a:t>
            </a:r>
            <a:r>
              <a:rPr lang="zh-CN" altLang="en-US" sz="2800" smtClean="0">
                <a:effectLst>
                  <a:outerShdw blurRad="38100" dist="38100" dir="2700000" algn="tl">
                    <a:srgbClr val="000000"/>
                  </a:outerShdw>
                </a:effectLst>
              </a:rPr>
              <a:t> ”</a:t>
            </a:r>
            <a:endParaRPr lang="en-US" altLang="zh-CN" sz="2800" smtClean="0">
              <a:effectLst>
                <a:outerShdw blurRad="38100" dist="38100" dir="2700000" algn="tl">
                  <a:srgbClr val="000000"/>
                </a:outerShdw>
              </a:effectLst>
            </a:endParaRPr>
          </a:p>
        </p:txBody>
      </p:sp>
      <p:sp>
        <p:nvSpPr>
          <p:cNvPr id="8" name="Rectangle 4"/>
          <p:cNvSpPr>
            <a:spLocks noChangeArrowheads="1"/>
          </p:cNvSpPr>
          <p:nvPr/>
        </p:nvSpPr>
        <p:spPr bwMode="auto">
          <a:xfrm>
            <a:off x="468313" y="4221163"/>
            <a:ext cx="8675687" cy="2087562"/>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B. </a:t>
            </a:r>
            <a:r>
              <a:rPr lang="zh-CN" altLang="en-US" sz="2800">
                <a:effectLst>
                  <a:outerShdw blurRad="38100" dist="38100" dir="2700000" algn="tl">
                    <a:srgbClr val="000000"/>
                  </a:outerShdw>
                </a:effectLst>
              </a:rPr>
              <a:t>如果经文没有自行解释，那么</a:t>
            </a:r>
            <a:r>
              <a:rPr lang="zh-CN" altLang="en-US" sz="2800">
                <a:solidFill>
                  <a:srgbClr val="FFFF00"/>
                </a:solidFill>
                <a:effectLst>
                  <a:outerShdw blurRad="38100" dist="38100" dir="2700000" algn="tl">
                    <a:srgbClr val="000000"/>
                  </a:outerShdw>
                </a:effectLst>
              </a:rPr>
              <a:t>你</a:t>
            </a:r>
            <a:r>
              <a:rPr lang="zh-CN" altLang="en-US" sz="2800">
                <a:effectLst>
                  <a:outerShdw blurRad="38100" dist="38100" dir="2700000" algn="tl">
                    <a:srgbClr val="000000"/>
                  </a:outerShdw>
                </a:effectLst>
              </a:rPr>
              <a:t>一定要解释。</a:t>
            </a:r>
            <a:endParaRPr lang="en-US" altLang="ja-JP" sz="2800">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a:effectLst>
                  <a:outerShdw blurRad="38100" dist="38100" dir="2700000" algn="tl">
                    <a:srgbClr val="000000"/>
                  </a:outerShdw>
                </a:effectLst>
              </a:rPr>
              <a:t>原作者可能认为读者理解</a:t>
            </a:r>
            <a:r>
              <a:rPr lang="en-US" altLang="ja-JP" sz="2800">
                <a:effectLst>
                  <a:outerShdw blurRad="38100" dist="38100" dir="2700000" algn="tl">
                    <a:srgbClr val="000000"/>
                  </a:outerShdw>
                </a:effectLst>
              </a:rPr>
              <a:t> (</a:t>
            </a:r>
            <a:r>
              <a:rPr lang="zh-CN" altLang="en-US" sz="2800">
                <a:effectLst>
                  <a:outerShdw blurRad="38100" dist="38100" dir="2700000" algn="tl">
                    <a:srgbClr val="000000"/>
                  </a:outerShdw>
                </a:effectLst>
              </a:rPr>
              <a:t>例如：约</a:t>
            </a:r>
            <a:r>
              <a:rPr lang="en-US" altLang="zh-CN" sz="2800">
                <a:effectLst>
                  <a:outerShdw blurRad="38100" dist="38100" dir="2700000" algn="tl">
                    <a:srgbClr val="000000"/>
                  </a:outerShdw>
                </a:effectLst>
              </a:rPr>
              <a:t> </a:t>
            </a:r>
            <a:r>
              <a:rPr lang="en-US" altLang="ja-JP" sz="2800">
                <a:effectLst>
                  <a:outerShdw blurRad="38100" dist="38100" dir="2700000" algn="tl">
                    <a:srgbClr val="000000"/>
                  </a:outerShdw>
                </a:effectLst>
              </a:rPr>
              <a:t>3:5 </a:t>
            </a:r>
            <a:r>
              <a:rPr lang="zh-CN" altLang="en-US" sz="2800">
                <a:effectLst>
                  <a:outerShdw blurRad="38100" dist="38100" dir="2700000" algn="tl">
                    <a:srgbClr val="000000"/>
                  </a:outerShdw>
                </a:effectLst>
              </a:rPr>
              <a:t>“从水生”</a:t>
            </a:r>
            <a:r>
              <a:rPr lang="en-US" altLang="ja-JP" sz="2800">
                <a:effectLst>
                  <a:outerShdw blurRad="38100" dist="38100" dir="2700000" algn="tl">
                    <a:srgbClr val="000000"/>
                  </a:outerShdw>
                </a:effectLst>
              </a:rPr>
              <a:t>)</a:t>
            </a: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a:effectLst>
                  <a:outerShdw blurRad="38100" dist="38100" dir="2700000" algn="tl">
                    <a:srgbClr val="000000"/>
                  </a:outerShdw>
                </a:effectLst>
              </a:rPr>
              <a:t>如果听众需要说明，请解释。</a:t>
            </a:r>
          </a:p>
        </p:txBody>
      </p:sp>
      <p:sp>
        <p:nvSpPr>
          <p:cNvPr id="9" name="Rectangle 4"/>
          <p:cNvSpPr>
            <a:spLocks noChangeArrowheads="1"/>
          </p:cNvSpPr>
          <p:nvPr/>
        </p:nvSpPr>
        <p:spPr bwMode="auto">
          <a:xfrm>
            <a:off x="468313" y="6173788"/>
            <a:ext cx="8675687" cy="639762"/>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C. </a:t>
            </a:r>
            <a:r>
              <a:rPr lang="zh-CN" altLang="en-US" sz="2800">
                <a:effectLst>
                  <a:outerShdw blurRad="38100" dist="38100" dir="2700000" algn="tl">
                    <a:srgbClr val="000000"/>
                  </a:outerShdw>
                </a:effectLst>
              </a:rPr>
              <a:t>归纳式引言</a:t>
            </a:r>
            <a:r>
              <a:rPr lang="en-US" altLang="zh-CN" sz="2800">
                <a:effectLst>
                  <a:outerShdw blurRad="38100" dist="38100" dir="2700000" algn="tl">
                    <a:srgbClr val="000000"/>
                  </a:outerShdw>
                </a:effectLst>
              </a:rPr>
              <a:t>/</a:t>
            </a:r>
            <a:r>
              <a:rPr lang="zh-CN" altLang="en-US" sz="2800">
                <a:effectLst>
                  <a:outerShdw blurRad="38100" dist="38100" dir="2700000" algn="tl">
                    <a:srgbClr val="000000"/>
                  </a:outerShdw>
                </a:effectLst>
              </a:rPr>
              <a:t>问题需要回答。</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8967">
                                            <p:txEl>
                                              <p:pRg st="0" end="0"/>
                                            </p:txEl>
                                          </p:spTgt>
                                        </p:tgtEl>
                                        <p:attrNameLst>
                                          <p:attrName>style.visibility</p:attrName>
                                        </p:attrNameLst>
                                      </p:cBhvr>
                                      <p:to>
                                        <p:strVal val="visible"/>
                                      </p:to>
                                    </p:set>
                                    <p:anim calcmode="lin" valueType="num">
                                      <p:cBhvr>
                                        <p:cTn id="7" dur="500" decel="50000" fill="hold">
                                          <p:stCondLst>
                                            <p:cond delay="0"/>
                                          </p:stCondLst>
                                        </p:cTn>
                                        <p:tgtEl>
                                          <p:spTgt spid="1689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89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89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689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89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89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89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89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8967">
                                            <p:txEl>
                                              <p:pRg st="1" end="1"/>
                                            </p:txEl>
                                          </p:spTgt>
                                        </p:tgtEl>
                                        <p:attrNameLst>
                                          <p:attrName>style.visibility</p:attrName>
                                        </p:attrNameLst>
                                      </p:cBhvr>
                                      <p:to>
                                        <p:strVal val="visible"/>
                                      </p:to>
                                    </p:set>
                                    <p:anim calcmode="lin" valueType="num">
                                      <p:cBhvr>
                                        <p:cTn id="19" dur="500" decel="50000" fill="hold">
                                          <p:stCondLst>
                                            <p:cond delay="0"/>
                                          </p:stCondLst>
                                        </p:cTn>
                                        <p:tgtEl>
                                          <p:spTgt spid="16896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896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896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6896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896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896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896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896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8967">
                                            <p:txEl>
                                              <p:pRg st="2" end="2"/>
                                            </p:txEl>
                                          </p:spTgt>
                                        </p:tgtEl>
                                        <p:attrNameLst>
                                          <p:attrName>style.visibility</p:attrName>
                                        </p:attrNameLst>
                                      </p:cBhvr>
                                      <p:to>
                                        <p:strVal val="visible"/>
                                      </p:to>
                                    </p:set>
                                    <p:anim calcmode="lin" valueType="num">
                                      <p:cBhvr>
                                        <p:cTn id="31" dur="500" decel="50000" fill="hold">
                                          <p:stCondLst>
                                            <p:cond delay="0"/>
                                          </p:stCondLst>
                                        </p:cTn>
                                        <p:tgtEl>
                                          <p:spTgt spid="16896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896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896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6896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896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896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896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896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8969"/>
                                        </p:tgtEl>
                                        <p:attrNameLst>
                                          <p:attrName>style.visibility</p:attrName>
                                        </p:attrNameLst>
                                      </p:cBhvr>
                                      <p:to>
                                        <p:strVal val="visible"/>
                                      </p:to>
                                    </p:set>
                                    <p:animEffect transition="in" filter="dissolve">
                                      <p:cBhvr>
                                        <p:cTn id="43" dur="500"/>
                                        <p:tgtEl>
                                          <p:spTgt spid="16896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68964">
                                            <p:txEl>
                                              <p:pRg st="0" end="0"/>
                                            </p:txEl>
                                          </p:spTgt>
                                        </p:tgtEl>
                                        <p:attrNameLst>
                                          <p:attrName>style.visibility</p:attrName>
                                        </p:attrNameLst>
                                      </p:cBhvr>
                                      <p:to>
                                        <p:strVal val="visible"/>
                                      </p:to>
                                    </p:set>
                                    <p:anim calcmode="lin" valueType="num">
                                      <p:cBhvr>
                                        <p:cTn id="48" dur="500" decel="50000" fill="hold">
                                          <p:stCondLst>
                                            <p:cond delay="0"/>
                                          </p:stCondLst>
                                        </p:cTn>
                                        <p:tgtEl>
                                          <p:spTgt spid="168964">
                                            <p:txEl>
                                              <p:pRg st="0" end="0"/>
                                            </p:txEl>
                                          </p:spTgt>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68964">
                                            <p:txEl>
                                              <p:pRg st="0" end="0"/>
                                            </p:txEl>
                                          </p:spTgt>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68964">
                                            <p:txEl>
                                              <p:pRg st="0" end="0"/>
                                            </p:txEl>
                                          </p:spTgt>
                                        </p:tgtEl>
                                        <p:attrNameLst>
                                          <p:attrName>ppt_w</p:attrName>
                                        </p:attrNameLst>
                                      </p:cBhvr>
                                      <p:tavLst>
                                        <p:tav tm="0">
                                          <p:val>
                                            <p:strVal val="#ppt_w*.05"/>
                                          </p:val>
                                        </p:tav>
                                        <p:tav tm="100000">
                                          <p:val>
                                            <p:strVal val="#ppt_w"/>
                                          </p:val>
                                        </p:tav>
                                      </p:tavLst>
                                    </p:anim>
                                    <p:anim calcmode="lin" valueType="num">
                                      <p:cBhvr>
                                        <p:cTn id="51" dur="1000" fill="hold"/>
                                        <p:tgtEl>
                                          <p:spTgt spid="168964">
                                            <p:txEl>
                                              <p:pRg st="0" end="0"/>
                                            </p:txEl>
                                          </p:spTgt>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68964">
                                            <p:txEl>
                                              <p:pRg st="0" end="0"/>
                                            </p:txEl>
                                          </p:spTgt>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68964">
                                            <p:txEl>
                                              <p:pRg st="0" end="0"/>
                                            </p:txEl>
                                          </p:spTgt>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68964">
                                            <p:txEl>
                                              <p:pRg st="0" end="0"/>
                                            </p:txEl>
                                          </p:spTgt>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68964">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5" presetClass="entr" presetSubtype="0" fill="hold" grpId="0"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 calcmode="lin" valueType="num">
                                      <p:cBhvr>
                                        <p:cTn id="60"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63"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8">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8">
                                            <p:txEl>
                                              <p:pRg st="1" end="1"/>
                                            </p:txEl>
                                          </p:spTgt>
                                        </p:tgtEl>
                                        <p:attrNameLst>
                                          <p:attrName>style.visibility</p:attrName>
                                        </p:attrNameLst>
                                      </p:cBhvr>
                                      <p:to>
                                        <p:strVal val="visible"/>
                                      </p:to>
                                    </p:set>
                                    <p:anim calcmode="lin" valueType="num">
                                      <p:cBhvr>
                                        <p:cTn id="72"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75"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8">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 calcmode="lin" valueType="num">
                                      <p:cBhvr>
                                        <p:cTn id="84"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87"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8">
                                            <p:txEl>
                                              <p:pRg st="2" end="2"/>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5" presetClass="entr" presetSubtype="0" fill="hold" grpId="0" nodeType="clickEffect">
                                  <p:stCondLst>
                                    <p:cond delay="0"/>
                                  </p:stCondLst>
                                  <p:childTnLst>
                                    <p:set>
                                      <p:cBhvr>
                                        <p:cTn id="95" dur="1" fill="hold">
                                          <p:stCondLst>
                                            <p:cond delay="0"/>
                                          </p:stCondLst>
                                        </p:cTn>
                                        <p:tgtEl>
                                          <p:spTgt spid="9">
                                            <p:txEl>
                                              <p:pRg st="0" end="0"/>
                                            </p:txEl>
                                          </p:spTgt>
                                        </p:tgtEl>
                                        <p:attrNameLst>
                                          <p:attrName>style.visibility</p:attrName>
                                        </p:attrNameLst>
                                      </p:cBhvr>
                                      <p:to>
                                        <p:strVal val="visible"/>
                                      </p:to>
                                    </p:set>
                                    <p:anim calcmode="lin" valueType="num">
                                      <p:cBhvr>
                                        <p:cTn id="96"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99"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P spid="168967" grpId="0" build="p"/>
      <p:bldP spid="168969" grpId="0"/>
      <p:bldP spid="8" grpId="0" build="p"/>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descr="Divot"/>
          <p:cNvSpPr>
            <a:spLocks noGrp="1" noChangeArrowheads="1"/>
          </p:cNvSpPr>
          <p:nvPr>
            <p:ph type="title"/>
          </p:nvPr>
        </p:nvSpPr>
        <p:spPr>
          <a:xfrm>
            <a:off x="228600" y="304800"/>
            <a:ext cx="8610600" cy="990600"/>
          </a:xfrm>
          <a:pattFill prst="divot">
            <a:fgClr>
              <a:schemeClr val="accent1"/>
            </a:fgClr>
            <a:bgClr>
              <a:schemeClr val="bg2"/>
            </a:bgClr>
          </a:pattFill>
          <a:ln w="57150">
            <a:solidFill>
              <a:schemeClr val="tx2"/>
            </a:solidFill>
          </a:ln>
          <a:effectLst>
            <a:outerShdw blurRad="50800" dist="38100" dir="2700000">
              <a:srgbClr val="000000">
                <a:alpha val="43000"/>
              </a:srgbClr>
            </a:outerShdw>
          </a:effectLst>
        </p:spPr>
        <p:txBody>
          <a:bodyPr/>
          <a:lstStyle/>
          <a:p>
            <a:pPr eaLnBrk="1" hangingPunct="1">
              <a:defRPr/>
            </a:pPr>
            <a:r>
              <a:rPr lang="en-US" altLang="ja-JP">
                <a:latin typeface="Arial" charset="0"/>
                <a:cs typeface="ＭＳ Ｐゴシック" charset="0"/>
              </a:rPr>
              <a:t>“</a:t>
            </a:r>
            <a:r>
              <a:rPr lang="zh-CN" altLang="en-US">
                <a:latin typeface="Arial" charset="0"/>
                <a:cs typeface="ＭＳ Ｐゴシック" charset="0"/>
              </a:rPr>
              <a:t>今天会很冷</a:t>
            </a:r>
            <a:r>
              <a:rPr lang="zh-CN">
                <a:latin typeface="Arial" charset="0"/>
                <a:cs typeface="ＭＳ Ｐゴシック" charset="0"/>
              </a:rPr>
              <a:t>”</a:t>
            </a:r>
            <a:endParaRPr lang="zh-CN" altLang="en-US">
              <a:latin typeface="Arial" charset="0"/>
              <a:cs typeface="ＭＳ Ｐゴシック" charset="0"/>
            </a:endParaRPr>
          </a:p>
        </p:txBody>
      </p:sp>
      <p:sp>
        <p:nvSpPr>
          <p:cNvPr id="168964" name="Rectangle 4"/>
          <p:cNvSpPr>
            <a:spLocks noChangeArrowheads="1"/>
          </p:cNvSpPr>
          <p:nvPr/>
        </p:nvSpPr>
        <p:spPr bwMode="auto">
          <a:xfrm>
            <a:off x="0" y="3162300"/>
            <a:ext cx="9067800"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dirty="0">
                <a:solidFill>
                  <a:srgbClr val="FFFF00"/>
                </a:solidFill>
                <a:effectLst>
                  <a:outerShdw blurRad="50800" dist="114300" dir="2700000" algn="tl" rotWithShape="0">
                    <a:srgbClr val="000000">
                      <a:alpha val="97000"/>
                    </a:srgbClr>
                  </a:outerShdw>
                </a:effectLst>
              </a:rPr>
              <a:t>二，证实</a:t>
            </a:r>
            <a:endParaRPr lang="en-US" sz="3200" dirty="0">
              <a:solidFill>
                <a:srgbClr val="FFFF00"/>
              </a:solidFill>
              <a:effectLst>
                <a:outerShdw blurRad="50800" dist="114300" dir="2700000" algn="tl" rotWithShape="0">
                  <a:srgbClr val="000000">
                    <a:alpha val="97000"/>
                  </a:srgbClr>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dirty="0">
                <a:effectLst>
                  <a:outerShdw blurRad="50800" dist="114300" dir="2700000" algn="tl" rotWithShape="0">
                    <a:srgbClr val="000000">
                      <a:alpha val="97000"/>
                    </a:srgbClr>
                  </a:outerShdw>
                </a:effectLst>
                <a:cs typeface="Geneva" charset="0"/>
              </a:rPr>
              <a:t>回答此问题，</a:t>
            </a:r>
            <a:r>
              <a:rPr lang="en-US" sz="2800" dirty="0">
                <a:effectLst>
                  <a:outerShdw blurRad="50800" dist="114300" dir="2700000" algn="tl" rotWithShape="0">
                    <a:srgbClr val="000000">
                      <a:alpha val="97000"/>
                    </a:srgbClr>
                  </a:outerShdw>
                </a:effectLst>
                <a:cs typeface="Geneva" charset="0"/>
              </a:rPr>
              <a:t> </a:t>
            </a:r>
            <a:r>
              <a:rPr lang="zh-CN" altLang="ja-JP" sz="2800" dirty="0">
                <a:effectLst>
                  <a:outerShdw blurRad="50800" dist="114300" dir="2700000" algn="tl" rotWithShape="0">
                    <a:srgbClr val="000000">
                      <a:alpha val="97000"/>
                    </a:srgbClr>
                  </a:outerShdw>
                </a:effectLst>
                <a:cs typeface="Geneva" charset="0"/>
              </a:rPr>
              <a:t>“</a:t>
            </a:r>
            <a:r>
              <a:rPr lang="zh-CN" altLang="en-US" sz="2800" dirty="0">
                <a:effectLst>
                  <a:outerShdw blurRad="50800" dist="114300" dir="2700000" algn="tl" rotWithShape="0">
                    <a:srgbClr val="000000">
                      <a:alpha val="97000"/>
                    </a:srgbClr>
                  </a:outerShdw>
                </a:effectLst>
                <a:cs typeface="Geneva" charset="0"/>
              </a:rPr>
              <a:t>我的听众会相信吗</a:t>
            </a:r>
            <a:r>
              <a:rPr lang="en-US" sz="2800" dirty="0">
                <a:effectLst>
                  <a:outerShdw blurRad="50800" dist="114300" dir="2700000" algn="tl" rotWithShape="0">
                    <a:srgbClr val="000000">
                      <a:alpha val="97000"/>
                    </a:srgbClr>
                  </a:outerShdw>
                </a:effectLst>
                <a:cs typeface="Geneva" charset="0"/>
              </a:rPr>
              <a:t>?</a:t>
            </a:r>
            <a:r>
              <a:rPr lang="zh-CN" altLang="ja-JP" sz="2800" dirty="0">
                <a:effectLst>
                  <a:outerShdw blurRad="50800" dist="114300" dir="2700000" algn="tl" rotWithShape="0">
                    <a:srgbClr val="000000">
                      <a:alpha val="97000"/>
                    </a:srgbClr>
                  </a:outerShdw>
                </a:effectLst>
                <a:cs typeface="Geneva" charset="0"/>
              </a:rPr>
              <a:t>”</a:t>
            </a:r>
            <a:endParaRPr lang="en-US" sz="2800" dirty="0">
              <a:effectLst>
                <a:outerShdw blurRad="50800" dist="114300" dir="2700000" algn="tl" rotWithShape="0">
                  <a:srgbClr val="000000">
                    <a:alpha val="97000"/>
                  </a:srgbClr>
                </a:outerShdw>
              </a:effectLst>
              <a:cs typeface="Geneva" charset="0"/>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ja-JP" sz="2800" dirty="0">
                <a:effectLst>
                  <a:outerShdw blurRad="50800" dist="114300" dir="2700000" algn="tl" rotWithShape="0">
                    <a:srgbClr val="000000">
                      <a:alpha val="97000"/>
                    </a:srgbClr>
                  </a:outerShdw>
                </a:effectLst>
                <a:cs typeface="Geneva" charset="0"/>
              </a:rPr>
              <a:t>“</a:t>
            </a:r>
            <a:r>
              <a:rPr lang="zh-CN" altLang="en-US" sz="2800" dirty="0">
                <a:effectLst>
                  <a:outerShdw blurRad="50800" dist="114300" dir="2700000" algn="tl" rotWithShape="0">
                    <a:srgbClr val="000000">
                      <a:alpha val="97000"/>
                    </a:srgbClr>
                  </a:outerShdw>
                </a:effectLst>
                <a:cs typeface="Geneva" charset="0"/>
              </a:rPr>
              <a:t>英国广播公司如此说</a:t>
            </a:r>
            <a:r>
              <a:rPr lang="en-US" altLang="zh-CN" sz="2800" dirty="0">
                <a:effectLst>
                  <a:outerShdw blurRad="50800" dist="114300" dir="2700000" algn="tl" rotWithShape="0">
                    <a:srgbClr val="000000">
                      <a:alpha val="97000"/>
                    </a:srgbClr>
                  </a:outerShdw>
                </a:effectLst>
                <a:cs typeface="Geneva" charset="0"/>
              </a:rPr>
              <a:t> </a:t>
            </a:r>
            <a:r>
              <a:rPr lang="zh-CN" altLang="zh-CN" sz="2800" dirty="0">
                <a:effectLst>
                  <a:outerShdw blurRad="50800" dist="114300" dir="2700000" algn="tl" rotWithShape="0">
                    <a:srgbClr val="000000">
                      <a:alpha val="97000"/>
                    </a:srgbClr>
                  </a:outerShdw>
                </a:effectLst>
                <a:cs typeface="Geneva" charset="0"/>
              </a:rPr>
              <a:t>－</a:t>
            </a:r>
            <a:r>
              <a:rPr lang="en-US" altLang="zh-CN" sz="2800" dirty="0">
                <a:effectLst>
                  <a:outerShdw blurRad="50800" dist="114300" dir="2700000" algn="tl" rotWithShape="0">
                    <a:srgbClr val="000000">
                      <a:alpha val="97000"/>
                    </a:srgbClr>
                  </a:outerShdw>
                </a:effectLst>
                <a:cs typeface="Geneva" charset="0"/>
              </a:rPr>
              <a:t> </a:t>
            </a:r>
            <a:r>
              <a:rPr lang="zh-CN" altLang="en-US" sz="2800" dirty="0">
                <a:effectLst>
                  <a:outerShdw blurRad="50800" dist="114300" dir="2700000" algn="tl" rotWithShape="0">
                    <a:srgbClr val="000000">
                      <a:alpha val="97000"/>
                    </a:srgbClr>
                  </a:outerShdw>
                </a:effectLst>
                <a:cs typeface="Geneva" charset="0"/>
              </a:rPr>
              <a:t>有关西伯利亚</a:t>
            </a:r>
            <a:r>
              <a:rPr lang="en-US" sz="2800" dirty="0">
                <a:effectLst>
                  <a:outerShdw blurRad="50800" dist="114300" dir="2700000" algn="tl" rotWithShape="0">
                    <a:srgbClr val="000000">
                      <a:alpha val="97000"/>
                    </a:srgbClr>
                  </a:outerShdw>
                </a:effectLst>
                <a:cs typeface="Geneva" charset="0"/>
              </a:rPr>
              <a:t>!</a:t>
            </a:r>
            <a:r>
              <a:rPr lang="zh-CN" altLang="ja-JP" sz="2800" dirty="0">
                <a:effectLst>
                  <a:outerShdw blurRad="50800" dist="114300" dir="2700000" algn="tl" rotWithShape="0">
                    <a:srgbClr val="000000">
                      <a:alpha val="97000"/>
                    </a:srgbClr>
                  </a:outerShdw>
                </a:effectLst>
                <a:cs typeface="Geneva" charset="0"/>
              </a:rPr>
              <a:t>”</a:t>
            </a:r>
            <a:r>
              <a:rPr lang="en-US" sz="2800" dirty="0">
                <a:effectLst>
                  <a:outerShdw blurRad="50800" dist="114300" dir="2700000" algn="tl" rotWithShape="0">
                    <a:srgbClr val="000000">
                      <a:alpha val="97000"/>
                    </a:srgbClr>
                  </a:outerShdw>
                </a:effectLst>
                <a:cs typeface="Geneva" charset="0"/>
              </a:rPr>
              <a:t> </a:t>
            </a:r>
          </a:p>
        </p:txBody>
      </p:sp>
      <p:sp>
        <p:nvSpPr>
          <p:cNvPr id="102405" name="Text Box 6"/>
          <p:cNvSpPr txBox="1">
            <a:spLocks noChangeArrowheads="1"/>
          </p:cNvSpPr>
          <p:nvPr/>
        </p:nvSpPr>
        <p:spPr bwMode="auto">
          <a:xfrm>
            <a:off x="8620125" y="76200"/>
            <a:ext cx="523875" cy="457200"/>
          </a:xfrm>
          <a:prstGeom prst="rect">
            <a:avLst/>
          </a:prstGeom>
          <a:solidFill>
            <a:srgbClr val="000000"/>
          </a:solidFill>
          <a:ln>
            <a:noFill/>
          </a:ln>
          <a:effectLst>
            <a:outerShdw blurRad="50800" dist="38100" dir="2700000">
              <a:srgbClr val="000000">
                <a:alpha val="43000"/>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t>38</a:t>
            </a:r>
            <a:endParaRPr lang="en-US" smtClean="0"/>
          </a:p>
        </p:txBody>
      </p:sp>
      <p:sp>
        <p:nvSpPr>
          <p:cNvPr id="168967" name="Rectangle 7"/>
          <p:cNvSpPr>
            <a:spLocks noChangeArrowheads="1"/>
          </p:cNvSpPr>
          <p:nvPr/>
        </p:nvSpPr>
        <p:spPr bwMode="auto">
          <a:xfrm>
            <a:off x="-7938" y="1524000"/>
            <a:ext cx="9548813"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dirty="0">
                <a:solidFill>
                  <a:srgbClr val="FFFF00"/>
                </a:solidFill>
                <a:effectLst>
                  <a:outerShdw blurRad="50800" dist="114300" dir="2700000" algn="tl" rotWithShape="0">
                    <a:srgbClr val="000000">
                      <a:alpha val="97000"/>
                    </a:srgbClr>
                  </a:outerShdw>
                </a:effectLst>
              </a:rPr>
              <a:t>一，解释</a:t>
            </a:r>
            <a:endParaRPr lang="en-US" sz="3200" dirty="0">
              <a:solidFill>
                <a:srgbClr val="FFFF00"/>
              </a:solidFill>
              <a:effectLst>
                <a:outerShdw blurRad="50800" dist="114300" dir="2700000" algn="tl" rotWithShape="0">
                  <a:srgbClr val="000000">
                    <a:alpha val="97000"/>
                  </a:srgbClr>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dirty="0">
                <a:effectLst>
                  <a:outerShdw blurRad="50800" dist="114300" dir="2700000" algn="tl" rotWithShape="0">
                    <a:srgbClr val="000000">
                      <a:alpha val="97000"/>
                    </a:srgbClr>
                  </a:outerShdw>
                </a:effectLst>
                <a:cs typeface="Geneva" charset="0"/>
              </a:rPr>
              <a:t>回答此问题，</a:t>
            </a:r>
            <a:r>
              <a:rPr lang="en-US" sz="2800" dirty="0">
                <a:effectLst>
                  <a:outerShdw blurRad="50800" dist="114300" dir="2700000" algn="tl" rotWithShape="0">
                    <a:srgbClr val="000000">
                      <a:alpha val="97000"/>
                    </a:srgbClr>
                  </a:outerShdw>
                </a:effectLst>
                <a:cs typeface="Geneva" charset="0"/>
              </a:rPr>
              <a:t> </a:t>
            </a:r>
            <a:r>
              <a:rPr lang="zh-CN" altLang="ja-JP" sz="2800" dirty="0">
                <a:effectLst>
                  <a:outerShdw blurRad="50800" dist="114300" dir="2700000" algn="tl" rotWithShape="0">
                    <a:srgbClr val="000000">
                      <a:alpha val="97000"/>
                    </a:srgbClr>
                  </a:outerShdw>
                </a:effectLst>
                <a:cs typeface="Geneva" charset="0"/>
              </a:rPr>
              <a:t>“</a:t>
            </a:r>
            <a:r>
              <a:rPr lang="zh-CN" altLang="en-US" sz="2800" dirty="0">
                <a:effectLst>
                  <a:outerShdw blurRad="50800" dist="114300" dir="2700000" algn="tl" rotWithShape="0">
                    <a:srgbClr val="000000">
                      <a:alpha val="97000"/>
                    </a:srgbClr>
                  </a:outerShdw>
                </a:effectLst>
                <a:cs typeface="Geneva" charset="0"/>
              </a:rPr>
              <a:t>我应解释什么</a:t>
            </a:r>
            <a:r>
              <a:rPr lang="en-US" altLang="ja-JP" sz="2800" dirty="0">
                <a:effectLst>
                  <a:outerShdw blurRad="50800" dist="114300" dir="2700000" algn="tl" rotWithShape="0">
                    <a:srgbClr val="000000">
                      <a:alpha val="97000"/>
                    </a:srgbClr>
                  </a:outerShdw>
                </a:effectLst>
                <a:cs typeface="Geneva" charset="0"/>
              </a:rPr>
              <a:t>?</a:t>
            </a:r>
            <a:r>
              <a:rPr lang="zh-CN" altLang="ja-JP" sz="2800" dirty="0">
                <a:effectLst>
                  <a:outerShdw blurRad="50800" dist="114300" dir="2700000" algn="tl" rotWithShape="0">
                    <a:srgbClr val="000000">
                      <a:alpha val="97000"/>
                    </a:srgbClr>
                  </a:outerShdw>
                </a:effectLst>
                <a:cs typeface="Geneva" charset="0"/>
              </a:rPr>
              <a:t>”</a:t>
            </a:r>
            <a:endParaRPr lang="en-US" altLang="ja-JP" sz="2800" dirty="0">
              <a:effectLst>
                <a:outerShdw blurRad="50800" dist="114300" dir="2700000" algn="tl" rotWithShape="0">
                  <a:srgbClr val="000000">
                    <a:alpha val="97000"/>
                  </a:srgbClr>
                </a:outerShdw>
              </a:effectLst>
              <a:cs typeface="Geneva" charset="0"/>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ja-JP" sz="2800" dirty="0">
                <a:effectLst>
                  <a:outerShdw blurRad="50800" dist="114300" dir="2700000" algn="tl" rotWithShape="0">
                    <a:srgbClr val="000000">
                      <a:alpha val="97000"/>
                    </a:srgbClr>
                  </a:outerShdw>
                </a:effectLst>
                <a:cs typeface="Geneva" charset="0"/>
              </a:rPr>
              <a:t>“</a:t>
            </a:r>
            <a:r>
              <a:rPr lang="zh-CN" altLang="en-US" sz="2800" dirty="0">
                <a:effectLst>
                  <a:outerShdw blurRad="50800" dist="114300" dir="2700000" algn="tl" rotWithShape="0">
                    <a:srgbClr val="000000">
                      <a:alpha val="97000"/>
                    </a:srgbClr>
                  </a:outerShdw>
                </a:effectLst>
                <a:cs typeface="Geneva" charset="0"/>
              </a:rPr>
              <a:t>哦</a:t>
            </a:r>
            <a:r>
              <a:rPr lang="zh-CN" altLang="ja-JP" sz="2800" dirty="0">
                <a:effectLst>
                  <a:outerShdw blurRad="50800" dist="114300" dir="2700000" algn="tl" rotWithShape="0">
                    <a:srgbClr val="000000">
                      <a:alpha val="97000"/>
                    </a:srgbClr>
                  </a:outerShdw>
                </a:effectLst>
                <a:cs typeface="Geneva" charset="0"/>
              </a:rPr>
              <a:t>，</a:t>
            </a:r>
            <a:r>
              <a:rPr lang="zh-CN" altLang="en-US" sz="2800" dirty="0">
                <a:effectLst>
                  <a:outerShdw blurRad="50800" dist="114300" dir="2700000" algn="tl" rotWithShape="0">
                    <a:srgbClr val="000000">
                      <a:alpha val="97000"/>
                    </a:srgbClr>
                  </a:outerShdw>
                </a:effectLst>
                <a:cs typeface="Geneva" charset="0"/>
              </a:rPr>
              <a:t>将会达到</a:t>
            </a:r>
            <a:r>
              <a:rPr lang="en-US" altLang="ja-JP" sz="2800" dirty="0">
                <a:effectLst>
                  <a:outerShdw blurRad="50800" dist="114300" dir="2700000" algn="tl" rotWithShape="0">
                    <a:srgbClr val="000000">
                      <a:alpha val="97000"/>
                    </a:srgbClr>
                  </a:outerShdw>
                </a:effectLst>
                <a:cs typeface="Geneva" charset="0"/>
              </a:rPr>
              <a:t>30</a:t>
            </a:r>
            <a:r>
              <a:rPr lang="zh-CN" altLang="en-US" sz="2800" dirty="0">
                <a:effectLst>
                  <a:outerShdw blurRad="50800" dist="114300" dir="2700000" algn="tl" rotWithShape="0">
                    <a:srgbClr val="000000">
                      <a:alpha val="97000"/>
                    </a:srgbClr>
                  </a:outerShdw>
                </a:effectLst>
                <a:cs typeface="Geneva" charset="0"/>
              </a:rPr>
              <a:t>度</a:t>
            </a:r>
            <a:endParaRPr lang="en-US" sz="2800" dirty="0">
              <a:effectLst>
                <a:outerShdw blurRad="50800" dist="114300" dir="2700000" algn="tl" rotWithShape="0">
                  <a:srgbClr val="000000">
                    <a:alpha val="97000"/>
                  </a:srgbClr>
                </a:outerShdw>
              </a:effectLst>
              <a:cs typeface="Geneva" charset="0"/>
            </a:endParaRPr>
          </a:p>
        </p:txBody>
      </p:sp>
      <p:sp>
        <p:nvSpPr>
          <p:cNvPr id="168969" name="Text Box 9"/>
          <p:cNvSpPr txBox="1">
            <a:spLocks noChangeArrowheads="1"/>
          </p:cNvSpPr>
          <p:nvPr/>
        </p:nvSpPr>
        <p:spPr bwMode="auto">
          <a:xfrm>
            <a:off x="3924300" y="2478088"/>
            <a:ext cx="2376488" cy="519112"/>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zh-CN" sz="2800" smtClean="0">
                <a:effectLst>
                  <a:outerShdw blurRad="38100" dist="38100" dir="2700000" algn="tl">
                    <a:srgbClr val="000000"/>
                  </a:outerShdw>
                </a:effectLst>
              </a:rPr>
              <a:t>-- </a:t>
            </a:r>
            <a:r>
              <a:rPr lang="zh-CN" altLang="en-US" sz="2800" smtClean="0">
                <a:effectLst>
                  <a:outerShdw blurRad="38100" dist="38100" dir="2700000" algn="tl">
                    <a:srgbClr val="000000"/>
                  </a:outerShdw>
                </a:effectLst>
              </a:rPr>
              <a:t>华氏度</a:t>
            </a:r>
            <a:r>
              <a:rPr lang="en-US" altLang="ja-JP" sz="2800" smtClean="0">
                <a:effectLst>
                  <a:outerShdw blurRad="38100" dist="38100" dir="2700000" algn="tl">
                    <a:srgbClr val="000000"/>
                  </a:outerShdw>
                </a:effectLst>
              </a:rPr>
              <a:t>!</a:t>
            </a:r>
            <a:r>
              <a:rPr lang="zh-CN" altLang="en-US" sz="2800" smtClean="0">
                <a:effectLst>
                  <a:outerShdw blurRad="38100" dist="38100" dir="2700000" algn="tl">
                    <a:srgbClr val="000000"/>
                  </a:outerShdw>
                </a:effectLst>
              </a:rPr>
              <a:t> ”</a:t>
            </a:r>
            <a:endParaRPr lang="en-US" altLang="zh-CN" sz="2800" smtClean="0">
              <a:effectLst>
                <a:outerShdw blurRad="38100" dist="38100" dir="2700000" algn="tl">
                  <a:srgbClr val="000000"/>
                </a:outerShdw>
              </a:effectLst>
            </a:endParaRPr>
          </a:p>
        </p:txBody>
      </p:sp>
      <p:sp>
        <p:nvSpPr>
          <p:cNvPr id="8" name="Rectangle 4"/>
          <p:cNvSpPr>
            <a:spLocks noChangeArrowheads="1"/>
          </p:cNvSpPr>
          <p:nvPr/>
        </p:nvSpPr>
        <p:spPr bwMode="auto">
          <a:xfrm>
            <a:off x="504825" y="4724400"/>
            <a:ext cx="8675688"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114300" dir="2700000" algn="tl" rotWithShape="0">
                    <a:srgbClr val="000000">
                      <a:alpha val="97000"/>
                    </a:srgbClr>
                  </a:outerShdw>
                </a:effectLst>
              </a:rPr>
              <a:t>A. </a:t>
            </a:r>
            <a:r>
              <a:rPr lang="zh-CN" altLang="en-US" sz="2800" dirty="0">
                <a:effectLst>
                  <a:outerShdw blurRad="50800" dist="114300" dir="2700000" algn="tl" rotWithShape="0">
                    <a:srgbClr val="000000">
                      <a:alpha val="97000"/>
                    </a:srgbClr>
                  </a:outerShdw>
                </a:effectLst>
              </a:rPr>
              <a:t>不要证实听众已接受的。</a:t>
            </a:r>
            <a:endParaRPr lang="en-US" dirty="0">
              <a:effectLst>
                <a:outerShdw blurRad="50800" dist="114300" dir="2700000" algn="tl" rotWithShape="0">
                  <a:srgbClr val="000000">
                    <a:alpha val="97000"/>
                  </a:srgbClr>
                </a:outerShdw>
              </a:effectLst>
              <a:cs typeface="Geneva" charset="0"/>
            </a:endParaRPr>
          </a:p>
        </p:txBody>
      </p:sp>
      <p:sp>
        <p:nvSpPr>
          <p:cNvPr id="9" name="Rectangle 4"/>
          <p:cNvSpPr>
            <a:spLocks noChangeArrowheads="1"/>
          </p:cNvSpPr>
          <p:nvPr/>
        </p:nvSpPr>
        <p:spPr bwMode="auto">
          <a:xfrm>
            <a:off x="504825" y="5265738"/>
            <a:ext cx="8675688"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114300" dir="2700000" algn="tl" rotWithShape="0">
                    <a:srgbClr val="000000">
                      <a:alpha val="97000"/>
                    </a:srgbClr>
                  </a:outerShdw>
                </a:effectLst>
              </a:rPr>
              <a:t>B. </a:t>
            </a:r>
            <a:r>
              <a:rPr lang="zh-CN" altLang="en-US" sz="2800" dirty="0">
                <a:effectLst>
                  <a:outerShdw blurRad="50800" dist="114300" dir="2700000" algn="tl" rotWithShape="0">
                    <a:srgbClr val="000000">
                      <a:alpha val="97000"/>
                    </a:srgbClr>
                  </a:outerShdw>
                </a:effectLst>
              </a:rPr>
              <a:t>请在圣经及现代的听众需要的情况下证实。</a:t>
            </a:r>
            <a:endParaRPr lang="en-US" sz="2800" dirty="0">
              <a:effectLst>
                <a:outerShdw blurRad="50800" dist="114300" dir="2700000" algn="tl" rotWithShape="0">
                  <a:srgbClr val="000000">
                    <a:alpha val="97000"/>
                  </a:srgbClr>
                </a:outerShdw>
              </a:effectLst>
            </a:endParaRPr>
          </a:p>
        </p:txBody>
      </p:sp>
      <p:sp>
        <p:nvSpPr>
          <p:cNvPr id="10" name="Rectangle 4"/>
          <p:cNvSpPr>
            <a:spLocks noChangeArrowheads="1"/>
          </p:cNvSpPr>
          <p:nvPr/>
        </p:nvSpPr>
        <p:spPr bwMode="auto">
          <a:xfrm>
            <a:off x="504825" y="5805488"/>
            <a:ext cx="8675688"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114300" dir="2700000" algn="tl" rotWithShape="0">
                    <a:srgbClr val="000000">
                      <a:alpha val="97000"/>
                    </a:srgbClr>
                  </a:outerShdw>
                </a:effectLst>
              </a:rPr>
              <a:t>C. </a:t>
            </a:r>
            <a:r>
              <a:rPr lang="zh-CN" altLang="en-US" sz="2800" dirty="0">
                <a:effectLst>
                  <a:outerShdw blurRad="50800" dist="114300" dir="2700000" algn="tl" rotWithShape="0">
                    <a:srgbClr val="000000">
                      <a:alpha val="97000"/>
                    </a:srgbClr>
                  </a:outerShdw>
                </a:effectLst>
              </a:rPr>
              <a:t>即使圣经的听众不曾需要证实但现代听众需要的情况下还是需要证实。</a:t>
            </a:r>
            <a:endParaRPr lang="en-US" sz="2800" dirty="0">
              <a:effectLst>
                <a:outerShdw blurRad="50800" dist="114300" dir="2700000" algn="tl" rotWithShape="0">
                  <a:srgbClr val="000000">
                    <a:alpha val="97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8964">
                                            <p:txEl>
                                              <p:pRg st="0" end="0"/>
                                            </p:txEl>
                                          </p:spTgt>
                                        </p:tgtEl>
                                        <p:attrNameLst>
                                          <p:attrName>style.visibility</p:attrName>
                                        </p:attrNameLst>
                                      </p:cBhvr>
                                      <p:to>
                                        <p:strVal val="visible"/>
                                      </p:to>
                                    </p:set>
                                    <p:anim calcmode="lin" valueType="num">
                                      <p:cBhvr>
                                        <p:cTn id="7" dur="500" decel="50000" fill="hold">
                                          <p:stCondLst>
                                            <p:cond delay="0"/>
                                          </p:stCondLst>
                                        </p:cTn>
                                        <p:tgtEl>
                                          <p:spTgt spid="16896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896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896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6896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896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896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896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896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8964">
                                            <p:txEl>
                                              <p:pRg st="1" end="1"/>
                                            </p:txEl>
                                          </p:spTgt>
                                        </p:tgtEl>
                                        <p:attrNameLst>
                                          <p:attrName>style.visibility</p:attrName>
                                        </p:attrNameLst>
                                      </p:cBhvr>
                                      <p:to>
                                        <p:strVal val="visible"/>
                                      </p:to>
                                    </p:set>
                                    <p:anim calcmode="lin" valueType="num">
                                      <p:cBhvr>
                                        <p:cTn id="19" dur="500" decel="50000" fill="hold">
                                          <p:stCondLst>
                                            <p:cond delay="0"/>
                                          </p:stCondLst>
                                        </p:cTn>
                                        <p:tgtEl>
                                          <p:spTgt spid="168964">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8964">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8964">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68964">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8964">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8964">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8964">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896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8964">
                                            <p:txEl>
                                              <p:pRg st="2" end="2"/>
                                            </p:txEl>
                                          </p:spTgt>
                                        </p:tgtEl>
                                        <p:attrNameLst>
                                          <p:attrName>style.visibility</p:attrName>
                                        </p:attrNameLst>
                                      </p:cBhvr>
                                      <p:to>
                                        <p:strVal val="visible"/>
                                      </p:to>
                                    </p:set>
                                    <p:anim calcmode="lin" valueType="num">
                                      <p:cBhvr>
                                        <p:cTn id="31" dur="500" decel="50000" fill="hold">
                                          <p:stCondLst>
                                            <p:cond delay="0"/>
                                          </p:stCondLst>
                                        </p:cTn>
                                        <p:tgtEl>
                                          <p:spTgt spid="168964">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8964">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8964">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68964">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8964">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8964">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8964">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8964">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58"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 calcmode="lin" valueType="num">
                                      <p:cBhvr>
                                        <p:cTn id="6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7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build="p"/>
      <p:bldP spid="8" grpId="0" build="p"/>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6"/>
          <p:cNvSpPr txBox="1">
            <a:spLocks noChangeArrowheads="1"/>
          </p:cNvSpPr>
          <p:nvPr/>
        </p:nvSpPr>
        <p:spPr bwMode="auto">
          <a:xfrm>
            <a:off x="8620125" y="76200"/>
            <a:ext cx="523875" cy="457200"/>
          </a:xfrm>
          <a:prstGeom prst="rect">
            <a:avLst/>
          </a:prstGeom>
          <a:solidFill>
            <a:srgbClr val="000000"/>
          </a:solidFill>
          <a:ln>
            <a:noFill/>
          </a:ln>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effectLst>
                  <a:outerShdw blurRad="50800" dist="63500" dir="2700000" algn="tl" rotWithShape="0">
                    <a:srgbClr val="000000"/>
                  </a:outerShdw>
                </a:effectLst>
              </a:rPr>
              <a:t>38</a:t>
            </a:r>
            <a:endParaRPr lang="en-US" smtClean="0">
              <a:effectLst>
                <a:outerShdw blurRad="50800" dist="63500" dir="2700000" algn="tl" rotWithShape="0">
                  <a:srgbClr val="000000"/>
                </a:outerShdw>
              </a:effectLst>
            </a:endParaRPr>
          </a:p>
        </p:txBody>
      </p:sp>
      <p:sp>
        <p:nvSpPr>
          <p:cNvPr id="8" name="Rectangle 4"/>
          <p:cNvSpPr>
            <a:spLocks noChangeArrowheads="1"/>
          </p:cNvSpPr>
          <p:nvPr/>
        </p:nvSpPr>
        <p:spPr bwMode="auto">
          <a:xfrm>
            <a:off x="431800" y="765175"/>
            <a:ext cx="8677275"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D. </a:t>
            </a:r>
            <a:r>
              <a:rPr lang="zh-CN" altLang="en-US" sz="2800">
                <a:effectLst>
                  <a:outerShdw blurRad="38100" dist="38100" dir="2700000" algn="tl">
                    <a:srgbClr val="000000"/>
                  </a:outerShdw>
                </a:effectLst>
              </a:rPr>
              <a:t>当需要证实的时候，便有下列三种问题中的一种：</a:t>
            </a:r>
            <a:endParaRPr lang="zh-CN" altLang="en-US">
              <a:effectLst>
                <a:outerShdw blurRad="38100" dist="38100" dir="2700000" algn="tl">
                  <a:srgbClr val="000000"/>
                </a:outerShdw>
              </a:effectLst>
            </a:endParaRPr>
          </a:p>
        </p:txBody>
      </p:sp>
      <p:sp>
        <p:nvSpPr>
          <p:cNvPr id="9" name="Rectangle 4"/>
          <p:cNvSpPr>
            <a:spLocks noChangeArrowheads="1"/>
          </p:cNvSpPr>
          <p:nvPr/>
        </p:nvSpPr>
        <p:spPr bwMode="auto">
          <a:xfrm>
            <a:off x="865188" y="1304925"/>
            <a:ext cx="8243887"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1.	</a:t>
            </a:r>
            <a:r>
              <a:rPr lang="zh-CN" altLang="en-US" sz="2800" i="1" u="sng">
                <a:effectLst>
                  <a:outerShdw blurRad="38100" dist="38100" dir="2700000" algn="tl">
                    <a:srgbClr val="000000"/>
                  </a:outerShdw>
                </a:effectLst>
              </a:rPr>
              <a:t>看</a:t>
            </a:r>
            <a:r>
              <a:rPr lang="zh-CN" altLang="en-US" sz="2800">
                <a:effectLst>
                  <a:outerShdw blurRad="38100" dist="38100" dir="2700000" algn="tl">
                    <a:srgbClr val="000000"/>
                  </a:outerShdw>
                </a:effectLst>
              </a:rPr>
              <a:t>不到联系</a:t>
            </a:r>
          </a:p>
        </p:txBody>
      </p:sp>
      <p:sp>
        <p:nvSpPr>
          <p:cNvPr id="10" name="Rectangle 4"/>
          <p:cNvSpPr>
            <a:spLocks noChangeArrowheads="1"/>
          </p:cNvSpPr>
          <p:nvPr/>
        </p:nvSpPr>
        <p:spPr bwMode="auto">
          <a:xfrm>
            <a:off x="1512888" y="1827213"/>
            <a:ext cx="7596187"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a.	</a:t>
            </a:r>
            <a:r>
              <a:rPr lang="zh-CN" altLang="en-US" sz="2800" dirty="0">
                <a:effectLst>
                  <a:outerShdw blurRad="50800" dist="63500" dir="2700000" algn="tl" rotWithShape="0">
                    <a:srgbClr val="000000"/>
                  </a:outerShdw>
                </a:effectLst>
              </a:rPr>
              <a:t>“对婴儿来说要对爷爷好”</a:t>
            </a:r>
            <a:endParaRPr lang="en-US" sz="2800" dirty="0">
              <a:effectLst>
                <a:outerShdw blurRad="50800" dist="63500" dir="2700000" algn="tl" rotWithShape="0">
                  <a:srgbClr val="000000"/>
                </a:outerShdw>
              </a:effectLst>
            </a:endParaRPr>
          </a:p>
        </p:txBody>
      </p:sp>
      <p:sp>
        <p:nvSpPr>
          <p:cNvPr id="11" name="Rectangle 4"/>
          <p:cNvSpPr>
            <a:spLocks noChangeArrowheads="1"/>
          </p:cNvSpPr>
          <p:nvPr/>
        </p:nvSpPr>
        <p:spPr bwMode="auto">
          <a:xfrm>
            <a:off x="1512888" y="2349500"/>
            <a:ext cx="7596187"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b.	</a:t>
            </a:r>
            <a:r>
              <a:rPr lang="zh-CN" altLang="en-US" sz="2800" dirty="0">
                <a:effectLst>
                  <a:outerShdw blurRad="50800" dist="63500" dir="2700000" algn="tl" rotWithShape="0">
                    <a:srgbClr val="000000"/>
                  </a:outerShdw>
                </a:effectLst>
              </a:rPr>
              <a:t>西</a:t>
            </a:r>
            <a:r>
              <a:rPr lang="en-US" altLang="zh-CN" sz="2800" dirty="0">
                <a:effectLst>
                  <a:outerShdw blurRad="50800" dist="63500" dir="2700000" algn="tl" rotWithShape="0">
                    <a:srgbClr val="000000"/>
                  </a:outerShdw>
                </a:effectLst>
              </a:rPr>
              <a:t> </a:t>
            </a:r>
            <a:r>
              <a:rPr lang="en-US" sz="2800" dirty="0">
                <a:effectLst>
                  <a:outerShdw blurRad="50800" dist="63500" dir="2700000" algn="tl" rotWithShape="0">
                    <a:srgbClr val="000000"/>
                  </a:outerShdw>
                </a:effectLst>
              </a:rPr>
              <a:t>1 – </a:t>
            </a:r>
            <a:r>
              <a:rPr lang="zh-CN" altLang="en-US" sz="2800" dirty="0">
                <a:effectLst>
                  <a:outerShdw blurRad="50800" dist="63500" dir="2700000" algn="tl" rotWithShape="0">
                    <a:srgbClr val="000000"/>
                  </a:outerShdw>
                </a:effectLst>
              </a:rPr>
              <a:t>认识上帝的心意可以得着忍耐</a:t>
            </a:r>
            <a:endParaRPr lang="en-US" sz="2800" dirty="0">
              <a:effectLst>
                <a:outerShdw blurRad="50800" dist="63500" dir="2700000" algn="tl" rotWithShape="0">
                  <a:srgbClr val="000000"/>
                </a:outerShdw>
              </a:effectLst>
            </a:endParaRPr>
          </a:p>
        </p:txBody>
      </p:sp>
      <p:sp>
        <p:nvSpPr>
          <p:cNvPr id="12" name="Rectangle 4"/>
          <p:cNvSpPr>
            <a:spLocks noChangeArrowheads="1"/>
          </p:cNvSpPr>
          <p:nvPr/>
        </p:nvSpPr>
        <p:spPr bwMode="auto">
          <a:xfrm>
            <a:off x="865188" y="2852738"/>
            <a:ext cx="824388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2.	</a:t>
            </a:r>
            <a:r>
              <a:rPr lang="zh-CN" altLang="en-US" sz="2800">
                <a:effectLst>
                  <a:outerShdw blurRad="38100" dist="38100" dir="2700000" algn="tl">
                    <a:srgbClr val="000000"/>
                  </a:outerShdw>
                </a:effectLst>
              </a:rPr>
              <a:t>不</a:t>
            </a:r>
            <a:r>
              <a:rPr lang="zh-CN" altLang="en-US" sz="2800" i="1" u="sng">
                <a:effectLst>
                  <a:outerShdw blurRad="38100" dist="38100" dir="2700000" algn="tl">
                    <a:srgbClr val="000000"/>
                  </a:outerShdw>
                </a:effectLst>
              </a:rPr>
              <a:t>相信</a:t>
            </a:r>
            <a:r>
              <a:rPr lang="zh-CN" altLang="en-US" sz="2800">
                <a:effectLst>
                  <a:outerShdw blurRad="38100" dist="38100" dir="2700000" algn="tl">
                    <a:srgbClr val="000000"/>
                  </a:outerShdw>
                </a:effectLst>
              </a:rPr>
              <a:t>联系</a:t>
            </a:r>
          </a:p>
        </p:txBody>
      </p:sp>
      <p:sp>
        <p:nvSpPr>
          <p:cNvPr id="13" name="Rectangle 4"/>
          <p:cNvSpPr>
            <a:spLocks noChangeArrowheads="1"/>
          </p:cNvSpPr>
          <p:nvPr/>
        </p:nvSpPr>
        <p:spPr bwMode="auto">
          <a:xfrm>
            <a:off x="1512888" y="3375025"/>
            <a:ext cx="7596187"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a.	</a:t>
            </a:r>
            <a:r>
              <a:rPr lang="zh-CN" altLang="en-US" sz="2800" dirty="0">
                <a:effectLst>
                  <a:outerShdw blurRad="50800" dist="63500" dir="2700000" algn="tl" rotWithShape="0">
                    <a:srgbClr val="000000"/>
                  </a:outerShdw>
                </a:effectLst>
              </a:rPr>
              <a:t>弗</a:t>
            </a:r>
            <a:r>
              <a:rPr lang="en-US" sz="2800" dirty="0">
                <a:effectLst>
                  <a:outerShdw blurRad="50800" dist="63500" dir="2700000" algn="tl" rotWithShape="0">
                    <a:srgbClr val="000000"/>
                  </a:outerShdw>
                </a:effectLst>
              </a:rPr>
              <a:t> 6:1-3 – </a:t>
            </a:r>
            <a:r>
              <a:rPr lang="zh-CN" altLang="en-US" sz="2800" dirty="0">
                <a:effectLst>
                  <a:outerShdw blurRad="50800" dist="63500" dir="2700000" algn="tl" rotWithShape="0">
                    <a:srgbClr val="000000"/>
                  </a:outerShdw>
                </a:effectLst>
              </a:rPr>
              <a:t>孝敬父母得以长寿</a:t>
            </a:r>
            <a:endParaRPr lang="en-US" sz="2800" dirty="0">
              <a:effectLst>
                <a:outerShdw blurRad="50800" dist="63500" dir="2700000" algn="tl" rotWithShape="0">
                  <a:srgbClr val="000000"/>
                </a:outerShdw>
              </a:effectLst>
            </a:endParaRPr>
          </a:p>
        </p:txBody>
      </p:sp>
      <p:sp>
        <p:nvSpPr>
          <p:cNvPr id="14" name="Rectangle 4"/>
          <p:cNvSpPr>
            <a:spLocks noChangeArrowheads="1"/>
          </p:cNvSpPr>
          <p:nvPr/>
        </p:nvSpPr>
        <p:spPr bwMode="auto">
          <a:xfrm>
            <a:off x="1512888" y="3897313"/>
            <a:ext cx="7596187"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b.	</a:t>
            </a:r>
            <a:r>
              <a:rPr lang="zh-CN" altLang="en-US" sz="2800" dirty="0">
                <a:effectLst>
                  <a:outerShdw blurRad="50800" dist="63500" dir="2700000" algn="tl" rotWithShape="0">
                    <a:srgbClr val="000000"/>
                  </a:outerShdw>
                </a:effectLst>
              </a:rPr>
              <a:t>林前</a:t>
            </a:r>
            <a:r>
              <a:rPr lang="en-US" sz="2800" dirty="0">
                <a:effectLst>
                  <a:outerShdw blurRad="50800" dist="63500" dir="2700000" algn="tl" rotWithShape="0">
                    <a:srgbClr val="000000"/>
                  </a:outerShdw>
                </a:effectLst>
              </a:rPr>
              <a:t> 7:10 – </a:t>
            </a:r>
            <a:r>
              <a:rPr lang="zh-CN" altLang="en-US" sz="2800" dirty="0">
                <a:effectLst>
                  <a:outerShdw blurRad="50800" dist="63500" dir="2700000" algn="tl" rotWithShape="0">
                    <a:srgbClr val="000000"/>
                  </a:outerShdw>
                </a:effectLst>
              </a:rPr>
              <a:t>离婚后不可再嫁娶</a:t>
            </a:r>
            <a:endParaRPr lang="en-US" sz="2800" dirty="0">
              <a:effectLst>
                <a:outerShdw blurRad="50800" dist="63500" dir="2700000" algn="tl" rotWithShape="0">
                  <a:srgbClr val="000000"/>
                </a:outerShdw>
              </a:effectLst>
            </a:endParaRPr>
          </a:p>
        </p:txBody>
      </p:sp>
      <p:sp>
        <p:nvSpPr>
          <p:cNvPr id="15" name="Rectangle 4"/>
          <p:cNvSpPr>
            <a:spLocks noChangeArrowheads="1"/>
          </p:cNvSpPr>
          <p:nvPr/>
        </p:nvSpPr>
        <p:spPr bwMode="auto">
          <a:xfrm>
            <a:off x="865188" y="4365625"/>
            <a:ext cx="8243887"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3.	</a:t>
            </a:r>
            <a:r>
              <a:rPr lang="zh-CN" altLang="en-US" sz="2800">
                <a:effectLst>
                  <a:outerShdw blurRad="50800" dist="63500" dir="2700000" algn="tl" rotWithShape="0">
                    <a:srgbClr val="000000"/>
                  </a:outerShdw>
                </a:effectLst>
              </a:rPr>
              <a:t>可能有些</a:t>
            </a:r>
            <a:r>
              <a:rPr lang="zh-CN" altLang="en-US" sz="2800" i="1" u="sng" dirty="0">
                <a:effectLst>
                  <a:outerShdw blurRad="50800" dist="63500" dir="2700000" algn="tl" rotWithShape="0">
                    <a:srgbClr val="000000"/>
                  </a:outerShdw>
                </a:effectLst>
              </a:rPr>
              <a:t>更重要</a:t>
            </a:r>
            <a:r>
              <a:rPr lang="zh-CN" altLang="en-US" sz="2800" dirty="0">
                <a:effectLst>
                  <a:outerShdw blurRad="50800" dist="63500" dir="2700000" algn="tl" rotWithShape="0">
                    <a:srgbClr val="000000"/>
                  </a:outerShdw>
                </a:effectLst>
              </a:rPr>
              <a:t>的东西</a:t>
            </a:r>
            <a:endParaRPr lang="en-US" sz="2800" dirty="0">
              <a:effectLst>
                <a:outerShdw blurRad="50800" dist="63500" dir="2700000" algn="tl" rotWithShape="0">
                  <a:srgbClr val="000000"/>
                </a:outerShdw>
              </a:effectLst>
            </a:endParaRPr>
          </a:p>
        </p:txBody>
      </p:sp>
      <p:sp>
        <p:nvSpPr>
          <p:cNvPr id="16" name="Rectangle 4"/>
          <p:cNvSpPr>
            <a:spLocks noChangeArrowheads="1"/>
          </p:cNvSpPr>
          <p:nvPr/>
        </p:nvSpPr>
        <p:spPr bwMode="auto">
          <a:xfrm>
            <a:off x="1512888" y="4887913"/>
            <a:ext cx="7596187"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50800" dist="63500" dir="2700000" algn="tl" rotWithShape="0">
                    <a:srgbClr val="000000"/>
                  </a:outerShdw>
                </a:effectLst>
              </a:rPr>
              <a:t>a.	</a:t>
            </a:r>
            <a:r>
              <a:rPr lang="zh-CN" altLang="en-US" sz="2800" dirty="0">
                <a:effectLst>
                  <a:outerShdw blurRad="50800" dist="63500" dir="2700000" algn="tl" rotWithShape="0">
                    <a:srgbClr val="000000"/>
                  </a:outerShdw>
                </a:effectLst>
              </a:rPr>
              <a:t>“接纳比洁净更重要”</a:t>
            </a:r>
            <a:endParaRPr lang="en-US" sz="2800" dirty="0">
              <a:effectLst>
                <a:outerShdw blurRad="50800" dist="63500" dir="2700000" algn="tl" rotWithShape="0">
                  <a:srgbClr val="000000"/>
                </a:outerShdw>
              </a:effectLst>
            </a:endParaRPr>
          </a:p>
        </p:txBody>
      </p:sp>
      <p:sp>
        <p:nvSpPr>
          <p:cNvPr id="17" name="Rectangle 4"/>
          <p:cNvSpPr>
            <a:spLocks noChangeArrowheads="1"/>
          </p:cNvSpPr>
          <p:nvPr/>
        </p:nvSpPr>
        <p:spPr bwMode="auto">
          <a:xfrm>
            <a:off x="1512888" y="5408613"/>
            <a:ext cx="759618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b.	</a:t>
            </a:r>
            <a:r>
              <a:rPr lang="zh-CN" altLang="en-US" sz="2800">
                <a:effectLst>
                  <a:outerShdw blurRad="38100" dist="38100" dir="2700000" algn="tl">
                    <a:srgbClr val="000000"/>
                  </a:outerShdw>
                </a:effectLst>
              </a:rPr>
              <a:t>“保住工作比诚实更重要”</a:t>
            </a:r>
          </a:p>
        </p:txBody>
      </p:sp>
      <p:sp>
        <p:nvSpPr>
          <p:cNvPr id="2" name="Title 1"/>
          <p:cNvSpPr>
            <a:spLocks noGrp="1"/>
          </p:cNvSpPr>
          <p:nvPr>
            <p:ph type="title"/>
          </p:nvPr>
        </p:nvSpPr>
        <p:spPr>
          <a:xfrm>
            <a:off x="14288" y="115888"/>
            <a:ext cx="8229600" cy="457200"/>
          </a:xfrm>
          <a:effectLst/>
        </p:spPr>
        <p:txBody>
          <a:bodyPr/>
          <a:lstStyle/>
          <a:p>
            <a:pPr marL="342900" indent="-342900" algn="l" eaLnBrk="1" hangingPunct="1">
              <a:lnSpc>
                <a:spcPct val="90000"/>
              </a:lnSpc>
              <a:spcBef>
                <a:spcPct val="20000"/>
              </a:spcBef>
              <a:buClr>
                <a:schemeClr val="hlink"/>
              </a:buClr>
              <a:buSzPct val="65000"/>
              <a:buFont typeface="Wingdings" charset="0"/>
              <a:buNone/>
              <a:defRPr/>
            </a:pPr>
            <a:r>
              <a:rPr lang="zh-CN" altLang="en-US" sz="3200" dirty="0" smtClean="0">
                <a:solidFill>
                  <a:srgbClr val="FFFF00"/>
                </a:solidFill>
                <a:effectLst>
                  <a:outerShdw blurRad="50800" dist="63500" dir="2700000" algn="tl" rotWithShape="0">
                    <a:srgbClr val="000000"/>
                  </a:outerShdw>
                </a:effectLst>
                <a:latin typeface="Arial" charset="0"/>
                <a:cs typeface="ＭＳ Ｐゴシック" charset="0"/>
              </a:rPr>
              <a:t>二，证实</a:t>
            </a:r>
            <a:r>
              <a:rPr lang="en-US" sz="3200" dirty="0" smtClean="0">
                <a:solidFill>
                  <a:srgbClr val="FFFF00"/>
                </a:solidFill>
                <a:effectLst>
                  <a:outerShdw blurRad="50800" dist="63500" dir="2700000" algn="tl" rotWithShape="0">
                    <a:srgbClr val="000000"/>
                  </a:outerShdw>
                </a:effectLst>
                <a:latin typeface="Arial" charset="0"/>
                <a:cs typeface="ＭＳ Ｐゴシック" charset="0"/>
              </a:rPr>
              <a:t> (</a:t>
            </a:r>
            <a:r>
              <a:rPr lang="zh-CN" altLang="en-US" sz="3200" dirty="0" smtClean="0">
                <a:solidFill>
                  <a:srgbClr val="FFFF00"/>
                </a:solidFill>
                <a:effectLst>
                  <a:outerShdw blurRad="50800" dist="63500" dir="2700000" algn="tl" rotWithShape="0">
                    <a:srgbClr val="000000"/>
                  </a:outerShdw>
                </a:effectLst>
                <a:latin typeface="Arial" charset="0"/>
                <a:cs typeface="ＭＳ Ｐゴシック" charset="0"/>
              </a:rPr>
              <a:t>继续</a:t>
            </a:r>
            <a:r>
              <a:rPr lang="en-US" sz="3200" dirty="0" smtClean="0">
                <a:solidFill>
                  <a:srgbClr val="FFFF00"/>
                </a:solidFill>
                <a:effectLst>
                  <a:outerShdw blurRad="50800" dist="63500" dir="2700000" algn="tl" rotWithShape="0">
                    <a:srgbClr val="000000"/>
                  </a:outerShdw>
                </a:effectLst>
                <a:latin typeface="Arial" charset="0"/>
                <a:cs typeface="ＭＳ Ｐゴシック" charset="0"/>
              </a:rPr>
              <a:t>…</a:t>
            </a:r>
            <a:r>
              <a:rPr lang="en-US" sz="3200" dirty="0">
                <a:solidFill>
                  <a:srgbClr val="FFFF00"/>
                </a:solidFill>
                <a:effectLst>
                  <a:outerShdw blurRad="50800" dist="63500" dir="2700000" algn="tl" rotWithShape="0">
                    <a:srgbClr val="000000"/>
                  </a:outerShdw>
                </a:effectLst>
                <a:latin typeface="Arial" charset="0"/>
                <a:cs typeface="ＭＳ Ｐゴシック"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p:cTn id="43"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p:cTn id="55"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58"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p:cTn id="67"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70"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4">
                                            <p:txEl>
                                              <p:pRg st="0" end="0"/>
                                            </p:txEl>
                                          </p:spTgt>
                                        </p:tgtEl>
                                        <p:attrNameLst>
                                          <p:attrName>style.visibility</p:attrName>
                                        </p:attrNameLst>
                                      </p:cBhvr>
                                      <p:to>
                                        <p:strVal val="visible"/>
                                      </p:to>
                                    </p:set>
                                    <p:anim calcmode="lin" valueType="num">
                                      <p:cBhvr>
                                        <p:cTn id="79"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82"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4">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anim calcmode="lin" valueType="num">
                                      <p:cBhvr>
                                        <p:cTn id="91" dur="500" decel="50000" fill="hold">
                                          <p:stCondLst>
                                            <p:cond delay="0"/>
                                          </p:stCondLst>
                                        </p:cTn>
                                        <p:tgtEl>
                                          <p:spTgt spid="15">
                                            <p:txEl>
                                              <p:pRg st="0" end="0"/>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5">
                                            <p:txEl>
                                              <p:pRg st="0" end="0"/>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5">
                                            <p:txEl>
                                              <p:pRg st="0" end="0"/>
                                            </p:txEl>
                                          </p:spTgt>
                                        </p:tgtEl>
                                        <p:attrNameLst>
                                          <p:attrName>ppt_w</p:attrName>
                                        </p:attrNameLst>
                                      </p:cBhvr>
                                      <p:tavLst>
                                        <p:tav tm="0">
                                          <p:val>
                                            <p:strVal val="#ppt_w*.05"/>
                                          </p:val>
                                        </p:tav>
                                        <p:tav tm="100000">
                                          <p:val>
                                            <p:strVal val="#ppt_w"/>
                                          </p:val>
                                        </p:tav>
                                      </p:tavLst>
                                    </p:anim>
                                    <p:anim calcmode="lin" valueType="num">
                                      <p:cBhvr>
                                        <p:cTn id="94" dur="1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5">
                                            <p:txEl>
                                              <p:pRg st="0" end="0"/>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5">
                                            <p:txEl>
                                              <p:pRg st="0" end="0"/>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5">
                                            <p:txEl>
                                              <p:pRg st="0" end="0"/>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5">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16">
                                            <p:txEl>
                                              <p:pRg st="0" end="0"/>
                                            </p:txEl>
                                          </p:spTgt>
                                        </p:tgtEl>
                                        <p:attrNameLst>
                                          <p:attrName>style.visibility</p:attrName>
                                        </p:attrNameLst>
                                      </p:cBhvr>
                                      <p:to>
                                        <p:strVal val="visible"/>
                                      </p:to>
                                    </p:set>
                                    <p:anim calcmode="lin" valueType="num">
                                      <p:cBhvr>
                                        <p:cTn id="103"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106"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6">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17">
                                            <p:txEl>
                                              <p:pRg st="0" end="0"/>
                                            </p:txEl>
                                          </p:spTgt>
                                        </p:tgtEl>
                                        <p:attrNameLst>
                                          <p:attrName>style.visibility</p:attrName>
                                        </p:attrNameLst>
                                      </p:cBhvr>
                                      <p:to>
                                        <p:strVal val="visible"/>
                                      </p:to>
                                    </p:set>
                                    <p:anim calcmode="lin" valueType="num">
                                      <p:cBhvr>
                                        <p:cTn id="115" dur="500" decel="50000" fill="hold">
                                          <p:stCondLst>
                                            <p:cond delay="0"/>
                                          </p:stCondLst>
                                        </p:cTn>
                                        <p:tgtEl>
                                          <p:spTgt spid="17">
                                            <p:txEl>
                                              <p:pRg st="0" end="0"/>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7">
                                            <p:txEl>
                                              <p:pRg st="0" end="0"/>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7">
                                            <p:txEl>
                                              <p:pRg st="0" end="0"/>
                                            </p:txEl>
                                          </p:spTgt>
                                        </p:tgtEl>
                                        <p:attrNameLst>
                                          <p:attrName>ppt_w</p:attrName>
                                        </p:attrNameLst>
                                      </p:cBhvr>
                                      <p:tavLst>
                                        <p:tav tm="0">
                                          <p:val>
                                            <p:strVal val="#ppt_w*.05"/>
                                          </p:val>
                                        </p:tav>
                                        <p:tav tm="100000">
                                          <p:val>
                                            <p:strVal val="#ppt_w"/>
                                          </p:val>
                                        </p:tav>
                                      </p:tavLst>
                                    </p:anim>
                                    <p:anim calcmode="lin" valueType="num">
                                      <p:cBhvr>
                                        <p:cTn id="118" dur="1000" fill="hold"/>
                                        <p:tgtEl>
                                          <p:spTgt spid="17">
                                            <p:txEl>
                                              <p:pRg st="0" end="0"/>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7">
                                            <p:txEl>
                                              <p:pRg st="0" end="0"/>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7">
                                            <p:txEl>
                                              <p:pRg st="0" end="0"/>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7">
                                            <p:txEl>
                                              <p:pRg st="0" end="0"/>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2" grpId="0" build="p"/>
      <p:bldP spid="13" grpId="0" build="p"/>
      <p:bldP spid="14" grpId="0" build="p"/>
      <p:bldP spid="15" grpId="0" build="p"/>
      <p:bldP spid="16" grpId="0" build="p"/>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descr="Divot"/>
          <p:cNvSpPr>
            <a:spLocks noGrp="1" noChangeArrowheads="1"/>
          </p:cNvSpPr>
          <p:nvPr>
            <p:ph type="title"/>
          </p:nvPr>
        </p:nvSpPr>
        <p:spPr>
          <a:xfrm>
            <a:off x="228600" y="304800"/>
            <a:ext cx="8610600" cy="990600"/>
          </a:xfrm>
          <a:pattFill prst="divot">
            <a:fgClr>
              <a:schemeClr val="accent1"/>
            </a:fgClr>
            <a:bgClr>
              <a:schemeClr val="bg2"/>
            </a:bgClr>
          </a:pattFill>
          <a:ln w="57150">
            <a:solidFill>
              <a:schemeClr val="tx2"/>
            </a:solidFill>
          </a:ln>
          <a:effectLst>
            <a:outerShdw blurRad="50800" dist="38100" dir="2700000">
              <a:srgbClr val="000000">
                <a:alpha val="43000"/>
              </a:srgbClr>
            </a:outerShdw>
          </a:effectLst>
        </p:spPr>
        <p:txBody>
          <a:bodyPr/>
          <a:lstStyle/>
          <a:p>
            <a:pPr eaLnBrk="1" hangingPunct="1">
              <a:defRPr/>
            </a:pPr>
            <a:r>
              <a:rPr lang="en-US" altLang="ja-JP">
                <a:latin typeface="Arial" charset="0"/>
                <a:cs typeface="ＭＳ Ｐゴシック" charset="0"/>
              </a:rPr>
              <a:t>“</a:t>
            </a:r>
            <a:r>
              <a:rPr lang="zh-CN" altLang="en-US">
                <a:latin typeface="Arial" charset="0"/>
                <a:cs typeface="ＭＳ Ｐゴシック" charset="0"/>
              </a:rPr>
              <a:t>今天会很冷</a:t>
            </a:r>
            <a:r>
              <a:rPr lang="zh-CN">
                <a:latin typeface="Arial" charset="0"/>
                <a:cs typeface="ＭＳ Ｐゴシック" charset="0"/>
              </a:rPr>
              <a:t>”</a:t>
            </a:r>
            <a:endParaRPr lang="zh-CN" altLang="en-US">
              <a:latin typeface="Arial" charset="0"/>
              <a:cs typeface="ＭＳ Ｐゴシック" charset="0"/>
            </a:endParaRPr>
          </a:p>
        </p:txBody>
      </p:sp>
      <p:sp>
        <p:nvSpPr>
          <p:cNvPr id="168964" name="Rectangle 4"/>
          <p:cNvSpPr>
            <a:spLocks noChangeArrowheads="1"/>
          </p:cNvSpPr>
          <p:nvPr/>
        </p:nvSpPr>
        <p:spPr bwMode="auto">
          <a:xfrm>
            <a:off x="0" y="3162300"/>
            <a:ext cx="9067800" cy="1600200"/>
          </a:xfrm>
          <a:prstGeom prst="rect">
            <a:avLst/>
          </a:prstGeom>
          <a:noFill/>
          <a:ln w="9525">
            <a:noFill/>
            <a:miter lim="800000"/>
            <a:headEnd/>
            <a:tailEnd/>
          </a:ln>
          <a:effectLst>
            <a:outerShdw blurRad="50800" dist="38100" dir="2700000">
              <a:srgbClr val="000000">
                <a:alpha val="43000"/>
              </a:srgbClr>
            </a:outerShdw>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dirty="0">
                <a:solidFill>
                  <a:srgbClr val="FFFF00"/>
                </a:solidFill>
                <a:effectLst>
                  <a:outerShdw blurRad="38100" dist="38100" dir="2700000" algn="tl">
                    <a:srgbClr val="000000"/>
                  </a:outerShdw>
                </a:effectLst>
              </a:rPr>
              <a:t>二，证实</a:t>
            </a:r>
            <a:endParaRPr lang="en-US" sz="3200" dirty="0">
              <a:solidFill>
                <a:srgbClr val="FFFF00"/>
              </a:solidFill>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dirty="0">
                <a:effectLst>
                  <a:outerShdw blurRad="38100" dist="38100" dir="2700000" algn="tl">
                    <a:srgbClr val="000000"/>
                  </a:outerShdw>
                </a:effectLst>
                <a:cs typeface="Geneva" charset="0"/>
              </a:rPr>
              <a:t>回答此问题，</a:t>
            </a:r>
            <a:r>
              <a:rPr lang="en-US" sz="2800" dirty="0">
                <a:effectLst>
                  <a:outerShdw blurRad="38100" dist="38100" dir="2700000" algn="tl">
                    <a:srgbClr val="000000"/>
                  </a:outerShdw>
                </a:effectLst>
                <a:cs typeface="Geneva" charset="0"/>
              </a:rPr>
              <a:t> </a:t>
            </a:r>
            <a:r>
              <a:rPr lang="zh-CN" altLang="ja-JP" sz="2800" dirty="0">
                <a:effectLst>
                  <a:outerShdw blurRad="38100" dist="38100" dir="2700000" algn="tl">
                    <a:srgbClr val="000000"/>
                  </a:outerShdw>
                </a:effectLst>
                <a:cs typeface="Geneva" charset="0"/>
              </a:rPr>
              <a:t>“</a:t>
            </a:r>
            <a:r>
              <a:rPr lang="zh-CN" altLang="en-US" sz="2800" dirty="0">
                <a:effectLst>
                  <a:outerShdw blurRad="38100" dist="38100" dir="2700000" algn="tl">
                    <a:srgbClr val="000000"/>
                  </a:outerShdw>
                </a:effectLst>
                <a:cs typeface="Geneva" charset="0"/>
              </a:rPr>
              <a:t>我的听众会相信吗</a:t>
            </a:r>
            <a:r>
              <a:rPr lang="en-US" sz="2800" dirty="0">
                <a:effectLst>
                  <a:outerShdw blurRad="38100" dist="38100" dir="2700000" algn="tl">
                    <a:srgbClr val="000000"/>
                  </a:outerShdw>
                </a:effectLst>
                <a:cs typeface="Geneva" charset="0"/>
              </a:rPr>
              <a:t>?</a:t>
            </a:r>
            <a:r>
              <a:rPr lang="zh-CN" altLang="ja-JP" sz="2800" dirty="0">
                <a:effectLst>
                  <a:outerShdw blurRad="38100" dist="38100" dir="2700000" algn="tl">
                    <a:srgbClr val="000000"/>
                  </a:outerShdw>
                </a:effectLst>
                <a:cs typeface="Geneva" charset="0"/>
              </a:rPr>
              <a:t>”</a:t>
            </a:r>
            <a:endParaRPr lang="en-US" sz="2800" dirty="0">
              <a:effectLst>
                <a:outerShdw blurRad="38100" dist="38100" dir="2700000" algn="tl">
                  <a:srgbClr val="000000"/>
                </a:outerShdw>
              </a:effectLst>
              <a:cs typeface="Geneva" charset="0"/>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ja-JP" sz="2800" dirty="0">
                <a:effectLst>
                  <a:outerShdw blurRad="38100" dist="38100" dir="2700000" algn="tl">
                    <a:srgbClr val="000000"/>
                  </a:outerShdw>
                </a:effectLst>
                <a:cs typeface="Geneva" charset="0"/>
              </a:rPr>
              <a:t>“</a:t>
            </a:r>
            <a:r>
              <a:rPr lang="en-US" sz="2800" dirty="0">
                <a:effectLst>
                  <a:outerShdw blurRad="38100" dist="38100" dir="2700000" algn="tl">
                    <a:srgbClr val="000000"/>
                  </a:outerShdw>
                </a:effectLst>
                <a:cs typeface="Geneva" charset="0"/>
              </a:rPr>
              <a:t>BBC</a:t>
            </a:r>
            <a:r>
              <a:rPr lang="zh-CN" altLang="en-US" sz="2800" dirty="0">
                <a:effectLst>
                  <a:outerShdw blurRad="38100" dist="38100" dir="2700000" algn="tl">
                    <a:srgbClr val="000000"/>
                  </a:outerShdw>
                </a:effectLst>
                <a:cs typeface="Geneva" charset="0"/>
              </a:rPr>
              <a:t>电台如此说</a:t>
            </a:r>
            <a:r>
              <a:rPr lang="en-US" altLang="zh-CN" sz="2800" dirty="0">
                <a:effectLst>
                  <a:outerShdw blurRad="38100" dist="38100" dir="2700000" algn="tl">
                    <a:srgbClr val="000000"/>
                  </a:outerShdw>
                </a:effectLst>
                <a:cs typeface="Geneva" charset="0"/>
              </a:rPr>
              <a:t>—</a:t>
            </a:r>
            <a:r>
              <a:rPr lang="zh-CN" altLang="en-US" sz="2800" dirty="0">
                <a:effectLst>
                  <a:outerShdw blurRad="38100" dist="38100" dir="2700000" algn="tl">
                    <a:srgbClr val="000000"/>
                  </a:outerShdw>
                </a:effectLst>
                <a:cs typeface="Geneva" charset="0"/>
              </a:rPr>
              <a:t>有关西伯利亚</a:t>
            </a:r>
            <a:r>
              <a:rPr lang="en-US" sz="2800" dirty="0">
                <a:effectLst>
                  <a:outerShdw blurRad="38100" dist="38100" dir="2700000" algn="tl">
                    <a:srgbClr val="000000"/>
                  </a:outerShdw>
                </a:effectLst>
                <a:cs typeface="Geneva" charset="0"/>
              </a:rPr>
              <a:t>!</a:t>
            </a:r>
            <a:r>
              <a:rPr lang="zh-CN" altLang="ja-JP" sz="2800" dirty="0">
                <a:effectLst>
                  <a:outerShdw blurRad="38100" dist="38100" dir="2700000" algn="tl">
                    <a:srgbClr val="000000"/>
                  </a:outerShdw>
                </a:effectLst>
                <a:cs typeface="Geneva" charset="0"/>
              </a:rPr>
              <a:t>”</a:t>
            </a:r>
            <a:r>
              <a:rPr lang="en-US" sz="2800" dirty="0">
                <a:effectLst>
                  <a:outerShdw blurRad="38100" dist="38100" dir="2700000" algn="tl">
                    <a:srgbClr val="000000"/>
                  </a:outerShdw>
                </a:effectLst>
                <a:cs typeface="Geneva" charset="0"/>
              </a:rPr>
              <a:t> </a:t>
            </a:r>
          </a:p>
        </p:txBody>
      </p:sp>
      <p:sp>
        <p:nvSpPr>
          <p:cNvPr id="168965" name="Rectangle 5"/>
          <p:cNvSpPr>
            <a:spLocks noChangeArrowheads="1"/>
          </p:cNvSpPr>
          <p:nvPr/>
        </p:nvSpPr>
        <p:spPr bwMode="auto">
          <a:xfrm>
            <a:off x="0" y="4800600"/>
            <a:ext cx="9067800" cy="16002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a:solidFill>
                  <a:srgbClr val="FFFF00"/>
                </a:solidFill>
                <a:effectLst>
                  <a:outerShdw blurRad="38100" dist="38100" dir="2700000" algn="tl">
                    <a:srgbClr val="000000"/>
                  </a:outerShdw>
                </a:effectLst>
              </a:rPr>
              <a:t>三，应用</a:t>
            </a:r>
            <a:endParaRPr lang="en-US" altLang="ja-JP" sz="3200">
              <a:solidFill>
                <a:srgbClr val="FFFF00"/>
              </a:solidFill>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a:effectLst>
                  <a:outerShdw blurRad="38100" dist="38100" dir="2700000" algn="tl">
                    <a:srgbClr val="000000"/>
                  </a:outerShdw>
                </a:effectLst>
              </a:rPr>
              <a:t>回答此问题，“那又如何</a:t>
            </a:r>
            <a:r>
              <a:rPr lang="en-US" altLang="ja-JP" sz="2800">
                <a:effectLst>
                  <a:outerShdw blurRad="38100" dist="38100" dir="2700000" algn="tl">
                    <a:srgbClr val="000000"/>
                  </a:outerShdw>
                </a:effectLst>
              </a:rPr>
              <a:t>? </a:t>
            </a:r>
            <a:r>
              <a:rPr lang="zh-CN" altLang="en-US" sz="2800">
                <a:effectLst>
                  <a:outerShdw blurRad="38100" dist="38100" dir="2700000" algn="tl">
                    <a:srgbClr val="000000"/>
                  </a:outerShdw>
                </a:effectLst>
              </a:rPr>
              <a:t>现实生活有什么关系</a:t>
            </a:r>
            <a:r>
              <a:rPr lang="en-US" altLang="ja-JP" sz="2800">
                <a:effectLst>
                  <a:outerShdw blurRad="38100" dist="38100" dir="2700000" algn="tl">
                    <a:srgbClr val="000000"/>
                  </a:outerShdw>
                </a:effectLst>
              </a:rPr>
              <a:t>?</a:t>
            </a:r>
            <a:r>
              <a:rPr lang="zh-CN" sz="2800">
                <a:effectLst>
                  <a:outerShdw blurRad="38100" dist="38100" dir="2700000" algn="tl">
                    <a:srgbClr val="000000"/>
                  </a:outerShdw>
                </a:effectLst>
              </a:rPr>
              <a:t>”</a:t>
            </a:r>
            <a:endParaRPr lang="en-US" altLang="ja-JP" sz="2800">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a:effectLst>
                  <a:outerShdw blurRad="38100" dist="38100" dir="2700000" algn="tl">
                    <a:srgbClr val="000000"/>
                  </a:outerShdw>
                </a:effectLst>
              </a:rPr>
              <a:t>如到西伯利亚旅行带上棉衣</a:t>
            </a:r>
            <a:r>
              <a:rPr lang="en-US" altLang="ja-JP" sz="2800">
                <a:effectLst>
                  <a:outerShdw blurRad="38100" dist="38100" dir="2700000" algn="tl">
                    <a:srgbClr val="000000"/>
                  </a:outerShdw>
                </a:effectLst>
              </a:rPr>
              <a:t>!</a:t>
            </a:r>
            <a:r>
              <a:rPr lang="zh-CN" sz="2800">
                <a:effectLst>
                  <a:outerShdw blurRad="38100" dist="38100" dir="2700000" algn="tl">
                    <a:srgbClr val="000000"/>
                  </a:outerShdw>
                </a:effectLst>
              </a:rPr>
              <a:t>“</a:t>
            </a:r>
            <a:r>
              <a:rPr lang="en-US" altLang="ja-JP" sz="2800">
                <a:effectLst>
                  <a:outerShdw blurRad="38100" dist="38100" dir="2700000" algn="tl">
                    <a:srgbClr val="000000"/>
                  </a:outerShdw>
                </a:effectLst>
              </a:rPr>
              <a:t> </a:t>
            </a:r>
            <a:endParaRPr lang="en-US" altLang="zh-CN" sz="2800">
              <a:effectLst>
                <a:outerShdw blurRad="38100" dist="38100" dir="2700000" algn="tl">
                  <a:srgbClr val="000000"/>
                </a:outerShdw>
              </a:effectLst>
            </a:endParaRPr>
          </a:p>
        </p:txBody>
      </p:sp>
      <p:sp>
        <p:nvSpPr>
          <p:cNvPr id="102405" name="Text Box 6"/>
          <p:cNvSpPr txBox="1">
            <a:spLocks noChangeArrowheads="1"/>
          </p:cNvSpPr>
          <p:nvPr/>
        </p:nvSpPr>
        <p:spPr bwMode="auto">
          <a:xfrm>
            <a:off x="8620125" y="76200"/>
            <a:ext cx="527050" cy="461963"/>
          </a:xfrm>
          <a:prstGeom prst="rect">
            <a:avLst/>
          </a:prstGeom>
          <a:solidFill>
            <a:srgbClr val="000000"/>
          </a:solidFill>
          <a:ln>
            <a:noFill/>
          </a:ln>
          <a:effectLst>
            <a:outerShdw blurRad="50800" dist="38100" dir="2700000">
              <a:srgbClr val="000000">
                <a:alpha val="43000"/>
              </a:srgbClr>
            </a:outerShdw>
          </a:effectLs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smtClean="0"/>
              <a:t>39</a:t>
            </a:r>
            <a:endParaRPr lang="en-US" smtClean="0"/>
          </a:p>
        </p:txBody>
      </p:sp>
      <p:sp>
        <p:nvSpPr>
          <p:cNvPr id="168967" name="Rectangle 7"/>
          <p:cNvSpPr>
            <a:spLocks noChangeArrowheads="1"/>
          </p:cNvSpPr>
          <p:nvPr/>
        </p:nvSpPr>
        <p:spPr bwMode="auto">
          <a:xfrm>
            <a:off x="-7938" y="1524000"/>
            <a:ext cx="9548813" cy="1600200"/>
          </a:xfrm>
          <a:prstGeom prst="rect">
            <a:avLst/>
          </a:prstGeom>
          <a:noFill/>
          <a:ln w="9525">
            <a:noFill/>
            <a:miter lim="800000"/>
            <a:headEnd/>
            <a:tailEnd/>
          </a:ln>
          <a:effectLst>
            <a:outerShdw blurRad="50800" dist="38100" dir="2700000">
              <a:srgbClr val="000000">
                <a:alpha val="43000"/>
              </a:srgbClr>
            </a:outerShdw>
          </a:effectLst>
        </p:spPr>
        <p:txBody>
          <a:bodyPr/>
          <a:lstStyle/>
          <a:p>
            <a:pPr marL="342900" indent="-342900" eaLnBrk="1" hangingPunct="1">
              <a:lnSpc>
                <a:spcPct val="90000"/>
              </a:lnSpc>
              <a:spcBef>
                <a:spcPct val="20000"/>
              </a:spcBef>
              <a:buClr>
                <a:schemeClr val="hlink"/>
              </a:buClr>
              <a:buSzPct val="65000"/>
              <a:buFont typeface="Wingdings" charset="0"/>
              <a:buNone/>
              <a:defRPr/>
            </a:pPr>
            <a:r>
              <a:rPr lang="zh-CN" altLang="en-US" sz="3200" dirty="0">
                <a:solidFill>
                  <a:srgbClr val="FFFF00"/>
                </a:solidFill>
                <a:effectLst>
                  <a:outerShdw blurRad="38100" dist="38100" dir="2700000" algn="tl">
                    <a:srgbClr val="000000"/>
                  </a:outerShdw>
                </a:effectLst>
              </a:rPr>
              <a:t>一，解释</a:t>
            </a:r>
            <a:endParaRPr lang="en-US" sz="3200" dirty="0">
              <a:solidFill>
                <a:srgbClr val="FFFF00"/>
              </a:solidFill>
              <a:effectLst>
                <a:outerShdw blurRad="38100" dist="38100" dir="2700000" algn="tl">
                  <a:srgbClr val="000000"/>
                </a:outerShdw>
              </a:effectLst>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en-US" sz="2800" dirty="0">
                <a:effectLst>
                  <a:outerShdw blurRad="38100" dist="38100" dir="2700000" algn="tl">
                    <a:srgbClr val="000000"/>
                  </a:outerShdw>
                </a:effectLst>
                <a:cs typeface="Geneva" charset="0"/>
              </a:rPr>
              <a:t>回答此问题，</a:t>
            </a:r>
            <a:r>
              <a:rPr lang="en-US" sz="2800" dirty="0">
                <a:effectLst>
                  <a:outerShdw blurRad="38100" dist="38100" dir="2700000" algn="tl">
                    <a:srgbClr val="000000"/>
                  </a:outerShdw>
                </a:effectLst>
                <a:cs typeface="Geneva" charset="0"/>
              </a:rPr>
              <a:t> </a:t>
            </a:r>
            <a:r>
              <a:rPr lang="zh-CN" altLang="ja-JP" sz="2800" dirty="0">
                <a:effectLst>
                  <a:outerShdw blurRad="38100" dist="38100" dir="2700000" algn="tl">
                    <a:srgbClr val="000000"/>
                  </a:outerShdw>
                </a:effectLst>
                <a:cs typeface="Geneva" charset="0"/>
              </a:rPr>
              <a:t>“</a:t>
            </a:r>
            <a:r>
              <a:rPr lang="zh-CN" altLang="en-US" sz="2800" dirty="0">
                <a:effectLst>
                  <a:outerShdw blurRad="38100" dist="38100" dir="2700000" algn="tl">
                    <a:srgbClr val="000000"/>
                  </a:outerShdw>
                </a:effectLst>
                <a:cs typeface="Geneva" charset="0"/>
              </a:rPr>
              <a:t>我应解释什么</a:t>
            </a:r>
            <a:r>
              <a:rPr lang="en-US" altLang="ja-JP" sz="2800" dirty="0">
                <a:effectLst>
                  <a:outerShdw blurRad="38100" dist="38100" dir="2700000" algn="tl">
                    <a:srgbClr val="000000"/>
                  </a:outerShdw>
                </a:effectLst>
                <a:cs typeface="Geneva" charset="0"/>
              </a:rPr>
              <a:t>?</a:t>
            </a:r>
            <a:r>
              <a:rPr lang="zh-CN" altLang="ja-JP" sz="2800" dirty="0">
                <a:effectLst>
                  <a:outerShdw blurRad="38100" dist="38100" dir="2700000" algn="tl">
                    <a:srgbClr val="000000"/>
                  </a:outerShdw>
                </a:effectLst>
                <a:cs typeface="Geneva" charset="0"/>
              </a:rPr>
              <a:t>”</a:t>
            </a:r>
            <a:endParaRPr lang="en-US" altLang="ja-JP" sz="2800" dirty="0">
              <a:effectLst>
                <a:outerShdw blurRad="38100" dist="38100" dir="2700000" algn="tl">
                  <a:srgbClr val="000000"/>
                </a:outerShdw>
              </a:effectLst>
              <a:cs typeface="Geneva" charset="0"/>
            </a:endParaRPr>
          </a:p>
          <a:p>
            <a:pPr marL="742950" lvl="1" indent="-285750" eaLnBrk="1" hangingPunct="1">
              <a:lnSpc>
                <a:spcPct val="90000"/>
              </a:lnSpc>
              <a:spcBef>
                <a:spcPct val="20000"/>
              </a:spcBef>
              <a:buClr>
                <a:schemeClr val="folHlink"/>
              </a:buClr>
              <a:buSzPct val="65000"/>
              <a:buFont typeface="Wingdings" charset="0"/>
              <a:buChar char="n"/>
              <a:defRPr/>
            </a:pPr>
            <a:r>
              <a:rPr lang="zh-CN" altLang="ja-JP" sz="2800" dirty="0">
                <a:effectLst>
                  <a:outerShdw blurRad="38100" dist="38100" dir="2700000" algn="tl">
                    <a:srgbClr val="000000"/>
                  </a:outerShdw>
                </a:effectLst>
                <a:cs typeface="Geneva" charset="0"/>
              </a:rPr>
              <a:t>“</a:t>
            </a:r>
            <a:r>
              <a:rPr lang="zh-CN" altLang="en-US" sz="2800" dirty="0">
                <a:effectLst>
                  <a:outerShdw blurRad="38100" dist="38100" dir="2700000" algn="tl">
                    <a:srgbClr val="000000"/>
                  </a:outerShdw>
                </a:effectLst>
                <a:cs typeface="Geneva" charset="0"/>
              </a:rPr>
              <a:t>哦</a:t>
            </a:r>
            <a:r>
              <a:rPr lang="zh-CN" altLang="ja-JP" sz="2800" dirty="0">
                <a:effectLst>
                  <a:outerShdw blurRad="38100" dist="38100" dir="2700000" algn="tl">
                    <a:srgbClr val="000000"/>
                  </a:outerShdw>
                </a:effectLst>
                <a:cs typeface="Geneva" charset="0"/>
              </a:rPr>
              <a:t>，</a:t>
            </a:r>
            <a:r>
              <a:rPr lang="zh-CN" altLang="en-US" sz="2800" dirty="0">
                <a:effectLst>
                  <a:outerShdw blurRad="38100" dist="38100" dir="2700000" algn="tl">
                    <a:srgbClr val="000000"/>
                  </a:outerShdw>
                </a:effectLst>
                <a:cs typeface="Geneva" charset="0"/>
              </a:rPr>
              <a:t>将会达到</a:t>
            </a:r>
            <a:r>
              <a:rPr lang="en-US" altLang="ja-JP" sz="2800" dirty="0">
                <a:effectLst>
                  <a:outerShdw blurRad="38100" dist="38100" dir="2700000" algn="tl">
                    <a:srgbClr val="000000"/>
                  </a:outerShdw>
                </a:effectLst>
                <a:cs typeface="Geneva" charset="0"/>
              </a:rPr>
              <a:t>30</a:t>
            </a:r>
            <a:r>
              <a:rPr lang="zh-CN" altLang="en-US" sz="2800" dirty="0">
                <a:effectLst>
                  <a:outerShdw blurRad="38100" dist="38100" dir="2700000" algn="tl">
                    <a:srgbClr val="000000"/>
                  </a:outerShdw>
                </a:effectLst>
                <a:cs typeface="Geneva" charset="0"/>
              </a:rPr>
              <a:t>度</a:t>
            </a:r>
            <a:endParaRPr lang="en-US" sz="2800" dirty="0">
              <a:effectLst>
                <a:outerShdw blurRad="38100" dist="38100" dir="2700000" algn="tl">
                  <a:srgbClr val="000000"/>
                </a:outerShdw>
              </a:effectLst>
              <a:cs typeface="Geneva" charset="0"/>
            </a:endParaRPr>
          </a:p>
        </p:txBody>
      </p:sp>
      <p:sp>
        <p:nvSpPr>
          <p:cNvPr id="168969" name="Text Box 9"/>
          <p:cNvSpPr txBox="1">
            <a:spLocks noChangeArrowheads="1"/>
          </p:cNvSpPr>
          <p:nvPr/>
        </p:nvSpPr>
        <p:spPr bwMode="auto">
          <a:xfrm>
            <a:off x="3924300" y="2492375"/>
            <a:ext cx="2879725" cy="519113"/>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defRPr/>
            </a:pPr>
            <a:r>
              <a:rPr lang="en-US" altLang="zh-CN" sz="2800" smtClean="0">
                <a:effectLst>
                  <a:outerShdw blurRad="38100" dist="38100" dir="2700000" algn="tl">
                    <a:srgbClr val="000000"/>
                  </a:outerShdw>
                </a:effectLst>
              </a:rPr>
              <a:t>-- </a:t>
            </a:r>
            <a:r>
              <a:rPr lang="zh-CN" altLang="en-US" sz="2800" smtClean="0">
                <a:effectLst>
                  <a:outerShdw blurRad="38100" dist="38100" dir="2700000" algn="tl">
                    <a:srgbClr val="000000"/>
                  </a:outerShdw>
                </a:effectLst>
              </a:rPr>
              <a:t>华氏度</a:t>
            </a:r>
            <a:r>
              <a:rPr lang="en-US" altLang="ja-JP" sz="2800" smtClean="0">
                <a:effectLst>
                  <a:outerShdw blurRad="38100" dist="38100" dir="2700000" algn="tl">
                    <a:srgbClr val="000000"/>
                  </a:outerShdw>
                </a:effectLst>
              </a:rPr>
              <a:t>!</a:t>
            </a:r>
            <a:r>
              <a:rPr lang="zh-CN" altLang="en-US" sz="2800" smtClean="0">
                <a:effectLst>
                  <a:outerShdw blurRad="38100" dist="38100" dir="2700000" algn="tl">
                    <a:srgbClr val="000000"/>
                  </a:outerShdw>
                </a:effectLst>
              </a:rPr>
              <a:t> ”</a:t>
            </a:r>
            <a:endParaRPr lang="en-US" altLang="zh-CN" sz="2800" smtClean="0">
              <a:effectLst>
                <a:outerShdw blurRad="38100" dist="38100" dir="2700000" algn="tl">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8965">
                                            <p:txEl>
                                              <p:pRg st="0" end="0"/>
                                            </p:txEl>
                                          </p:spTgt>
                                        </p:tgtEl>
                                        <p:attrNameLst>
                                          <p:attrName>style.visibility</p:attrName>
                                        </p:attrNameLst>
                                      </p:cBhvr>
                                      <p:to>
                                        <p:strVal val="visible"/>
                                      </p:to>
                                    </p:set>
                                    <p:anim calcmode="lin" valueType="num">
                                      <p:cBhvr>
                                        <p:cTn id="7" dur="500" decel="50000" fill="hold">
                                          <p:stCondLst>
                                            <p:cond delay="0"/>
                                          </p:stCondLst>
                                        </p:cTn>
                                        <p:tgtEl>
                                          <p:spTgt spid="16896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896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896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6896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896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896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896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896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8965">
                                            <p:txEl>
                                              <p:pRg st="1" end="1"/>
                                            </p:txEl>
                                          </p:spTgt>
                                        </p:tgtEl>
                                        <p:attrNameLst>
                                          <p:attrName>style.visibility</p:attrName>
                                        </p:attrNameLst>
                                      </p:cBhvr>
                                      <p:to>
                                        <p:strVal val="visible"/>
                                      </p:to>
                                    </p:set>
                                    <p:anim calcmode="lin" valueType="num">
                                      <p:cBhvr>
                                        <p:cTn id="19" dur="500" decel="50000" fill="hold">
                                          <p:stCondLst>
                                            <p:cond delay="0"/>
                                          </p:stCondLst>
                                        </p:cTn>
                                        <p:tgtEl>
                                          <p:spTgt spid="16896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896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896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6896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896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896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896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896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8965">
                                            <p:txEl>
                                              <p:pRg st="2" end="2"/>
                                            </p:txEl>
                                          </p:spTgt>
                                        </p:tgtEl>
                                        <p:attrNameLst>
                                          <p:attrName>style.visibility</p:attrName>
                                        </p:attrNameLst>
                                      </p:cBhvr>
                                      <p:to>
                                        <p:strVal val="visible"/>
                                      </p:to>
                                    </p:set>
                                    <p:anim calcmode="lin" valueType="num">
                                      <p:cBhvr>
                                        <p:cTn id="31" dur="500" decel="50000" fill="hold">
                                          <p:stCondLst>
                                            <p:cond delay="0"/>
                                          </p:stCondLst>
                                        </p:cTn>
                                        <p:tgtEl>
                                          <p:spTgt spid="168965">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8965">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8965">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68965">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8965">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8965">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8965">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8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6"/>
          <p:cNvSpPr txBox="1">
            <a:spLocks noChangeArrowheads="1"/>
          </p:cNvSpPr>
          <p:nvPr/>
        </p:nvSpPr>
        <p:spPr bwMode="auto">
          <a:xfrm>
            <a:off x="8620125" y="76200"/>
            <a:ext cx="527050" cy="4619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t>39</a:t>
            </a:r>
            <a:endParaRPr lang="en-US" altLang="zh-CN"/>
          </a:p>
        </p:txBody>
      </p:sp>
      <p:sp>
        <p:nvSpPr>
          <p:cNvPr id="9" name="Rectangle 4"/>
          <p:cNvSpPr>
            <a:spLocks noChangeArrowheads="1"/>
          </p:cNvSpPr>
          <p:nvPr/>
        </p:nvSpPr>
        <p:spPr bwMode="auto">
          <a:xfrm>
            <a:off x="900113" y="2511425"/>
            <a:ext cx="8351837" cy="50323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1. </a:t>
            </a:r>
            <a:r>
              <a:rPr lang="zh-CN" altLang="en-US" sz="2800" dirty="0">
                <a:effectLst>
                  <a:outerShdw blurRad="38100" dist="38100" dir="2700000" algn="tl">
                    <a:srgbClr val="000000"/>
                  </a:outerShdw>
                </a:effectLst>
              </a:rPr>
              <a:t>单单知识会让我们骄傲</a:t>
            </a:r>
            <a:r>
              <a:rPr lang="en-US" sz="2800" dirty="0">
                <a:effectLst>
                  <a:outerShdw blurRad="38100" dist="38100" dir="2700000" algn="tl">
                    <a:srgbClr val="000000"/>
                  </a:outerShdw>
                </a:effectLst>
              </a:rPr>
              <a:t> (</a:t>
            </a:r>
            <a:r>
              <a:rPr lang="zh-CN" altLang="en-US" sz="2800" dirty="0">
                <a:effectLst>
                  <a:outerShdw blurRad="38100" dist="38100" dir="2700000" algn="tl">
                    <a:srgbClr val="000000"/>
                  </a:outerShdw>
                </a:effectLst>
              </a:rPr>
              <a:t>林前</a:t>
            </a:r>
            <a:r>
              <a:rPr lang="en-US" sz="2800" dirty="0">
                <a:effectLst>
                  <a:outerShdw blurRad="38100" dist="38100" dir="2700000" algn="tl">
                    <a:srgbClr val="000000"/>
                  </a:outerShdw>
                </a:effectLst>
              </a:rPr>
              <a:t> 8:1</a:t>
            </a:r>
            <a:r>
              <a:rPr lang="zh-CN" altLang="en-US" sz="2800" dirty="0">
                <a:effectLst>
                  <a:outerShdw blurRad="38100" dist="38100" dir="2700000" algn="tl">
                    <a:srgbClr val="000000"/>
                  </a:outerShdw>
                </a:effectLst>
              </a:rPr>
              <a:t>上</a:t>
            </a:r>
            <a:r>
              <a:rPr lang="en-US" sz="2800" dirty="0">
                <a:effectLst>
                  <a:outerShdw blurRad="38100" dist="38100" dir="2700000" algn="tl">
                    <a:srgbClr val="000000"/>
                  </a:outerShdw>
                </a:effectLst>
              </a:rPr>
              <a:t>)</a:t>
            </a:r>
            <a:r>
              <a:rPr lang="zh-CN" altLang="en-US" sz="2800" dirty="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sp>
        <p:nvSpPr>
          <p:cNvPr id="12" name="Rectangle 4"/>
          <p:cNvSpPr>
            <a:spLocks noChangeArrowheads="1"/>
          </p:cNvSpPr>
          <p:nvPr/>
        </p:nvSpPr>
        <p:spPr bwMode="auto">
          <a:xfrm>
            <a:off x="865188" y="3068638"/>
            <a:ext cx="824388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2. </a:t>
            </a:r>
            <a:r>
              <a:rPr lang="zh-CN" altLang="en-US" sz="2800" dirty="0">
                <a:effectLst>
                  <a:outerShdw blurRad="38100" dist="38100" dir="2700000" algn="tl">
                    <a:srgbClr val="000000"/>
                  </a:outerShdw>
                </a:effectLst>
              </a:rPr>
              <a:t>知识加上爱帮助我们更全面</a:t>
            </a:r>
            <a:r>
              <a:rPr lang="en-US" sz="2800" dirty="0">
                <a:effectLst>
                  <a:outerShdw blurRad="38100" dist="38100" dir="2700000" algn="tl">
                    <a:srgbClr val="000000"/>
                  </a:outerShdw>
                </a:effectLst>
              </a:rPr>
              <a:t> (</a:t>
            </a:r>
            <a:r>
              <a:rPr lang="zh-CN" altLang="en-US" sz="2800" dirty="0">
                <a:effectLst>
                  <a:outerShdw blurRad="38100" dist="38100" dir="2700000" algn="tl">
                    <a:srgbClr val="000000"/>
                  </a:outerShdw>
                </a:effectLst>
              </a:rPr>
              <a:t>林前</a:t>
            </a:r>
            <a:r>
              <a:rPr lang="en-US" sz="2800" dirty="0">
                <a:effectLst>
                  <a:outerShdw blurRad="38100" dist="38100" dir="2700000" algn="tl">
                    <a:srgbClr val="000000"/>
                  </a:outerShdw>
                </a:effectLst>
              </a:rPr>
              <a:t> 8:1</a:t>
            </a:r>
            <a:r>
              <a:rPr lang="zh-CN" altLang="en-US" sz="2800" dirty="0">
                <a:effectLst>
                  <a:outerShdw blurRad="38100" dist="38100" dir="2700000" algn="tl">
                    <a:srgbClr val="000000"/>
                  </a:outerShdw>
                </a:effectLst>
              </a:rPr>
              <a:t>下</a:t>
            </a:r>
            <a:r>
              <a:rPr lang="en-US" sz="2800" dirty="0">
                <a:effectLst>
                  <a:outerShdw blurRad="38100" dist="38100" dir="2700000" algn="tl">
                    <a:srgbClr val="000000"/>
                  </a:outerShdw>
                </a:effectLst>
              </a:rPr>
              <a:t>)</a:t>
            </a:r>
            <a:r>
              <a:rPr lang="zh-CN" altLang="en-US" sz="2800" dirty="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sp>
        <p:nvSpPr>
          <p:cNvPr id="2" name="Title 1"/>
          <p:cNvSpPr>
            <a:spLocks noGrp="1"/>
          </p:cNvSpPr>
          <p:nvPr>
            <p:ph type="title"/>
          </p:nvPr>
        </p:nvSpPr>
        <p:spPr>
          <a:xfrm>
            <a:off x="14288" y="115888"/>
            <a:ext cx="8229600" cy="457200"/>
          </a:xfrm>
          <a:effectLst/>
        </p:spPr>
        <p:txBody>
          <a:bodyPr/>
          <a:lstStyle/>
          <a:p>
            <a:pPr marL="342900" indent="-342900" algn="l" eaLnBrk="1" hangingPunct="1">
              <a:lnSpc>
                <a:spcPct val="90000"/>
              </a:lnSpc>
              <a:spcBef>
                <a:spcPct val="20000"/>
              </a:spcBef>
              <a:buClr>
                <a:schemeClr val="hlink"/>
              </a:buClr>
              <a:buSzPct val="65000"/>
              <a:buFont typeface="Wingdings" charset="0"/>
              <a:buNone/>
              <a:defRPr/>
            </a:pPr>
            <a:r>
              <a:rPr lang="zh-CN" altLang="en-US" sz="3200" dirty="0" smtClean="0">
                <a:solidFill>
                  <a:srgbClr val="FFFF00"/>
                </a:solidFill>
                <a:effectLst>
                  <a:outerShdw blurRad="38100" dist="38100" dir="2700000" algn="tl">
                    <a:srgbClr val="000000"/>
                  </a:outerShdw>
                </a:effectLst>
                <a:latin typeface="Arial" charset="0"/>
                <a:cs typeface="ＭＳ Ｐゴシック" charset="0"/>
              </a:rPr>
              <a:t>三，应用</a:t>
            </a:r>
            <a:r>
              <a:rPr lang="en-US" sz="3200" dirty="0" smtClean="0">
                <a:solidFill>
                  <a:srgbClr val="FFFF00"/>
                </a:solidFill>
                <a:effectLst>
                  <a:outerShdw blurRad="38100" dist="38100" dir="2700000" algn="tl">
                    <a:srgbClr val="000000"/>
                  </a:outerShdw>
                </a:effectLst>
                <a:latin typeface="Arial" charset="0"/>
                <a:cs typeface="ＭＳ Ｐゴシック" charset="0"/>
              </a:rPr>
              <a:t> (</a:t>
            </a:r>
            <a:r>
              <a:rPr lang="zh-CN" altLang="en-US" sz="3200" dirty="0" smtClean="0">
                <a:solidFill>
                  <a:srgbClr val="FFFF00"/>
                </a:solidFill>
                <a:effectLst>
                  <a:outerShdw blurRad="38100" dist="38100" dir="2700000" algn="tl">
                    <a:srgbClr val="000000"/>
                  </a:outerShdw>
                </a:effectLst>
                <a:latin typeface="Arial" charset="0"/>
                <a:cs typeface="ＭＳ Ｐゴシック" charset="0"/>
              </a:rPr>
              <a:t>继续</a:t>
            </a:r>
            <a:r>
              <a:rPr lang="en-US" sz="3200" dirty="0" smtClean="0">
                <a:solidFill>
                  <a:srgbClr val="FFFF00"/>
                </a:solidFill>
                <a:effectLst>
                  <a:outerShdw blurRad="38100" dist="38100" dir="2700000" algn="tl">
                    <a:srgbClr val="000000"/>
                  </a:outerShdw>
                </a:effectLst>
                <a:latin typeface="Arial" charset="0"/>
                <a:cs typeface="ＭＳ Ｐゴシック" charset="0"/>
              </a:rPr>
              <a:t>…</a:t>
            </a:r>
            <a:r>
              <a:rPr lang="en-US" sz="3200" dirty="0">
                <a:solidFill>
                  <a:srgbClr val="FFFF00"/>
                </a:solidFill>
                <a:effectLst>
                  <a:outerShdw blurRad="38100" dist="38100" dir="2700000" algn="tl">
                    <a:srgbClr val="000000"/>
                  </a:outerShdw>
                </a:effectLst>
                <a:latin typeface="Arial" charset="0"/>
                <a:cs typeface="ＭＳ Ｐゴシック" charset="0"/>
              </a:rPr>
              <a:t>)</a:t>
            </a:r>
          </a:p>
        </p:txBody>
      </p:sp>
      <p:sp>
        <p:nvSpPr>
          <p:cNvPr id="18" name="Rectangle 4"/>
          <p:cNvSpPr>
            <a:spLocks noChangeArrowheads="1"/>
          </p:cNvSpPr>
          <p:nvPr/>
        </p:nvSpPr>
        <p:spPr bwMode="auto">
          <a:xfrm>
            <a:off x="468313" y="836613"/>
            <a:ext cx="867568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A. </a:t>
            </a:r>
            <a:r>
              <a:rPr lang="zh-CN" altLang="en-US" sz="2800" dirty="0">
                <a:effectLst>
                  <a:outerShdw blurRad="38100" dist="38100" dir="2700000" algn="tl">
                    <a:srgbClr val="000000"/>
                  </a:outerShdw>
                </a:effectLst>
              </a:rPr>
              <a:t>圣经作者</a:t>
            </a:r>
            <a:r>
              <a:rPr lang="zh-CN" altLang="en-US" sz="2800" u="sng" dirty="0">
                <a:effectLst>
                  <a:outerShdw blurRad="38100" dist="38100" dir="2700000" algn="tl">
                    <a:srgbClr val="000000"/>
                  </a:outerShdw>
                </a:effectLst>
              </a:rPr>
              <a:t>可能会应用</a:t>
            </a:r>
            <a:r>
              <a:rPr lang="zh-CN" altLang="en-US" sz="2800" dirty="0">
                <a:effectLst>
                  <a:outerShdw blurRad="38100" dist="38100" dir="2700000" algn="tl">
                    <a:srgbClr val="000000"/>
                  </a:outerShdw>
                </a:effectLst>
              </a:rPr>
              <a:t>他的思想或观点</a:t>
            </a:r>
            <a:endParaRPr lang="en-US" dirty="0">
              <a:effectLst>
                <a:outerShdw blurRad="38100" dist="38100" dir="2700000" algn="tl">
                  <a:srgbClr val="000000"/>
                </a:outerShdw>
              </a:effectLst>
              <a:cs typeface="Geneva" charset="0"/>
            </a:endParaRPr>
          </a:p>
        </p:txBody>
      </p:sp>
      <p:sp>
        <p:nvSpPr>
          <p:cNvPr id="19" name="Rectangle 4"/>
          <p:cNvSpPr>
            <a:spLocks noChangeArrowheads="1"/>
          </p:cNvSpPr>
          <p:nvPr/>
        </p:nvSpPr>
        <p:spPr bwMode="auto">
          <a:xfrm>
            <a:off x="468313" y="1395413"/>
            <a:ext cx="8675687"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B. </a:t>
            </a:r>
            <a:r>
              <a:rPr lang="zh-CN" altLang="en-US" sz="2800" dirty="0">
                <a:effectLst>
                  <a:outerShdw blurRad="38100" dist="38100" dir="2700000" algn="tl">
                    <a:srgbClr val="000000"/>
                  </a:outerShdw>
                </a:effectLst>
              </a:rPr>
              <a:t>如果他没有应用，那么你必须要。</a:t>
            </a:r>
            <a:endParaRPr lang="en-US" sz="2800" dirty="0">
              <a:effectLst>
                <a:outerShdw blurRad="38100" dist="38100" dir="2700000" algn="tl">
                  <a:srgbClr val="000000"/>
                </a:outerShdw>
              </a:effectLst>
            </a:endParaRPr>
          </a:p>
        </p:txBody>
      </p:sp>
      <p:sp>
        <p:nvSpPr>
          <p:cNvPr id="20" name="Rectangle 4"/>
          <p:cNvSpPr>
            <a:spLocks noChangeArrowheads="1"/>
          </p:cNvSpPr>
          <p:nvPr/>
        </p:nvSpPr>
        <p:spPr bwMode="auto">
          <a:xfrm>
            <a:off x="468313" y="1952625"/>
            <a:ext cx="867568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C. </a:t>
            </a:r>
            <a:r>
              <a:rPr lang="zh-CN" altLang="en-US" sz="2800" dirty="0">
                <a:effectLst>
                  <a:outerShdw blurRad="38100" dist="38100" dir="2700000" algn="tl">
                    <a:srgbClr val="000000"/>
                  </a:outerShdw>
                </a:effectLst>
              </a:rPr>
              <a:t>讲道目标不是知识乃是</a:t>
            </a:r>
            <a:r>
              <a:rPr lang="zh-CN" altLang="en-US" sz="2800" u="sng" dirty="0">
                <a:effectLst>
                  <a:outerShdw blurRad="38100" dist="38100" dir="2700000" algn="tl">
                    <a:srgbClr val="000000"/>
                  </a:outerShdw>
                </a:effectLst>
              </a:rPr>
              <a:t>行为</a:t>
            </a:r>
            <a:r>
              <a:rPr lang="zh-CN" altLang="en-US" sz="2800" dirty="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sp>
        <p:nvSpPr>
          <p:cNvPr id="21" name="Rectangle 4"/>
          <p:cNvSpPr>
            <a:spLocks noChangeArrowheads="1"/>
          </p:cNvSpPr>
          <p:nvPr/>
        </p:nvSpPr>
        <p:spPr bwMode="auto">
          <a:xfrm>
            <a:off x="900113" y="4130675"/>
            <a:ext cx="8351837" cy="504825"/>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1.	</a:t>
            </a:r>
            <a:r>
              <a:rPr lang="zh-CN" altLang="en-US" sz="2800" dirty="0">
                <a:effectLst>
                  <a:outerShdw blurRad="38100" dist="38100" dir="2700000" algn="tl">
                    <a:srgbClr val="000000"/>
                  </a:outerShdw>
                </a:effectLst>
              </a:rPr>
              <a:t>什么是有效的</a:t>
            </a:r>
            <a:r>
              <a:rPr lang="zh-CN" altLang="en-US" sz="2800" u="sng" dirty="0">
                <a:effectLst>
                  <a:outerShdw blurRad="38100" dist="38100" dir="2700000" algn="tl">
                    <a:srgbClr val="000000"/>
                  </a:outerShdw>
                </a:effectLst>
              </a:rPr>
              <a:t>原则</a:t>
            </a:r>
            <a:r>
              <a:rPr lang="en-US" sz="2800" dirty="0">
                <a:effectLst>
                  <a:outerShdw blurRad="38100" dist="38100" dir="2700000" algn="tl">
                    <a:srgbClr val="000000"/>
                  </a:outerShdw>
                </a:effectLst>
              </a:rPr>
              <a:t>? (</a:t>
            </a:r>
            <a:r>
              <a:rPr lang="zh-CN" altLang="en-US" sz="2800" dirty="0">
                <a:effectLst>
                  <a:outerShdw blurRad="38100" dist="38100" dir="2700000" algn="tl">
                    <a:srgbClr val="000000"/>
                  </a:outerShdw>
                </a:effectLst>
              </a:rPr>
              <a:t>释经</a:t>
            </a:r>
            <a:r>
              <a:rPr lang="en-US" sz="2800" dirty="0">
                <a:effectLst>
                  <a:outerShdw blurRad="38100" dist="38100" dir="2700000" algn="tl">
                    <a:srgbClr val="000000"/>
                  </a:outerShdw>
                </a:effectLst>
              </a:rPr>
              <a:t>)</a:t>
            </a:r>
          </a:p>
        </p:txBody>
      </p:sp>
      <p:sp>
        <p:nvSpPr>
          <p:cNvPr id="22" name="Rectangle 4"/>
          <p:cNvSpPr>
            <a:spLocks noChangeArrowheads="1"/>
          </p:cNvSpPr>
          <p:nvPr/>
        </p:nvSpPr>
        <p:spPr bwMode="auto">
          <a:xfrm>
            <a:off x="865188" y="4689475"/>
            <a:ext cx="8243887" cy="1042988"/>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altLang="zh-CN" sz="2800">
                <a:effectLst>
                  <a:outerShdw blurRad="38100" dist="38100" dir="2700000" algn="tl">
                    <a:srgbClr val="000000"/>
                  </a:outerShdw>
                </a:effectLst>
              </a:rPr>
              <a:t>2.	</a:t>
            </a:r>
            <a:r>
              <a:rPr lang="zh-CN" altLang="en-US" sz="2800">
                <a:effectLst>
                  <a:outerShdw blurRad="38100" dist="38100" dir="2700000" algn="tl">
                    <a:srgbClr val="000000"/>
                  </a:outerShdw>
                </a:effectLst>
              </a:rPr>
              <a:t>什么是具体的</a:t>
            </a:r>
            <a:r>
              <a:rPr lang="zh-CN" altLang="en-US" sz="2800" u="sng">
                <a:effectLst>
                  <a:outerShdw blurRad="38100" dist="38100" dir="2700000" algn="tl">
                    <a:srgbClr val="000000"/>
                  </a:outerShdw>
                </a:effectLst>
              </a:rPr>
              <a:t>应用</a:t>
            </a:r>
            <a:r>
              <a:rPr lang="zh-CN" altLang="en-US" sz="2800">
                <a:effectLst>
                  <a:outerShdw blurRad="38100" dist="38100" dir="2700000" algn="tl">
                    <a:srgbClr val="000000"/>
                  </a:outerShdw>
                </a:effectLst>
              </a:rPr>
              <a:t>和衍生的应用</a:t>
            </a:r>
            <a:r>
              <a:rPr lang="en-US" altLang="ja-JP" sz="2800">
                <a:effectLst>
                  <a:outerShdw blurRad="38100" dist="38100" dir="2700000" algn="tl">
                    <a:srgbClr val="000000"/>
                  </a:outerShdw>
                </a:effectLst>
              </a:rPr>
              <a:t>? (</a:t>
            </a:r>
            <a:r>
              <a:rPr lang="zh-CN" altLang="en-US" sz="2800">
                <a:effectLst>
                  <a:outerShdw blurRad="38100" dist="38100" dir="2700000" algn="tl">
                    <a:srgbClr val="000000"/>
                  </a:outerShdw>
                </a:effectLst>
              </a:rPr>
              <a:t>具体的</a:t>
            </a:r>
            <a:r>
              <a:rPr lang="en-US" altLang="ja-JP" sz="2800">
                <a:effectLst>
                  <a:outerShdw blurRad="38100" dist="38100" dir="2700000" algn="tl">
                    <a:srgbClr val="000000"/>
                  </a:outerShdw>
                </a:effectLst>
              </a:rPr>
              <a:t>)</a:t>
            </a:r>
            <a:endParaRPr lang="en-US" altLang="zh-CN" sz="2800">
              <a:effectLst>
                <a:outerShdw blurRad="38100" dist="38100" dir="2700000" algn="tl">
                  <a:srgbClr val="000000"/>
                </a:outerShdw>
              </a:effectLst>
            </a:endParaRPr>
          </a:p>
        </p:txBody>
      </p:sp>
      <p:sp>
        <p:nvSpPr>
          <p:cNvPr id="23" name="Rectangle 4"/>
          <p:cNvSpPr>
            <a:spLocks noChangeArrowheads="1"/>
          </p:cNvSpPr>
          <p:nvPr/>
        </p:nvSpPr>
        <p:spPr bwMode="auto">
          <a:xfrm>
            <a:off x="468313" y="3573463"/>
            <a:ext cx="8675687" cy="503237"/>
          </a:xfrm>
          <a:prstGeom prst="rect">
            <a:avLst/>
          </a:prstGeom>
          <a:noFill/>
          <a:ln w="9525">
            <a:noFill/>
            <a:miter lim="800000"/>
            <a:headEnd/>
            <a:tailEnd/>
          </a:ln>
          <a:effectLst/>
        </p:spPr>
        <p:txBody>
          <a:bodyPr/>
          <a:lstStyle/>
          <a:p>
            <a:pPr marL="547688" indent="-547688"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0000"/>
                  </a:outerShdw>
                </a:effectLst>
              </a:rPr>
              <a:t>D. </a:t>
            </a:r>
            <a:r>
              <a:rPr lang="zh-CN" altLang="en-US" sz="2800" dirty="0">
                <a:effectLst>
                  <a:outerShdw blurRad="38100" dist="38100" dir="2700000" algn="tl">
                    <a:srgbClr val="000000"/>
                  </a:outerShdw>
                </a:effectLst>
              </a:rPr>
              <a:t>适当的应用有</a:t>
            </a:r>
            <a:r>
              <a:rPr lang="zh-CN" altLang="en-US" sz="2800" u="sng" dirty="0">
                <a:effectLst>
                  <a:outerShdw blurRad="38100" dist="38100" dir="2700000" algn="tl">
                    <a:srgbClr val="000000"/>
                  </a:outerShdw>
                </a:effectLst>
              </a:rPr>
              <a:t>两个部分</a:t>
            </a:r>
            <a:r>
              <a:rPr lang="zh-CN" altLang="en-US" sz="2800" dirty="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sp>
        <p:nvSpPr>
          <p:cNvPr id="13" name="Rectangle 4"/>
          <p:cNvSpPr>
            <a:spLocks noChangeArrowheads="1"/>
          </p:cNvSpPr>
          <p:nvPr/>
        </p:nvSpPr>
        <p:spPr bwMode="auto">
          <a:xfrm>
            <a:off x="-36513" y="5589588"/>
            <a:ext cx="4392613" cy="1268412"/>
          </a:xfrm>
          <a:prstGeom prst="rect">
            <a:avLst/>
          </a:prstGeom>
          <a:solidFill>
            <a:srgbClr val="000000"/>
          </a:solidFill>
          <a:ln w="9525">
            <a:noFill/>
            <a:miter lim="800000"/>
            <a:headEnd/>
            <a:tailEnd/>
          </a:ln>
          <a:effectLst/>
        </p:spPr>
        <p:txBody>
          <a:bodyPr/>
          <a:lstStyle/>
          <a:p>
            <a:pPr algn="ctr" eaLnBrk="1" hangingPunct="1">
              <a:lnSpc>
                <a:spcPct val="90000"/>
              </a:lnSpc>
              <a:spcBef>
                <a:spcPct val="20000"/>
              </a:spcBef>
              <a:buClr>
                <a:schemeClr val="hlink"/>
              </a:buClr>
              <a:buSzPct val="65000"/>
              <a:buFont typeface="Wingdings" charset="0"/>
              <a:buNone/>
              <a:defRPr/>
            </a:pPr>
            <a:r>
              <a:rPr lang="zh-CN" altLang="en-US" sz="2800" dirty="0">
                <a:effectLst>
                  <a:outerShdw blurRad="38100" dist="38100" dir="2700000" algn="tl">
                    <a:srgbClr val="003366"/>
                  </a:outerShdw>
                </a:effectLst>
              </a:rPr>
              <a:t>“做父亲的不要惹儿女的气”</a:t>
            </a:r>
            <a:endParaRPr lang="en-US" sz="2800" dirty="0">
              <a:effectLst>
                <a:outerShdw blurRad="38100" dist="38100" dir="2700000" algn="tl">
                  <a:srgbClr val="003366"/>
                </a:outerShdw>
              </a:effectLst>
            </a:endParaRPr>
          </a:p>
        </p:txBody>
      </p:sp>
      <p:sp>
        <p:nvSpPr>
          <p:cNvPr id="14" name="Rectangle 4"/>
          <p:cNvSpPr>
            <a:spLocks noChangeArrowheads="1"/>
          </p:cNvSpPr>
          <p:nvPr/>
        </p:nvSpPr>
        <p:spPr bwMode="auto">
          <a:xfrm>
            <a:off x="4643438" y="5589588"/>
            <a:ext cx="4537075" cy="1268412"/>
          </a:xfrm>
          <a:prstGeom prst="rect">
            <a:avLst/>
          </a:prstGeom>
          <a:solidFill>
            <a:srgbClr val="000000"/>
          </a:solidFill>
          <a:ln w="9525">
            <a:noFill/>
            <a:miter lim="800000"/>
            <a:headEnd/>
            <a:tailEnd/>
          </a:ln>
          <a:effectLst/>
        </p:spPr>
        <p:txBody>
          <a:bodyPr/>
          <a:lstStyle/>
          <a:p>
            <a:pPr algn="ctr" eaLnBrk="1" hangingPunct="1">
              <a:lnSpc>
                <a:spcPct val="90000"/>
              </a:lnSpc>
              <a:spcBef>
                <a:spcPct val="20000"/>
              </a:spcBef>
              <a:buClr>
                <a:schemeClr val="hlink"/>
              </a:buClr>
              <a:buSzPct val="65000"/>
              <a:buFont typeface="Wingdings" charset="0"/>
              <a:buNone/>
              <a:defRPr/>
            </a:pPr>
            <a:r>
              <a:rPr lang="en-US" sz="2800" dirty="0">
                <a:effectLst>
                  <a:outerShdw blurRad="38100" dist="38100" dir="2700000" algn="tl">
                    <a:srgbClr val="003366"/>
                  </a:outerShdw>
                </a:effectLst>
              </a:rPr>
              <a:t>“</a:t>
            </a:r>
            <a:r>
              <a:rPr lang="zh-CN" altLang="en-US" sz="2800" dirty="0">
                <a:effectLst>
                  <a:outerShdw blurRad="38100" dist="38100" dir="2700000" algn="tl">
                    <a:srgbClr val="003366"/>
                  </a:outerShdw>
                </a:effectLst>
              </a:rPr>
              <a:t>做母亲的要帮助丈夫不激怒儿女”</a:t>
            </a:r>
            <a:endParaRPr lang="en-US" sz="2800" dirty="0">
              <a:effectLst>
                <a:outerShdw blurRad="38100" dist="38100" dir="2700000" algn="tl">
                  <a:srgbClr val="003366"/>
                </a:outerShdw>
              </a:effectLst>
            </a:endParaRPr>
          </a:p>
        </p:txBody>
      </p:sp>
      <p:sp>
        <p:nvSpPr>
          <p:cNvPr id="3" name="Down Arrow 2"/>
          <p:cNvSpPr>
            <a:spLocks noChangeArrowheads="1"/>
          </p:cNvSpPr>
          <p:nvPr/>
        </p:nvSpPr>
        <p:spPr bwMode="auto">
          <a:xfrm rot="3341569">
            <a:off x="2302669" y="4990306"/>
            <a:ext cx="368300" cy="801688"/>
          </a:xfrm>
          <a:prstGeom prst="downArrow">
            <a:avLst>
              <a:gd name="adj1" fmla="val 50000"/>
              <a:gd name="adj2" fmla="val 50034"/>
            </a:avLst>
          </a:prstGeom>
          <a:solidFill>
            <a:schemeClr val="accent1"/>
          </a:solidFill>
          <a:ln w="9525">
            <a:solidFill>
              <a:schemeClr val="tx1"/>
            </a:solidFill>
            <a:round/>
            <a:headEnd/>
            <a:tailEnd/>
          </a:ln>
        </p:spPr>
        <p:txBody>
          <a:bodyPr/>
          <a:lstStyle/>
          <a:p>
            <a:endParaRPr lang="zh-CN" altLang="en-US"/>
          </a:p>
        </p:txBody>
      </p:sp>
      <p:sp>
        <p:nvSpPr>
          <p:cNvPr id="15" name="Down Arrow 14"/>
          <p:cNvSpPr>
            <a:spLocks noChangeArrowheads="1"/>
          </p:cNvSpPr>
          <p:nvPr/>
        </p:nvSpPr>
        <p:spPr bwMode="auto">
          <a:xfrm rot="3341569">
            <a:off x="4822825" y="4991100"/>
            <a:ext cx="368300" cy="800100"/>
          </a:xfrm>
          <a:prstGeom prst="downArrow">
            <a:avLst>
              <a:gd name="adj1" fmla="val 50000"/>
              <a:gd name="adj2" fmla="val 49935"/>
            </a:avLst>
          </a:prstGeom>
          <a:solidFill>
            <a:schemeClr val="accent1"/>
          </a:solidFill>
          <a:ln w="9525">
            <a:solidFill>
              <a:schemeClr val="tx1"/>
            </a:solidFill>
            <a:round/>
            <a:headEnd/>
            <a:tailEnd/>
          </a:ln>
        </p:spPr>
        <p:txBody>
          <a:bodyPr/>
          <a:lstStyle/>
          <a:p>
            <a:endParaRPr lang="zh-CN" alt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decel="50000" fill="hold">
                                          <p:stCondLst>
                                            <p:cond delay="0"/>
                                          </p:stCondLst>
                                        </p:cTn>
                                        <p:tgtEl>
                                          <p:spTgt spid="1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p:cTn id="19" dur="500" decel="50000" fill="hold">
                                          <p:stCondLst>
                                            <p:cond delay="0"/>
                                          </p:stCondLst>
                                        </p:cTn>
                                        <p:tgtEl>
                                          <p:spTgt spid="1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p:cTn id="31" dur="500" decel="50000" fill="hold">
                                          <p:stCondLst>
                                            <p:cond delay="0"/>
                                          </p:stCondLst>
                                        </p:cTn>
                                        <p:tgtEl>
                                          <p:spTgt spid="20">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20">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decel="50000" fill="hold">
                                          <p:stCondLst>
                                            <p:cond delay="0"/>
                                          </p:stCondLst>
                                        </p:cTn>
                                        <p:tgtEl>
                                          <p:spTgt spid="9">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9">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 calcmode="lin" valueType="num">
                                      <p:cBhvr>
                                        <p:cTn id="55" dur="500" decel="50000" fill="hold">
                                          <p:stCondLst>
                                            <p:cond delay="0"/>
                                          </p:stCondLst>
                                        </p:cTn>
                                        <p:tgtEl>
                                          <p:spTgt spid="12">
                                            <p:txEl>
                                              <p:pRg st="0" end="0"/>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xEl>
                                              <p:pRg st="0" end="0"/>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xEl>
                                              <p:pRg st="0" end="0"/>
                                            </p:txEl>
                                          </p:spTgt>
                                        </p:tgtEl>
                                        <p:attrNameLst>
                                          <p:attrName>ppt_w</p:attrName>
                                        </p:attrNameLst>
                                      </p:cBhvr>
                                      <p:tavLst>
                                        <p:tav tm="0">
                                          <p:val>
                                            <p:strVal val="#ppt_w*.05"/>
                                          </p:val>
                                        </p:tav>
                                        <p:tav tm="100000">
                                          <p:val>
                                            <p:strVal val="#ppt_w"/>
                                          </p:val>
                                        </p:tav>
                                      </p:tavLst>
                                    </p:anim>
                                    <p:anim calcmode="lin" valueType="num">
                                      <p:cBhvr>
                                        <p:cTn id="58" dur="1000" fill="hold"/>
                                        <p:tgtEl>
                                          <p:spTgt spid="12">
                                            <p:txEl>
                                              <p:pRg st="0" end="0"/>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xEl>
                                              <p:pRg st="0" end="0"/>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xEl>
                                              <p:pRg st="0" end="0"/>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xEl>
                                              <p:pRg st="0" end="0"/>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 calcmode="lin" valueType="num">
                                      <p:cBhvr>
                                        <p:cTn id="67" dur="500" decel="50000" fill="hold">
                                          <p:stCondLst>
                                            <p:cond delay="0"/>
                                          </p:stCondLst>
                                        </p:cTn>
                                        <p:tgtEl>
                                          <p:spTgt spid="23">
                                            <p:txEl>
                                              <p:pRg st="0" end="0"/>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3">
                                            <p:txEl>
                                              <p:pRg st="0" end="0"/>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3">
                                            <p:txEl>
                                              <p:pRg st="0" end="0"/>
                                            </p:txEl>
                                          </p:spTgt>
                                        </p:tgtEl>
                                        <p:attrNameLst>
                                          <p:attrName>ppt_w</p:attrName>
                                        </p:attrNameLst>
                                      </p:cBhvr>
                                      <p:tavLst>
                                        <p:tav tm="0">
                                          <p:val>
                                            <p:strVal val="#ppt_w*.05"/>
                                          </p:val>
                                        </p:tav>
                                        <p:tav tm="100000">
                                          <p:val>
                                            <p:strVal val="#ppt_w"/>
                                          </p:val>
                                        </p:tav>
                                      </p:tavLst>
                                    </p:anim>
                                    <p:anim calcmode="lin" valueType="num">
                                      <p:cBhvr>
                                        <p:cTn id="70" dur="1000" fill="hold"/>
                                        <p:tgtEl>
                                          <p:spTgt spid="23">
                                            <p:txEl>
                                              <p:pRg st="0" end="0"/>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3">
                                            <p:txEl>
                                              <p:pRg st="0" end="0"/>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3">
                                            <p:txEl>
                                              <p:pRg st="0" end="0"/>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3">
                                            <p:txEl>
                                              <p:pRg st="0" end="0"/>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3">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p:cTn id="79" dur="500" decel="50000" fill="hold">
                                          <p:stCondLst>
                                            <p:cond delay="0"/>
                                          </p:stCondLst>
                                        </p:cTn>
                                        <p:tgtEl>
                                          <p:spTgt spid="21">
                                            <p:txEl>
                                              <p:pRg st="0" end="0"/>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1">
                                            <p:txEl>
                                              <p:pRg st="0" end="0"/>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1">
                                            <p:txEl>
                                              <p:pRg st="0" end="0"/>
                                            </p:txEl>
                                          </p:spTgt>
                                        </p:tgtEl>
                                        <p:attrNameLst>
                                          <p:attrName>ppt_w</p:attrName>
                                        </p:attrNameLst>
                                      </p:cBhvr>
                                      <p:tavLst>
                                        <p:tav tm="0">
                                          <p:val>
                                            <p:strVal val="#ppt_w*.05"/>
                                          </p:val>
                                        </p:tav>
                                        <p:tav tm="100000">
                                          <p:val>
                                            <p:strVal val="#ppt_w"/>
                                          </p:val>
                                        </p:tav>
                                      </p:tavLst>
                                    </p:anim>
                                    <p:anim calcmode="lin" valueType="num">
                                      <p:cBhvr>
                                        <p:cTn id="82" dur="1000" fill="hold"/>
                                        <p:tgtEl>
                                          <p:spTgt spid="21">
                                            <p:txEl>
                                              <p:pRg st="0" end="0"/>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1">
                                            <p:txEl>
                                              <p:pRg st="0" end="0"/>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1">
                                            <p:txEl>
                                              <p:pRg st="0" end="0"/>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1">
                                            <p:txEl>
                                              <p:pRg st="0" end="0"/>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1">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22">
                                            <p:txEl>
                                              <p:pRg st="0" end="0"/>
                                            </p:txEl>
                                          </p:spTgt>
                                        </p:tgtEl>
                                        <p:attrNameLst>
                                          <p:attrName>style.visibility</p:attrName>
                                        </p:attrNameLst>
                                      </p:cBhvr>
                                      <p:to>
                                        <p:strVal val="visible"/>
                                      </p:to>
                                    </p:set>
                                    <p:anim calcmode="lin" valueType="num">
                                      <p:cBhvr>
                                        <p:cTn id="91" dur="500" decel="50000" fill="hold">
                                          <p:stCondLst>
                                            <p:cond delay="0"/>
                                          </p:stCondLst>
                                        </p:cTn>
                                        <p:tgtEl>
                                          <p:spTgt spid="22">
                                            <p:txEl>
                                              <p:pRg st="0" end="0"/>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2">
                                            <p:txEl>
                                              <p:pRg st="0" end="0"/>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2">
                                            <p:txEl>
                                              <p:pRg st="0" end="0"/>
                                            </p:txEl>
                                          </p:spTgt>
                                        </p:tgtEl>
                                        <p:attrNameLst>
                                          <p:attrName>ppt_w</p:attrName>
                                        </p:attrNameLst>
                                      </p:cBhvr>
                                      <p:tavLst>
                                        <p:tav tm="0">
                                          <p:val>
                                            <p:strVal val="#ppt_w*.05"/>
                                          </p:val>
                                        </p:tav>
                                        <p:tav tm="100000">
                                          <p:val>
                                            <p:strVal val="#ppt_w"/>
                                          </p:val>
                                        </p:tav>
                                      </p:tavLst>
                                    </p:anim>
                                    <p:anim calcmode="lin" valueType="num">
                                      <p:cBhvr>
                                        <p:cTn id="94" dur="1000" fill="hold"/>
                                        <p:tgtEl>
                                          <p:spTgt spid="22">
                                            <p:txEl>
                                              <p:pRg st="0" end="0"/>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2">
                                            <p:txEl>
                                              <p:pRg st="0" end="0"/>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2">
                                            <p:txEl>
                                              <p:pRg st="0" end="0"/>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2">
                                            <p:txEl>
                                              <p:pRg st="0" end="0"/>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2">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up)">
                                      <p:cBhvr>
                                        <p:cTn id="103" dur="500"/>
                                        <p:tgtEl>
                                          <p:spTgt spid="3"/>
                                        </p:tgtEl>
                                      </p:cBhvr>
                                    </p:animEffect>
                                  </p:childTnLst>
                                </p:cTn>
                              </p:par>
                              <p:par>
                                <p:cTn id="104" presetID="25" presetClass="entr" presetSubtype="0" fill="hold" grpId="0" nodeType="withEffect">
                                  <p:stCondLst>
                                    <p:cond delay="0"/>
                                  </p:stCondLst>
                                  <p:childTnLst>
                                    <p:set>
                                      <p:cBhvr>
                                        <p:cTn id="105" dur="1" fill="hold">
                                          <p:stCondLst>
                                            <p:cond delay="0"/>
                                          </p:stCondLst>
                                        </p:cTn>
                                        <p:tgtEl>
                                          <p:spTgt spid="13">
                                            <p:bg/>
                                          </p:spTgt>
                                        </p:tgtEl>
                                        <p:attrNameLst>
                                          <p:attrName>style.visibility</p:attrName>
                                        </p:attrNameLst>
                                      </p:cBhvr>
                                      <p:to>
                                        <p:strVal val="visible"/>
                                      </p:to>
                                    </p:set>
                                    <p:anim calcmode="lin" valueType="num">
                                      <p:cBhvr>
                                        <p:cTn id="106" dur="500" decel="50000" fill="hold">
                                          <p:stCondLst>
                                            <p:cond delay="0"/>
                                          </p:stCondLst>
                                        </p:cTn>
                                        <p:tgtEl>
                                          <p:spTgt spid="13">
                                            <p:bg/>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3">
                                            <p:bg/>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3">
                                            <p:bg/>
                                          </p:spTgt>
                                        </p:tgtEl>
                                        <p:attrNameLst>
                                          <p:attrName>ppt_w</p:attrName>
                                        </p:attrNameLst>
                                      </p:cBhvr>
                                      <p:tavLst>
                                        <p:tav tm="0">
                                          <p:val>
                                            <p:strVal val="#ppt_w*.05"/>
                                          </p:val>
                                        </p:tav>
                                        <p:tav tm="100000">
                                          <p:val>
                                            <p:strVal val="#ppt_w"/>
                                          </p:val>
                                        </p:tav>
                                      </p:tavLst>
                                    </p:anim>
                                    <p:anim calcmode="lin" valueType="num">
                                      <p:cBhvr>
                                        <p:cTn id="109" dur="1000" fill="hold"/>
                                        <p:tgtEl>
                                          <p:spTgt spid="13">
                                            <p:bg/>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3">
                                            <p:bg/>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3">
                                            <p:bg/>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3">
                                            <p:bg/>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3">
                                            <p:bg/>
                                          </p:spTgt>
                                        </p:tgtEl>
                                      </p:cBhvr>
                                    </p:animEffect>
                                  </p:childTnLst>
                                </p:cTn>
                              </p:par>
                              <p:par>
                                <p:cTn id="114" presetID="25" presetClass="entr" presetSubtype="0" fill="hold" grpId="0" nodeType="withEffect">
                                  <p:stCondLst>
                                    <p:cond delay="0"/>
                                  </p:stCondLst>
                                  <p:childTnLst>
                                    <p:set>
                                      <p:cBhvr>
                                        <p:cTn id="115" dur="1" fill="hold">
                                          <p:stCondLst>
                                            <p:cond delay="0"/>
                                          </p:stCondLst>
                                        </p:cTn>
                                        <p:tgtEl>
                                          <p:spTgt spid="13">
                                            <p:txEl>
                                              <p:pRg st="0" end="0"/>
                                            </p:txEl>
                                          </p:spTgt>
                                        </p:tgtEl>
                                        <p:attrNameLst>
                                          <p:attrName>style.visibility</p:attrName>
                                        </p:attrNameLst>
                                      </p:cBhvr>
                                      <p:to>
                                        <p:strVal val="visible"/>
                                      </p:to>
                                    </p:set>
                                    <p:anim calcmode="lin" valueType="num">
                                      <p:cBhvr>
                                        <p:cTn id="116" dur="500" decel="50000" fill="hold">
                                          <p:stCondLst>
                                            <p:cond delay="0"/>
                                          </p:stCondLst>
                                        </p:cTn>
                                        <p:tgtEl>
                                          <p:spTgt spid="13">
                                            <p:txEl>
                                              <p:pRg st="0" end="0"/>
                                            </p:txEl>
                                          </p:spTgt>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13">
                                            <p:txEl>
                                              <p:pRg st="0" end="0"/>
                                            </p:txEl>
                                          </p:spTgt>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13">
                                            <p:txEl>
                                              <p:pRg st="0" end="0"/>
                                            </p:txEl>
                                          </p:spTgt>
                                        </p:tgtEl>
                                        <p:attrNameLst>
                                          <p:attrName>ppt_w</p:attrName>
                                        </p:attrNameLst>
                                      </p:cBhvr>
                                      <p:tavLst>
                                        <p:tav tm="0">
                                          <p:val>
                                            <p:strVal val="#ppt_w*.05"/>
                                          </p:val>
                                        </p:tav>
                                        <p:tav tm="100000">
                                          <p:val>
                                            <p:strVal val="#ppt_w"/>
                                          </p:val>
                                        </p:tav>
                                      </p:tavLst>
                                    </p:anim>
                                    <p:anim calcmode="lin" valueType="num">
                                      <p:cBhvr>
                                        <p:cTn id="119" dur="1000" fill="hold"/>
                                        <p:tgtEl>
                                          <p:spTgt spid="13">
                                            <p:txEl>
                                              <p:pRg st="0" end="0"/>
                                            </p:txEl>
                                          </p:spTgt>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13">
                                            <p:txEl>
                                              <p:pRg st="0" end="0"/>
                                            </p:txEl>
                                          </p:spTgt>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13">
                                            <p:txEl>
                                              <p:pRg st="0" end="0"/>
                                            </p:txEl>
                                          </p:spTgt>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13">
                                            <p:txEl>
                                              <p:pRg st="0" end="0"/>
                                            </p:txEl>
                                          </p:spTgt>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13">
                                            <p:txEl>
                                              <p:pRg st="0" end="0"/>
                                            </p:txEl>
                                          </p:spTgt>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wipe(up)">
                                      <p:cBhvr>
                                        <p:cTn id="128" dur="500"/>
                                        <p:tgtEl>
                                          <p:spTgt spid="15"/>
                                        </p:tgtEl>
                                      </p:cBhvr>
                                    </p:animEffect>
                                  </p:childTnLst>
                                </p:cTn>
                              </p:par>
                              <p:par>
                                <p:cTn id="129" presetID="25" presetClass="entr" presetSubtype="0" fill="hold" grpId="0" nodeType="withEffect">
                                  <p:stCondLst>
                                    <p:cond delay="0"/>
                                  </p:stCondLst>
                                  <p:childTnLst>
                                    <p:set>
                                      <p:cBhvr>
                                        <p:cTn id="130" dur="1" fill="hold">
                                          <p:stCondLst>
                                            <p:cond delay="0"/>
                                          </p:stCondLst>
                                        </p:cTn>
                                        <p:tgtEl>
                                          <p:spTgt spid="14">
                                            <p:bg/>
                                          </p:spTgt>
                                        </p:tgtEl>
                                        <p:attrNameLst>
                                          <p:attrName>style.visibility</p:attrName>
                                        </p:attrNameLst>
                                      </p:cBhvr>
                                      <p:to>
                                        <p:strVal val="visible"/>
                                      </p:to>
                                    </p:set>
                                    <p:anim calcmode="lin" valueType="num">
                                      <p:cBhvr>
                                        <p:cTn id="131" dur="500" decel="50000" fill="hold">
                                          <p:stCondLst>
                                            <p:cond delay="0"/>
                                          </p:stCondLst>
                                        </p:cTn>
                                        <p:tgtEl>
                                          <p:spTgt spid="14">
                                            <p:bg/>
                                          </p:spTgt>
                                        </p:tgtEl>
                                        <p:attrNameLst>
                                          <p:attrName>style.rotation</p:attrName>
                                        </p:attrNameLst>
                                      </p:cBhvr>
                                      <p:tavLst>
                                        <p:tav tm="0">
                                          <p:val>
                                            <p:fltVal val="-90"/>
                                          </p:val>
                                        </p:tav>
                                        <p:tav tm="100000">
                                          <p:val>
                                            <p:fltVal val="0"/>
                                          </p:val>
                                        </p:tav>
                                      </p:tavLst>
                                    </p:anim>
                                    <p:anim calcmode="lin" valueType="num">
                                      <p:cBhvr>
                                        <p:cTn id="132" dur="500" decel="50000" fill="hold">
                                          <p:stCondLst>
                                            <p:cond delay="0"/>
                                          </p:stCondLst>
                                        </p:cTn>
                                        <p:tgtEl>
                                          <p:spTgt spid="14">
                                            <p:bg/>
                                          </p:spTgt>
                                        </p:tgtEl>
                                        <p:attrNameLst>
                                          <p:attrName>ppt_w</p:attrName>
                                        </p:attrNameLst>
                                      </p:cBhvr>
                                      <p:tavLst>
                                        <p:tav tm="0">
                                          <p:val>
                                            <p:strVal val="#ppt_w"/>
                                          </p:val>
                                        </p:tav>
                                        <p:tav tm="100000">
                                          <p:val>
                                            <p:strVal val="#ppt_w*.05"/>
                                          </p:val>
                                        </p:tav>
                                      </p:tavLst>
                                    </p:anim>
                                    <p:anim calcmode="lin" valueType="num">
                                      <p:cBhvr>
                                        <p:cTn id="133" dur="500" accel="50000" fill="hold">
                                          <p:stCondLst>
                                            <p:cond delay="500"/>
                                          </p:stCondLst>
                                        </p:cTn>
                                        <p:tgtEl>
                                          <p:spTgt spid="14">
                                            <p:bg/>
                                          </p:spTgt>
                                        </p:tgtEl>
                                        <p:attrNameLst>
                                          <p:attrName>ppt_w</p:attrName>
                                        </p:attrNameLst>
                                      </p:cBhvr>
                                      <p:tavLst>
                                        <p:tav tm="0">
                                          <p:val>
                                            <p:strVal val="#ppt_w*.05"/>
                                          </p:val>
                                        </p:tav>
                                        <p:tav tm="100000">
                                          <p:val>
                                            <p:strVal val="#ppt_w"/>
                                          </p:val>
                                        </p:tav>
                                      </p:tavLst>
                                    </p:anim>
                                    <p:anim calcmode="lin" valueType="num">
                                      <p:cBhvr>
                                        <p:cTn id="134" dur="1000" fill="hold"/>
                                        <p:tgtEl>
                                          <p:spTgt spid="14">
                                            <p:bg/>
                                          </p:spTgt>
                                        </p:tgtEl>
                                        <p:attrNameLst>
                                          <p:attrName>ppt_h</p:attrName>
                                        </p:attrNameLst>
                                      </p:cBhvr>
                                      <p:tavLst>
                                        <p:tav tm="0">
                                          <p:val>
                                            <p:strVal val="#ppt_h"/>
                                          </p:val>
                                        </p:tav>
                                        <p:tav tm="100000">
                                          <p:val>
                                            <p:strVal val="#ppt_h"/>
                                          </p:val>
                                        </p:tav>
                                      </p:tavLst>
                                    </p:anim>
                                    <p:anim calcmode="lin" valueType="num">
                                      <p:cBhvr>
                                        <p:cTn id="135" dur="500" decel="50000" fill="hold">
                                          <p:stCondLst>
                                            <p:cond delay="0"/>
                                          </p:stCondLst>
                                        </p:cTn>
                                        <p:tgtEl>
                                          <p:spTgt spid="14">
                                            <p:bg/>
                                          </p:spTgt>
                                        </p:tgtEl>
                                        <p:attrNameLst>
                                          <p:attrName>ppt_x</p:attrName>
                                        </p:attrNameLst>
                                      </p:cBhvr>
                                      <p:tavLst>
                                        <p:tav tm="0">
                                          <p:val>
                                            <p:strVal val="#ppt_x+.4"/>
                                          </p:val>
                                        </p:tav>
                                        <p:tav tm="100000">
                                          <p:val>
                                            <p:strVal val="#ppt_x"/>
                                          </p:val>
                                        </p:tav>
                                      </p:tavLst>
                                    </p:anim>
                                    <p:anim calcmode="lin" valueType="num">
                                      <p:cBhvr>
                                        <p:cTn id="136" dur="500" decel="50000" fill="hold">
                                          <p:stCondLst>
                                            <p:cond delay="0"/>
                                          </p:stCondLst>
                                        </p:cTn>
                                        <p:tgtEl>
                                          <p:spTgt spid="14">
                                            <p:bg/>
                                          </p:spTgt>
                                        </p:tgtEl>
                                        <p:attrNameLst>
                                          <p:attrName>ppt_y</p:attrName>
                                        </p:attrNameLst>
                                      </p:cBhvr>
                                      <p:tavLst>
                                        <p:tav tm="0">
                                          <p:val>
                                            <p:strVal val="#ppt_y-.2"/>
                                          </p:val>
                                        </p:tav>
                                        <p:tav tm="100000">
                                          <p:val>
                                            <p:strVal val="#ppt_y+.1"/>
                                          </p:val>
                                        </p:tav>
                                      </p:tavLst>
                                    </p:anim>
                                    <p:anim calcmode="lin" valueType="num">
                                      <p:cBhvr>
                                        <p:cTn id="137" dur="500" accel="50000" fill="hold">
                                          <p:stCondLst>
                                            <p:cond delay="500"/>
                                          </p:stCondLst>
                                        </p:cTn>
                                        <p:tgtEl>
                                          <p:spTgt spid="14">
                                            <p:bg/>
                                          </p:spTgt>
                                        </p:tgtEl>
                                        <p:attrNameLst>
                                          <p:attrName>ppt_y</p:attrName>
                                        </p:attrNameLst>
                                      </p:cBhvr>
                                      <p:tavLst>
                                        <p:tav tm="0">
                                          <p:val>
                                            <p:strVal val="#ppt_y+.1"/>
                                          </p:val>
                                        </p:tav>
                                        <p:tav tm="100000">
                                          <p:val>
                                            <p:strVal val="#ppt_y"/>
                                          </p:val>
                                        </p:tav>
                                      </p:tavLst>
                                    </p:anim>
                                    <p:animEffect transition="in" filter="fade">
                                      <p:cBhvr>
                                        <p:cTn id="138" dur="1000" decel="50000">
                                          <p:stCondLst>
                                            <p:cond delay="0"/>
                                          </p:stCondLst>
                                        </p:cTn>
                                        <p:tgtEl>
                                          <p:spTgt spid="14">
                                            <p:bg/>
                                          </p:spTgt>
                                        </p:tgtEl>
                                      </p:cBhvr>
                                    </p:animEffect>
                                  </p:childTnLst>
                                </p:cTn>
                              </p:par>
                              <p:par>
                                <p:cTn id="139" presetID="25" presetClass="entr" presetSubtype="0" fill="hold" grpId="0" nodeType="withEffect">
                                  <p:stCondLst>
                                    <p:cond delay="0"/>
                                  </p:stCondLst>
                                  <p:childTnLst>
                                    <p:set>
                                      <p:cBhvr>
                                        <p:cTn id="140" dur="1" fill="hold">
                                          <p:stCondLst>
                                            <p:cond delay="0"/>
                                          </p:stCondLst>
                                        </p:cTn>
                                        <p:tgtEl>
                                          <p:spTgt spid="14">
                                            <p:txEl>
                                              <p:pRg st="0" end="0"/>
                                            </p:txEl>
                                          </p:spTgt>
                                        </p:tgtEl>
                                        <p:attrNameLst>
                                          <p:attrName>style.visibility</p:attrName>
                                        </p:attrNameLst>
                                      </p:cBhvr>
                                      <p:to>
                                        <p:strVal val="visible"/>
                                      </p:to>
                                    </p:set>
                                    <p:anim calcmode="lin" valueType="num">
                                      <p:cBhvr>
                                        <p:cTn id="141" dur="500" decel="50000" fill="hold">
                                          <p:stCondLst>
                                            <p:cond delay="0"/>
                                          </p:stCondLst>
                                        </p:cTn>
                                        <p:tgtEl>
                                          <p:spTgt spid="14">
                                            <p:txEl>
                                              <p:pRg st="0" end="0"/>
                                            </p:txEl>
                                          </p:spTgt>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14">
                                            <p:txEl>
                                              <p:pRg st="0" end="0"/>
                                            </p:txEl>
                                          </p:spTgt>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14">
                                            <p:txEl>
                                              <p:pRg st="0" end="0"/>
                                            </p:txEl>
                                          </p:spTgt>
                                        </p:tgtEl>
                                        <p:attrNameLst>
                                          <p:attrName>ppt_w</p:attrName>
                                        </p:attrNameLst>
                                      </p:cBhvr>
                                      <p:tavLst>
                                        <p:tav tm="0">
                                          <p:val>
                                            <p:strVal val="#ppt_w*.05"/>
                                          </p:val>
                                        </p:tav>
                                        <p:tav tm="100000">
                                          <p:val>
                                            <p:strVal val="#ppt_w"/>
                                          </p:val>
                                        </p:tav>
                                      </p:tavLst>
                                    </p:anim>
                                    <p:anim calcmode="lin" valueType="num">
                                      <p:cBhvr>
                                        <p:cTn id="144" dur="1000" fill="hold"/>
                                        <p:tgtEl>
                                          <p:spTgt spid="14">
                                            <p:txEl>
                                              <p:pRg st="0" end="0"/>
                                            </p:txEl>
                                          </p:spTgt>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14">
                                            <p:txEl>
                                              <p:pRg st="0" end="0"/>
                                            </p:txEl>
                                          </p:spTgt>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14">
                                            <p:txEl>
                                              <p:pRg st="0" end="0"/>
                                            </p:txEl>
                                          </p:spTgt>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14">
                                            <p:txEl>
                                              <p:pRg st="0" end="0"/>
                                            </p:txEl>
                                          </p:spTgt>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P spid="18" grpId="0" build="p"/>
      <p:bldP spid="19" grpId="0" build="p"/>
      <p:bldP spid="20" grpId="0" build="p"/>
      <p:bldP spid="21" grpId="0" build="p"/>
      <p:bldP spid="22" grpId="0" build="p"/>
      <p:bldP spid="23" grpId="0" build="p"/>
      <p:bldP spid="13" grpId="0" build="p" animBg="1"/>
      <p:bldP spid="14" grpId="0" build="allAtOnce" animBg="1"/>
      <p:bldP spid="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5E4700"/>
            </a:gs>
            <a:gs pos="100000">
              <a:srgbClr val="CC9900"/>
            </a:gs>
          </a:gsLst>
          <a:path path="shape">
            <a:fillToRect l="50000" t="50000" r="50000" b="50000"/>
          </a:path>
        </a:gradFill>
        <a:effectLst/>
      </p:bgPr>
    </p:bg>
    <p:spTree>
      <p:nvGrpSpPr>
        <p:cNvPr id="1" name=""/>
        <p:cNvGrpSpPr/>
        <p:nvPr/>
      </p:nvGrpSpPr>
      <p:grpSpPr>
        <a:xfrm>
          <a:off x="0" y="0"/>
          <a:ext cx="0" cy="0"/>
          <a:chOff x="0" y="0"/>
          <a:chExt cx="0" cy="0"/>
        </a:xfrm>
      </p:grpSpPr>
      <p:sp>
        <p:nvSpPr>
          <p:cNvPr id="123906" name="Rectangle 14"/>
          <p:cNvSpPr>
            <a:spLocks noChangeArrowheads="1"/>
          </p:cNvSpPr>
          <p:nvPr/>
        </p:nvSpPr>
        <p:spPr bwMode="auto">
          <a:xfrm>
            <a:off x="0" y="2209800"/>
            <a:ext cx="9144000" cy="3962400"/>
          </a:xfrm>
          <a:prstGeom prst="rect">
            <a:avLst/>
          </a:prstGeom>
          <a:solidFill>
            <a:schemeClr val="accent1"/>
          </a:solidFill>
          <a:ln w="9525">
            <a:solidFill>
              <a:schemeClr val="tx1"/>
            </a:solidFill>
            <a:miter lim="800000"/>
            <a:headEnd/>
            <a:tailEnd/>
          </a:ln>
        </p:spPr>
        <p:txBody>
          <a:bodyPr wrap="none" anchor="ctr"/>
          <a:lstStyle/>
          <a:p>
            <a:endParaRPr lang="zh-CN" altLang="en-US"/>
          </a:p>
        </p:txBody>
      </p:sp>
      <p:sp>
        <p:nvSpPr>
          <p:cNvPr id="45058" name="Rectangle 2"/>
          <p:cNvSpPr>
            <a:spLocks noChangeArrowheads="1"/>
          </p:cNvSpPr>
          <p:nvPr/>
        </p:nvSpPr>
        <p:spPr bwMode="auto">
          <a:xfrm>
            <a:off x="0" y="0"/>
            <a:ext cx="9144000" cy="16764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ea typeface="ＭＳ Ｐゴシック" charset="-128"/>
              <a:cs typeface="ＭＳ Ｐゴシック" charset="-128"/>
            </a:endParaRPr>
          </a:p>
        </p:txBody>
      </p:sp>
      <p:sp>
        <p:nvSpPr>
          <p:cNvPr id="45067" name="Rectangle 11"/>
          <p:cNvSpPr>
            <a:spLocks noGrp="1" noChangeArrowheads="1"/>
          </p:cNvSpPr>
          <p:nvPr>
            <p:ph type="title" idx="4294967295"/>
          </p:nvPr>
        </p:nvSpPr>
        <p:spPr>
          <a:xfrm>
            <a:off x="685800" y="152400"/>
            <a:ext cx="7772400" cy="762000"/>
          </a:xfrm>
          <a:effectLst>
            <a:outerShdw blurRad="63500" dist="35921" dir="2700000" algn="ctr" rotWithShape="0">
              <a:srgbClr val="000000">
                <a:alpha val="74998"/>
              </a:srgbClr>
            </a:outerShdw>
          </a:effectLst>
        </p:spPr>
        <p:txBody>
          <a:bodyPr anchor="t">
            <a:spAutoFit/>
          </a:bodyPr>
          <a:lstStyle/>
          <a:p>
            <a:pPr>
              <a:spcBef>
                <a:spcPct val="50000"/>
              </a:spcBef>
              <a:defRPr/>
            </a:pPr>
            <a:r>
              <a:rPr lang="zh-CN" altLang="en-US" b="1" dirty="0" smtClean="0">
                <a:solidFill>
                  <a:srgbClr val="FFFFFF"/>
                </a:solidFill>
                <a:cs typeface="Arial"/>
              </a:rPr>
              <a:t>应用的两个部分</a:t>
            </a:r>
            <a:endParaRPr lang="en-US" b="1" dirty="0">
              <a:solidFill>
                <a:srgbClr val="FFFFFF"/>
              </a:solidFill>
              <a:cs typeface="Arial"/>
            </a:endParaRPr>
          </a:p>
        </p:txBody>
      </p:sp>
      <p:sp>
        <p:nvSpPr>
          <p:cNvPr id="123909" name="Text Box 12"/>
          <p:cNvSpPr txBox="1">
            <a:spLocks noChangeArrowheads="1"/>
          </p:cNvSpPr>
          <p:nvPr/>
        </p:nvSpPr>
        <p:spPr bwMode="auto">
          <a:xfrm>
            <a:off x="8426450" y="9525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b="1">
                <a:solidFill>
                  <a:srgbClr val="FFFFFF"/>
                </a:solidFill>
                <a:latin typeface="Comic Sans MS" charset="0"/>
              </a:rPr>
              <a:t>39</a:t>
            </a:r>
            <a:endParaRPr lang="en-US" altLang="zh-CN" b="1">
              <a:latin typeface="Comic Sans MS" charset="0"/>
            </a:endParaRPr>
          </a:p>
        </p:txBody>
      </p:sp>
      <p:sp>
        <p:nvSpPr>
          <p:cNvPr id="123910" name="Text Box 19"/>
          <p:cNvSpPr txBox="1">
            <a:spLocks noChangeArrowheads="1"/>
          </p:cNvSpPr>
          <p:nvPr/>
        </p:nvSpPr>
        <p:spPr bwMode="auto">
          <a:xfrm>
            <a:off x="76200" y="5181600"/>
            <a:ext cx="1447800" cy="40005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b="1"/>
              <a:t>圣经背景</a:t>
            </a:r>
          </a:p>
        </p:txBody>
      </p:sp>
      <p:sp>
        <p:nvSpPr>
          <p:cNvPr id="123911" name="Text Box 20"/>
          <p:cNvSpPr txBox="1">
            <a:spLocks noChangeArrowheads="1"/>
          </p:cNvSpPr>
          <p:nvPr/>
        </p:nvSpPr>
        <p:spPr bwMode="auto">
          <a:xfrm>
            <a:off x="7239000" y="5175250"/>
            <a:ext cx="1905000" cy="396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sz="2000" b="1"/>
              <a:t>21</a:t>
            </a:r>
            <a:r>
              <a:rPr lang="zh-CN" altLang="en-US" sz="2000" b="1"/>
              <a:t>世纪情境</a:t>
            </a:r>
          </a:p>
        </p:txBody>
      </p:sp>
      <p:sp>
        <p:nvSpPr>
          <p:cNvPr id="123912" name="Text Box 19"/>
          <p:cNvSpPr txBox="1">
            <a:spLocks noChangeArrowheads="1"/>
          </p:cNvSpPr>
          <p:nvPr/>
        </p:nvSpPr>
        <p:spPr bwMode="auto">
          <a:xfrm>
            <a:off x="3581400" y="5175250"/>
            <a:ext cx="1447800" cy="7016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a:t>实例</a:t>
            </a:r>
            <a:r>
              <a:rPr lang="en-US" altLang="ja-JP" sz="2000"/>
              <a:t/>
            </a:r>
            <a:br>
              <a:rPr lang="en-US" altLang="ja-JP" sz="2000"/>
            </a:br>
            <a:r>
              <a:rPr lang="en-US" altLang="ja-JP" sz="2000"/>
              <a:t>(</a:t>
            </a:r>
            <a:r>
              <a:rPr lang="zh-CN" altLang="en-US" sz="2000"/>
              <a:t>具体</a:t>
            </a:r>
            <a:r>
              <a:rPr lang="en-US" altLang="ja-JP" sz="2000"/>
              <a:t>)</a:t>
            </a:r>
            <a:endParaRPr lang="en-US" altLang="zh-CN" sz="2000"/>
          </a:p>
        </p:txBody>
      </p:sp>
      <p:sp>
        <p:nvSpPr>
          <p:cNvPr id="123913" name="Text Box 19"/>
          <p:cNvSpPr txBox="1">
            <a:spLocks noChangeArrowheads="1"/>
          </p:cNvSpPr>
          <p:nvPr/>
        </p:nvSpPr>
        <p:spPr bwMode="auto">
          <a:xfrm>
            <a:off x="1462088" y="4168775"/>
            <a:ext cx="1447800" cy="40005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a:t>生活例证</a:t>
            </a:r>
          </a:p>
        </p:txBody>
      </p:sp>
      <p:sp>
        <p:nvSpPr>
          <p:cNvPr id="123914" name="Text Box 20"/>
          <p:cNvSpPr txBox="1">
            <a:spLocks noChangeArrowheads="1"/>
          </p:cNvSpPr>
          <p:nvPr/>
        </p:nvSpPr>
        <p:spPr bwMode="auto">
          <a:xfrm>
            <a:off x="5486400" y="4168775"/>
            <a:ext cx="1905000" cy="40005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a:t>信徒生活</a:t>
            </a:r>
          </a:p>
        </p:txBody>
      </p:sp>
      <p:sp>
        <p:nvSpPr>
          <p:cNvPr id="123915" name="Text Box 19"/>
          <p:cNvSpPr txBox="1">
            <a:spLocks noChangeArrowheads="1"/>
          </p:cNvSpPr>
          <p:nvPr/>
        </p:nvSpPr>
        <p:spPr bwMode="auto">
          <a:xfrm>
            <a:off x="3352800" y="2286000"/>
            <a:ext cx="1905000" cy="70802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b="1"/>
              <a:t>原则</a:t>
            </a:r>
            <a:r>
              <a:rPr lang="en-US" altLang="ja-JP" sz="2000" b="1"/>
              <a:t/>
            </a:r>
            <a:br>
              <a:rPr lang="en-US" altLang="ja-JP" sz="2000" b="1"/>
            </a:br>
            <a:r>
              <a:rPr lang="en-US" altLang="ja-JP" sz="2000" b="1"/>
              <a:t>(</a:t>
            </a:r>
            <a:r>
              <a:rPr lang="zh-CN" altLang="en-US" sz="2000" b="1"/>
              <a:t>抽象</a:t>
            </a:r>
            <a:r>
              <a:rPr lang="en-US" altLang="ja-JP" sz="2000" b="1"/>
              <a:t>)</a:t>
            </a:r>
            <a:endParaRPr lang="en-US" altLang="zh-CN" sz="2000" b="1"/>
          </a:p>
        </p:txBody>
      </p:sp>
      <p:sp>
        <p:nvSpPr>
          <p:cNvPr id="123916" name="TextBox 12"/>
          <p:cNvSpPr txBox="1">
            <a:spLocks noChangeArrowheads="1"/>
          </p:cNvSpPr>
          <p:nvPr/>
        </p:nvSpPr>
        <p:spPr bwMode="auto">
          <a:xfrm>
            <a:off x="7732713" y="4013200"/>
            <a:ext cx="768350" cy="1082675"/>
          </a:xfrm>
          <a:prstGeom prst="rect">
            <a:avLst/>
          </a:prstGeom>
          <a:solidFill>
            <a:schemeClr val="bg1"/>
          </a:solidFill>
          <a:ln w="76200">
            <a:solidFill>
              <a:schemeClr val="tx1"/>
            </a:solidFill>
            <a:round/>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a:t>血气</a:t>
            </a:r>
            <a:r>
              <a:rPr lang="en-US" altLang="ja-JP" sz="2000"/>
              <a:t/>
            </a:r>
            <a:br>
              <a:rPr lang="en-US" altLang="ja-JP" sz="2000"/>
            </a:br>
            <a:r>
              <a:rPr lang="zh-CN" altLang="en-US" sz="2000"/>
              <a:t>和</a:t>
            </a:r>
            <a:r>
              <a:rPr lang="en-US" altLang="ja-JP" sz="2000"/>
              <a:t> </a:t>
            </a:r>
            <a:br>
              <a:rPr lang="en-US" altLang="ja-JP" sz="2000"/>
            </a:br>
            <a:r>
              <a:rPr lang="zh-CN" altLang="en-US" sz="2000"/>
              <a:t>肉体</a:t>
            </a:r>
          </a:p>
        </p:txBody>
      </p:sp>
      <p:sp>
        <p:nvSpPr>
          <p:cNvPr id="123917" name="TextBox 13"/>
          <p:cNvSpPr txBox="1">
            <a:spLocks noChangeArrowheads="1"/>
          </p:cNvSpPr>
          <p:nvPr/>
        </p:nvSpPr>
        <p:spPr bwMode="auto">
          <a:xfrm>
            <a:off x="417513" y="4013200"/>
            <a:ext cx="768350" cy="1082675"/>
          </a:xfrm>
          <a:prstGeom prst="rect">
            <a:avLst/>
          </a:prstGeom>
          <a:solidFill>
            <a:schemeClr val="bg1"/>
          </a:solidFill>
          <a:ln w="76200">
            <a:solidFill>
              <a:schemeClr val="tx1"/>
            </a:solidFill>
            <a:round/>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a:t>血气</a:t>
            </a:r>
            <a:endParaRPr lang="en-US" altLang="zh-CN" sz="2000"/>
          </a:p>
          <a:p>
            <a:pPr algn="ctr"/>
            <a:r>
              <a:rPr lang="zh-CN" altLang="en-US" sz="2000"/>
              <a:t>和</a:t>
            </a:r>
            <a:r>
              <a:rPr lang="en-US" altLang="ja-JP" sz="2000"/>
              <a:t> </a:t>
            </a:r>
            <a:br>
              <a:rPr lang="en-US" altLang="ja-JP" sz="2000"/>
            </a:br>
            <a:r>
              <a:rPr lang="zh-CN" altLang="en-US" sz="2000"/>
              <a:t>肉体</a:t>
            </a:r>
          </a:p>
        </p:txBody>
      </p:sp>
      <p:sp>
        <p:nvSpPr>
          <p:cNvPr id="15" name="Right Arrow 14"/>
          <p:cNvSpPr/>
          <p:nvPr/>
        </p:nvSpPr>
        <p:spPr bwMode="auto">
          <a:xfrm rot="19379865">
            <a:off x="1584325" y="2967038"/>
            <a:ext cx="1447800" cy="68580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6" name="Right Arrow 15"/>
          <p:cNvSpPr/>
          <p:nvPr/>
        </p:nvSpPr>
        <p:spPr bwMode="auto">
          <a:xfrm rot="2313893">
            <a:off x="5507038" y="2976563"/>
            <a:ext cx="1447800" cy="685800"/>
          </a:xfrm>
          <a:prstGeom prst="rightArrow">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17" name="Rectangle 11"/>
          <p:cNvSpPr txBox="1">
            <a:spLocks noChangeArrowheads="1"/>
          </p:cNvSpPr>
          <p:nvPr/>
        </p:nvSpPr>
        <p:spPr bwMode="auto">
          <a:xfrm>
            <a:off x="685800" y="914400"/>
            <a:ext cx="7772400" cy="5794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altLang="zh-CN" sz="3200" b="1" smtClean="0">
                <a:solidFill>
                  <a:srgbClr val="FFFFFF"/>
                </a:solidFill>
                <a:cs typeface="Arial" charset="0"/>
              </a:rPr>
              <a:t>= </a:t>
            </a:r>
            <a:r>
              <a:rPr lang="zh-CN" altLang="en-US" sz="3200" b="1" smtClean="0">
                <a:solidFill>
                  <a:srgbClr val="FFFFFF"/>
                </a:solidFill>
                <a:cs typeface="Arial" charset="0"/>
              </a:rPr>
              <a:t>原则</a:t>
            </a:r>
            <a:r>
              <a:rPr lang="en-US" altLang="ja-JP" sz="3200" b="1" smtClean="0">
                <a:solidFill>
                  <a:srgbClr val="FFFFFF"/>
                </a:solidFill>
                <a:cs typeface="Arial" charset="0"/>
              </a:rPr>
              <a:t> + </a:t>
            </a:r>
            <a:r>
              <a:rPr lang="zh-CN" altLang="en-US" sz="3200" b="1" smtClean="0">
                <a:solidFill>
                  <a:srgbClr val="FFFFFF"/>
                </a:solidFill>
                <a:cs typeface="Arial" charset="0"/>
              </a:rPr>
              <a:t>实例</a:t>
            </a:r>
          </a:p>
        </p:txBody>
      </p:sp>
      <p:sp>
        <p:nvSpPr>
          <p:cNvPr id="18" name="Text Box 19"/>
          <p:cNvSpPr txBox="1">
            <a:spLocks noChangeArrowheads="1"/>
          </p:cNvSpPr>
          <p:nvPr/>
        </p:nvSpPr>
        <p:spPr bwMode="auto">
          <a:xfrm>
            <a:off x="1323975" y="4876800"/>
            <a:ext cx="1724025" cy="7016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b="1" i="1">
                <a:solidFill>
                  <a:srgbClr val="FF0000"/>
                </a:solidFill>
              </a:rPr>
              <a:t>“不要把粮食收尽”</a:t>
            </a:r>
          </a:p>
        </p:txBody>
      </p:sp>
      <p:sp>
        <p:nvSpPr>
          <p:cNvPr id="19" name="Text Box 19"/>
          <p:cNvSpPr txBox="1">
            <a:spLocks noChangeArrowheads="1"/>
          </p:cNvSpPr>
          <p:nvPr/>
        </p:nvSpPr>
        <p:spPr bwMode="auto">
          <a:xfrm>
            <a:off x="5148263" y="4876800"/>
            <a:ext cx="2243137" cy="396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b="1" i="1">
                <a:solidFill>
                  <a:srgbClr val="FF0000"/>
                </a:solidFill>
              </a:rPr>
              <a:t>“支付乞丐工钱”</a:t>
            </a:r>
          </a:p>
        </p:txBody>
      </p:sp>
      <p:sp>
        <p:nvSpPr>
          <p:cNvPr id="20" name="Text Box 19"/>
          <p:cNvSpPr txBox="1">
            <a:spLocks noChangeArrowheads="1"/>
          </p:cNvSpPr>
          <p:nvPr/>
        </p:nvSpPr>
        <p:spPr bwMode="auto">
          <a:xfrm>
            <a:off x="2987675" y="3025775"/>
            <a:ext cx="2179638" cy="396875"/>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2000" b="1" i="1">
                <a:solidFill>
                  <a:srgbClr val="FF0000"/>
                </a:solidFill>
              </a:rPr>
              <a:t>“给弱者留机会”</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3" name="Object 2"/>
          <p:cNvGraphicFramePr>
            <a:graphicFrameLocks noChangeAspect="1"/>
          </p:cNvGraphicFramePr>
          <p:nvPr/>
        </p:nvGraphicFramePr>
        <p:xfrm>
          <a:off x="-246063" y="620713"/>
          <a:ext cx="9390063" cy="6048375"/>
        </p:xfrm>
        <a:graphic>
          <a:graphicData uri="http://schemas.openxmlformats.org/presentationml/2006/ole">
            <mc:AlternateContent xmlns:mc="http://schemas.openxmlformats.org/markup-compatibility/2006">
              <mc:Choice xmlns:v="urn:schemas-microsoft-com:vml" Requires="v">
                <p:oleObj spid="_x0000_s125959" name="文档" r:id="rId4" imgW="5829300" imgH="3759200" progId="Word.Document.8">
                  <p:embed/>
                </p:oleObj>
              </mc:Choice>
              <mc:Fallback>
                <p:oleObj name="文档" r:id="rId4" imgW="5829300" imgH="37592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620713"/>
                        <a:ext cx="9390063" cy="604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2" name="Rectangle 2"/>
          <p:cNvSpPr>
            <a:spLocks noGrp="1" noChangeArrowheads="1"/>
          </p:cNvSpPr>
          <p:nvPr>
            <p:ph type="title" idx="4294967295"/>
          </p:nvPr>
        </p:nvSpPr>
        <p:spPr>
          <a:xfrm>
            <a:off x="0" y="0"/>
            <a:ext cx="9144000" cy="609600"/>
          </a:xfrm>
          <a:solidFill>
            <a:srgbClr val="000000"/>
          </a:solidFill>
          <a:effectLst>
            <a:outerShdw blurRad="63500" dist="38099" dir="2700000" algn="ctr" rotWithShape="0">
              <a:srgbClr val="000000">
                <a:alpha val="74998"/>
              </a:srgbClr>
            </a:outerShdw>
          </a:effectLst>
        </p:spPr>
        <p:txBody>
          <a:bodyPr/>
          <a:lstStyle/>
          <a:p>
            <a:pPr>
              <a:defRPr/>
            </a:pPr>
            <a:r>
              <a:rPr lang="zh-CN" altLang="en-US" sz="3600">
                <a:solidFill>
                  <a:srgbClr val="FFFFFF"/>
                </a:solidFill>
                <a:latin typeface="Arial" charset="0"/>
                <a:ea typeface="ＭＳ Ｐゴシック" charset="0"/>
                <a:cs typeface="ＭＳ Ｐゴシック" charset="0"/>
              </a:rPr>
              <a:t>总结：发展思想的问题</a:t>
            </a:r>
          </a:p>
        </p:txBody>
      </p:sp>
      <p:sp>
        <p:nvSpPr>
          <p:cNvPr id="125955" name="Text Box 13"/>
          <p:cNvSpPr txBox="1">
            <a:spLocks noChangeArrowheads="1"/>
          </p:cNvSpPr>
          <p:nvPr/>
        </p:nvSpPr>
        <p:spPr bwMode="auto">
          <a:xfrm>
            <a:off x="8591550" y="0"/>
            <a:ext cx="55245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zh-CN" b="1">
                <a:solidFill>
                  <a:srgbClr val="FFFFFF"/>
                </a:solidFill>
                <a:latin typeface="Comic Sans MS" charset="0"/>
              </a:rPr>
              <a:t>39</a:t>
            </a:r>
            <a:endParaRPr lang="en-US" altLang="zh-CN" b="1">
              <a:latin typeface="Comic Sans MS" charset="0"/>
            </a:endParaRPr>
          </a:p>
        </p:txBody>
      </p:sp>
      <p:sp>
        <p:nvSpPr>
          <p:cNvPr id="113669" name="Text Box 5"/>
          <p:cNvSpPr txBox="1">
            <a:spLocks noChangeArrowheads="1"/>
          </p:cNvSpPr>
          <p:nvPr/>
        </p:nvSpPr>
        <p:spPr bwMode="auto">
          <a:xfrm>
            <a:off x="4067175" y="2066925"/>
            <a:ext cx="2087563" cy="641350"/>
          </a:xfrm>
          <a:prstGeom prst="rect">
            <a:avLst/>
          </a:prstGeom>
          <a:solidFill>
            <a:schemeClr val="bg1"/>
          </a:solidFill>
          <a:ln>
            <a:noFill/>
          </a:ln>
          <a:effectLst>
            <a:prstShdw prst="shdw17" dist="17961" dir="2700000">
              <a:schemeClr val="bg1">
                <a:gamma/>
                <a:shade val="60000"/>
                <a:invGamma/>
                <a:alpha val="74998"/>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zh-CN" altLang="en-US" sz="1800"/>
              <a:t>他们相信这是真的吗？</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idx="4294967295"/>
          </p:nvPr>
        </p:nvSpPr>
        <p:spPr>
          <a:xfrm>
            <a:off x="755650" y="609600"/>
            <a:ext cx="7632700" cy="762000"/>
          </a:xfrm>
          <a:gradFill rotWithShape="0">
            <a:gsLst>
              <a:gs pos="0">
                <a:srgbClr val="800080"/>
              </a:gs>
              <a:gs pos="50000">
                <a:srgbClr val="800080">
                  <a:gamma/>
                  <a:shade val="29804"/>
                  <a:invGamma/>
                </a:srgbClr>
              </a:gs>
              <a:gs pos="100000">
                <a:srgbClr val="800080"/>
              </a:gs>
            </a:gsLst>
            <a:lin ang="5400000" scaled="1"/>
          </a:gradFill>
        </p:spPr>
        <p:txBody>
          <a:bodyPr/>
          <a:lstStyle/>
          <a:p>
            <a:pPr eaLnBrk="1" hangingPunct="1">
              <a:defRPr/>
            </a:pPr>
            <a:r>
              <a:rPr lang="zh-CN" altLang="en-US" sz="2800" smtClean="0">
                <a:effectLst>
                  <a:outerShdw blurRad="38100" dist="38100" dir="2700000" algn="tl">
                    <a:srgbClr val="000000"/>
                  </a:outerShdw>
                </a:effectLst>
                <a:latin typeface="黑体" charset="0"/>
                <a:ea typeface="黑体" charset="0"/>
                <a:cs typeface="黑体" charset="0"/>
              </a:rPr>
              <a:t>准备释经讲道的过程</a:t>
            </a:r>
          </a:p>
        </p:txBody>
      </p:sp>
      <p:sp>
        <p:nvSpPr>
          <p:cNvPr id="91138"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a:defRPr/>
            </a:pPr>
            <a:r>
              <a:rPr lang="zh-CN" altLang="en-US" sz="1800" b="1">
                <a:solidFill>
                  <a:schemeClr val="tx2"/>
                </a:solidFill>
                <a:effectLst>
                  <a:outerShdw blurRad="38100" dist="38100" dir="2700000" algn="tl">
                    <a:srgbClr val="000000"/>
                  </a:outerShdw>
                </a:effectLst>
                <a:latin typeface="黑体" charset="0"/>
                <a:ea typeface="黑体" charset="0"/>
                <a:cs typeface="黑体" charset="0"/>
              </a:rPr>
              <a:t>取自</a:t>
            </a:r>
            <a:r>
              <a:rPr lang="en-US" altLang="zh-CN" sz="1800" b="1">
                <a:solidFill>
                  <a:schemeClr val="tx2"/>
                </a:solidFill>
                <a:effectLst>
                  <a:outerShdw blurRad="38100" dist="38100" dir="2700000" algn="tl">
                    <a:srgbClr val="000000"/>
                  </a:outerShdw>
                </a:effectLst>
                <a:latin typeface="黑体" charset="0"/>
                <a:ea typeface="黑体" charset="0"/>
                <a:cs typeface="Arial" charset="0"/>
              </a:rPr>
              <a:t> </a:t>
            </a:r>
            <a:r>
              <a:rPr lang="en-US" altLang="ja-JP" sz="1800" b="1">
                <a:solidFill>
                  <a:schemeClr val="tx2"/>
                </a:solidFill>
                <a:effectLst>
                  <a:outerShdw blurRad="38100" dist="38100" dir="2700000" algn="tl">
                    <a:srgbClr val="000000"/>
                  </a:outerShdw>
                </a:effectLst>
                <a:ea typeface="黑体" charset="0"/>
                <a:cs typeface="Arial" charset="0"/>
              </a:rPr>
              <a:t>Ramesh Richard</a:t>
            </a:r>
            <a:r>
              <a:rPr lang="fr-FR" altLang="ja-JP" sz="1800" b="1">
                <a:solidFill>
                  <a:schemeClr val="tx2"/>
                </a:solidFill>
                <a:effectLst>
                  <a:outerShdw blurRad="38100" dist="38100" dir="2700000" algn="tl">
                    <a:srgbClr val="000000"/>
                  </a:outerShdw>
                </a:effectLst>
                <a:latin typeface="黑体" charset="0"/>
                <a:ea typeface="黑体" charset="0"/>
                <a:cs typeface="Arial" charset="0"/>
              </a:rPr>
              <a:t> </a:t>
            </a:r>
            <a:r>
              <a:rPr lang="zh-CN" altLang="en-US" sz="1800" b="1">
                <a:solidFill>
                  <a:schemeClr val="tx2"/>
                </a:solidFill>
                <a:effectLst>
                  <a:outerShdw blurRad="38100" dist="38100" dir="2700000" algn="tl">
                    <a:srgbClr val="000000"/>
                  </a:outerShdw>
                </a:effectLst>
                <a:latin typeface="黑体" charset="0"/>
                <a:ea typeface="黑体" charset="0"/>
                <a:cs typeface="黑体" charset="0"/>
              </a:rPr>
              <a:t>的</a:t>
            </a:r>
            <a:r>
              <a:rPr lang="en-US" altLang="ja-JP" sz="1800" b="1">
                <a:solidFill>
                  <a:schemeClr val="tx2"/>
                </a:solidFill>
                <a:effectLst>
                  <a:outerShdw blurRad="38100" dist="38100" dir="2700000" algn="tl">
                    <a:srgbClr val="000000"/>
                  </a:outerShdw>
                </a:effectLst>
                <a:latin typeface="黑体" charset="0"/>
                <a:ea typeface="黑体" charset="0"/>
                <a:cs typeface="黑体" charset="0"/>
              </a:rPr>
              <a:t> </a:t>
            </a:r>
            <a:r>
              <a:rPr lang="en-US" altLang="ja-JP" sz="1800" b="1">
                <a:solidFill>
                  <a:schemeClr val="tx2"/>
                </a:solidFill>
                <a:effectLst>
                  <a:outerShdw blurRad="38100" dist="38100" dir="2700000" algn="tl">
                    <a:srgbClr val="000000"/>
                  </a:outerShdw>
                </a:effectLst>
                <a:ea typeface="黑体" charset="0"/>
                <a:cs typeface="黑体" charset="0"/>
              </a:rPr>
              <a:t>“</a:t>
            </a:r>
            <a:r>
              <a:rPr lang="ja-JP" altLang="en-US" sz="1800" b="1" i="1">
                <a:solidFill>
                  <a:schemeClr val="tx2"/>
                </a:solidFill>
                <a:effectLst>
                  <a:outerShdw blurRad="38100" dist="38100" dir="2700000" algn="tl">
                    <a:srgbClr val="000000"/>
                  </a:outerShdw>
                </a:effectLst>
                <a:ea typeface="黑体" charset="0"/>
                <a:cs typeface="黑体" charset="0"/>
              </a:rPr>
              <a:t>释经讲道七阶”</a:t>
            </a:r>
            <a:endParaRPr lang="zh-CN" altLang="en-US" sz="1800" b="1" i="1">
              <a:solidFill>
                <a:schemeClr val="tx2"/>
              </a:solidFill>
              <a:effectLst>
                <a:outerShdw blurRad="38100" dist="38100" dir="2700000" algn="tl">
                  <a:srgbClr val="000000"/>
                </a:outerShdw>
              </a:effectLst>
              <a:ea typeface="黑体" charset="0"/>
              <a:cs typeface="黑体"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研读</a:t>
            </a:r>
          </a:p>
        </p:txBody>
      </p:sp>
      <p:sp>
        <p:nvSpPr>
          <p:cNvPr id="91141"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42"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43"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宣讲</a:t>
            </a: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结构</a:t>
            </a:r>
          </a:p>
        </p:txBody>
      </p:sp>
      <p:sp>
        <p:nvSpPr>
          <p:cNvPr id="91147"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经文</a:t>
            </a:r>
            <a:r>
              <a:rPr lang="en-US" b="1">
                <a:solidFill>
                  <a:schemeClr val="tx2"/>
                </a:solidFill>
                <a:effectLst>
                  <a:outerShdw blurRad="38100" dist="38100" dir="2700000" algn="tl">
                    <a:srgbClr val="000000"/>
                  </a:outerShdw>
                </a:effectLst>
                <a:latin typeface="黑体" charset="0"/>
                <a:ea typeface="黑体" charset="0"/>
                <a:cs typeface="黑体" charset="0"/>
              </a:rPr>
              <a:t>主旨</a:t>
            </a:r>
            <a:endParaRPr lang="zh-CN" altLang="en-US" b="1">
              <a:solidFill>
                <a:schemeClr val="tx2"/>
              </a:solidFill>
              <a:effectLst>
                <a:outerShdw blurRad="38100" dist="38100" dir="2700000" algn="tl">
                  <a:srgbClr val="000000"/>
                </a:outerShdw>
              </a:effectLst>
              <a:latin typeface="黑体" charset="0"/>
              <a:ea typeface="黑体" charset="0"/>
              <a:cs typeface="黑体" charset="0"/>
            </a:endParaRPr>
          </a:p>
        </p:txBody>
      </p:sp>
      <p:sp>
        <p:nvSpPr>
          <p:cNvPr id="91149"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50"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信息主旨</a:t>
            </a: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a:defRPr/>
            </a:pPr>
            <a:r>
              <a:rPr lang="zh-CN" altLang="en-US" b="1">
                <a:solidFill>
                  <a:schemeClr val="tx2"/>
                </a:solidFill>
                <a:effectLst>
                  <a:outerShdw blurRad="38100" dist="38100" dir="2700000" algn="tl">
                    <a:srgbClr val="000000"/>
                  </a:outerShdw>
                </a:effectLst>
                <a:latin typeface="黑体" charset="0"/>
                <a:ea typeface="黑体" charset="0"/>
                <a:cs typeface="黑体" charset="0"/>
              </a:rPr>
              <a:t>信息目标作桥梁</a:t>
            </a: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脑</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心</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a:defRPr/>
            </a:pPr>
            <a:r>
              <a:rPr lang="zh-CN" altLang="en-US" sz="2000" b="1" i="1">
                <a:solidFill>
                  <a:srgbClr val="FDE3BA"/>
                </a:solidFill>
                <a:effectLst>
                  <a:outerShdw blurRad="38100" dist="38100" dir="2700000" algn="tl">
                    <a:srgbClr val="000000"/>
                  </a:outerShdw>
                </a:effectLst>
                <a:latin typeface="黑体" charset="0"/>
                <a:ea typeface="黑体" charset="0"/>
                <a:cs typeface="黑体" charset="0"/>
              </a:rPr>
              <a:t>骨干</a:t>
            </a:r>
            <a:endParaRPr lang="zh-CN" altLang="en-US" b="1" i="1">
              <a:solidFill>
                <a:srgbClr val="FDE3BA"/>
              </a:solidFill>
              <a:effectLst>
                <a:outerShdw blurRad="38100" dist="38100" dir="2700000" algn="tl">
                  <a:srgbClr val="000000"/>
                </a:outerShdw>
              </a:effectLst>
              <a:latin typeface="黑体" charset="0"/>
              <a:ea typeface="黑体" charset="0"/>
              <a:cs typeface="黑体"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a:defRPr/>
            </a:pPr>
            <a:r>
              <a:rPr lang="zh-CN" altLang="en-US" b="1" i="1">
                <a:solidFill>
                  <a:srgbClr val="FDE3BA"/>
                </a:solidFill>
                <a:effectLst>
                  <a:outerShdw blurRad="38100" dist="38100" dir="2700000" algn="tl">
                    <a:srgbClr val="000000"/>
                  </a:outerShdw>
                </a:effectLst>
                <a:latin typeface="黑体" charset="0"/>
                <a:ea typeface="黑体" charset="0"/>
                <a:cs typeface="黑体" charset="0"/>
              </a:rPr>
              <a:t>肉</a:t>
            </a:r>
          </a:p>
        </p:txBody>
      </p:sp>
      <p:sp>
        <p:nvSpPr>
          <p:cNvPr id="91157"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58"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59"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60"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61"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91162"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zh-CN" altLang="en-US">
              <a:latin typeface="Times New Roman"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经文</a:t>
            </a: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zh-CN" altLang="en-US" b="1">
                <a:solidFill>
                  <a:srgbClr val="D49FFF"/>
                </a:solidFill>
                <a:effectLst>
                  <a:outerShdw blurRad="38100" dist="38100" dir="2700000" algn="tl">
                    <a:srgbClr val="000000"/>
                  </a:outerShdw>
                </a:effectLst>
                <a:latin typeface="黑体" charset="0"/>
                <a:ea typeface="黑体" charset="0"/>
                <a:cs typeface="黑体" charset="0"/>
              </a:rPr>
              <a:t>信息</a:t>
            </a: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 </a:t>
            </a:r>
            <a:r>
              <a:rPr lang="zh-CN" altLang="en-US" sz="1400" b="1">
                <a:effectLst>
                  <a:outerShdw blurRad="38100" dist="38100" dir="2700000" algn="tl">
                    <a:srgbClr val="000000"/>
                  </a:outerShdw>
                </a:effectLst>
                <a:latin typeface="黑体" charset="0"/>
                <a:ea typeface="黑体" charset="0"/>
                <a:cs typeface="黑体" charset="0"/>
              </a:rPr>
              <a:t>选择经文</a:t>
            </a: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2 </a:t>
            </a:r>
            <a:r>
              <a:rPr lang="zh-CN" altLang="en-US" sz="1400" b="1">
                <a:effectLst>
                  <a:outerShdw blurRad="38100" dist="38100" dir="2700000" algn="tl">
                    <a:srgbClr val="000000"/>
                  </a:outerShdw>
                </a:effectLst>
                <a:latin typeface="黑体" charset="0"/>
                <a:ea typeface="黑体" charset="0"/>
                <a:cs typeface="黑体" charset="0"/>
              </a:rPr>
              <a:t>分析经文</a:t>
            </a: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3.1 </a:t>
            </a:r>
            <a:r>
              <a:rPr lang="zh-CN" altLang="en-US" sz="1400" b="1">
                <a:effectLst>
                  <a:outerShdw blurRad="38100" dist="38100" dir="2700000" algn="tl">
                    <a:srgbClr val="000000"/>
                  </a:outerShdw>
                </a:effectLst>
                <a:latin typeface="黑体" charset="0"/>
                <a:ea typeface="黑体" charset="0"/>
                <a:cs typeface="黑体" charset="0"/>
              </a:rPr>
              <a:t>解经大纲</a:t>
            </a:r>
          </a:p>
        </p:txBody>
      </p:sp>
      <p:sp>
        <p:nvSpPr>
          <p:cNvPr id="458785" name="Rectangle 33"/>
          <p:cNvSpPr>
            <a:spLocks noChangeArrowheads="1"/>
          </p:cNvSpPr>
          <p:nvPr/>
        </p:nvSpPr>
        <p:spPr bwMode="auto">
          <a:xfrm>
            <a:off x="539750" y="3757613"/>
            <a:ext cx="16033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3.2 </a:t>
            </a:r>
            <a:r>
              <a:rPr lang="zh-CN" altLang="en-US" sz="1400" b="1">
                <a:effectLst>
                  <a:outerShdw blurRad="38100" dist="38100" dir="2700000" algn="tl">
                    <a:srgbClr val="000000"/>
                  </a:outerShdw>
                </a:effectLst>
                <a:latin typeface="黑体" charset="0"/>
                <a:ea typeface="黑体" charset="0"/>
                <a:cs typeface="黑体" charset="0"/>
              </a:rPr>
              <a:t>解经中心意思</a:t>
            </a: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5 </a:t>
            </a:r>
            <a:r>
              <a:rPr lang="zh-CN" altLang="en-US" sz="1400" b="1">
                <a:effectLst>
                  <a:outerShdw blurRad="38100" dist="38100" dir="2700000" algn="tl">
                    <a:srgbClr val="000000"/>
                  </a:outerShdw>
                </a:effectLst>
                <a:latin typeface="黑体" charset="0"/>
                <a:ea typeface="黑体" charset="0"/>
                <a:cs typeface="黑体" charset="0"/>
              </a:rPr>
              <a:t>期望听众所作出的回应</a:t>
            </a:r>
          </a:p>
        </p:txBody>
      </p:sp>
      <p:sp>
        <p:nvSpPr>
          <p:cNvPr id="458788" name="Rectangle 36"/>
          <p:cNvSpPr>
            <a:spLocks noChangeArrowheads="1"/>
          </p:cNvSpPr>
          <p:nvPr/>
        </p:nvSpPr>
        <p:spPr bwMode="auto">
          <a:xfrm>
            <a:off x="7021513" y="3757613"/>
            <a:ext cx="1425575" cy="30162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6 </a:t>
            </a:r>
            <a:r>
              <a:rPr lang="zh-CN" altLang="en-US" sz="1400" b="1">
                <a:effectLst>
                  <a:outerShdw blurRad="38100" dist="38100" dir="2700000" algn="tl">
                    <a:srgbClr val="000000"/>
                  </a:outerShdw>
                </a:effectLst>
                <a:latin typeface="黑体" charset="0"/>
                <a:ea typeface="黑体" charset="0"/>
                <a:cs typeface="黑体" charset="0"/>
              </a:rPr>
              <a:t>信息中心意思</a:t>
            </a:r>
          </a:p>
        </p:txBody>
      </p:sp>
      <p:sp>
        <p:nvSpPr>
          <p:cNvPr id="458789" name="Rectangle 37"/>
          <p:cNvSpPr>
            <a:spLocks noChangeArrowheads="1"/>
          </p:cNvSpPr>
          <p:nvPr/>
        </p:nvSpPr>
        <p:spPr bwMode="auto">
          <a:xfrm>
            <a:off x="7339013" y="4191000"/>
            <a:ext cx="1158875" cy="727075"/>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7 </a:t>
            </a:r>
            <a:r>
              <a:rPr lang="zh-CN" altLang="en-US" sz="1400" b="1">
                <a:effectLst>
                  <a:outerShdw blurRad="38100" dist="38100" dir="2700000" algn="tl">
                    <a:srgbClr val="000000"/>
                  </a:outerShdw>
                </a:effectLst>
                <a:latin typeface="黑体" charset="0"/>
                <a:ea typeface="黑体" charset="0"/>
                <a:cs typeface="黑体" charset="0"/>
              </a:rPr>
              <a:t>信息大纲</a:t>
            </a:r>
            <a:endParaRPr lang="en-US" altLang="zh-CN" sz="1400" b="1">
              <a:effectLst>
                <a:outerShdw blurRad="38100" dist="38100" dir="2700000" algn="tl">
                  <a:srgbClr val="000000"/>
                </a:outerShdw>
              </a:effectLst>
              <a:latin typeface="黑体" charset="0"/>
              <a:cs typeface="Arial" charset="0"/>
            </a:endParaRPr>
          </a:p>
          <a:p>
            <a:pPr>
              <a:defRPr/>
            </a:pPr>
            <a:r>
              <a:rPr lang="en-US" altLang="zh-CN" sz="1400" b="1">
                <a:effectLst>
                  <a:outerShdw blurRad="38100" dist="38100" dir="2700000" algn="tl">
                    <a:srgbClr val="000000"/>
                  </a:outerShdw>
                </a:effectLst>
                <a:latin typeface="黑体" charset="0"/>
                <a:cs typeface="Arial" charset="0"/>
              </a:rPr>
              <a:t>8 </a:t>
            </a:r>
            <a:r>
              <a:rPr lang="zh-CN" altLang="en-US" sz="1400" b="1">
                <a:effectLst>
                  <a:outerShdw blurRad="38100" dist="38100" dir="2700000" algn="tl">
                    <a:srgbClr val="000000"/>
                  </a:outerShdw>
                </a:effectLst>
                <a:latin typeface="黑体" charset="0"/>
                <a:ea typeface="黑体" charset="0"/>
                <a:cs typeface="黑体" charset="0"/>
              </a:rPr>
              <a:t>清晰</a:t>
            </a:r>
            <a:endParaRPr lang="en-US" altLang="ja-JP" sz="1400" b="1">
              <a:effectLst>
                <a:outerShdw blurRad="38100" dist="38100" dir="2700000" algn="tl">
                  <a:srgbClr val="000000"/>
                </a:outerShdw>
              </a:effectLst>
              <a:latin typeface="黑体" charset="0"/>
              <a:cs typeface="Arial" charset="0"/>
            </a:endParaRPr>
          </a:p>
          <a:p>
            <a:pPr>
              <a:defRPr/>
            </a:pPr>
            <a:r>
              <a:rPr lang="en-US" altLang="zh-CN" sz="1400" b="1">
                <a:effectLst>
                  <a:outerShdw blurRad="38100" dist="38100" dir="2700000" algn="tl">
                    <a:srgbClr val="000000"/>
                  </a:outerShdw>
                </a:effectLst>
                <a:latin typeface="黑体" charset="0"/>
                <a:cs typeface="Arial" charset="0"/>
              </a:rPr>
              <a:t>9 </a:t>
            </a:r>
            <a:r>
              <a:rPr lang="zh-CN" altLang="en-US" sz="1400" b="1">
                <a:effectLst>
                  <a:outerShdw blurRad="38100" dist="38100" dir="2700000" algn="tl">
                    <a:srgbClr val="000000"/>
                  </a:outerShdw>
                </a:effectLst>
                <a:latin typeface="黑体" charset="0"/>
                <a:ea typeface="黑体" charset="0"/>
                <a:cs typeface="黑体" charset="0"/>
              </a:rPr>
              <a:t>前言</a:t>
            </a:r>
            <a:r>
              <a:rPr lang="en-US" altLang="zh-CN" sz="1400" b="1">
                <a:effectLst>
                  <a:outerShdw blurRad="38100" dist="38100" dir="2700000" algn="tl">
                    <a:srgbClr val="000000"/>
                  </a:outerShdw>
                </a:effectLst>
                <a:latin typeface="黑体" charset="0"/>
                <a:cs typeface="Arial" charset="0"/>
              </a:rPr>
              <a:t>/</a:t>
            </a:r>
            <a:r>
              <a:rPr lang="zh-CN" altLang="en-US" sz="1400" b="1">
                <a:effectLst>
                  <a:outerShdw blurRad="38100" dist="38100" dir="2700000" algn="tl">
                    <a:srgbClr val="000000"/>
                  </a:outerShdw>
                </a:effectLst>
                <a:latin typeface="黑体" charset="0"/>
                <a:ea typeface="黑体" charset="0"/>
                <a:cs typeface="黑体" charset="0"/>
              </a:rPr>
              <a:t>结论</a:t>
            </a: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10 </a:t>
            </a:r>
            <a:r>
              <a:rPr lang="zh-CN" altLang="en-US" sz="1400" b="1">
                <a:effectLst>
                  <a:outerShdw blurRad="38100" dist="38100" dir="2700000" algn="tl">
                    <a:srgbClr val="000000"/>
                  </a:outerShdw>
                </a:effectLst>
                <a:latin typeface="黑体" charset="0"/>
                <a:ea typeface="黑体" charset="0"/>
                <a:cs typeface="黑体" charset="0"/>
              </a:rPr>
              <a:t>写稿和讲道</a:t>
            </a:r>
          </a:p>
        </p:txBody>
      </p:sp>
      <p:sp>
        <p:nvSpPr>
          <p:cNvPr id="458791" name="Rectangle 39"/>
          <p:cNvSpPr>
            <a:spLocks noChangeArrowheads="1"/>
          </p:cNvSpPr>
          <p:nvPr/>
        </p:nvSpPr>
        <p:spPr bwMode="auto">
          <a:xfrm>
            <a:off x="685800" y="6021388"/>
            <a:ext cx="7924800" cy="301625"/>
          </a:xfrm>
          <a:prstGeom prst="rect">
            <a:avLst/>
          </a:prstGeom>
          <a:noFill/>
          <a:ln w="12700">
            <a:noFill/>
            <a:miter lim="800000"/>
            <a:headEnd/>
            <a:tailEnd/>
          </a:ln>
          <a:effectLst/>
        </p:spPr>
        <p:txBody>
          <a:bodyPr lIns="90487" tIns="44450" rIns="90487" bIns="44450">
            <a:spAutoFit/>
          </a:bodyPr>
          <a:lstStyle/>
          <a:p>
            <a:pPr algn="ctr">
              <a:defRPr/>
            </a:pPr>
            <a:r>
              <a:rPr lang="zh-CN" altLang="en-US" sz="1400" b="1">
                <a:effectLst>
                  <a:outerShdw blurRad="38100" dist="38100" dir="2700000" algn="tl">
                    <a:srgbClr val="000000"/>
                  </a:outerShdw>
                </a:effectLst>
                <a:latin typeface="黑体" charset="0"/>
                <a:ea typeface="黑体" charset="0"/>
                <a:cs typeface="黑体" charset="0"/>
              </a:rPr>
              <a:t>参考</a:t>
            </a:r>
            <a:r>
              <a:rPr lang="en-US" altLang="zh-CN" sz="1400" b="1">
                <a:effectLst>
                  <a:outerShdw blurRad="38100" dist="38100" dir="2700000" algn="tl">
                    <a:srgbClr val="000000"/>
                  </a:outerShdw>
                </a:effectLst>
                <a:latin typeface="黑体" charset="0"/>
                <a:ea typeface="黑体" charset="0"/>
                <a:cs typeface="Arial" charset="0"/>
              </a:rPr>
              <a:t> </a:t>
            </a:r>
            <a:r>
              <a:rPr lang="en-US" altLang="ja-JP" sz="1400" b="1">
                <a:effectLst>
                  <a:outerShdw blurRad="38100" dist="38100" dir="2700000" algn="tl">
                    <a:srgbClr val="000000"/>
                  </a:outerShdw>
                </a:effectLst>
                <a:ea typeface="黑体" charset="0"/>
                <a:cs typeface="Arial" charset="0"/>
              </a:rPr>
              <a:t>Haddon Robinson, </a:t>
            </a:r>
            <a:r>
              <a:rPr lang="en-US" altLang="ja-JP" sz="1400" b="1" i="1">
                <a:effectLst>
                  <a:outerShdw blurRad="38100" dist="38100" dir="2700000" algn="tl">
                    <a:srgbClr val="000000"/>
                  </a:outerShdw>
                </a:effectLst>
                <a:ea typeface="黑体" charset="0"/>
                <a:cs typeface="Arial" charset="0"/>
              </a:rPr>
              <a:t>Biblical Preaching</a:t>
            </a:r>
            <a:r>
              <a:rPr lang="en-US" altLang="ja-JP" sz="1400" b="1">
                <a:effectLst>
                  <a:outerShdw blurRad="38100" dist="38100" dir="2700000" algn="tl">
                    <a:srgbClr val="000000"/>
                  </a:outerShdw>
                </a:effectLst>
                <a:ea typeface="黑体" charset="0"/>
                <a:cs typeface="Arial" charset="0"/>
              </a:rPr>
              <a:t> (notes, 105)</a:t>
            </a:r>
            <a:r>
              <a:rPr lang="en-US" altLang="ja-JP" sz="1400" b="1">
                <a:effectLst>
                  <a:outerShdw blurRad="38100" dist="38100" dir="2700000" algn="tl">
                    <a:srgbClr val="000000"/>
                  </a:outerShdw>
                </a:effectLst>
                <a:latin typeface="黑体" charset="0"/>
                <a:ea typeface="黑体" charset="0"/>
                <a:cs typeface="Arial" charset="0"/>
              </a:rPr>
              <a:t> </a:t>
            </a:r>
            <a:r>
              <a:rPr lang="zh-CN" altLang="en-US" sz="1400" b="1">
                <a:effectLst>
                  <a:outerShdw blurRad="38100" dist="38100" dir="2700000" algn="tl">
                    <a:srgbClr val="000000"/>
                  </a:outerShdw>
                </a:effectLst>
                <a:latin typeface="黑体" charset="0"/>
                <a:ea typeface="黑体" charset="0"/>
                <a:cs typeface="黑体" charset="0"/>
              </a:rPr>
              <a:t>的</a:t>
            </a:r>
            <a:r>
              <a:rPr lang="en-US" altLang="zh-CN" sz="1400" b="1">
                <a:effectLst>
                  <a:outerShdw blurRad="38100" dist="38100" dir="2700000" algn="tl">
                    <a:srgbClr val="000000"/>
                  </a:outerShdw>
                </a:effectLst>
                <a:latin typeface="黑体" charset="0"/>
                <a:ea typeface="黑体" charset="0"/>
                <a:cs typeface="黑体" charset="0"/>
              </a:rPr>
              <a:t>10</a:t>
            </a:r>
            <a:r>
              <a:rPr lang="zh-CN" altLang="en-US" sz="1400" b="1">
                <a:effectLst>
                  <a:outerShdw blurRad="38100" dist="38100" dir="2700000" algn="tl">
                    <a:srgbClr val="000000"/>
                  </a:outerShdw>
                </a:effectLst>
                <a:latin typeface="黑体" charset="0"/>
                <a:ea typeface="黑体" charset="0"/>
                <a:cs typeface="黑体" charset="0"/>
              </a:rPr>
              <a:t>个步骤（白色字体）</a:t>
            </a:r>
          </a:p>
        </p:txBody>
      </p:sp>
      <p:sp>
        <p:nvSpPr>
          <p:cNvPr id="91174"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altLang="zh-CN" b="1">
                <a:solidFill>
                  <a:srgbClr val="00084D"/>
                </a:solidFill>
                <a:latin typeface="Times New Roman" charset="0"/>
                <a:cs typeface="Arial" charset="0"/>
              </a:rPr>
              <a:t>27-28, 251</a:t>
            </a:r>
            <a:endParaRPr lang="en-US" altLang="zh-CN">
              <a:solidFill>
                <a:srgbClr val="00084D"/>
              </a:solidFill>
              <a:latin typeface="Times New Roman" charset="0"/>
              <a:cs typeface="Arial" charset="0"/>
            </a:endParaRPr>
          </a:p>
        </p:txBody>
      </p:sp>
      <p:sp>
        <p:nvSpPr>
          <p:cNvPr id="41" name="Oval 40"/>
          <p:cNvSpPr/>
          <p:nvPr/>
        </p:nvSpPr>
        <p:spPr bwMode="auto">
          <a:xfrm>
            <a:off x="900113" y="2420938"/>
            <a:ext cx="2286000" cy="1143000"/>
          </a:xfrm>
          <a:prstGeom prst="ellipse">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a:lstStyle/>
          <a:p>
            <a:pPr>
              <a:defRPr/>
            </a:pPr>
            <a:endParaRPr lang="en-US">
              <a:ea typeface="ＭＳ Ｐゴシック" charset="-128"/>
              <a:cs typeface="ＭＳ Ｐゴシック" charset="-128"/>
            </a:endParaRPr>
          </a:p>
        </p:txBody>
      </p:sp>
      <p:sp>
        <p:nvSpPr>
          <p:cNvPr id="458786" name="Rectangle 34"/>
          <p:cNvSpPr>
            <a:spLocks noChangeArrowheads="1"/>
          </p:cNvSpPr>
          <p:nvPr/>
        </p:nvSpPr>
        <p:spPr bwMode="auto">
          <a:xfrm>
            <a:off x="914400" y="2852738"/>
            <a:ext cx="2144713" cy="301625"/>
          </a:xfrm>
          <a:prstGeom prst="rect">
            <a:avLst/>
          </a:prstGeom>
          <a:noFill/>
          <a:ln w="12700">
            <a:noFill/>
            <a:miter lim="800000"/>
            <a:headEnd/>
            <a:tailEnd/>
          </a:ln>
          <a:effectLst/>
        </p:spPr>
        <p:txBody>
          <a:bodyPr lIns="90487" tIns="44450" rIns="90487" bIns="44450">
            <a:spAutoFit/>
          </a:bodyPr>
          <a:lstStyle/>
          <a:p>
            <a:pPr>
              <a:defRPr/>
            </a:pPr>
            <a:r>
              <a:rPr lang="en-US" altLang="zh-CN" sz="1400" b="1">
                <a:effectLst>
                  <a:outerShdw blurRad="38100" dist="38100" dir="2700000" algn="tl">
                    <a:srgbClr val="000000"/>
                  </a:outerShdw>
                </a:effectLst>
                <a:latin typeface="黑体" charset="0"/>
                <a:ea typeface="黑体" charset="0"/>
                <a:cs typeface="黑体" charset="0"/>
              </a:rPr>
              <a:t>4 </a:t>
            </a:r>
            <a:r>
              <a:rPr lang="zh-CN" altLang="en-US" sz="1400" b="1">
                <a:effectLst>
                  <a:outerShdw blurRad="38100" dist="38100" dir="2700000" algn="tl">
                    <a:srgbClr val="000000"/>
                  </a:outerShdw>
                </a:effectLst>
                <a:latin typeface="黑体" charset="0"/>
                <a:ea typeface="黑体" charset="0"/>
                <a:cs typeface="黑体" charset="0"/>
              </a:rPr>
              <a:t>三个发展思想的问题</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p:txBody>
          <a:bodyPr/>
          <a:lstStyle/>
          <a:p>
            <a:pPr eaLnBrk="1" hangingPunct="1"/>
            <a:r>
              <a:rPr lang="en-US" altLang="zh-CN">
                <a:latin typeface="Arial" charset="0"/>
                <a:cs typeface="ＭＳ Ｐゴシック" charset="0"/>
              </a:rPr>
              <a:t>Black</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ctrTitle"/>
          </p:nvPr>
        </p:nvSpPr>
        <p:spPr>
          <a:xfrm>
            <a:off x="577850" y="404813"/>
            <a:ext cx="7989888" cy="2027237"/>
          </a:xfrm>
          <a:solidFill>
            <a:srgbClr val="440044"/>
          </a:solidFill>
          <a:ln>
            <a:solidFill>
              <a:schemeClr val="bg1"/>
            </a:solidFill>
            <a:miter lim="800000"/>
            <a:headEnd/>
            <a:tailEnd/>
          </a:ln>
        </p:spPr>
        <p:txBody>
          <a:bodyPr/>
          <a:lstStyle/>
          <a:p>
            <a:pPr eaLnBrk="1" hangingPunct="1"/>
            <a:r>
              <a:rPr lang="zh-CN" altLang="en-US" sz="5400">
                <a:solidFill>
                  <a:schemeClr val="bg1"/>
                </a:solidFill>
                <a:latin typeface="Arial" charset="0"/>
                <a:cs typeface="ＭＳ Ｐゴシック" charset="0"/>
              </a:rPr>
              <a:t>你觉得释经大纲困难吗？</a:t>
            </a:r>
            <a:endParaRPr lang="zh-CN" altLang="en-US" sz="5400">
              <a:latin typeface="Arial" charset="0"/>
              <a:cs typeface="ＭＳ Ｐゴシック" charset="0"/>
            </a:endParaRPr>
          </a:p>
        </p:txBody>
      </p:sp>
      <p:sp>
        <p:nvSpPr>
          <p:cNvPr id="93186" name="Rectangle 2"/>
          <p:cNvSpPr txBox="1">
            <a:spLocks noChangeArrowheads="1"/>
          </p:cNvSpPr>
          <p:nvPr/>
        </p:nvSpPr>
        <p:spPr bwMode="auto">
          <a:xfrm>
            <a:off x="577850" y="3068638"/>
            <a:ext cx="79898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5400">
                <a:solidFill>
                  <a:schemeClr val="bg1"/>
                </a:solidFill>
              </a:rPr>
              <a:t>“</a:t>
            </a:r>
            <a:r>
              <a:rPr lang="zh-CN" altLang="en-US" sz="5400">
                <a:solidFill>
                  <a:schemeClr val="bg1"/>
                </a:solidFill>
              </a:rPr>
              <a:t>熟能生巧</a:t>
            </a:r>
            <a:r>
              <a:rPr lang="en-US" sz="5400">
                <a:solidFill>
                  <a:schemeClr val="bg1"/>
                </a:solidFill>
              </a:rPr>
              <a:t>”</a:t>
            </a:r>
            <a:endParaRPr lang="zh-CN" altLang="en-US" sz="5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ctrTitle"/>
          </p:nvPr>
        </p:nvSpPr>
        <p:spPr>
          <a:xfrm>
            <a:off x="2438400" y="609600"/>
            <a:ext cx="6019800" cy="4724400"/>
          </a:xfrm>
        </p:spPr>
        <p:txBody>
          <a:bodyPr/>
          <a:lstStyle/>
          <a:p>
            <a:pPr eaLnBrk="1" hangingPunct="1"/>
            <a:r>
              <a:rPr lang="zh-CN" altLang="en-US">
                <a:solidFill>
                  <a:schemeClr val="bg1"/>
                </a:solidFill>
                <a:latin typeface="Arial" charset="0"/>
                <a:cs typeface="ＭＳ Ｐゴシック" charset="0"/>
              </a:rPr>
              <a:t>让我们用以弗所书</a:t>
            </a:r>
            <a:r>
              <a:rPr lang="en-US" altLang="zh-CN">
                <a:solidFill>
                  <a:schemeClr val="bg1"/>
                </a:solidFill>
                <a:latin typeface="Arial" charset="0"/>
                <a:cs typeface="ＭＳ Ｐゴシック" charset="0"/>
              </a:rPr>
              <a:t>6</a:t>
            </a:r>
            <a:r>
              <a:rPr lang="zh-CN" altLang="en-US">
                <a:solidFill>
                  <a:schemeClr val="bg1"/>
                </a:solidFill>
                <a:latin typeface="Arial" charset="0"/>
                <a:cs typeface="ＭＳ Ｐゴシック" charset="0"/>
              </a:rPr>
              <a:t>：</a:t>
            </a:r>
            <a:r>
              <a:rPr lang="en-US" altLang="zh-CN">
                <a:solidFill>
                  <a:schemeClr val="bg1"/>
                </a:solidFill>
                <a:latin typeface="Arial" charset="0"/>
                <a:cs typeface="ＭＳ Ｐゴシック" charset="0"/>
              </a:rPr>
              <a:t>4</a:t>
            </a:r>
            <a:r>
              <a:rPr lang="zh-CN" altLang="en-US">
                <a:solidFill>
                  <a:schemeClr val="bg1"/>
                </a:solidFill>
                <a:latin typeface="Arial" charset="0"/>
                <a:cs typeface="ＭＳ Ｐゴシック" charset="0"/>
              </a:rPr>
              <a:t>来看第</a:t>
            </a:r>
            <a:r>
              <a:rPr lang="en-US" altLang="zh-CN">
                <a:solidFill>
                  <a:schemeClr val="bg1"/>
                </a:solidFill>
                <a:latin typeface="Arial" charset="0"/>
                <a:cs typeface="ＭＳ Ｐゴシック" charset="0"/>
              </a:rPr>
              <a:t>1</a:t>
            </a:r>
            <a:r>
              <a:rPr lang="zh-CN" altLang="en-US">
                <a:solidFill>
                  <a:schemeClr val="bg1"/>
                </a:solidFill>
                <a:latin typeface="Arial" charset="0"/>
                <a:cs typeface="ＭＳ Ｐゴシック" charset="0"/>
              </a:rPr>
              <a:t>－</a:t>
            </a:r>
            <a:r>
              <a:rPr lang="en-US" altLang="zh-CN">
                <a:solidFill>
                  <a:schemeClr val="bg1"/>
                </a:solidFill>
                <a:latin typeface="Arial" charset="0"/>
                <a:cs typeface="ＭＳ Ｐゴシック" charset="0"/>
              </a:rPr>
              <a:t>3</a:t>
            </a:r>
            <a:r>
              <a:rPr lang="zh-CN" altLang="en-US">
                <a:solidFill>
                  <a:schemeClr val="bg1"/>
                </a:solidFill>
                <a:latin typeface="Arial" charset="0"/>
                <a:cs typeface="ＭＳ Ｐゴシック" charset="0"/>
              </a:rPr>
              <a:t>步骤</a:t>
            </a:r>
            <a:endParaRPr lang="zh-CN" altLang="en-US">
              <a:latin typeface="Arial" charset="0"/>
              <a:cs typeface="ＭＳ Ｐゴシック" charset="0"/>
            </a:endParaRPr>
          </a:p>
        </p:txBody>
      </p:sp>
      <p:pic>
        <p:nvPicPr>
          <p:cNvPr id="95234" name="Picture 4" descr="disci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513" y="1752600"/>
            <a:ext cx="18938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1447800" y="228600"/>
            <a:ext cx="7010400" cy="914400"/>
          </a:xfrm>
        </p:spPr>
        <p:txBody>
          <a:bodyPr/>
          <a:lstStyle/>
          <a:p>
            <a:pPr algn="l" eaLnBrk="1" hangingPunct="1"/>
            <a:r>
              <a:rPr lang="en-US" altLang="zh-CN" sz="4000" b="1">
                <a:solidFill>
                  <a:schemeClr val="bg1"/>
                </a:solidFill>
                <a:latin typeface="Arial" charset="0"/>
                <a:cs typeface="ＭＳ Ｐゴシック" charset="0"/>
              </a:rPr>
              <a:t>1.  </a:t>
            </a:r>
            <a:r>
              <a:rPr lang="zh-CN" altLang="en-US" sz="4000" b="1">
                <a:solidFill>
                  <a:schemeClr val="bg1"/>
                </a:solidFill>
                <a:latin typeface="Arial" charset="0"/>
                <a:cs typeface="ＭＳ Ｐゴシック" charset="0"/>
              </a:rPr>
              <a:t>研读以弗所书</a:t>
            </a:r>
            <a:r>
              <a:rPr lang="en-US" altLang="zh-CN" sz="4000" b="1">
                <a:solidFill>
                  <a:schemeClr val="bg1"/>
                </a:solidFill>
                <a:latin typeface="Arial" charset="0"/>
                <a:cs typeface="ＭＳ Ｐゴシック" charset="0"/>
              </a:rPr>
              <a:t> </a:t>
            </a:r>
            <a:r>
              <a:rPr lang="en-US" altLang="ja-JP" sz="4000" b="1">
                <a:solidFill>
                  <a:schemeClr val="bg1"/>
                </a:solidFill>
                <a:latin typeface="Arial" charset="0"/>
                <a:cs typeface="ＭＳ Ｐゴシック" charset="0"/>
              </a:rPr>
              <a:t>6:4</a:t>
            </a:r>
            <a:endParaRPr lang="en-US" altLang="zh-CN" sz="4000" b="1">
              <a:latin typeface="Arial" charset="0"/>
              <a:cs typeface="ＭＳ Ｐゴシック" charset="0"/>
            </a:endParaRPr>
          </a:p>
        </p:txBody>
      </p:sp>
      <p:sp>
        <p:nvSpPr>
          <p:cNvPr id="4" name="Rectangle 2"/>
          <p:cNvSpPr txBox="1">
            <a:spLocks noChangeArrowheads="1"/>
          </p:cNvSpPr>
          <p:nvPr/>
        </p:nvSpPr>
        <p:spPr bwMode="auto">
          <a:xfrm>
            <a:off x="0" y="17526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79388">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solidFill>
                  <a:srgbClr val="FFFF00"/>
                </a:solidFill>
              </a:rPr>
              <a:t>上下文</a:t>
            </a:r>
            <a:r>
              <a:rPr lang="en-US" altLang="ja-JP" sz="2800" b="1">
                <a:solidFill>
                  <a:srgbClr val="FFFF00"/>
                </a:solidFill>
              </a:rPr>
              <a:t>: </a:t>
            </a:r>
            <a:r>
              <a:rPr lang="zh-CN" altLang="en-US" sz="2800" b="1">
                <a:solidFill>
                  <a:srgbClr val="FFFF00"/>
                </a:solidFill>
              </a:rPr>
              <a:t>在这段经文之前保罗记载了什么</a:t>
            </a:r>
            <a:r>
              <a:rPr lang="en-US" altLang="ja-JP" b="1">
                <a:solidFill>
                  <a:srgbClr val="FFFF00"/>
                </a:solidFill>
              </a:rPr>
              <a:t>?</a:t>
            </a:r>
          </a:p>
          <a:p>
            <a:pPr lvl="2"/>
            <a:r>
              <a:rPr lang="en-US" altLang="zh-CN" sz="2800" b="1">
                <a:solidFill>
                  <a:srgbClr val="FFFFFF"/>
                </a:solidFill>
              </a:rPr>
              <a:t>• </a:t>
            </a:r>
            <a:r>
              <a:rPr lang="zh-CN" altLang="en-US" sz="2800" b="1">
                <a:solidFill>
                  <a:srgbClr val="FFFFFF"/>
                </a:solidFill>
              </a:rPr>
              <a:t>儿女要听从父母</a:t>
            </a:r>
            <a:r>
              <a:rPr lang="en-US" altLang="ja-JP" sz="2800" b="1">
                <a:solidFill>
                  <a:srgbClr val="FFFFFF"/>
                </a:solidFill>
              </a:rPr>
              <a:t> (6:1-3).</a:t>
            </a:r>
          </a:p>
          <a:p>
            <a:pPr lvl="2"/>
            <a:r>
              <a:rPr lang="en-US" altLang="zh-CN" sz="2800" b="1">
                <a:solidFill>
                  <a:srgbClr val="FFFFFF"/>
                </a:solidFill>
              </a:rPr>
              <a:t>• </a:t>
            </a:r>
            <a:r>
              <a:rPr lang="zh-CN" altLang="en-US" sz="2800" b="1">
                <a:solidFill>
                  <a:srgbClr val="FFFFFF"/>
                </a:solidFill>
              </a:rPr>
              <a:t>信徒当彼此顺服</a:t>
            </a:r>
            <a:r>
              <a:rPr lang="en-US" altLang="ja-JP" sz="2800" b="1">
                <a:solidFill>
                  <a:srgbClr val="FFFFFF"/>
                </a:solidFill>
              </a:rPr>
              <a:t> (5:21–6:9).</a:t>
            </a:r>
          </a:p>
          <a:p>
            <a:pPr lvl="2"/>
            <a:endParaRPr lang="en-US" altLang="zh-CN" sz="2800" b="1">
              <a:solidFill>
                <a:srgbClr val="FFFFFF"/>
              </a:solidFill>
            </a:endParaRPr>
          </a:p>
          <a:p>
            <a:r>
              <a:rPr lang="zh-CN" altLang="en-US" sz="2800" b="1" u="sng">
                <a:solidFill>
                  <a:srgbClr val="FFFF00"/>
                </a:solidFill>
              </a:rPr>
              <a:t>目的</a:t>
            </a:r>
            <a:r>
              <a:rPr lang="en-US" altLang="ja-JP" sz="2800" b="1">
                <a:solidFill>
                  <a:srgbClr val="FFFF00"/>
                </a:solidFill>
              </a:rPr>
              <a:t>: </a:t>
            </a:r>
            <a:r>
              <a:rPr lang="zh-CN" altLang="en-US" sz="2800" b="1">
                <a:solidFill>
                  <a:srgbClr val="FFFF00"/>
                </a:solidFill>
              </a:rPr>
              <a:t>为什么此段经文会记载在圣经里</a:t>
            </a:r>
            <a:r>
              <a:rPr lang="en-US" altLang="ja-JP" sz="2800" b="1">
                <a:solidFill>
                  <a:srgbClr val="FFFF00"/>
                </a:solidFill>
              </a:rPr>
              <a:t>?</a:t>
            </a:r>
            <a:endParaRPr lang="en-US" altLang="ja-JP" b="1">
              <a:solidFill>
                <a:srgbClr val="FFFF00"/>
              </a:solidFill>
            </a:endParaRPr>
          </a:p>
          <a:p>
            <a:pPr lvl="2"/>
            <a:r>
              <a:rPr lang="en-US" altLang="zh-CN" sz="2800" b="1">
                <a:solidFill>
                  <a:srgbClr val="FFFFFF"/>
                </a:solidFill>
              </a:rPr>
              <a:t>• </a:t>
            </a:r>
            <a:r>
              <a:rPr lang="zh-CN" altLang="en-US" sz="2800" b="1">
                <a:solidFill>
                  <a:srgbClr val="FFFFFF"/>
                </a:solidFill>
              </a:rPr>
              <a:t>父母需知道如何教养儿女。</a:t>
            </a:r>
            <a:endParaRPr lang="en-US" altLang="ja-JP" b="1">
              <a:solidFill>
                <a:srgbClr val="FFFFFF"/>
              </a:solidFill>
            </a:endParaRPr>
          </a:p>
          <a:p>
            <a:pPr lvl="2"/>
            <a:r>
              <a:rPr lang="en-US" altLang="zh-CN" sz="2800" b="1">
                <a:solidFill>
                  <a:srgbClr val="FFFFFF"/>
                </a:solidFill>
              </a:rPr>
              <a:t>• </a:t>
            </a:r>
            <a:r>
              <a:rPr lang="zh-CN" altLang="en-US" sz="2800" b="1">
                <a:solidFill>
                  <a:srgbClr val="FFFFFF"/>
                </a:solidFill>
              </a:rPr>
              <a:t>父亲对待儿女通常较严厉。</a:t>
            </a:r>
            <a:endParaRPr lang="en-US" altLang="ja-JP" sz="2800" b="1">
              <a:solidFill>
                <a:srgbClr val="FFFFFF"/>
              </a:solidFill>
            </a:endParaRPr>
          </a:p>
          <a:p>
            <a:pPr lvl="2"/>
            <a:endParaRPr lang="zh-CN" altLang="en-US" b="1">
              <a:solidFill>
                <a:srgbClr val="FFFFFF"/>
              </a:solidFill>
            </a:endParaRPr>
          </a:p>
          <a:p>
            <a:r>
              <a:rPr lang="zh-CN" altLang="en-US" sz="2800" b="1" u="sng">
                <a:solidFill>
                  <a:srgbClr val="FFFF00"/>
                </a:solidFill>
              </a:rPr>
              <a:t>背景</a:t>
            </a:r>
            <a:r>
              <a:rPr lang="en-US" altLang="ja-JP" sz="2800" b="1">
                <a:solidFill>
                  <a:srgbClr val="FFFF00"/>
                </a:solidFill>
              </a:rPr>
              <a:t>: </a:t>
            </a:r>
            <a:r>
              <a:rPr lang="zh-CN" altLang="en-US" sz="2800" b="1">
                <a:solidFill>
                  <a:srgbClr val="FFFF00"/>
                </a:solidFill>
              </a:rPr>
              <a:t>历史背景如何帮助我们理解这段经文</a:t>
            </a:r>
            <a:r>
              <a:rPr lang="en-US" altLang="ja-JP" sz="2800" b="1">
                <a:solidFill>
                  <a:srgbClr val="FFFF00"/>
                </a:solidFill>
              </a:rPr>
              <a:t>?</a:t>
            </a:r>
            <a:endParaRPr lang="en-US" altLang="ja-JP" b="1">
              <a:solidFill>
                <a:srgbClr val="FFFF00"/>
              </a:solidFill>
            </a:endParaRPr>
          </a:p>
          <a:p>
            <a:pPr lvl="2"/>
            <a:r>
              <a:rPr lang="en-US" altLang="zh-CN" sz="2800" b="1">
                <a:solidFill>
                  <a:srgbClr val="FFFFFF"/>
                </a:solidFill>
              </a:rPr>
              <a:t>• </a:t>
            </a:r>
            <a:r>
              <a:rPr lang="zh-CN" altLang="en-US" sz="2800" b="1">
                <a:solidFill>
                  <a:srgbClr val="FFFFFF"/>
                </a:solidFill>
              </a:rPr>
              <a:t>在第一世纪希腊社会重男轻女。</a:t>
            </a:r>
            <a:endParaRPr lang="zh-CN" altLang="en-US" b="1">
              <a:solidFill>
                <a:srgbClr val="FFFFFF"/>
              </a:solidFill>
            </a:endParaRPr>
          </a:p>
        </p:txBody>
      </p:sp>
      <p:pic>
        <p:nvPicPr>
          <p:cNvPr id="97283" name="Picture 4" descr="disci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ctrTitle"/>
          </p:nvPr>
        </p:nvSpPr>
        <p:spPr>
          <a:xfrm>
            <a:off x="1447800" y="228600"/>
            <a:ext cx="7010400" cy="914400"/>
          </a:xfrm>
        </p:spPr>
        <p:txBody>
          <a:bodyPr/>
          <a:lstStyle/>
          <a:p>
            <a:pPr algn="l" eaLnBrk="1" hangingPunct="1"/>
            <a:r>
              <a:rPr lang="en-US" altLang="zh-CN" sz="4000" b="1">
                <a:solidFill>
                  <a:schemeClr val="bg1"/>
                </a:solidFill>
                <a:latin typeface="Arial" charset="0"/>
                <a:cs typeface="ＭＳ Ｐゴシック" charset="0"/>
              </a:rPr>
              <a:t>1.  </a:t>
            </a:r>
            <a:r>
              <a:rPr lang="zh-CN" altLang="en-US" sz="4000" b="1">
                <a:solidFill>
                  <a:schemeClr val="bg1"/>
                </a:solidFill>
                <a:latin typeface="Arial" charset="0"/>
                <a:cs typeface="ＭＳ Ｐゴシック" charset="0"/>
              </a:rPr>
              <a:t>研读以弗所书</a:t>
            </a:r>
            <a:r>
              <a:rPr lang="en-US" altLang="zh-CN" sz="4000" b="1">
                <a:solidFill>
                  <a:schemeClr val="bg1"/>
                </a:solidFill>
                <a:latin typeface="Arial" charset="0"/>
                <a:cs typeface="ＭＳ Ｐゴシック" charset="0"/>
              </a:rPr>
              <a:t> </a:t>
            </a:r>
            <a:r>
              <a:rPr lang="en-US" altLang="ja-JP" sz="4000" b="1">
                <a:solidFill>
                  <a:schemeClr val="bg1"/>
                </a:solidFill>
                <a:latin typeface="Arial" charset="0"/>
                <a:cs typeface="ＭＳ Ｐゴシック" charset="0"/>
              </a:rPr>
              <a:t>6:4</a:t>
            </a:r>
            <a:endParaRPr lang="en-US" altLang="zh-CN" sz="4000" b="1">
              <a:latin typeface="Arial" charset="0"/>
              <a:cs typeface="ＭＳ Ｐゴシック" charset="0"/>
            </a:endParaRPr>
          </a:p>
        </p:txBody>
      </p:sp>
      <p:sp>
        <p:nvSpPr>
          <p:cNvPr id="4" name="Rectangle 2"/>
          <p:cNvSpPr txBox="1">
            <a:spLocks noChangeArrowheads="1"/>
          </p:cNvSpPr>
          <p:nvPr/>
        </p:nvSpPr>
        <p:spPr bwMode="auto">
          <a:xfrm>
            <a:off x="0" y="132715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428750" indent="-51435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b="1" u="sng">
                <a:solidFill>
                  <a:srgbClr val="FFFFFF"/>
                </a:solidFill>
              </a:rPr>
              <a:t>问题</a:t>
            </a:r>
            <a:endParaRPr lang="en-US" altLang="ja-JP" b="1" u="sng">
              <a:solidFill>
                <a:srgbClr val="FFFFFF"/>
              </a:solidFill>
            </a:endParaRPr>
          </a:p>
          <a:p>
            <a:pPr lvl="2">
              <a:buFont typeface="Arial" charset="0"/>
              <a:buAutoNum type="arabicPeriod"/>
            </a:pPr>
            <a:r>
              <a:rPr lang="zh-CN" altLang="en-US" sz="2800" b="1">
                <a:solidFill>
                  <a:srgbClr val="FFFFFF"/>
                </a:solidFill>
              </a:rPr>
              <a:t>这段经文是保罗写给谁的</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为什么这里只谈到父亲</a:t>
            </a:r>
            <a:r>
              <a:rPr lang="en-US" altLang="ja-JP" sz="2800" b="1">
                <a:solidFill>
                  <a:srgbClr val="FFFFFF"/>
                </a:solidFill>
              </a:rPr>
              <a:t>? </a:t>
            </a:r>
            <a:r>
              <a:rPr lang="zh-CN" altLang="en-US" sz="2800" b="1">
                <a:solidFill>
                  <a:srgbClr val="FFFFFF"/>
                </a:solidFill>
              </a:rPr>
              <a:t>母亲不也养育儿女吗</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我们应如何对待儿女</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“不要惹儿女的气”是什么意思</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这里所指的教训是什么意思</a:t>
            </a:r>
            <a:r>
              <a:rPr lang="en-US" altLang="ja-JP" sz="2800" b="1">
                <a:solidFill>
                  <a:srgbClr val="FFFFFF"/>
                </a:solidFill>
              </a:rPr>
              <a:t>?  </a:t>
            </a:r>
            <a:endParaRPr lang="en-US" altLang="ja-JP" b="1">
              <a:solidFill>
                <a:srgbClr val="FFFFFF"/>
              </a:solidFill>
            </a:endParaRPr>
          </a:p>
          <a:p>
            <a:pPr lvl="2">
              <a:buFont typeface="Arial" charset="0"/>
              <a:buAutoNum type="arabicPeriod"/>
            </a:pPr>
            <a:r>
              <a:rPr lang="zh-CN" altLang="en-US" sz="2800" b="1">
                <a:solidFill>
                  <a:srgbClr val="FFFFFF"/>
                </a:solidFill>
              </a:rPr>
              <a:t>教训和警戒有什么分别</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“照着主的教训”是什么意思</a:t>
            </a:r>
            <a:r>
              <a:rPr lang="en-US" altLang="ja-JP" sz="2800" b="1">
                <a:solidFill>
                  <a:srgbClr val="FFFFFF"/>
                </a:solidFill>
              </a:rPr>
              <a:t>?</a:t>
            </a:r>
            <a:endParaRPr lang="en-US" altLang="ja-JP" b="1">
              <a:solidFill>
                <a:srgbClr val="FFFFFF"/>
              </a:solidFill>
            </a:endParaRPr>
          </a:p>
          <a:p>
            <a:pPr lvl="2">
              <a:buFont typeface="Arial" charset="0"/>
              <a:buAutoNum type="arabicPeriod"/>
            </a:pPr>
            <a:r>
              <a:rPr lang="zh-CN" altLang="en-US" sz="2800" b="1">
                <a:solidFill>
                  <a:srgbClr val="FFFFFF"/>
                </a:solidFill>
              </a:rPr>
              <a:t>父亲这样做需维持多久</a:t>
            </a:r>
            <a:r>
              <a:rPr lang="en-US" altLang="ja-JP" sz="2800" b="1">
                <a:solidFill>
                  <a:srgbClr val="FFFFFF"/>
                </a:solidFill>
              </a:rPr>
              <a:t>?  </a:t>
            </a:r>
            <a:r>
              <a:rPr lang="zh-CN" altLang="en-US" sz="2800" b="1">
                <a:solidFill>
                  <a:srgbClr val="FFFFFF"/>
                </a:solidFill>
              </a:rPr>
              <a:t>希腊文“父亲”一词是否能帮助我们理解顺服的时间限度</a:t>
            </a:r>
            <a:r>
              <a:rPr lang="en-US" altLang="ja-JP" sz="2800" b="1">
                <a:solidFill>
                  <a:srgbClr val="FFFFFF"/>
                </a:solidFill>
              </a:rPr>
              <a:t>?</a:t>
            </a:r>
            <a:endParaRPr lang="en-US" altLang="zh-CN" sz="2800" b="1">
              <a:solidFill>
                <a:srgbClr val="FFFFFF"/>
              </a:solidFill>
            </a:endParaRPr>
          </a:p>
        </p:txBody>
      </p:sp>
      <p:pic>
        <p:nvPicPr>
          <p:cNvPr id="99331" name="Picture 4" descr="disci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left)">
                                      <p:cBhvr>
                                        <p:cTn id="40" dur="500"/>
                                        <p:tgtEl>
                                          <p:spTgt spid="4">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wipe(left)">
                                      <p:cBhvr>
                                        <p:cTn id="4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ctrTitle"/>
          </p:nvPr>
        </p:nvSpPr>
        <p:spPr>
          <a:xfrm>
            <a:off x="1403350" y="260350"/>
            <a:ext cx="7343775" cy="914400"/>
          </a:xfrm>
        </p:spPr>
        <p:txBody>
          <a:bodyPr/>
          <a:lstStyle/>
          <a:p>
            <a:pPr algn="l" eaLnBrk="1" hangingPunct="1"/>
            <a:r>
              <a:rPr lang="en-US" altLang="zh-CN" sz="4000" b="1">
                <a:solidFill>
                  <a:schemeClr val="bg1"/>
                </a:solidFill>
                <a:latin typeface="Arial" charset="0"/>
                <a:cs typeface="ＭＳ Ｐゴシック" charset="0"/>
              </a:rPr>
              <a:t>2. </a:t>
            </a:r>
            <a:r>
              <a:rPr lang="zh-CN" altLang="en-US" sz="4000" b="1">
                <a:solidFill>
                  <a:schemeClr val="bg1"/>
                </a:solidFill>
                <a:latin typeface="Arial" charset="0"/>
                <a:cs typeface="ＭＳ Ｐゴシック" charset="0"/>
              </a:rPr>
              <a:t>结构</a:t>
            </a:r>
            <a:r>
              <a:rPr lang="en-US" altLang="ja-JP" sz="4000" b="1">
                <a:solidFill>
                  <a:schemeClr val="bg1"/>
                </a:solidFill>
                <a:latin typeface="Arial" charset="0"/>
                <a:cs typeface="ＭＳ Ｐゴシック" charset="0"/>
              </a:rPr>
              <a:t> (</a:t>
            </a:r>
            <a:r>
              <a:rPr lang="zh-CN" altLang="en-US" sz="4000" b="1">
                <a:solidFill>
                  <a:schemeClr val="bg1"/>
                </a:solidFill>
                <a:latin typeface="Arial" charset="0"/>
                <a:cs typeface="ＭＳ Ｐゴシック" charset="0"/>
              </a:rPr>
              <a:t>释经大纲</a:t>
            </a:r>
            <a:r>
              <a:rPr lang="en-US" altLang="ja-JP" sz="4000" b="1">
                <a:solidFill>
                  <a:schemeClr val="bg1"/>
                </a:solidFill>
                <a:latin typeface="Arial" charset="0"/>
                <a:cs typeface="ＭＳ Ｐゴシック" charset="0"/>
              </a:rPr>
              <a:t>)</a:t>
            </a:r>
            <a:endParaRPr lang="en-US" altLang="zh-CN" sz="4000" b="1">
              <a:latin typeface="Arial" charset="0"/>
              <a:cs typeface="ＭＳ Ｐゴシック" charset="0"/>
            </a:endParaRPr>
          </a:p>
        </p:txBody>
      </p:sp>
      <p:pic>
        <p:nvPicPr>
          <p:cNvPr id="101378" name="Picture 4" descr="disci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827088" y="1447800"/>
            <a:ext cx="83169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2438" indent="-452438">
              <a:defRPr sz="2400">
                <a:solidFill>
                  <a:schemeClr val="tx1"/>
                </a:solidFill>
                <a:latin typeface="Arial" charset="0"/>
                <a:ea typeface="ＭＳ Ｐゴシック" charset="0"/>
                <a:cs typeface="ＭＳ Ｐゴシック" charset="0"/>
              </a:defRPr>
            </a:lvl1pPr>
            <a:lvl2pPr marL="1168400" indent="-71120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sz="2800" b="1">
                <a:solidFill>
                  <a:schemeClr val="bg1"/>
                </a:solidFill>
              </a:rPr>
              <a:t>I.	</a:t>
            </a:r>
            <a:r>
              <a:rPr lang="zh-CN" altLang="en-US" sz="2800" b="1" u="sng">
                <a:solidFill>
                  <a:srgbClr val="FFFF00"/>
                </a:solidFill>
              </a:rPr>
              <a:t>负面</a:t>
            </a:r>
            <a:r>
              <a:rPr lang="en-US" altLang="ja-JP" sz="2800" b="1">
                <a:solidFill>
                  <a:schemeClr val="bg1"/>
                </a:solidFill>
              </a:rPr>
              <a:t>: </a:t>
            </a:r>
            <a:r>
              <a:rPr lang="zh-CN" altLang="en-US" sz="2800" b="1">
                <a:solidFill>
                  <a:schemeClr val="bg1"/>
                </a:solidFill>
              </a:rPr>
              <a:t>以弗所的父亲们不应以</a:t>
            </a:r>
            <a:r>
              <a:rPr lang="zh-CN" altLang="en-US" sz="2800" b="1">
                <a:solidFill>
                  <a:schemeClr val="bg2"/>
                </a:solidFill>
              </a:rPr>
              <a:t>激怒</a:t>
            </a:r>
            <a:r>
              <a:rPr lang="zh-CN" altLang="en-US" sz="2800" b="1">
                <a:solidFill>
                  <a:schemeClr val="bg1"/>
                </a:solidFill>
              </a:rPr>
              <a:t>儿女</a:t>
            </a:r>
            <a:r>
              <a:rPr lang="zh-CN" altLang="en-US" sz="2800" b="1">
                <a:solidFill>
                  <a:srgbClr val="FFFF00"/>
                </a:solidFill>
              </a:rPr>
              <a:t>的方式</a:t>
            </a:r>
            <a:r>
              <a:rPr lang="zh-CN" altLang="en-US" sz="2800" b="1">
                <a:solidFill>
                  <a:schemeClr val="bg1"/>
                </a:solidFill>
              </a:rPr>
              <a:t>来教养他们 </a:t>
            </a:r>
            <a:r>
              <a:rPr lang="en-US" altLang="ja-JP" sz="2800" b="1">
                <a:solidFill>
                  <a:schemeClr val="bg1"/>
                </a:solidFill>
              </a:rPr>
              <a:t>(4a).</a:t>
            </a:r>
            <a:endParaRPr lang="en-US" altLang="ja-JP" b="1">
              <a:solidFill>
                <a:schemeClr val="bg1"/>
              </a:solidFill>
            </a:endParaRPr>
          </a:p>
          <a:p>
            <a:r>
              <a:rPr lang="en-US" altLang="zh-CN" sz="2800" b="1">
                <a:solidFill>
                  <a:schemeClr val="bg1"/>
                </a:solidFill>
              </a:rPr>
              <a:t>II.	</a:t>
            </a:r>
            <a:r>
              <a:rPr lang="zh-CN" altLang="en-US" sz="2800" b="1" u="sng">
                <a:solidFill>
                  <a:srgbClr val="FFFF00"/>
                </a:solidFill>
              </a:rPr>
              <a:t>正面</a:t>
            </a:r>
            <a:r>
              <a:rPr lang="en-US" altLang="zh-CN" sz="2800" b="1">
                <a:solidFill>
                  <a:schemeClr val="bg1"/>
                </a:solidFill>
              </a:rPr>
              <a:t>:</a:t>
            </a:r>
            <a:r>
              <a:rPr lang="zh-CN" altLang="en-US" sz="2800" b="1">
                <a:solidFill>
                  <a:schemeClr val="bg1"/>
                </a:solidFill>
              </a:rPr>
              <a:t>以弗所的父亲们应以</a:t>
            </a:r>
            <a:r>
              <a:rPr lang="zh-CN" altLang="en-US" sz="2800" b="1">
                <a:solidFill>
                  <a:schemeClr val="bg2"/>
                </a:solidFill>
              </a:rPr>
              <a:t>主的心意为指引</a:t>
            </a:r>
            <a:r>
              <a:rPr lang="zh-CN" altLang="en-US" sz="2800" b="1">
                <a:solidFill>
                  <a:srgbClr val="FFFF00"/>
                </a:solidFill>
              </a:rPr>
              <a:t>的方式</a:t>
            </a:r>
            <a:r>
              <a:rPr lang="zh-CN" altLang="en-US" sz="2800" b="1">
                <a:solidFill>
                  <a:schemeClr val="bg1"/>
                </a:solidFill>
              </a:rPr>
              <a:t>来教养儿女</a:t>
            </a:r>
            <a:r>
              <a:rPr lang="en-US" altLang="zh-CN" sz="2800" b="1">
                <a:solidFill>
                  <a:schemeClr val="bg1"/>
                </a:solidFill>
              </a:rPr>
              <a:t> (4b-c).</a:t>
            </a:r>
            <a:endParaRPr lang="en-US" altLang="zh-CN" b="1">
              <a:solidFill>
                <a:schemeClr val="bg1"/>
              </a:solidFill>
            </a:endParaRPr>
          </a:p>
          <a:p>
            <a:pPr lvl="1">
              <a:buFont typeface="Arial" charset="0"/>
              <a:buAutoNum type="alphaUcPeriod"/>
            </a:pPr>
            <a:r>
              <a:rPr lang="zh-CN" altLang="en-US" sz="2800" b="1">
                <a:solidFill>
                  <a:schemeClr val="bg1"/>
                </a:solidFill>
              </a:rPr>
              <a:t>以弗所的父亲们应</a:t>
            </a:r>
            <a:r>
              <a:rPr lang="zh-CN" altLang="en-US" sz="2800" b="1" u="sng">
                <a:solidFill>
                  <a:schemeClr val="bg1"/>
                </a:solidFill>
              </a:rPr>
              <a:t>教养</a:t>
            </a:r>
            <a:r>
              <a:rPr lang="zh-CN" altLang="en-US" sz="2800" b="1">
                <a:solidFill>
                  <a:schemeClr val="bg1"/>
                </a:solidFill>
              </a:rPr>
              <a:t>他们的儿女</a:t>
            </a:r>
            <a:r>
              <a:rPr lang="en-US" altLang="zh-CN" sz="2800" b="1">
                <a:solidFill>
                  <a:schemeClr val="bg1"/>
                </a:solidFill>
              </a:rPr>
              <a:t> (4b).</a:t>
            </a:r>
            <a:endParaRPr lang="en-US" altLang="zh-CN" b="1">
              <a:solidFill>
                <a:schemeClr val="bg1"/>
              </a:solidFill>
            </a:endParaRPr>
          </a:p>
          <a:p>
            <a:pPr lvl="1">
              <a:buFont typeface="Arial" charset="0"/>
              <a:buAutoNum type="alphaUcPeriod"/>
            </a:pPr>
            <a:r>
              <a:rPr lang="zh-CN" altLang="en-US" sz="2800" b="1">
                <a:solidFill>
                  <a:schemeClr val="bg1"/>
                </a:solidFill>
              </a:rPr>
              <a:t>以弗所的父亲们应</a:t>
            </a:r>
            <a:r>
              <a:rPr lang="zh-CN" altLang="en-US" sz="2800" b="1" u="sng">
                <a:solidFill>
                  <a:schemeClr val="bg1"/>
                </a:solidFill>
              </a:rPr>
              <a:t>警戒</a:t>
            </a:r>
            <a:r>
              <a:rPr lang="zh-CN" altLang="en-US" sz="2800" b="1">
                <a:solidFill>
                  <a:schemeClr val="bg1"/>
                </a:solidFill>
              </a:rPr>
              <a:t>他们的儿女并走上帝的道路</a:t>
            </a:r>
            <a:r>
              <a:rPr lang="en-US" altLang="ja-JP" sz="2800" b="1">
                <a:solidFill>
                  <a:schemeClr val="bg1"/>
                </a:solidFill>
              </a:rPr>
              <a:t> (4c).</a:t>
            </a:r>
            <a:endParaRPr lang="en-US" altLang="zh-CN" b="1">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ctrTitle"/>
          </p:nvPr>
        </p:nvSpPr>
        <p:spPr>
          <a:xfrm>
            <a:off x="1219200" y="228600"/>
            <a:ext cx="6934200" cy="914400"/>
          </a:xfrm>
        </p:spPr>
        <p:txBody>
          <a:bodyPr/>
          <a:lstStyle/>
          <a:p>
            <a:pPr algn="l" eaLnBrk="1" hangingPunct="1"/>
            <a:r>
              <a:rPr lang="en-US" altLang="zh-CN" sz="4000" b="1">
                <a:solidFill>
                  <a:schemeClr val="bg1"/>
                </a:solidFill>
                <a:latin typeface="Arial" charset="0"/>
                <a:cs typeface="ＭＳ Ｐゴシック" charset="0"/>
              </a:rPr>
              <a:t>3. </a:t>
            </a:r>
            <a:r>
              <a:rPr lang="zh-CN" altLang="en-US" sz="4000" b="1">
                <a:solidFill>
                  <a:schemeClr val="bg1"/>
                </a:solidFill>
                <a:latin typeface="Arial" charset="0"/>
                <a:cs typeface="ＭＳ Ｐゴシック" charset="0"/>
              </a:rPr>
              <a:t>经文重点</a:t>
            </a:r>
            <a:r>
              <a:rPr lang="en-US" altLang="ja-JP" sz="4000" b="1">
                <a:solidFill>
                  <a:schemeClr val="bg1"/>
                </a:solidFill>
                <a:latin typeface="Arial" charset="0"/>
                <a:cs typeface="ＭＳ Ｐゴシック" charset="0"/>
              </a:rPr>
              <a:t> (</a:t>
            </a:r>
            <a:r>
              <a:rPr lang="zh-CN" altLang="en-US" sz="4000" b="1">
                <a:solidFill>
                  <a:schemeClr val="bg1"/>
                </a:solidFill>
                <a:latin typeface="Arial" charset="0"/>
                <a:cs typeface="ＭＳ Ｐゴシック" charset="0"/>
              </a:rPr>
              <a:t>释经点</a:t>
            </a:r>
            <a:r>
              <a:rPr lang="en-US" altLang="ja-JP" sz="4000" b="1">
                <a:solidFill>
                  <a:schemeClr val="bg1"/>
                </a:solidFill>
                <a:latin typeface="Arial" charset="0"/>
                <a:cs typeface="ＭＳ Ｐゴシック" charset="0"/>
              </a:rPr>
              <a:t>)</a:t>
            </a:r>
            <a:endParaRPr lang="en-US" altLang="zh-CN" sz="4000" b="1">
              <a:latin typeface="Arial" charset="0"/>
              <a:cs typeface="ＭＳ Ｐゴシック" charset="0"/>
            </a:endParaRPr>
          </a:p>
        </p:txBody>
      </p:sp>
      <p:pic>
        <p:nvPicPr>
          <p:cNvPr id="103426" name="Picture 4" descr="discip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2"/>
          <p:cNvSpPr txBox="1">
            <a:spLocks noChangeArrowheads="1"/>
          </p:cNvSpPr>
          <p:nvPr/>
        </p:nvSpPr>
        <p:spPr bwMode="auto">
          <a:xfrm>
            <a:off x="1600200" y="2667000"/>
            <a:ext cx="754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71500" indent="-5715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defRPr/>
            </a:pPr>
            <a:r>
              <a:rPr lang="zh-CN" altLang="en-US" sz="2800" b="1" dirty="0" smtClean="0">
                <a:solidFill>
                  <a:schemeClr val="bg1"/>
                </a:solidFill>
              </a:rPr>
              <a:t>一，</a:t>
            </a:r>
            <a:r>
              <a:rPr lang="en-US" altLang="zh-CN" sz="2800" b="1" dirty="0" smtClean="0">
                <a:solidFill>
                  <a:schemeClr val="bg1"/>
                </a:solidFill>
              </a:rPr>
              <a:t> </a:t>
            </a:r>
            <a:r>
              <a:rPr lang="zh-CN" altLang="en-US" sz="2800" b="1" u="sng" dirty="0" smtClean="0">
                <a:solidFill>
                  <a:schemeClr val="bg1"/>
                </a:solidFill>
              </a:rPr>
              <a:t>负面</a:t>
            </a:r>
            <a:r>
              <a:rPr lang="en-US" altLang="ja-JP" sz="2800" b="1" dirty="0" smtClean="0">
                <a:solidFill>
                  <a:schemeClr val="bg1"/>
                </a:solidFill>
              </a:rPr>
              <a:t>:</a:t>
            </a:r>
            <a:r>
              <a:rPr lang="zh-CN" altLang="en-US" sz="2800" b="1" dirty="0" smtClean="0">
                <a:solidFill>
                  <a:schemeClr val="bg1"/>
                </a:solidFill>
              </a:rPr>
              <a:t>以弗所父亲们应以不</a:t>
            </a:r>
            <a:r>
              <a:rPr lang="zh-CN" altLang="en-US" sz="2800" b="1" dirty="0" smtClean="0">
                <a:solidFill>
                  <a:srgbClr val="BBE0E3"/>
                </a:solidFill>
              </a:rPr>
              <a:t>激怒</a:t>
            </a:r>
            <a:r>
              <a:rPr lang="zh-CN" altLang="en-US" sz="2800" b="1" dirty="0" smtClean="0">
                <a:solidFill>
                  <a:schemeClr val="bg1"/>
                </a:solidFill>
              </a:rPr>
              <a:t>的</a:t>
            </a:r>
            <a:r>
              <a:rPr lang="zh-CN" altLang="en-US" sz="2800" b="1" dirty="0" smtClean="0">
                <a:solidFill>
                  <a:srgbClr val="FFFFFF"/>
                </a:solidFill>
              </a:rPr>
              <a:t>方式</a:t>
            </a:r>
            <a:r>
              <a:rPr lang="zh-CN" altLang="en-US" sz="2800" b="1" dirty="0" smtClean="0">
                <a:solidFill>
                  <a:schemeClr val="bg1"/>
                </a:solidFill>
              </a:rPr>
              <a:t>来教养儿女</a:t>
            </a:r>
            <a:r>
              <a:rPr lang="en-US" altLang="ja-JP" sz="2800" b="1" dirty="0" smtClean="0">
                <a:solidFill>
                  <a:schemeClr val="bg1"/>
                </a:solidFill>
              </a:rPr>
              <a:t> (4a).</a:t>
            </a:r>
          </a:p>
          <a:p>
            <a:pPr>
              <a:buFontTx/>
              <a:buAutoNum type="romanUcPeriod"/>
              <a:defRPr/>
            </a:pPr>
            <a:endParaRPr lang="en-US" b="1" dirty="0" smtClean="0">
              <a:solidFill>
                <a:schemeClr val="bg1"/>
              </a:solidFill>
            </a:endParaRPr>
          </a:p>
          <a:p>
            <a:pPr>
              <a:defRPr/>
            </a:pPr>
            <a:r>
              <a:rPr lang="zh-CN" altLang="en-US" sz="2800" b="1" dirty="0" smtClean="0">
                <a:solidFill>
                  <a:schemeClr val="bg1"/>
                </a:solidFill>
              </a:rPr>
              <a:t>二，</a:t>
            </a:r>
            <a:r>
              <a:rPr lang="en-US" altLang="zh-CN" sz="2800" b="1" dirty="0" smtClean="0">
                <a:solidFill>
                  <a:schemeClr val="bg1"/>
                </a:solidFill>
              </a:rPr>
              <a:t> </a:t>
            </a:r>
            <a:r>
              <a:rPr lang="zh-CN" altLang="en-US" sz="2800" b="1" u="sng" dirty="0" smtClean="0">
                <a:solidFill>
                  <a:schemeClr val="bg1"/>
                </a:solidFill>
              </a:rPr>
              <a:t>正面</a:t>
            </a:r>
            <a:r>
              <a:rPr lang="en-US" altLang="ja-JP" sz="2800" b="1" dirty="0" smtClean="0">
                <a:solidFill>
                  <a:schemeClr val="bg1"/>
                </a:solidFill>
              </a:rPr>
              <a:t>:</a:t>
            </a:r>
            <a:r>
              <a:rPr lang="zh-CN" altLang="en-US" sz="2800" b="1" dirty="0" smtClean="0">
                <a:solidFill>
                  <a:schemeClr val="bg1"/>
                </a:solidFill>
              </a:rPr>
              <a:t>以弗所父亲们教养儿女的</a:t>
            </a:r>
            <a:r>
              <a:rPr lang="zh-CN" altLang="en-US" sz="2800" b="1" dirty="0" smtClean="0">
                <a:solidFill>
                  <a:srgbClr val="FFFFFF"/>
                </a:solidFill>
              </a:rPr>
              <a:t>方式</a:t>
            </a:r>
            <a:r>
              <a:rPr lang="zh-CN" altLang="en-US" sz="2800" b="1" dirty="0" smtClean="0">
                <a:solidFill>
                  <a:schemeClr val="bg1"/>
                </a:solidFill>
              </a:rPr>
              <a:t>应照着主的心意</a:t>
            </a:r>
            <a:r>
              <a:rPr lang="zh-CN" altLang="en-US" sz="2800" b="1" dirty="0" smtClean="0">
                <a:solidFill>
                  <a:srgbClr val="FFFF00"/>
                </a:solidFill>
              </a:rPr>
              <a:t>指引</a:t>
            </a:r>
            <a:r>
              <a:rPr lang="zh-CN" altLang="en-US" sz="2800" b="1" dirty="0" smtClean="0">
                <a:solidFill>
                  <a:schemeClr val="bg1"/>
                </a:solidFill>
              </a:rPr>
              <a:t>儿女</a:t>
            </a:r>
            <a:r>
              <a:rPr lang="en-US" altLang="ja-JP" sz="2800" b="1" dirty="0" smtClean="0">
                <a:solidFill>
                  <a:schemeClr val="bg1"/>
                </a:solidFill>
              </a:rPr>
              <a:t> (4b-c).</a:t>
            </a:r>
            <a:endParaRPr lang="en-US" b="1" dirty="0" smtClean="0">
              <a:solidFill>
                <a:schemeClr val="bg1"/>
              </a:solidFill>
            </a:endParaRPr>
          </a:p>
        </p:txBody>
      </p:sp>
      <p:sp>
        <p:nvSpPr>
          <p:cNvPr id="5" name="Rectangle 2"/>
          <p:cNvSpPr txBox="1">
            <a:spLocks noChangeArrowheads="1"/>
          </p:cNvSpPr>
          <p:nvPr/>
        </p:nvSpPr>
        <p:spPr bwMode="auto">
          <a:xfrm>
            <a:off x="1600200" y="1143000"/>
            <a:ext cx="7543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CN" altLang="en-US" sz="2800" b="1" u="sng">
                <a:solidFill>
                  <a:schemeClr val="bg1"/>
                </a:solidFill>
              </a:rPr>
              <a:t>释经思想</a:t>
            </a:r>
            <a:r>
              <a:rPr lang="en-US" altLang="ja-JP" sz="2800" b="1" u="sng">
                <a:solidFill>
                  <a:schemeClr val="bg1"/>
                </a:solidFill>
              </a:rPr>
              <a:t>:</a:t>
            </a:r>
            <a:r>
              <a:rPr lang="zh-CN" altLang="en-US" sz="2800" b="1">
                <a:solidFill>
                  <a:schemeClr val="bg1"/>
                </a:solidFill>
              </a:rPr>
              <a:t>以弗所父亲们养育儿女的方式应是</a:t>
            </a:r>
            <a:r>
              <a:rPr lang="zh-CN" altLang="en-US" sz="2800" b="1">
                <a:solidFill>
                  <a:srgbClr val="FFFF00"/>
                </a:solidFill>
              </a:rPr>
              <a:t>指引</a:t>
            </a:r>
            <a:r>
              <a:rPr lang="zh-CN" altLang="en-US" sz="2800" b="1">
                <a:solidFill>
                  <a:schemeClr val="bg1"/>
                </a:solidFill>
              </a:rPr>
              <a:t>而非</a:t>
            </a:r>
            <a:r>
              <a:rPr lang="zh-CN" altLang="en-US" sz="2800" b="1">
                <a:solidFill>
                  <a:schemeClr val="accent1"/>
                </a:solidFill>
              </a:rPr>
              <a:t>激怒</a:t>
            </a:r>
            <a:r>
              <a:rPr lang="zh-CN" altLang="en-US" sz="2800" b="1">
                <a:solidFill>
                  <a:schemeClr val="bg1"/>
                </a:solidFill>
              </a:rPr>
              <a:t>他们的儿女。</a:t>
            </a:r>
          </a:p>
        </p:txBody>
      </p:sp>
      <p:cxnSp>
        <p:nvCxnSpPr>
          <p:cNvPr id="7" name="Straight Connector 6"/>
          <p:cNvCxnSpPr>
            <a:cxnSpLocks noChangeShapeType="1"/>
          </p:cNvCxnSpPr>
          <p:nvPr/>
        </p:nvCxnSpPr>
        <p:spPr bwMode="auto">
          <a:xfrm flipV="1">
            <a:off x="7380288" y="4076700"/>
            <a:ext cx="287337" cy="57626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flipH="1" flipV="1">
            <a:off x="7380288" y="2060575"/>
            <a:ext cx="287337" cy="129698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flipH="1" flipV="1">
            <a:off x="3635375" y="2565400"/>
            <a:ext cx="2881313" cy="935038"/>
          </a:xfrm>
          <a:prstGeom prst="line">
            <a:avLst/>
          </a:prstGeom>
          <a:noFill/>
          <a:ln w="38100">
            <a:solidFill>
              <a:srgbClr val="CCFFCC"/>
            </a:solidFill>
            <a:round/>
            <a:headEnd/>
            <a:tailEn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flipH="1" flipV="1">
            <a:off x="2268538" y="2565400"/>
            <a:ext cx="2016125" cy="244792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
          <p:cNvSpPr txBox="1">
            <a:spLocks noChangeArrowheads="1"/>
          </p:cNvSpPr>
          <p:nvPr/>
        </p:nvSpPr>
        <p:spPr bwMode="auto">
          <a:xfrm>
            <a:off x="8502650" y="11747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zh-CN" b="1">
                <a:latin typeface="Times New Roman" charset="0"/>
              </a:rPr>
              <a:t>31</a:t>
            </a:r>
            <a:endParaRPr lang="en-US" altLang="zh-CN">
              <a:latin typeface="Times New Roman" charset="0"/>
            </a:endParaRPr>
          </a:p>
        </p:txBody>
      </p:sp>
      <p:sp>
        <p:nvSpPr>
          <p:cNvPr id="105474" name="Rectangle 3"/>
          <p:cNvSpPr>
            <a:spLocks noGrp="1" noChangeArrowheads="1"/>
          </p:cNvSpPr>
          <p:nvPr>
            <p:ph type="title" idx="4294967295"/>
          </p:nvPr>
        </p:nvSpPr>
        <p:spPr>
          <a:xfrm>
            <a:off x="0" y="0"/>
            <a:ext cx="3124200" cy="914400"/>
          </a:xfrm>
        </p:spPr>
        <p:txBody>
          <a:bodyPr/>
          <a:lstStyle/>
          <a:p>
            <a:pPr eaLnBrk="1" hangingPunct="1"/>
            <a:r>
              <a:rPr lang="zh-CN" altLang="en-US" sz="4400" b="1" i="1">
                <a:latin typeface="Helvetica" charset="0"/>
                <a:ea typeface="ＭＳ Ｐゴシック" charset="0"/>
                <a:cs typeface="ＭＳ Ｐゴシック" charset="0"/>
              </a:rPr>
              <a:t>步骤</a:t>
            </a:r>
            <a:r>
              <a:rPr lang="en-US" altLang="ja-JP" sz="4400" b="1" i="1">
                <a:latin typeface="Helvetica" charset="0"/>
                <a:ea typeface="ＭＳ Ｐゴシック" charset="0"/>
                <a:cs typeface="ＭＳ Ｐゴシック" charset="0"/>
              </a:rPr>
              <a:t> 3</a:t>
            </a:r>
            <a:endParaRPr lang="en-US" altLang="zh-CN" sz="4400" i="1">
              <a:latin typeface="Helvetica" charset="0"/>
              <a:ea typeface="ＭＳ Ｐゴシック" charset="0"/>
              <a:cs typeface="ＭＳ Ｐゴシック" charset="0"/>
            </a:endParaRPr>
          </a:p>
        </p:txBody>
      </p:sp>
      <p:sp>
        <p:nvSpPr>
          <p:cNvPr id="105475" name="Text Box 4"/>
          <p:cNvSpPr txBox="1">
            <a:spLocks noChangeArrowheads="1"/>
          </p:cNvSpPr>
          <p:nvPr/>
        </p:nvSpPr>
        <p:spPr bwMode="auto">
          <a:xfrm>
            <a:off x="1371600" y="3352800"/>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600"/>
              <a:t>当你写了</a:t>
            </a:r>
            <a:r>
              <a:rPr lang="zh-CN" altLang="en-US" sz="3600" u="sng"/>
              <a:t>释经大纲</a:t>
            </a:r>
            <a:r>
              <a:rPr lang="zh-CN" altLang="en-US" sz="3600"/>
              <a:t>的</a:t>
            </a:r>
            <a:r>
              <a:rPr lang="zh-CN" altLang="en-US" sz="3600" u="sng"/>
              <a:t>重点</a:t>
            </a:r>
            <a:r>
              <a:rPr lang="zh-CN" altLang="en-US" sz="3600"/>
              <a:t>之后，将它们组织放入</a:t>
            </a:r>
            <a:r>
              <a:rPr lang="zh-CN" altLang="en-US" sz="3600" u="sng"/>
              <a:t>经文重点</a:t>
            </a:r>
            <a:r>
              <a:rPr lang="zh-CN" altLang="en-US" sz="3600"/>
              <a:t>或称</a:t>
            </a:r>
            <a:r>
              <a:rPr lang="zh-CN" altLang="en-US" sz="3600" u="sng"/>
              <a:t>释经思想</a:t>
            </a:r>
            <a:r>
              <a:rPr lang="zh-CN" altLang="en-US" sz="3600"/>
              <a:t>内。</a:t>
            </a:r>
          </a:p>
        </p:txBody>
      </p:sp>
      <p:sp>
        <p:nvSpPr>
          <p:cNvPr id="105476" name="Rectangle 5"/>
          <p:cNvSpPr>
            <a:spLocks noChangeArrowheads="1"/>
          </p:cNvSpPr>
          <p:nvPr/>
        </p:nvSpPr>
        <p:spPr bwMode="auto">
          <a:xfrm>
            <a:off x="1981200" y="1371600"/>
            <a:ext cx="556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CN" altLang="en-US" sz="4400" b="1">
                <a:solidFill>
                  <a:schemeClr val="tx2"/>
                </a:solidFill>
                <a:latin typeface="Helvetica" charset="0"/>
              </a:rPr>
              <a:t>建立释经思想</a:t>
            </a:r>
            <a:r>
              <a:rPr lang="en-US" altLang="ja-JP" sz="4400" b="1">
                <a:solidFill>
                  <a:schemeClr val="tx2"/>
                </a:solidFill>
                <a:latin typeface="Helvetica" charset="0"/>
              </a:rPr>
              <a:t> </a:t>
            </a:r>
          </a:p>
          <a:p>
            <a:pPr algn="ctr" eaLnBrk="1" hangingPunct="1"/>
            <a:r>
              <a:rPr lang="en-US" altLang="zh-CN" sz="4400" b="1">
                <a:solidFill>
                  <a:schemeClr val="tx2"/>
                </a:solidFill>
                <a:latin typeface="Helvetica" charset="0"/>
              </a:rPr>
              <a:t>(</a:t>
            </a:r>
            <a:r>
              <a:rPr lang="zh-CN" altLang="en-US" sz="4400" b="1">
                <a:solidFill>
                  <a:schemeClr val="tx2"/>
                </a:solidFill>
                <a:latin typeface="Helvetica" charset="0"/>
              </a:rPr>
              <a:t>经文重点</a:t>
            </a:r>
            <a:r>
              <a:rPr lang="en-US" altLang="ja-JP" sz="4400" b="1">
                <a:solidFill>
                  <a:schemeClr val="tx2"/>
                </a:solidFill>
                <a:latin typeface="Helvetica" charset="0"/>
              </a:rPr>
              <a:t>)</a:t>
            </a:r>
            <a:endParaRPr lang="en-US" altLang="zh-CN" sz="4400">
              <a:solidFill>
                <a:schemeClr val="tx2"/>
              </a:solidFill>
              <a:latin typeface="Helvetica"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a:themeElements>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fontScheme name="Slid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lide 1">
        <a:dk1>
          <a:srgbClr val="336699"/>
        </a:dk1>
        <a:lt1>
          <a:srgbClr val="FFFF66"/>
        </a:lt1>
        <a:dk2>
          <a:srgbClr val="000000"/>
        </a:dk2>
        <a:lt2>
          <a:srgbClr val="FFFF66"/>
        </a:lt2>
        <a:accent1>
          <a:srgbClr val="003399"/>
        </a:accent1>
        <a:accent2>
          <a:srgbClr val="468A4B"/>
        </a:accent2>
        <a:accent3>
          <a:srgbClr val="AAAAAA"/>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ircle Strokes">
  <a:themeElements>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ircle Strokes">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ircle Strok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rcle Strok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rcle Strok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1_untitled 1">
      <a:majorFont>
        <a:latin typeface="Times"/>
        <a:ea typeface="宋体"/>
        <a:cs typeface="宋体"/>
      </a:majorFont>
      <a:minorFont>
        <a:latin typeface="Book Antiqua"/>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2004:Templates:Presentations:Designs:Circle Strokes</Template>
  <TotalTime>1988</TotalTime>
  <Words>933</Words>
  <Application>Microsoft Macintosh PowerPoint</Application>
  <PresentationFormat>On-screen Show (4:3)</PresentationFormat>
  <Paragraphs>227</Paragraphs>
  <Slides>21</Slides>
  <Notes>21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30" baseType="lpstr">
      <vt:lpstr>Blank Presentation</vt:lpstr>
      <vt:lpstr>Clipboard</vt:lpstr>
      <vt:lpstr>Slide</vt:lpstr>
      <vt:lpstr>Textured</vt:lpstr>
      <vt:lpstr>Default Design</vt:lpstr>
      <vt:lpstr>Circle Strokes</vt:lpstr>
      <vt:lpstr>1_untitled 1</vt:lpstr>
      <vt:lpstr>20_Default Design</vt:lpstr>
      <vt:lpstr>文档</vt:lpstr>
      <vt:lpstr>PowerPoint Presentation</vt:lpstr>
      <vt:lpstr>准备释经讲道的过程</vt:lpstr>
      <vt:lpstr>你觉得释经大纲困难吗？</vt:lpstr>
      <vt:lpstr>让我们用以弗所书6：4来看第1－3步骤</vt:lpstr>
      <vt:lpstr>1.  研读以弗所书 6:4</vt:lpstr>
      <vt:lpstr>1.  研读以弗所书 6:4</vt:lpstr>
      <vt:lpstr>2. 结构 (释经大纲)</vt:lpstr>
      <vt:lpstr>3. 经文重点 (释经点)</vt:lpstr>
      <vt:lpstr>步骤 3</vt:lpstr>
      <vt:lpstr>如何写释经思想</vt:lpstr>
      <vt:lpstr>准备释经讲道的过程</vt:lpstr>
      <vt:lpstr>提议…</vt:lpstr>
      <vt:lpstr>“今天会很冷”</vt:lpstr>
      <vt:lpstr>“今天会很冷”</vt:lpstr>
      <vt:lpstr>二，证实 (继续…)</vt:lpstr>
      <vt:lpstr>“今天会很冷”</vt:lpstr>
      <vt:lpstr>三，应用 (继续…)</vt:lpstr>
      <vt:lpstr>应用的两个部分</vt:lpstr>
      <vt:lpstr>总结：发展思想的问题</vt:lpstr>
      <vt:lpstr>Black</vt:lpstr>
      <vt:lpstr>讲道链接地址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Maplewood</dc:title>
  <dc:creator>Rick Griffith</dc:creator>
  <cp:lastModifiedBy>Rick Griffith</cp:lastModifiedBy>
  <cp:revision>233</cp:revision>
  <dcterms:created xsi:type="dcterms:W3CDTF">2005-09-04T10:22:02Z</dcterms:created>
  <dcterms:modified xsi:type="dcterms:W3CDTF">2016-11-04T07:09:48Z</dcterms:modified>
</cp:coreProperties>
</file>