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notesSlides/notesSlide13.xml" ContentType="application/vnd.openxmlformats-officedocument.presentationml.notesSlide+xml"/>
  <Override PartName="/ppt/embeddings/oleObject5.bin" ContentType="application/vnd.openxmlformats-officedocument.oleObject"/>
  <Override PartName="/ppt/notesSlides/notesSlide14.xml" ContentType="application/vnd.openxmlformats-officedocument.presentationml.notesSlide+xml"/>
  <Override PartName="/ppt/embeddings/oleObject6.bin" ContentType="application/vnd.openxmlformats-officedocument.oleObject"/>
  <Override PartName="/ppt/notesSlides/notesSlide15.xml" ContentType="application/vnd.openxmlformats-officedocument.presentationml.notesSlide+xml"/>
  <Override PartName="/ppt/embeddings/oleObject7.bin" ContentType="application/vnd.openxmlformats-officedocument.oleObject"/>
  <Override PartName="/ppt/notesSlides/notesSlide16.xml" ContentType="application/vnd.openxmlformats-officedocument.presentationml.notesSlide+xml"/>
  <Override PartName="/ppt/embeddings/oleObject8.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 id="2147483706" r:id="rId2"/>
    <p:sldMasterId id="2147483703" r:id="rId3"/>
    <p:sldMasterId id="2147483649" r:id="rId4"/>
    <p:sldMasterId id="2147483718" r:id="rId5"/>
    <p:sldMasterId id="2147484274" r:id="rId6"/>
    <p:sldMasterId id="2147484276" r:id="rId7"/>
    <p:sldMasterId id="2147485270" r:id="rId8"/>
    <p:sldMasterId id="2147485276" r:id="rId9"/>
    <p:sldMasterId id="2147485356" r:id="rId10"/>
  </p:sldMasterIdLst>
  <p:notesMasterIdLst>
    <p:notesMasterId r:id="rId48"/>
  </p:notesMasterIdLst>
  <p:sldIdLst>
    <p:sldId id="308" r:id="rId11"/>
    <p:sldId id="335" r:id="rId12"/>
    <p:sldId id="333" r:id="rId13"/>
    <p:sldId id="334" r:id="rId14"/>
    <p:sldId id="349" r:id="rId15"/>
    <p:sldId id="272" r:id="rId16"/>
    <p:sldId id="310" r:id="rId17"/>
    <p:sldId id="263" r:id="rId18"/>
    <p:sldId id="264" r:id="rId19"/>
    <p:sldId id="313" r:id="rId20"/>
    <p:sldId id="314" r:id="rId21"/>
    <p:sldId id="316" r:id="rId22"/>
    <p:sldId id="315" r:id="rId23"/>
    <p:sldId id="326" r:id="rId24"/>
    <p:sldId id="327" r:id="rId25"/>
    <p:sldId id="328" r:id="rId26"/>
    <p:sldId id="311" r:id="rId27"/>
    <p:sldId id="323" r:id="rId28"/>
    <p:sldId id="318" r:id="rId29"/>
    <p:sldId id="322" r:id="rId30"/>
    <p:sldId id="336" r:id="rId31"/>
    <p:sldId id="339" r:id="rId32"/>
    <p:sldId id="325" r:id="rId33"/>
    <p:sldId id="320" r:id="rId34"/>
    <p:sldId id="337" r:id="rId35"/>
    <p:sldId id="329" r:id="rId36"/>
    <p:sldId id="338" r:id="rId37"/>
    <p:sldId id="341" r:id="rId38"/>
    <p:sldId id="331" r:id="rId39"/>
    <p:sldId id="330" r:id="rId40"/>
    <p:sldId id="343" r:id="rId41"/>
    <p:sldId id="348" r:id="rId42"/>
    <p:sldId id="344" r:id="rId43"/>
    <p:sldId id="345" r:id="rId44"/>
    <p:sldId id="346" r:id="rId45"/>
    <p:sldId id="317" r:id="rId46"/>
    <p:sldId id="351"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69B"/>
    <a:srgbClr val="0A5C14"/>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352" autoAdjust="0"/>
    <p:restoredTop sz="94660"/>
  </p:normalViewPr>
  <p:slideViewPr>
    <p:cSldViewPr>
      <p:cViewPr varScale="1">
        <p:scale>
          <a:sx n="95" d="100"/>
          <a:sy n="95" d="100"/>
        </p:scale>
        <p:origin x="-1592" y="-11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12" charset="-128"/>
                <a:cs typeface="ＭＳ Ｐゴシック" pitchFamily="-112"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12" charset="-128"/>
                <a:cs typeface="ＭＳ Ｐゴシック" pitchFamily="-112" charset="-128"/>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12" charset="-128"/>
                <a:cs typeface="ＭＳ Ｐゴシック" pitchFamily="-112"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0"/>
                <a:cs typeface="ＭＳ Ｐゴシック" charset="0"/>
              </a:defRPr>
            </a:lvl1pPr>
          </a:lstStyle>
          <a:p>
            <a:pPr>
              <a:defRPr/>
            </a:pPr>
            <a:fld id="{95EEC453-9BB3-4BB0-A065-0E994E283E3A}" type="slidenum">
              <a:rPr lang="en-US"/>
              <a:pPr>
                <a:defRPr/>
              </a:pPr>
              <a:t>‹#›</a:t>
            </a:fld>
            <a:endParaRPr lang="en-US"/>
          </a:p>
        </p:txBody>
      </p:sp>
    </p:spTree>
    <p:extLst>
      <p:ext uri="{BB962C8B-B14F-4D97-AF65-F5344CB8AC3E}">
        <p14:creationId xmlns:p14="http://schemas.microsoft.com/office/powerpoint/2010/main" val="3984448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08" charset="-128"/>
        <a:cs typeface="ＭＳ Ｐゴシック" pitchFamily="-108" charset="-128"/>
      </a:defRPr>
    </a:lvl1pPr>
    <a:lvl2pPr marL="742950" indent="-28575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12" charset="0"/>
        <a:ea typeface="ＭＳ Ｐゴシック" charset="0"/>
        <a:cs typeface="Geneva" charset="-128"/>
      </a:defRPr>
    </a:lvl3pPr>
    <a:lvl4pPr marL="1600200" indent="-228600" algn="l" rtl="0" eaLnBrk="0" fontAlgn="base" hangingPunct="0">
      <a:spcBef>
        <a:spcPct val="30000"/>
      </a:spcBef>
      <a:spcAft>
        <a:spcPct val="0"/>
      </a:spcAft>
      <a:defRPr sz="1200" kern="1200">
        <a:solidFill>
          <a:schemeClr val="tx1"/>
        </a:solidFill>
        <a:latin typeface="Times New Roman" pitchFamily="-112" charset="0"/>
        <a:ea typeface="Geneva" charset="-128"/>
        <a:cs typeface="Geneva" charset="0"/>
      </a:defRPr>
    </a:lvl4pPr>
    <a:lvl5pPr marL="2057400" indent="-228600"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1EC2520B-5626-4F9F-B889-E9C626DB50DF}" type="slidenum">
              <a:rPr lang="en-US" altLang="zh-CN" smtClean="0">
                <a:ea typeface="ＭＳ Ｐゴシック" pitchFamily="34" charset="-128"/>
              </a:rPr>
              <a:pPr/>
              <a:t>1</a:t>
            </a:fld>
            <a:endParaRPr lang="en-US" altLang="zh-CN" smtClean="0">
              <a:ea typeface="ＭＳ Ｐゴシック" pitchFamily="34" charset="-128"/>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tLang="zh-CN" sz="2400" smtClean="0">
                <a:latin typeface="Arial" charset="0"/>
                <a:ea typeface="ＭＳ Ｐゴシック" pitchFamily="34" charset="-128"/>
                <a:cs typeface="ＭＳ Ｐゴシック" pitchFamily="34" charset="-128"/>
              </a:rPr>
              <a:t>Edited slide 26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599324FB-BAF7-4711-AF36-F255DFD929A2}" type="slidenum">
              <a:rPr lang="en-US" altLang="zh-CN" smtClean="0">
                <a:ea typeface="ＭＳ Ｐゴシック" pitchFamily="34" charset="-128"/>
              </a:rPr>
              <a:pPr/>
              <a:t>10</a:t>
            </a:fld>
            <a:endParaRPr lang="en-US" altLang="zh-CN" smtClean="0">
              <a:ea typeface="ＭＳ Ｐゴシック" pitchFamily="34" charset="-128"/>
            </a:endParaRPr>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1B44E7C8-50C7-46E5-99E8-6960DF7DB6C0}" type="slidenum">
              <a:rPr lang="en-US" altLang="zh-CN" smtClean="0">
                <a:ea typeface="ＭＳ Ｐゴシック" pitchFamily="34" charset="-128"/>
              </a:rPr>
              <a:pPr/>
              <a:t>11</a:t>
            </a:fld>
            <a:endParaRPr lang="en-US" altLang="zh-CN" smtClean="0">
              <a:ea typeface="ＭＳ Ｐゴシック" pitchFamily="34" charset="-128"/>
            </a:endParaRPr>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810B324F-3CD2-4145-8FDE-483198D6F2F2}" type="slidenum">
              <a:rPr lang="en-US" altLang="zh-CN" smtClean="0">
                <a:ea typeface="ＭＳ Ｐゴシック" pitchFamily="34" charset="-128"/>
              </a:rPr>
              <a:pPr/>
              <a:t>12</a:t>
            </a:fld>
            <a:endParaRPr lang="en-US" altLang="zh-CN" smtClean="0">
              <a:ea typeface="ＭＳ Ｐゴシック" pitchFamily="34" charset="-128"/>
            </a:endParaRPr>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6364774C-FC63-478A-A978-BD63EB10AC73}" type="slidenum">
              <a:rPr lang="en-US" altLang="zh-CN" smtClean="0">
                <a:ea typeface="ＭＳ Ｐゴシック" pitchFamily="34" charset="-128"/>
              </a:rPr>
              <a:pPr/>
              <a:t>13</a:t>
            </a:fld>
            <a:endParaRPr lang="en-US" altLang="zh-CN" smtClean="0">
              <a:ea typeface="ＭＳ Ｐゴシック" pitchFamily="34" charset="-128"/>
            </a:endParaRPr>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6662416A-BF7A-4A4D-8DBB-626D0158DBAD}" type="slidenum">
              <a:rPr lang="en-US" altLang="zh-CN" smtClean="0">
                <a:ea typeface="ＭＳ Ｐゴシック" pitchFamily="34" charset="-128"/>
              </a:rPr>
              <a:pPr/>
              <a:t>14</a:t>
            </a:fld>
            <a:endParaRPr lang="en-US" altLang="zh-CN" smtClean="0">
              <a:ea typeface="ＭＳ Ｐゴシック" pitchFamily="34" charset="-128"/>
            </a:endParaRPr>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A1BE8FA-C75E-41F0-9FA9-084F44932109}" type="slidenum">
              <a:rPr lang="en-US" altLang="zh-CN" smtClean="0">
                <a:ea typeface="ＭＳ Ｐゴシック" pitchFamily="34" charset="-128"/>
              </a:rPr>
              <a:pPr/>
              <a:t>15</a:t>
            </a:fld>
            <a:endParaRPr lang="en-US" altLang="zh-CN" smtClean="0">
              <a:ea typeface="ＭＳ Ｐゴシック" pitchFamily="34" charset="-128"/>
            </a:endParaRPr>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10E615B7-F34D-4D59-9B43-2DD2E2C9B901}" type="slidenum">
              <a:rPr lang="en-US" altLang="zh-CN" smtClean="0">
                <a:ea typeface="ＭＳ Ｐゴシック" pitchFamily="34" charset="-128"/>
              </a:rPr>
              <a:pPr/>
              <a:t>16</a:t>
            </a:fld>
            <a:endParaRPr lang="en-US" altLang="zh-CN" smtClean="0">
              <a:ea typeface="ＭＳ Ｐゴシック" pitchFamily="34" charset="-128"/>
            </a:endParaRPr>
          </a:p>
        </p:txBody>
      </p:sp>
      <p:sp>
        <p:nvSpPr>
          <p:cNvPr id="121858" name="Rectangle 2"/>
          <p:cNvSpPr>
            <a:spLocks noGrp="1" noRot="1" noChangeAspect="1" noChangeArrowheads="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F390A483-E94D-496B-8A28-D4B323C6BE5E}" type="slidenum">
              <a:rPr lang="en-US" altLang="zh-CN" smtClean="0">
                <a:ea typeface="ＭＳ Ｐゴシック" pitchFamily="34" charset="-128"/>
              </a:rPr>
              <a:pPr/>
              <a:t>17</a:t>
            </a:fld>
            <a:endParaRPr lang="en-US" altLang="zh-CN" smtClean="0">
              <a:ea typeface="ＭＳ Ｐゴシック" pitchFamily="34" charset="-128"/>
            </a:endParaRPr>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EC42DBFC-DC0A-4634-AE88-25AE8D4CE978}" type="slidenum">
              <a:rPr lang="en-US" altLang="zh-CN" smtClean="0">
                <a:ea typeface="ＭＳ Ｐゴシック" pitchFamily="34" charset="-128"/>
              </a:rPr>
              <a:pPr/>
              <a:t>18</a:t>
            </a:fld>
            <a:endParaRPr lang="en-US" altLang="zh-CN" smtClean="0">
              <a:ea typeface="ＭＳ Ｐゴシック" pitchFamily="34" charset="-128"/>
            </a:endParaRPr>
          </a:p>
        </p:txBody>
      </p:sp>
      <p:sp>
        <p:nvSpPr>
          <p:cNvPr id="125954" name="Rectangle 2"/>
          <p:cNvSpPr>
            <a:spLocks noGrp="1" noRot="1" noChangeAspect="1" noChangeArrowheads="1"/>
          </p:cNvSpPr>
          <p:nvPr>
            <p:ph type="sldImg"/>
          </p:nvPr>
        </p:nvSpPr>
        <p:spPr>
          <a:solidFill>
            <a:srgbClr val="FFFFFF"/>
          </a:solidFill>
          <a:ln/>
        </p:spPr>
      </p:sp>
      <p:sp>
        <p:nvSpPr>
          <p:cNvPr id="12595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A9DB5EB8-604E-4EB0-9B5C-E64FC1AE5A89}" type="slidenum">
              <a:rPr lang="en-US" altLang="zh-CN" smtClean="0">
                <a:ea typeface="ＭＳ Ｐゴシック" pitchFamily="34" charset="-128"/>
              </a:rPr>
              <a:pPr/>
              <a:t>19</a:t>
            </a:fld>
            <a:endParaRPr lang="en-US" altLang="zh-CN" smtClean="0">
              <a:ea typeface="ＭＳ Ｐゴシック" pitchFamily="34" charset="-128"/>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14CA9C60-7BE2-4DA4-9418-468439CAB2FC}" type="slidenum">
              <a:rPr lang="en-US" altLang="zh-CN" smtClean="0">
                <a:ea typeface="ＭＳ Ｐゴシック" pitchFamily="34" charset="-128"/>
              </a:rPr>
              <a:pPr/>
              <a:t>2</a:t>
            </a:fld>
            <a:endParaRPr lang="en-US" altLang="zh-CN" smtClean="0">
              <a:ea typeface="ＭＳ Ｐゴシック" pitchFamily="34" charset="-128"/>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AEAC6C18-F96C-435D-BA95-845F45CBAA82}" type="slidenum">
              <a:rPr lang="en-US" altLang="zh-CN" smtClean="0">
                <a:ea typeface="ＭＳ Ｐゴシック" pitchFamily="34" charset="-128"/>
              </a:rPr>
              <a:pPr/>
              <a:t>20</a:t>
            </a:fld>
            <a:endParaRPr lang="en-US" altLang="zh-CN" smtClean="0">
              <a:ea typeface="ＭＳ Ｐゴシック" pitchFamily="34" charset="-128"/>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1578F4C7-9CA8-4E94-A6AC-69D08F656F87}" type="slidenum">
              <a:rPr lang="en-US" altLang="zh-CN" smtClean="0">
                <a:ea typeface="ＭＳ Ｐゴシック" pitchFamily="34" charset="-128"/>
              </a:rPr>
              <a:pPr/>
              <a:t>22</a:t>
            </a:fld>
            <a:endParaRPr lang="en-US" altLang="zh-CN" smtClean="0">
              <a:ea typeface="ＭＳ Ｐゴシック" pitchFamily="34" charset="-128"/>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1F44E3F2-985B-4FAE-90B9-16277CF1B5AF}" type="slidenum">
              <a:rPr lang="en-US" altLang="zh-CN" smtClean="0">
                <a:ea typeface="ＭＳ Ｐゴシック" pitchFamily="34" charset="-128"/>
              </a:rPr>
              <a:pPr/>
              <a:t>23</a:t>
            </a:fld>
            <a:endParaRPr lang="en-US" altLang="zh-CN" smtClean="0">
              <a:ea typeface="ＭＳ Ｐゴシック" pitchFamily="34" charset="-128"/>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F3103554-B11C-4661-9A03-350054630587}" type="slidenum">
              <a:rPr lang="en-US" altLang="zh-CN" smtClean="0">
                <a:ea typeface="ＭＳ Ｐゴシック" pitchFamily="34" charset="-128"/>
              </a:rPr>
              <a:pPr/>
              <a:t>24</a:t>
            </a:fld>
            <a:endParaRPr lang="en-US" altLang="zh-CN" smtClean="0">
              <a:ea typeface="ＭＳ Ｐゴシック" pitchFamily="34" charset="-128"/>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73F37FA9-5734-41EF-B81F-F6782E6E539E}" type="slidenum">
              <a:rPr lang="en-US" altLang="zh-CN" smtClean="0">
                <a:ea typeface="ＭＳ Ｐゴシック" pitchFamily="34" charset="-128"/>
              </a:rPr>
              <a:pPr/>
              <a:t>25</a:t>
            </a:fld>
            <a:endParaRPr lang="en-US" altLang="zh-CN" smtClean="0">
              <a:ea typeface="ＭＳ Ｐゴシック" pitchFamily="34" charset="-128"/>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475EF8BA-1D1A-4A89-9928-0CB3D537F98D}" type="slidenum">
              <a:rPr lang="en-US" altLang="zh-CN" smtClean="0">
                <a:ea typeface="ＭＳ Ｐゴシック" pitchFamily="34" charset="-128"/>
              </a:rPr>
              <a:pPr/>
              <a:t>26</a:t>
            </a:fld>
            <a:endParaRPr lang="en-US" altLang="zh-CN" smtClean="0">
              <a:ea typeface="ＭＳ Ｐゴシック" pitchFamily="34" charset="-128"/>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BBB100E0-74AB-42F2-9E1E-7357BC3F4FF1}" type="slidenum">
              <a:rPr lang="en-US" altLang="zh-CN" smtClean="0">
                <a:ea typeface="ＭＳ Ｐゴシック" pitchFamily="34" charset="-128"/>
              </a:rPr>
              <a:pPr/>
              <a:t>27</a:t>
            </a:fld>
            <a:endParaRPr lang="en-US" altLang="zh-CN" smtClean="0">
              <a:ea typeface="ＭＳ Ｐゴシック" pitchFamily="34" charset="-128"/>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482930A1-325E-4E45-8A8E-DD7B6FA9758B}" type="slidenum">
              <a:rPr lang="en-US" altLang="zh-CN" smtClean="0">
                <a:ea typeface="ＭＳ Ｐゴシック" pitchFamily="34" charset="-128"/>
              </a:rPr>
              <a:pPr/>
              <a:t>28</a:t>
            </a:fld>
            <a:endParaRPr lang="en-US" altLang="zh-CN" smtClean="0">
              <a:ea typeface="ＭＳ Ｐゴシック" pitchFamily="34" charset="-128"/>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FC9C727D-E4B5-4B93-ADCC-4AB22D3DAAE0}" type="slidenum">
              <a:rPr lang="en-US" altLang="zh-CN" smtClean="0">
                <a:ea typeface="ＭＳ Ｐゴシック" pitchFamily="34" charset="-128"/>
              </a:rPr>
              <a:pPr/>
              <a:t>29</a:t>
            </a:fld>
            <a:endParaRPr lang="en-US" altLang="zh-CN" smtClean="0">
              <a:ea typeface="ＭＳ Ｐゴシック" pitchFamily="34" charset="-128"/>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CBEC8BE7-5861-4C04-B592-C831F0C114CB}" type="slidenum">
              <a:rPr lang="en-US" altLang="zh-CN" smtClean="0">
                <a:ea typeface="ＭＳ Ｐゴシック" pitchFamily="34" charset="-128"/>
              </a:rPr>
              <a:pPr/>
              <a:t>30</a:t>
            </a:fld>
            <a:endParaRPr lang="en-US" altLang="zh-CN" smtClean="0">
              <a:ea typeface="ＭＳ Ｐゴシック" pitchFamily="34" charset="-128"/>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9AE9EBFD-7E91-4FAD-A044-5C964879BCCF}" type="slidenum">
              <a:rPr lang="en-US" altLang="zh-CN" smtClean="0">
                <a:ea typeface="ＭＳ Ｐゴシック" pitchFamily="34" charset="-128"/>
              </a:rPr>
              <a:pPr/>
              <a:t>3</a:t>
            </a:fld>
            <a:endParaRPr lang="en-US" altLang="zh-CN" smtClean="0">
              <a:ea typeface="ＭＳ Ｐゴシック" pitchFamily="34" charset="-128"/>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18076BA7-4E1E-4917-B5EA-25146F3A30D6}" type="slidenum">
              <a:rPr lang="en-US" altLang="zh-CN" smtClean="0">
                <a:solidFill>
                  <a:srgbClr val="000000"/>
                </a:solidFill>
                <a:ea typeface="ＭＳ Ｐゴシック" pitchFamily="34" charset="-128"/>
              </a:rPr>
              <a:pPr/>
              <a:t>31</a:t>
            </a:fld>
            <a:endParaRPr lang="en-US" altLang="zh-CN" smtClean="0">
              <a:solidFill>
                <a:srgbClr val="000000"/>
              </a:solidFill>
              <a:ea typeface="ＭＳ Ｐゴシック" pitchFamily="34" charset="-128"/>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452FE189-6A5D-4F5A-839C-9370EFE15D97}" type="slidenum">
              <a:rPr lang="en-US" altLang="zh-CN" smtClean="0">
                <a:solidFill>
                  <a:srgbClr val="000000"/>
                </a:solidFill>
                <a:ea typeface="ＭＳ Ｐゴシック" pitchFamily="34" charset="-128"/>
              </a:rPr>
              <a:pPr/>
              <a:t>32</a:t>
            </a:fld>
            <a:endParaRPr lang="en-US" altLang="zh-CN" smtClean="0">
              <a:solidFill>
                <a:srgbClr val="000000"/>
              </a:solidFill>
              <a:ea typeface="ＭＳ Ｐゴシック" pitchFamily="34" charset="-128"/>
            </a:endParaRPr>
          </a:p>
        </p:txBody>
      </p:sp>
      <p:sp>
        <p:nvSpPr>
          <p:cNvPr id="153602" name="Rectangle 2"/>
          <p:cNvSpPr>
            <a:spLocks noGrp="1" noRot="1" noChangeAspect="1" noChangeArrowheads="1" noTextEdit="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latin typeface="Times New Roman" pitchFamily="18" charset="0"/>
                <a:ea typeface="ＭＳ Ｐゴシック" pitchFamily="34" charset="-128"/>
                <a:cs typeface="ＭＳ Ｐゴシック" pitchFamily="34" charset="-128"/>
              </a:rPr>
              <a:t>two main teachings on restoring Christians in sin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BAE2A7B7-B237-4BA9-B916-7192D9E23139}" type="slidenum">
              <a:rPr lang="en-US" altLang="zh-CN" smtClean="0">
                <a:solidFill>
                  <a:srgbClr val="000000"/>
                </a:solidFill>
                <a:ea typeface="ＭＳ Ｐゴシック" pitchFamily="34" charset="-128"/>
              </a:rPr>
              <a:pPr/>
              <a:t>33</a:t>
            </a:fld>
            <a:endParaRPr lang="en-US" altLang="zh-CN" smtClean="0">
              <a:solidFill>
                <a:srgbClr val="000000"/>
              </a:solidFill>
              <a:ea typeface="ＭＳ Ｐゴシック" pitchFamily="34" charset="-128"/>
            </a:endParaRPr>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D9C6765A-CB62-41B4-ADC8-A34E1E9D52E6}" type="slidenum">
              <a:rPr lang="en-US" altLang="zh-CN" smtClean="0">
                <a:solidFill>
                  <a:srgbClr val="000000"/>
                </a:solidFill>
                <a:ea typeface="ＭＳ Ｐゴシック" pitchFamily="34" charset="-128"/>
              </a:rPr>
              <a:pPr/>
              <a:t>34</a:t>
            </a:fld>
            <a:endParaRPr lang="en-US" altLang="zh-CN" smtClean="0">
              <a:solidFill>
                <a:srgbClr val="000000"/>
              </a:solidFill>
              <a:ea typeface="ＭＳ Ｐゴシック" pitchFamily="34" charset="-128"/>
            </a:endParaRPr>
          </a:p>
        </p:txBody>
      </p:sp>
      <p:sp>
        <p:nvSpPr>
          <p:cNvPr id="157698" name="Rectangle 2"/>
          <p:cNvSpPr>
            <a:spLocks noGrp="1" noRot="1" noChangeAspect="1" noChangeArrowheads="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88FFD87-32CB-43CF-AE60-851929E02790}" type="slidenum">
              <a:rPr lang="en-US" altLang="zh-CN" smtClean="0">
                <a:solidFill>
                  <a:srgbClr val="000000"/>
                </a:solidFill>
                <a:ea typeface="ＭＳ Ｐゴシック" pitchFamily="34" charset="-128"/>
              </a:rPr>
              <a:pPr/>
              <a:t>35</a:t>
            </a:fld>
            <a:endParaRPr lang="en-US" altLang="zh-CN" smtClean="0">
              <a:solidFill>
                <a:srgbClr val="000000"/>
              </a:solidFill>
              <a:ea typeface="ＭＳ Ｐゴシック" pitchFamily="34" charset="-128"/>
            </a:endParaRPr>
          </a:p>
        </p:txBody>
      </p:sp>
      <p:sp>
        <p:nvSpPr>
          <p:cNvPr id="159746" name="Rectangle 2"/>
          <p:cNvSpPr>
            <a:spLocks noGrp="1" noRot="1" noChangeAspect="1" noChangeArrowheads="1"/>
          </p:cNvSpPr>
          <p:nvPr>
            <p:ph type="sldImg"/>
          </p:nvPr>
        </p:nvSpPr>
        <p:spPr>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FA76E401-05C4-4FD9-B8F3-37BEA05364EC}" type="slidenum">
              <a:rPr lang="en-US" altLang="zh-CN" smtClean="0">
                <a:ea typeface="ＭＳ Ｐゴシック" pitchFamily="34" charset="-128"/>
              </a:rPr>
              <a:pPr/>
              <a:t>36</a:t>
            </a:fld>
            <a:endParaRPr lang="en-US" altLang="zh-CN" smtClean="0">
              <a:ea typeface="ＭＳ Ｐゴシック" pitchFamily="34" charset="-128"/>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37</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Preaching/Homiletics link address</a:t>
            </a:r>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5CC19CBA-3EE7-4E4F-B4F5-3DB928402D6A}" type="slidenum">
              <a:rPr lang="en-US" altLang="zh-CN" smtClean="0">
                <a:ea typeface="ＭＳ Ｐゴシック" pitchFamily="34" charset="-128"/>
              </a:rPr>
              <a:pPr/>
              <a:t>4</a:t>
            </a:fld>
            <a:endParaRPr lang="en-US" altLang="zh-CN" smtClean="0">
              <a:ea typeface="ＭＳ Ｐゴシック" pitchFamily="34" charset="-128"/>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altLang="zh-CN"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6525A26-DD07-4B4E-957B-E4934450D19B}" type="slidenum">
              <a:rPr lang="zh-CN" altLang="en-US" sz="1200">
                <a:latin typeface="Times New Roman" pitchFamily="18" charset="0"/>
              </a:rPr>
              <a:pPr algn="r" eaLnBrk="0" hangingPunct="0"/>
              <a:t>5</a:t>
            </a:fld>
            <a:endParaRPr lang="en-US" altLang="zh-CN" sz="1200">
              <a:latin typeface="Times New Roman" pitchFamily="18" charset="0"/>
            </a:endParaRPr>
          </a:p>
        </p:txBody>
      </p:sp>
      <p:sp>
        <p:nvSpPr>
          <p:cNvPr id="17203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zh-CN" altLang="en-US"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33F67C61-9C58-4715-9DF7-5882DB8A0C42}" type="slidenum">
              <a:rPr lang="en-US" altLang="zh-CN" smtClean="0">
                <a:ea typeface="ＭＳ Ｐゴシック" pitchFamily="34" charset="-128"/>
              </a:rPr>
              <a:pPr/>
              <a:t>6</a:t>
            </a:fld>
            <a:endParaRPr lang="en-US" altLang="zh-CN" smtClean="0">
              <a:ea typeface="ＭＳ Ｐゴシック" pitchFamily="34" charset="-128"/>
            </a:endParaRPr>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zh-CN" altLang="en-US" sz="2400" smtClean="0">
                <a:latin typeface="Arial" charset="0"/>
                <a:ea typeface="ＭＳ Ｐゴシック" pitchFamily="34" charset="-128"/>
                <a:cs typeface="ＭＳ Ｐゴシック" pitchFamily="34" charset="-128"/>
              </a:rPr>
              <a:t>这份原稿的上，下及末端部分丢失</a:t>
            </a:r>
            <a:r>
              <a:rPr lang="en-US" altLang="zh-CN" sz="2400" smtClean="0">
                <a:latin typeface="Arial" charset="0"/>
                <a:ea typeface="ＭＳ Ｐゴシック" pitchFamily="34" charset="-128"/>
                <a:cs typeface="ＭＳ Ｐゴシック" pitchFamily="34" charset="-128"/>
              </a:rPr>
              <a:t> </a:t>
            </a:r>
            <a:r>
              <a:rPr lang="zh-CN" altLang="en-US" sz="2400" smtClean="0">
                <a:latin typeface="Arial" charset="0"/>
                <a:ea typeface="ＭＳ Ｐゴシック" pitchFamily="34" charset="-128"/>
                <a:cs typeface="ＭＳ Ｐゴシック" pitchFamily="34" charset="-128"/>
              </a:rPr>
              <a:t>－</a:t>
            </a:r>
            <a:r>
              <a:rPr lang="en-US" altLang="zh-CN" sz="2400" smtClean="0">
                <a:latin typeface="Arial" charset="0"/>
                <a:ea typeface="ＭＳ Ｐゴシック" pitchFamily="34" charset="-128"/>
                <a:cs typeface="ＭＳ Ｐゴシック" pitchFamily="34" charset="-128"/>
              </a:rPr>
              <a:t> </a:t>
            </a:r>
            <a:r>
              <a:rPr lang="zh-CN" altLang="en-US" sz="2400" smtClean="0">
                <a:latin typeface="Arial" charset="0"/>
                <a:ea typeface="ＭＳ Ｐゴシック" pitchFamily="34" charset="-128"/>
                <a:cs typeface="ＭＳ Ｐゴシック" pitchFamily="34" charset="-128"/>
              </a:rPr>
              <a:t>就如我们研读一段经文可以跳过一些部分一样。</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F480C174-0244-4686-8686-4F690587A318}" type="slidenum">
              <a:rPr lang="en-US" altLang="zh-CN" smtClean="0">
                <a:ea typeface="ＭＳ Ｐゴシック" pitchFamily="34" charset="-128"/>
              </a:rPr>
              <a:pPr/>
              <a:t>7</a:t>
            </a:fld>
            <a:endParaRPr lang="en-US" altLang="zh-CN" smtClean="0">
              <a:ea typeface="ＭＳ Ｐゴシック" pitchFamily="34" charset="-128"/>
            </a:endParaRPr>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5B9D524E-C07E-4AD3-B79E-74EB2587215E}" type="slidenum">
              <a:rPr lang="en-US" altLang="zh-CN" smtClean="0">
                <a:ea typeface="ＭＳ Ｐゴシック" pitchFamily="34" charset="-128"/>
              </a:rPr>
              <a:pPr/>
              <a:t>8</a:t>
            </a:fld>
            <a:endParaRPr lang="en-US" altLang="zh-CN" smtClean="0">
              <a:ea typeface="ＭＳ Ｐゴシック" pitchFamily="34" charset="-128"/>
            </a:endParaRPr>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DC10A29D-BE6C-4620-8608-12DEB289CA66}" type="slidenum">
              <a:rPr lang="en-US" altLang="zh-CN" smtClean="0">
                <a:ea typeface="ＭＳ Ｐゴシック" pitchFamily="34" charset="-128"/>
              </a:rPr>
              <a:pPr/>
              <a:t>9</a:t>
            </a:fld>
            <a:endParaRPr lang="en-US" altLang="zh-CN" smtClean="0">
              <a:ea typeface="ＭＳ Ｐゴシック" pitchFamily="34" charset="-128"/>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zh-CN" sz="2400" smtClean="0">
              <a:latin typeface="Arial" charset="0"/>
              <a:ea typeface="ＭＳ Ｐゴシック" pitchFamily="34" charset="-128"/>
              <a:cs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p:spPr>
          <p:txBody>
            <a:bodyPr/>
            <a:lstStyle/>
            <a:p>
              <a:pPr eaLnBrk="0" hangingPunct="0">
                <a:defRPr/>
              </a:pPr>
              <a:endParaRPr lang="en-US">
                <a:ea typeface="ＭＳ Ｐゴシック" charset="0"/>
                <a:cs typeface="ＭＳ Ｐゴシック" charset="0"/>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p:spPr>
          <p:txBody>
            <a:bodyPr/>
            <a:lstStyle/>
            <a:p>
              <a:pPr eaLnBrk="0" hangingPunct="0">
                <a:defRPr/>
              </a:pPr>
              <a:endParaRPr lang="en-US">
                <a:ea typeface="ＭＳ Ｐゴシック" charset="0"/>
                <a:cs typeface="ＭＳ Ｐゴシック" charset="0"/>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p:spPr>
            <p:txBody>
              <a:bodyPr/>
              <a:lstStyle/>
              <a:p>
                <a:pPr eaLnBrk="0" hangingPunct="0">
                  <a:defRPr/>
                </a:pPr>
                <a:endParaRPr lang="en-US">
                  <a:ea typeface="ＭＳ Ｐゴシック" charset="0"/>
                  <a:cs typeface="ＭＳ Ｐゴシック" charset="0"/>
                </a:endParaRPr>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p:spPr>
            <p:txBody>
              <a:bodyPr/>
              <a:lstStyle/>
              <a:p>
                <a:pPr eaLnBrk="0" hangingPunct="0">
                  <a:defRPr/>
                </a:pPr>
                <a:endParaRPr lang="en-US">
                  <a:ea typeface="ＭＳ Ｐゴシック" charset="0"/>
                  <a:cs typeface="ＭＳ Ｐゴシック" charset="0"/>
                </a:endParaRPr>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p:spPr>
            <p:txBody>
              <a:bodyPr/>
              <a:lstStyle/>
              <a:p>
                <a:pPr eaLnBrk="0" hangingPunct="0">
                  <a:defRPr/>
                </a:pPr>
                <a:endParaRPr lang="en-US">
                  <a:ea typeface="ＭＳ Ｐゴシック" charset="0"/>
                  <a:cs typeface="ＭＳ Ｐゴシック" charset="0"/>
                </a:endParaRPr>
              </a:p>
            </p:txBody>
          </p:sp>
        </p:grpSp>
      </p:grpSp>
      <p:sp>
        <p:nvSpPr>
          <p:cNvPr id="43318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43318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a:solidFill>
                  <a:srgbClr val="FFFFFF"/>
                </a:solidFill>
              </a:defRPr>
            </a:lvl1pPr>
          </a:lstStyle>
          <a:p>
            <a:pPr>
              <a:defRPr/>
            </a:pPr>
            <a:fld id="{EA4E26C5-B49A-4504-BE60-630907C3BB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0613A47-5B9E-47B4-A227-7D2B11EC20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21BE250-055B-410F-B926-912504ACA81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997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33997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2"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pPr>
              <a:defRPr/>
            </a:pPr>
            <a:fld id="{67BC82B1-C096-4987-BE7C-B3037BF13FB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7E4B5-BF68-4998-948E-A07DE516366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75FF06-06FA-4055-B056-60ED3F98BBE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0DCC3D-D9DF-431B-A819-72C09EB52F2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4E85D8-C6C2-4F5C-9398-A92956E2168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69C471-8628-4158-AD1D-059291A201C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69D3E2-6157-4ECA-905D-53962AA80BD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7DBF7D-B24C-4226-85E1-2D7BEACBC8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DBDD6C4-6F3D-44DB-9016-2EED2E4035D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96D4C9-66CD-49CF-A4D5-E4234680FF6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5DBC39-8AA4-4B69-B9B4-0D185E90AEC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E5D6E3-6E73-46E8-9CC4-DFF4C16FF13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p:spPr>
        <p:txBody>
          <a:bodyPr/>
          <a:lstStyle/>
          <a:p>
            <a:pPr eaLnBrk="0" hangingPunct="0">
              <a:defRPr/>
            </a:pPr>
            <a:endParaRPr lang="en-US">
              <a:ea typeface="ＭＳ Ｐゴシック" charset="0"/>
              <a:cs typeface="ＭＳ Ｐゴシック" charset="0"/>
            </a:endParaRPr>
          </a:p>
        </p:txBody>
      </p:sp>
      <p:sp>
        <p:nvSpPr>
          <p:cNvPr id="19565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9565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112"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74154E79-8D9F-41B0-B724-99F3979AC127}" type="slidenum">
              <a:rPr lang="en-US" altLang="ja-JP"/>
              <a:pPr>
                <a:defRPr/>
              </a:pPr>
              <a: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21D1A326-90C1-4A82-AFF5-40C6EDFB4783}" type="slidenum">
              <a:rPr lang="en-US" altLang="ja-JP"/>
              <a:pPr>
                <a:defRPr/>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81EFF059-2CD6-4882-A01C-4457F4F7CABA}" type="slidenum">
              <a:rPr lang="en-US" altLang="ja-JP"/>
              <a:pPr>
                <a:defRPr/>
              </a:pPr>
              <a: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5AC1A531-FEC9-4153-A23B-0B7004E9C1D6}" type="slidenum">
              <a:rPr lang="en-US" altLang="ja-JP"/>
              <a:pPr>
                <a:defRPr/>
              </a:pPr>
              <a: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B5DCE8AC-4E3A-4F31-B34D-5851A7D7EB2C}" type="slidenum">
              <a:rPr lang="en-US" altLang="ja-JP"/>
              <a:pPr>
                <a:defRPr/>
              </a:pPr>
              <a: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BD89E4D5-1897-4A7D-AAD8-EE69124B192B}" type="slidenum">
              <a:rPr lang="en-US" altLang="ja-JP"/>
              <a:pPr>
                <a:defRPr/>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F29B99FE-ECB2-4CAF-8A30-666BB2F9EB08}"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955249D-DB37-4666-A850-4093BECC641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670C2327-5E12-4086-A8A4-05179F4FE9B1}" type="slidenum">
              <a:rPr lang="en-US" altLang="ja-JP"/>
              <a:pPr>
                <a:defRPr/>
              </a:pPr>
              <a:t>‹#›</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DF40DD6A-4000-4CFC-A24F-4A453B042F53}" type="slidenum">
              <a:rPr lang="en-US" altLang="ja-JP"/>
              <a:pPr>
                <a:defRPr/>
              </a:pPr>
              <a:t>‹#›</a:t>
            </a:fld>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E8E334DE-8436-4EE5-B559-41C3544B6FE9}" type="slidenum">
              <a:rPr lang="en-US" altLang="ja-JP"/>
              <a:pPr>
                <a:defRPr/>
              </a:pPr>
              <a: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94CFBD3D-6EE6-4CB2-B17B-D08B31FF197F}" type="slidenum">
              <a:rPr lang="en-US" altLang="ja-JP"/>
              <a:pPr>
                <a:defRPr/>
              </a:pPr>
              <a: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E54ECD-F2DA-43A5-9026-82850857320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6F50F5-8088-4829-869A-2D546664151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F6B794-ACBB-491D-8183-C9E85EF5AC4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AB2F04-9560-4E6E-B63E-8F3082E4C9EA}"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8C6C27-3781-4F26-940D-2F52683AD85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CA872B-E177-47BA-85D6-52CDCC55A8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8CBCC69-8D27-42E2-BAED-0506D7F7AD0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08FFDC-B758-4772-8028-A6DEBBC1E5A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A4388F-C1FE-41B5-89CD-F6FCF9651D6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87166A-68CD-44D2-B807-74BF5C6C67C5}"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E5817-09F1-4478-8C4D-9CAC0C85AAC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BA0C3-7BFC-4537-8E1D-83F99ADF6DD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657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5365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248400" y="6248400"/>
            <a:ext cx="1905000" cy="457200"/>
          </a:xfrm>
        </p:spPr>
        <p:txBody>
          <a:bodyPr/>
          <a:lstStyle>
            <a:lvl1pPr>
              <a:defRPr/>
            </a:lvl1pPr>
          </a:lstStyle>
          <a:p>
            <a:fld id="{7321C029-4459-40F7-B4F1-2DF7D639E3CC}" type="slidenum">
              <a:rPr lang="en-US" altLang="zh-CN"/>
              <a:pPr/>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3DF0A57-70DD-48A8-AF78-72833E4358D3}" type="slidenum">
              <a:rPr lang="en-US" altLang="zh-CN"/>
              <a:pPr/>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FCA66F-5FC0-464B-9DBF-D677C2D597E6}" type="slidenum">
              <a:rPr lang="en-US" altLang="zh-CN"/>
              <a:pPr/>
              <a:t>‹#›</a:t>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25EDDE5-9EFD-4B97-8033-18AA318CCE81}" type="slidenum">
              <a:rPr lang="en-US" altLang="zh-CN"/>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23AFAB9-07E3-4F22-A65E-59D87401DE74}"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1810EB99-1253-42C6-BB94-54CFD09AFBE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4FF0F17-7797-4032-858E-A843CDE48E39}" type="slidenum">
              <a:rPr lang="en-US" altLang="zh-CN"/>
              <a:pPr/>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20A3BC6-7784-4E09-BBFA-DC58B877D97E}" type="slidenum">
              <a:rPr lang="en-US" altLang="zh-CN"/>
              <a:pPr/>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8211B4-9D86-49F4-9E06-9FD461B5DE87}" type="slidenum">
              <a:rPr lang="en-US" altLang="zh-CN"/>
              <a:pPr/>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45B2F6-81F8-4636-A9E2-C68A4EFFEC1C}" type="slidenum">
              <a:rPr lang="en-US" altLang="zh-CN"/>
              <a:pPr/>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5E285F-DA29-412E-8CAE-C142469C1E2F}" type="slidenum">
              <a:rPr lang="en-US" altLang="zh-CN"/>
              <a:pPr/>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762000"/>
            <a:ext cx="18097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762000"/>
            <a:ext cx="52768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90DC99-CA52-4BD9-9BF6-33AF679AE1DD}" type="slidenum">
              <a:rPr lang="en-US" altLang="zh-CN"/>
              <a:pPr/>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FC7374-CC17-4AE6-93C3-701455ED9E26}"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AA70513-36CF-4195-9590-A9126FE2B173}"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ltGray">
          <a:xfrm>
            <a:off x="0" y="0"/>
            <a:ext cx="9144000" cy="6858000"/>
          </a:xfrm>
          <a:prstGeom prst="rect">
            <a:avLst/>
          </a:prstGeom>
          <a:noFill/>
          <a:ln w="9525">
            <a:noFill/>
            <a:miter lim="800000"/>
            <a:headEnd/>
            <a:tailEnd/>
          </a:ln>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8F26F5DF-4C1C-4481-AB4F-BEE020C2C398}"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CB8335E-D906-4B60-9142-48217616D967}"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F586B587-B79A-45CE-8AE9-6E288858CF8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A81A75B-A605-4993-B0D9-6656839D2BC9}"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3A437F8-8AEB-41F7-BC73-1A0C10D304CF}"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03CC2B0-7313-4935-9D18-767C9C0B50EB}"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4D6FA33-87B0-429B-940F-D21954286C5B}"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777DD8D-D6D2-4B7D-8EC6-EA7E0EE0F14A}"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8A6D867-5AB7-4275-BD2A-A140771B98CF}"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3989036-8BA2-4939-9630-B5D8706D4C56}"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D8AF54F-26C4-4C7B-BB0E-073A6F23DFAD}"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A2EA28-D26F-41FE-B494-7403A70FB9F8}"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0567CAAE-C950-4041-AD16-D647852A0567}"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F1DE9DAE-E11D-45A6-898E-2039DBD2EEED}"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15236459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3504191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9802422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2309423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26851821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28399987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11270660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13669316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2125337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283840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204D243-210B-4090-8D22-7C8DF3307941}"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26430165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10.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emf"/><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4.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5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8.xml"/><Relationship Id="rId13" Type="http://schemas.openxmlformats.org/officeDocument/2006/relationships/image" Target="../media/image5.jpeg"/><Relationship Id="rId14" Type="http://schemas.openxmlformats.org/officeDocument/2006/relationships/image" Target="../media/image6.jpeg"/><Relationship Id="rId15" Type="http://schemas.openxmlformats.org/officeDocument/2006/relationships/image" Target="../media/image7.jpe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9.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85800" y="117475"/>
            <a:ext cx="8456613" cy="6738938"/>
            <a:chOff x="432" y="74"/>
            <a:chExt cx="5327" cy="4245"/>
          </a:xfrm>
        </p:grpSpPr>
        <p:sp>
          <p:nvSpPr>
            <p:cNvPr id="1032" name="Rectangle 3"/>
            <p:cNvSpPr>
              <a:spLocks noChangeArrowheads="1"/>
            </p:cNvSpPr>
            <p:nvPr/>
          </p:nvSpPr>
          <p:spPr bwMode="invGray">
            <a:xfrm>
              <a:off x="432" y="4176"/>
              <a:ext cx="2208" cy="143"/>
            </a:xfrm>
            <a:prstGeom prst="rect">
              <a:avLst/>
            </a:prstGeom>
            <a:solidFill>
              <a:schemeClr val="hlink"/>
            </a:solidFill>
            <a:ln>
              <a:noFill/>
            </a:ln>
            <a:extLst/>
          </p:spPr>
          <p:txBody>
            <a:bodyPr/>
            <a:lstStyle/>
            <a:p>
              <a:pPr eaLnBrk="0" hangingPunct="0">
                <a:defRPr/>
              </a:pPr>
              <a:endParaRPr lang="en-US">
                <a:ea typeface="ＭＳ Ｐゴシック" charset="0"/>
                <a:cs typeface="ＭＳ Ｐゴシック" charset="0"/>
              </a:endParaRPr>
            </a:p>
          </p:txBody>
        </p:sp>
        <p:grpSp>
          <p:nvGrpSpPr>
            <p:cNvPr id="1033" name="Group 4"/>
            <p:cNvGrpSpPr>
              <a:grpSpLocks/>
            </p:cNvGrpSpPr>
            <p:nvPr/>
          </p:nvGrpSpPr>
          <p:grpSpPr bwMode="auto">
            <a:xfrm>
              <a:off x="2859" y="4250"/>
              <a:ext cx="2729" cy="41"/>
              <a:chOff x="2859" y="4250"/>
              <a:chExt cx="2729" cy="41"/>
            </a:xfrm>
          </p:grpSpPr>
          <p:sp>
            <p:nvSpPr>
              <p:cNvPr id="1038" name="Oval 5"/>
              <p:cNvSpPr>
                <a:spLocks noChangeArrowheads="1"/>
              </p:cNvSpPr>
              <p:nvPr/>
            </p:nvSpPr>
            <p:spPr bwMode="invGray">
              <a:xfrm>
                <a:off x="2859" y="4250"/>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039" name="Oval 6"/>
              <p:cNvSpPr>
                <a:spLocks noChangeArrowheads="1"/>
              </p:cNvSpPr>
              <p:nvPr/>
            </p:nvSpPr>
            <p:spPr bwMode="invGray">
              <a:xfrm>
                <a:off x="3243" y="4250"/>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040" name="Oval 7"/>
              <p:cNvSpPr>
                <a:spLocks noChangeArrowheads="1"/>
              </p:cNvSpPr>
              <p:nvPr/>
            </p:nvSpPr>
            <p:spPr bwMode="invGray">
              <a:xfrm>
                <a:off x="3627" y="4250"/>
                <a:ext cx="41"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041" name="Oval 8"/>
              <p:cNvSpPr>
                <a:spLocks noChangeArrowheads="1"/>
              </p:cNvSpPr>
              <p:nvPr/>
            </p:nvSpPr>
            <p:spPr bwMode="invGray">
              <a:xfrm>
                <a:off x="4011" y="4250"/>
                <a:ext cx="41"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042" name="Oval 9"/>
              <p:cNvSpPr>
                <a:spLocks noChangeArrowheads="1"/>
              </p:cNvSpPr>
              <p:nvPr/>
            </p:nvSpPr>
            <p:spPr bwMode="invGray">
              <a:xfrm>
                <a:off x="4395" y="4250"/>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043" name="Oval 10"/>
              <p:cNvSpPr>
                <a:spLocks noChangeArrowheads="1"/>
              </p:cNvSpPr>
              <p:nvPr/>
            </p:nvSpPr>
            <p:spPr bwMode="invGray">
              <a:xfrm>
                <a:off x="4779" y="4250"/>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044" name="Oval 11"/>
              <p:cNvSpPr>
                <a:spLocks noChangeArrowheads="1"/>
              </p:cNvSpPr>
              <p:nvPr/>
            </p:nvSpPr>
            <p:spPr bwMode="invGray">
              <a:xfrm>
                <a:off x="5163" y="4250"/>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045" name="Oval 12"/>
              <p:cNvSpPr>
                <a:spLocks noChangeArrowheads="1"/>
              </p:cNvSpPr>
              <p:nvPr/>
            </p:nvSpPr>
            <p:spPr bwMode="invGray">
              <a:xfrm>
                <a:off x="5547" y="4250"/>
                <a:ext cx="41"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grpSp>
        <p:sp>
          <p:nvSpPr>
            <p:cNvPr id="1034" name="Rectangle 13"/>
            <p:cNvSpPr>
              <a:spLocks noChangeArrowheads="1"/>
            </p:cNvSpPr>
            <p:nvPr/>
          </p:nvSpPr>
          <p:spPr bwMode="invGray">
            <a:xfrm>
              <a:off x="480" y="480"/>
              <a:ext cx="5279" cy="480"/>
            </a:xfrm>
            <a:prstGeom prst="rect">
              <a:avLst/>
            </a:prstGeom>
            <a:solidFill>
              <a:schemeClr val="hlink"/>
            </a:solidFill>
            <a:ln>
              <a:noFill/>
            </a:ln>
            <a:extLst/>
          </p:spPr>
          <p:txBody>
            <a:bodyPr/>
            <a:lstStyle/>
            <a:p>
              <a:pPr eaLnBrk="0" hangingPunct="0">
                <a:defRPr/>
              </a:pPr>
              <a:endParaRPr lang="en-US">
                <a:ea typeface="ＭＳ Ｐゴシック" charset="0"/>
                <a:cs typeface="ＭＳ Ｐゴシック" charset="0"/>
              </a:endParaRPr>
            </a:p>
          </p:txBody>
        </p:sp>
        <p:sp>
          <p:nvSpPr>
            <p:cNvPr id="1035" name="Oval 14"/>
            <p:cNvSpPr>
              <a:spLocks noChangeArrowheads="1"/>
            </p:cNvSpPr>
            <p:nvPr/>
          </p:nvSpPr>
          <p:spPr bwMode="invGray">
            <a:xfrm>
              <a:off x="507" y="74"/>
              <a:ext cx="42" cy="42"/>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036" name="Oval 15"/>
            <p:cNvSpPr>
              <a:spLocks noChangeArrowheads="1"/>
            </p:cNvSpPr>
            <p:nvPr/>
          </p:nvSpPr>
          <p:spPr bwMode="invGray">
            <a:xfrm>
              <a:off x="507" y="219"/>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sp>
          <p:nvSpPr>
            <p:cNvPr id="1037" name="Oval 16"/>
            <p:cNvSpPr>
              <a:spLocks noChangeArrowheads="1"/>
            </p:cNvSpPr>
            <p:nvPr/>
          </p:nvSpPr>
          <p:spPr bwMode="invGray">
            <a:xfrm>
              <a:off x="507" y="362"/>
              <a:ext cx="42" cy="41"/>
            </a:xfrm>
            <a:prstGeom prst="ellipse">
              <a:avLst/>
            </a:prstGeom>
            <a:solidFill>
              <a:schemeClr val="tx2"/>
            </a:solidFill>
            <a:ln>
              <a:noFill/>
            </a:ln>
            <a:extLst/>
          </p:spPr>
          <p:txBody>
            <a:bodyPr/>
            <a:lstStyle/>
            <a:p>
              <a:pPr eaLnBrk="0" hangingPunct="0">
                <a:defRPr/>
              </a:pPr>
              <a:endParaRPr lang="en-US">
                <a:ea typeface="ＭＳ Ｐゴシック" charset="0"/>
                <a:cs typeface="ＭＳ Ｐゴシック" charset="0"/>
              </a:endParaRPr>
            </a:p>
          </p:txBody>
        </p:sp>
      </p:grpSp>
      <p:sp>
        <p:nvSpPr>
          <p:cNvPr id="1027" name="Rectangle 17"/>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028" name="Rectangle 1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3214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charset="0"/>
                <a:ea typeface="ＭＳ Ｐゴシック" pitchFamily="-112" charset="-128"/>
                <a:cs typeface="ＭＳ Ｐゴシック" pitchFamily="-112" charset="-128"/>
              </a:defRPr>
            </a:lvl1pPr>
          </a:lstStyle>
          <a:p>
            <a:pPr>
              <a:defRPr/>
            </a:pPr>
            <a:endParaRPr lang="en-US"/>
          </a:p>
        </p:txBody>
      </p:sp>
      <p:sp>
        <p:nvSpPr>
          <p:cNvPr id="43214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charset="0"/>
                <a:ea typeface="ＭＳ Ｐゴシック" pitchFamily="-112" charset="-128"/>
                <a:cs typeface="ＭＳ Ｐゴシック" pitchFamily="-112" charset="-128"/>
              </a:defRPr>
            </a:lvl1pPr>
          </a:lstStyle>
          <a:p>
            <a:pPr>
              <a:defRPr/>
            </a:pPr>
            <a:endParaRPr lang="en-US"/>
          </a:p>
        </p:txBody>
      </p:sp>
      <p:sp>
        <p:nvSpPr>
          <p:cNvPr id="43214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Times New Roman" charset="0"/>
                <a:ea typeface="ＭＳ Ｐゴシック" charset="0"/>
                <a:cs typeface="ＭＳ Ｐゴシック" charset="0"/>
              </a:defRPr>
            </a:lvl1pPr>
          </a:lstStyle>
          <a:p>
            <a:pPr>
              <a:defRPr/>
            </a:pPr>
            <a:fld id="{D5E16238-193A-4869-8899-B8C6C0C2675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351" r:id="rId1"/>
    <p:sldLayoutId id="2147485286" r:id="rId2"/>
    <p:sldLayoutId id="2147485285" r:id="rId3"/>
    <p:sldLayoutId id="2147485284" r:id="rId4"/>
    <p:sldLayoutId id="2147485283" r:id="rId5"/>
    <p:sldLayoutId id="2147485282" r:id="rId6"/>
    <p:sldLayoutId id="2147485281" r:id="rId7"/>
    <p:sldLayoutId id="2147485280" r:id="rId8"/>
    <p:sldLayoutId id="2147485279" r:id="rId9"/>
    <p:sldLayoutId id="2147485278" r:id="rId10"/>
    <p:sldLayoutId id="2147485277"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kumimoji="1" sz="4400">
          <a:solidFill>
            <a:schemeClr val="tx2"/>
          </a:solidFill>
          <a:latin typeface="Times New Roman"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kumimoji="1" sz="4400">
          <a:solidFill>
            <a:schemeClr val="tx2"/>
          </a:solidFill>
          <a:latin typeface="Times New Roman"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kumimoji="1" sz="4400">
          <a:solidFill>
            <a:schemeClr val="tx2"/>
          </a:solidFill>
          <a:latin typeface="Times New Roman"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kumimoji="1" sz="4400">
          <a:solidFill>
            <a:schemeClr val="tx2"/>
          </a:solidFill>
          <a:latin typeface="Times New Roman"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kumimoji="1" sz="4400">
          <a:solidFill>
            <a:schemeClr val="tx2"/>
          </a:solidFill>
          <a:latin typeface="Times New Roman" pitchFamily="-112" charset="0"/>
        </a:defRPr>
      </a:lvl6pPr>
      <a:lvl7pPr marL="914400" algn="ctr" rtl="0" eaLnBrk="0" fontAlgn="base" hangingPunct="0">
        <a:spcBef>
          <a:spcPct val="0"/>
        </a:spcBef>
        <a:spcAft>
          <a:spcPct val="0"/>
        </a:spcAft>
        <a:defRPr kumimoji="1" sz="4400">
          <a:solidFill>
            <a:schemeClr val="tx2"/>
          </a:solidFill>
          <a:latin typeface="Times New Roman" pitchFamily="-112" charset="0"/>
        </a:defRPr>
      </a:lvl7pPr>
      <a:lvl8pPr marL="1371600" algn="ctr" rtl="0" eaLnBrk="0" fontAlgn="base" hangingPunct="0">
        <a:spcBef>
          <a:spcPct val="0"/>
        </a:spcBef>
        <a:spcAft>
          <a:spcPct val="0"/>
        </a:spcAft>
        <a:defRPr kumimoji="1" sz="4400">
          <a:solidFill>
            <a:schemeClr val="tx2"/>
          </a:solidFill>
          <a:latin typeface="Times New Roman" pitchFamily="-112" charset="0"/>
        </a:defRPr>
      </a:lvl8pPr>
      <a:lvl9pPr marL="1828800" algn="ctr" rtl="0" eaLnBrk="0" fontAlgn="base" hangingPunct="0">
        <a:spcBef>
          <a:spcPct val="0"/>
        </a:spcBef>
        <a:spcAft>
          <a:spcPct val="0"/>
        </a:spcAft>
        <a:defRPr kumimoji="1"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ea typeface="MS PGothic" charset="0"/>
                <a:cs typeface="MS PGothic" charset="0"/>
              </a:rPr>
              <a:pPr/>
              <a:t>‹#›</a:t>
            </a:fld>
            <a:endParaRPr lang="en-US" smtClean="0">
              <a:ea typeface="MS PGothic" charset="0"/>
              <a:cs typeface="MS PGothic" charset="0"/>
            </a:endParaRPr>
          </a:p>
        </p:txBody>
      </p:sp>
    </p:spTree>
    <p:extLst>
      <p:ext uri="{BB962C8B-B14F-4D97-AF65-F5344CB8AC3E}">
        <p14:creationId xmlns:p14="http://schemas.microsoft.com/office/powerpoint/2010/main" val="1582266154"/>
      </p:ext>
    </p:extLst>
  </p:cSld>
  <p:clrMap bg1="lt1" tx1="dk1" bg2="lt2" tx2="dk2" accent1="accent1" accent2="accent2" accent3="accent3" accent4="accent4" accent5="accent5" accent6="accent6" hlink="hlink" folHlink="folHlink"/>
  <p:sldLayoutIdLst>
    <p:sldLayoutId id="2147485357" r:id="rId1"/>
    <p:sldLayoutId id="2147485358" r:id="rId2"/>
    <p:sldLayoutId id="2147485359" r:id="rId3"/>
    <p:sldLayoutId id="2147485360" r:id="rId4"/>
    <p:sldLayoutId id="2147485361" r:id="rId5"/>
    <p:sldLayoutId id="2147485362" r:id="rId6"/>
    <p:sldLayoutId id="2147485363" r:id="rId7"/>
    <p:sldLayoutId id="2147485364" r:id="rId8"/>
    <p:sldLayoutId id="2147485365" r:id="rId9"/>
    <p:sldLayoutId id="2147485366" r:id="rId10"/>
    <p:sldLayoutId id="2147485367"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85800"/>
            <a:ext cx="7543800" cy="990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3315" name="Rectangle 3"/>
          <p:cNvSpPr>
            <a:spLocks noGrp="1" noChangeArrowheads="1"/>
          </p:cNvSpPr>
          <p:nvPr>
            <p:ph type="body" idx="1"/>
          </p:nvPr>
        </p:nvSpPr>
        <p:spPr bwMode="auto">
          <a:xfrm>
            <a:off x="685800" y="1752600"/>
            <a:ext cx="7848600" cy="44291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3894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ea typeface="ＭＳ Ｐゴシック" pitchFamily="-112" charset="-128"/>
                <a:cs typeface="ＭＳ Ｐゴシック" pitchFamily="-112" charset="-128"/>
              </a:defRPr>
            </a:lvl1pPr>
          </a:lstStyle>
          <a:p>
            <a:pPr>
              <a:defRPr/>
            </a:pPr>
            <a:endParaRPr lang="en-US"/>
          </a:p>
        </p:txBody>
      </p:sp>
      <p:sp>
        <p:nvSpPr>
          <p:cNvPr id="33894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ea typeface="ＭＳ Ｐゴシック" pitchFamily="-112" charset="-128"/>
                <a:cs typeface="ＭＳ Ｐゴシック" pitchFamily="-112" charset="-128"/>
              </a:defRPr>
            </a:lvl1pPr>
          </a:lstStyle>
          <a:p>
            <a:pPr>
              <a:defRPr/>
            </a:pPr>
            <a:endParaRPr lang="en-US"/>
          </a:p>
        </p:txBody>
      </p:sp>
      <p:sp>
        <p:nvSpPr>
          <p:cNvPr id="33895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ea typeface="ＭＳ Ｐゴシック" charset="0"/>
                <a:cs typeface="ＭＳ Ｐゴシック" charset="0"/>
              </a:defRPr>
            </a:lvl1pPr>
          </a:lstStyle>
          <a:p>
            <a:pPr>
              <a:defRPr/>
            </a:pPr>
            <a:fld id="{34D94184-8210-47C6-97D0-74513868D75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352" r:id="rId1"/>
    <p:sldLayoutId id="2147485296" r:id="rId2"/>
    <p:sldLayoutId id="2147485295" r:id="rId3"/>
    <p:sldLayoutId id="2147485294" r:id="rId4"/>
    <p:sldLayoutId id="2147485293" r:id="rId5"/>
    <p:sldLayoutId id="2147485292" r:id="rId6"/>
    <p:sldLayoutId id="2147485291" r:id="rId7"/>
    <p:sldLayoutId id="2147485290" r:id="rId8"/>
    <p:sldLayoutId id="2147485289" r:id="rId9"/>
    <p:sldLayoutId id="2147485288" r:id="rId10"/>
    <p:sldLayoutId id="2147485287"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108" charset="-128"/>
          <a:cs typeface="ＭＳ Ｐゴシック" pitchFamily="-108" charset="-128"/>
        </a:defRPr>
      </a:lvl1pPr>
      <a:lvl2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2pPr>
      <a:lvl3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3pPr>
      <a:lvl4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4pPr>
      <a:lvl5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2"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2"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2"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2"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pitchFamily="2" charset="2"/>
        <a:buChar char="l"/>
        <a:defRPr kumimoji="1"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lnSpc>
          <a:spcPct val="90000"/>
        </a:lnSpc>
        <a:spcBef>
          <a:spcPct val="20000"/>
        </a:spcBef>
        <a:spcAft>
          <a:spcPct val="0"/>
        </a:spcAft>
        <a:buClr>
          <a:schemeClr val="tx2"/>
        </a:buClr>
        <a:buSzPct val="65000"/>
        <a:buFont typeface="Wingdings" pitchFamily="2" charset="2"/>
        <a:buChar char="l"/>
        <a:defRPr kumimoji="1" sz="2800">
          <a:solidFill>
            <a:schemeClr val="tx1"/>
          </a:solidFill>
          <a:latin typeface="+mn-lt"/>
          <a:ea typeface="ＭＳ Ｐゴシック" pitchFamily="-112" charset="-128"/>
        </a:defRPr>
      </a:lvl2pPr>
      <a:lvl3pPr marL="1143000" indent="-228600" algn="l" rtl="0" eaLnBrk="0" fontAlgn="base" hangingPunct="0">
        <a:lnSpc>
          <a:spcPct val="90000"/>
        </a:lnSpc>
        <a:spcBef>
          <a:spcPct val="20000"/>
        </a:spcBef>
        <a:spcAft>
          <a:spcPct val="0"/>
        </a:spcAft>
        <a:buClr>
          <a:schemeClr val="tx2"/>
        </a:buClr>
        <a:buSzPct val="65000"/>
        <a:buFont typeface="Wingdings" pitchFamily="2" charset="2"/>
        <a:buChar char="l"/>
        <a:defRPr kumimoji="1" sz="2400">
          <a:solidFill>
            <a:schemeClr val="tx1"/>
          </a:solidFill>
          <a:latin typeface="+mn-lt"/>
          <a:ea typeface="ＭＳ Ｐゴシック" charset="0"/>
          <a:cs typeface="Geneva" charset="-128"/>
        </a:defRPr>
      </a:lvl3pPr>
      <a:lvl4pPr marL="1600200" indent="-228600" algn="l" rtl="0" eaLnBrk="0" fontAlgn="base" hangingPunct="0">
        <a:lnSpc>
          <a:spcPct val="90000"/>
        </a:lnSpc>
        <a:spcBef>
          <a:spcPct val="20000"/>
        </a:spcBef>
        <a:spcAft>
          <a:spcPct val="0"/>
        </a:spcAft>
        <a:buClr>
          <a:schemeClr val="tx2"/>
        </a:buClr>
        <a:buSzPct val="65000"/>
        <a:buFont typeface="Wingdings" pitchFamily="2" charset="2"/>
        <a:buChar char="l"/>
        <a:defRPr kumimoji="1"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Clr>
          <a:schemeClr val="tx2"/>
        </a:buClr>
        <a:buSzPct val="65000"/>
        <a:buFont typeface="Wingdings" pitchFamily="2" charset="2"/>
        <a:buChar char="l"/>
        <a:defRPr kumimoji="1" sz="2000">
          <a:solidFill>
            <a:schemeClr val="tx1"/>
          </a:solidFill>
          <a:latin typeface="+mn-lt"/>
          <a:ea typeface="ＭＳ Ｐゴシック" charset="-128"/>
          <a:cs typeface="ＭＳ Ｐゴシック" charset="0"/>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2286000"/>
            <a:ext cx="9144000" cy="3581400"/>
            <a:chOff x="0" y="1968"/>
            <a:chExt cx="5760" cy="2256"/>
          </a:xfrm>
        </p:grpSpPr>
        <p:sp>
          <p:nvSpPr>
            <p:cNvPr id="25609"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10"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11" name="Rectangle 5"/>
            <p:cNvSpPr>
              <a:spLocks noChangeArrowheads="1"/>
            </p:cNvSpPr>
            <p:nvPr/>
          </p:nvSpPr>
          <p:spPr bwMode="auto">
            <a:xfrm>
              <a:off x="9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12" name="Rectangle 6"/>
            <p:cNvSpPr>
              <a:spLocks noChangeArrowheads="1"/>
            </p:cNvSpPr>
            <p:nvPr/>
          </p:nvSpPr>
          <p:spPr bwMode="auto">
            <a:xfrm>
              <a:off x="19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13" name="Rectangle 7"/>
            <p:cNvSpPr>
              <a:spLocks noChangeArrowheads="1"/>
            </p:cNvSpPr>
            <p:nvPr/>
          </p:nvSpPr>
          <p:spPr bwMode="auto">
            <a:xfrm>
              <a:off x="28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14" name="Rectangle 8"/>
            <p:cNvSpPr>
              <a:spLocks noChangeArrowheads="1"/>
            </p:cNvSpPr>
            <p:nvPr/>
          </p:nvSpPr>
          <p:spPr bwMode="auto">
            <a:xfrm>
              <a:off x="38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15" name="Rectangle 9"/>
            <p:cNvSpPr>
              <a:spLocks noChangeArrowheads="1"/>
            </p:cNvSpPr>
            <p:nvPr/>
          </p:nvSpPr>
          <p:spPr bwMode="auto">
            <a:xfrm>
              <a:off x="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16" name="Rectangle 10"/>
            <p:cNvSpPr>
              <a:spLocks noChangeArrowheads="1"/>
            </p:cNvSpPr>
            <p:nvPr/>
          </p:nvSpPr>
          <p:spPr bwMode="auto">
            <a:xfrm>
              <a:off x="48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17" name="Rectangle 11"/>
            <p:cNvSpPr>
              <a:spLocks noChangeArrowheads="1"/>
            </p:cNvSpPr>
            <p:nvPr/>
          </p:nvSpPr>
          <p:spPr bwMode="auto">
            <a:xfrm>
              <a:off x="57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18" name="Rectangle 12"/>
            <p:cNvSpPr>
              <a:spLocks noChangeArrowheads="1"/>
            </p:cNvSpPr>
            <p:nvPr/>
          </p:nvSpPr>
          <p:spPr bwMode="auto">
            <a:xfrm>
              <a:off x="67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19" name="Rectangle 13"/>
            <p:cNvSpPr>
              <a:spLocks noChangeArrowheads="1"/>
            </p:cNvSpPr>
            <p:nvPr/>
          </p:nvSpPr>
          <p:spPr bwMode="auto">
            <a:xfrm>
              <a:off x="76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20" name="Rectangle 14"/>
            <p:cNvSpPr>
              <a:spLocks noChangeArrowheads="1"/>
            </p:cNvSpPr>
            <p:nvPr/>
          </p:nvSpPr>
          <p:spPr bwMode="auto">
            <a:xfrm>
              <a:off x="86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21" name="Rectangle 15"/>
            <p:cNvSpPr>
              <a:spLocks noChangeArrowheads="1"/>
            </p:cNvSpPr>
            <p:nvPr/>
          </p:nvSpPr>
          <p:spPr bwMode="auto">
            <a:xfrm>
              <a:off x="96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22" name="Rectangle 16"/>
            <p:cNvSpPr>
              <a:spLocks noChangeArrowheads="1"/>
            </p:cNvSpPr>
            <p:nvPr/>
          </p:nvSpPr>
          <p:spPr bwMode="auto">
            <a:xfrm>
              <a:off x="105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23" name="Rectangle 17"/>
            <p:cNvSpPr>
              <a:spLocks noChangeArrowheads="1"/>
            </p:cNvSpPr>
            <p:nvPr/>
          </p:nvSpPr>
          <p:spPr bwMode="auto">
            <a:xfrm>
              <a:off x="115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24" name="Rectangle 18"/>
            <p:cNvSpPr>
              <a:spLocks noChangeArrowheads="1"/>
            </p:cNvSpPr>
            <p:nvPr/>
          </p:nvSpPr>
          <p:spPr bwMode="auto">
            <a:xfrm>
              <a:off x="124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25" name="Rectangle 19"/>
            <p:cNvSpPr>
              <a:spLocks noChangeArrowheads="1"/>
            </p:cNvSpPr>
            <p:nvPr/>
          </p:nvSpPr>
          <p:spPr bwMode="auto">
            <a:xfrm>
              <a:off x="134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26" name="Rectangle 20"/>
            <p:cNvSpPr>
              <a:spLocks noChangeArrowheads="1"/>
            </p:cNvSpPr>
            <p:nvPr/>
          </p:nvSpPr>
          <p:spPr bwMode="auto">
            <a:xfrm>
              <a:off x="144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27" name="Rectangle 21"/>
            <p:cNvSpPr>
              <a:spLocks noChangeArrowheads="1"/>
            </p:cNvSpPr>
            <p:nvPr/>
          </p:nvSpPr>
          <p:spPr bwMode="auto">
            <a:xfrm>
              <a:off x="153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28" name="Rectangle 22"/>
            <p:cNvSpPr>
              <a:spLocks noChangeArrowheads="1"/>
            </p:cNvSpPr>
            <p:nvPr/>
          </p:nvSpPr>
          <p:spPr bwMode="auto">
            <a:xfrm>
              <a:off x="1632" y="1968"/>
              <a:ext cx="96"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29" name="Rectangle 23"/>
            <p:cNvSpPr>
              <a:spLocks noChangeArrowheads="1"/>
            </p:cNvSpPr>
            <p:nvPr/>
          </p:nvSpPr>
          <p:spPr bwMode="auto">
            <a:xfrm>
              <a:off x="172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30" name="Rectangle 24"/>
            <p:cNvSpPr>
              <a:spLocks noChangeArrowheads="1"/>
            </p:cNvSpPr>
            <p:nvPr/>
          </p:nvSpPr>
          <p:spPr bwMode="auto">
            <a:xfrm>
              <a:off x="182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31" name="Rectangle 25"/>
            <p:cNvSpPr>
              <a:spLocks noChangeArrowheads="1"/>
            </p:cNvSpPr>
            <p:nvPr/>
          </p:nvSpPr>
          <p:spPr bwMode="auto">
            <a:xfrm>
              <a:off x="192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32" name="Rectangle 26"/>
            <p:cNvSpPr>
              <a:spLocks noChangeArrowheads="1"/>
            </p:cNvSpPr>
            <p:nvPr/>
          </p:nvSpPr>
          <p:spPr bwMode="auto">
            <a:xfrm>
              <a:off x="201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33" name="Rectangle 27"/>
            <p:cNvSpPr>
              <a:spLocks noChangeArrowheads="1"/>
            </p:cNvSpPr>
            <p:nvPr/>
          </p:nvSpPr>
          <p:spPr bwMode="auto">
            <a:xfrm>
              <a:off x="211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34" name="Rectangle 28"/>
            <p:cNvSpPr>
              <a:spLocks noChangeArrowheads="1"/>
            </p:cNvSpPr>
            <p:nvPr/>
          </p:nvSpPr>
          <p:spPr bwMode="auto">
            <a:xfrm>
              <a:off x="220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35" name="Rectangle 29"/>
            <p:cNvSpPr>
              <a:spLocks noChangeArrowheads="1"/>
            </p:cNvSpPr>
            <p:nvPr/>
          </p:nvSpPr>
          <p:spPr bwMode="auto">
            <a:xfrm>
              <a:off x="230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36" name="Rectangle 30"/>
            <p:cNvSpPr>
              <a:spLocks noChangeArrowheads="1"/>
            </p:cNvSpPr>
            <p:nvPr/>
          </p:nvSpPr>
          <p:spPr bwMode="auto">
            <a:xfrm>
              <a:off x="240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37" name="Rectangle 31"/>
            <p:cNvSpPr>
              <a:spLocks noChangeArrowheads="1"/>
            </p:cNvSpPr>
            <p:nvPr/>
          </p:nvSpPr>
          <p:spPr bwMode="auto">
            <a:xfrm>
              <a:off x="249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38" name="Rectangle 32"/>
            <p:cNvSpPr>
              <a:spLocks noChangeArrowheads="1"/>
            </p:cNvSpPr>
            <p:nvPr/>
          </p:nvSpPr>
          <p:spPr bwMode="auto">
            <a:xfrm>
              <a:off x="259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39" name="Rectangle 33"/>
            <p:cNvSpPr>
              <a:spLocks noChangeArrowheads="1"/>
            </p:cNvSpPr>
            <p:nvPr/>
          </p:nvSpPr>
          <p:spPr bwMode="auto">
            <a:xfrm>
              <a:off x="268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40" name="Rectangle 34"/>
            <p:cNvSpPr>
              <a:spLocks noChangeArrowheads="1"/>
            </p:cNvSpPr>
            <p:nvPr/>
          </p:nvSpPr>
          <p:spPr bwMode="auto">
            <a:xfrm>
              <a:off x="278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41" name="Rectangle 35"/>
            <p:cNvSpPr>
              <a:spLocks noChangeArrowheads="1"/>
            </p:cNvSpPr>
            <p:nvPr/>
          </p:nvSpPr>
          <p:spPr bwMode="auto">
            <a:xfrm>
              <a:off x="288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42" name="Rectangle 36"/>
            <p:cNvSpPr>
              <a:spLocks noChangeArrowheads="1"/>
            </p:cNvSpPr>
            <p:nvPr/>
          </p:nvSpPr>
          <p:spPr bwMode="auto">
            <a:xfrm>
              <a:off x="297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43" name="Rectangle 37"/>
            <p:cNvSpPr>
              <a:spLocks noChangeArrowheads="1"/>
            </p:cNvSpPr>
            <p:nvPr/>
          </p:nvSpPr>
          <p:spPr bwMode="auto">
            <a:xfrm>
              <a:off x="307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44" name="Rectangle 38"/>
            <p:cNvSpPr>
              <a:spLocks noChangeArrowheads="1"/>
            </p:cNvSpPr>
            <p:nvPr/>
          </p:nvSpPr>
          <p:spPr bwMode="auto">
            <a:xfrm>
              <a:off x="316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45" name="Rectangle 39"/>
            <p:cNvSpPr>
              <a:spLocks noChangeArrowheads="1"/>
            </p:cNvSpPr>
            <p:nvPr/>
          </p:nvSpPr>
          <p:spPr bwMode="auto">
            <a:xfrm>
              <a:off x="326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46" name="Rectangle 40"/>
            <p:cNvSpPr>
              <a:spLocks noChangeArrowheads="1"/>
            </p:cNvSpPr>
            <p:nvPr/>
          </p:nvSpPr>
          <p:spPr bwMode="auto">
            <a:xfrm>
              <a:off x="336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47" name="Rectangle 41"/>
            <p:cNvSpPr>
              <a:spLocks noChangeArrowheads="1"/>
            </p:cNvSpPr>
            <p:nvPr/>
          </p:nvSpPr>
          <p:spPr bwMode="auto">
            <a:xfrm>
              <a:off x="345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48" name="Rectangle 42"/>
            <p:cNvSpPr>
              <a:spLocks noChangeArrowheads="1"/>
            </p:cNvSpPr>
            <p:nvPr/>
          </p:nvSpPr>
          <p:spPr bwMode="auto">
            <a:xfrm>
              <a:off x="355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49" name="Rectangle 43"/>
            <p:cNvSpPr>
              <a:spLocks noChangeArrowheads="1"/>
            </p:cNvSpPr>
            <p:nvPr/>
          </p:nvSpPr>
          <p:spPr bwMode="auto">
            <a:xfrm>
              <a:off x="364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50" name="Rectangle 44"/>
            <p:cNvSpPr>
              <a:spLocks noChangeArrowheads="1"/>
            </p:cNvSpPr>
            <p:nvPr/>
          </p:nvSpPr>
          <p:spPr bwMode="auto">
            <a:xfrm>
              <a:off x="374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51" name="Rectangle 45"/>
            <p:cNvSpPr>
              <a:spLocks noChangeArrowheads="1"/>
            </p:cNvSpPr>
            <p:nvPr/>
          </p:nvSpPr>
          <p:spPr bwMode="auto">
            <a:xfrm>
              <a:off x="3792" y="1968"/>
              <a:ext cx="96"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52" name="Rectangle 46"/>
            <p:cNvSpPr>
              <a:spLocks noChangeArrowheads="1"/>
            </p:cNvSpPr>
            <p:nvPr/>
          </p:nvSpPr>
          <p:spPr bwMode="auto">
            <a:xfrm>
              <a:off x="393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53" name="Rectangle 47"/>
            <p:cNvSpPr>
              <a:spLocks noChangeArrowheads="1"/>
            </p:cNvSpPr>
            <p:nvPr/>
          </p:nvSpPr>
          <p:spPr bwMode="auto">
            <a:xfrm>
              <a:off x="403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54" name="Rectangle 48"/>
            <p:cNvSpPr>
              <a:spLocks noChangeArrowheads="1"/>
            </p:cNvSpPr>
            <p:nvPr/>
          </p:nvSpPr>
          <p:spPr bwMode="auto">
            <a:xfrm>
              <a:off x="412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55" name="Rectangle 49"/>
            <p:cNvSpPr>
              <a:spLocks noChangeArrowheads="1"/>
            </p:cNvSpPr>
            <p:nvPr/>
          </p:nvSpPr>
          <p:spPr bwMode="auto">
            <a:xfrm>
              <a:off x="422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56" name="Rectangle 50"/>
            <p:cNvSpPr>
              <a:spLocks noChangeArrowheads="1"/>
            </p:cNvSpPr>
            <p:nvPr/>
          </p:nvSpPr>
          <p:spPr bwMode="auto">
            <a:xfrm>
              <a:off x="432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57" name="Rectangle 51"/>
            <p:cNvSpPr>
              <a:spLocks noChangeArrowheads="1"/>
            </p:cNvSpPr>
            <p:nvPr/>
          </p:nvSpPr>
          <p:spPr bwMode="auto">
            <a:xfrm>
              <a:off x="441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58" name="Rectangle 52"/>
            <p:cNvSpPr>
              <a:spLocks noChangeArrowheads="1"/>
            </p:cNvSpPr>
            <p:nvPr/>
          </p:nvSpPr>
          <p:spPr bwMode="auto">
            <a:xfrm>
              <a:off x="451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59" name="Rectangle 53"/>
            <p:cNvSpPr>
              <a:spLocks noChangeArrowheads="1"/>
            </p:cNvSpPr>
            <p:nvPr/>
          </p:nvSpPr>
          <p:spPr bwMode="auto">
            <a:xfrm>
              <a:off x="460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60" name="Rectangle 54"/>
            <p:cNvSpPr>
              <a:spLocks noChangeArrowheads="1"/>
            </p:cNvSpPr>
            <p:nvPr/>
          </p:nvSpPr>
          <p:spPr bwMode="auto">
            <a:xfrm>
              <a:off x="470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61" name="Rectangle 55"/>
            <p:cNvSpPr>
              <a:spLocks noChangeArrowheads="1"/>
            </p:cNvSpPr>
            <p:nvPr/>
          </p:nvSpPr>
          <p:spPr bwMode="auto">
            <a:xfrm>
              <a:off x="480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62" name="Rectangle 56"/>
            <p:cNvSpPr>
              <a:spLocks noChangeArrowheads="1"/>
            </p:cNvSpPr>
            <p:nvPr/>
          </p:nvSpPr>
          <p:spPr bwMode="auto">
            <a:xfrm>
              <a:off x="489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63" name="Rectangle 57"/>
            <p:cNvSpPr>
              <a:spLocks noChangeArrowheads="1"/>
            </p:cNvSpPr>
            <p:nvPr/>
          </p:nvSpPr>
          <p:spPr bwMode="auto">
            <a:xfrm>
              <a:off x="499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64" name="Rectangle 58"/>
            <p:cNvSpPr>
              <a:spLocks noChangeArrowheads="1"/>
            </p:cNvSpPr>
            <p:nvPr/>
          </p:nvSpPr>
          <p:spPr bwMode="auto">
            <a:xfrm>
              <a:off x="508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65" name="Rectangle 59"/>
            <p:cNvSpPr>
              <a:spLocks noChangeArrowheads="1"/>
            </p:cNvSpPr>
            <p:nvPr/>
          </p:nvSpPr>
          <p:spPr bwMode="auto">
            <a:xfrm>
              <a:off x="518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66" name="Rectangle 60"/>
            <p:cNvSpPr>
              <a:spLocks noChangeArrowheads="1"/>
            </p:cNvSpPr>
            <p:nvPr/>
          </p:nvSpPr>
          <p:spPr bwMode="auto">
            <a:xfrm>
              <a:off x="5280"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67" name="Rectangle 61"/>
            <p:cNvSpPr>
              <a:spLocks noChangeArrowheads="1"/>
            </p:cNvSpPr>
            <p:nvPr/>
          </p:nvSpPr>
          <p:spPr bwMode="auto">
            <a:xfrm>
              <a:off x="5376"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68" name="Rectangle 62"/>
            <p:cNvSpPr>
              <a:spLocks noChangeArrowheads="1"/>
            </p:cNvSpPr>
            <p:nvPr/>
          </p:nvSpPr>
          <p:spPr bwMode="auto">
            <a:xfrm>
              <a:off x="5472"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69" name="Rectangle 63"/>
            <p:cNvSpPr>
              <a:spLocks noChangeArrowheads="1"/>
            </p:cNvSpPr>
            <p:nvPr/>
          </p:nvSpPr>
          <p:spPr bwMode="auto">
            <a:xfrm>
              <a:off x="5568"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70" name="Rectangle 64"/>
            <p:cNvSpPr>
              <a:spLocks noChangeArrowheads="1"/>
            </p:cNvSpPr>
            <p:nvPr/>
          </p:nvSpPr>
          <p:spPr bwMode="auto">
            <a:xfrm>
              <a:off x="5664" y="1968"/>
              <a:ext cx="48" cy="2256"/>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sp>
          <p:nvSpPr>
            <p:cNvPr id="25671" name="Rectangle 65"/>
            <p:cNvSpPr>
              <a:spLocks noChangeArrowheads="1"/>
            </p:cNvSpPr>
            <p:nvPr/>
          </p:nvSpPr>
          <p:spPr bwMode="auto">
            <a:xfrm>
              <a:off x="0" y="2736"/>
              <a:ext cx="5760" cy="48"/>
            </a:xfrm>
            <a:prstGeom prst="rect">
              <a:avLst/>
            </a:prstGeom>
            <a:solidFill>
              <a:schemeClr val="bg1"/>
            </a:solidFill>
            <a:ln>
              <a:noFill/>
            </a:ln>
            <a:extLst/>
          </p:spPr>
          <p:txBody>
            <a:bodyPr wrap="none" anchor="ctr"/>
            <a:lstStyle/>
            <a:p>
              <a:pPr eaLnBrk="0" hangingPunct="0">
                <a:defRPr/>
              </a:pPr>
              <a:endParaRPr lang="en-US">
                <a:ea typeface="ＭＳ Ｐゴシック" charset="0"/>
                <a:cs typeface="ＭＳ Ｐゴシック" charset="0"/>
              </a:endParaRPr>
            </a:p>
          </p:txBody>
        </p:sp>
      </p:grpSp>
      <p:sp>
        <p:nvSpPr>
          <p:cNvPr id="25603" name="Rectangle 66"/>
          <p:cNvSpPr>
            <a:spLocks noGrp="1" noChangeArrowheads="1"/>
          </p:cNvSpPr>
          <p:nvPr>
            <p:ph type="title"/>
          </p:nvPr>
        </p:nvSpPr>
        <p:spPr bwMode="auto">
          <a:xfrm>
            <a:off x="571500" y="685800"/>
            <a:ext cx="8001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25604" name="Rectangle 67"/>
          <p:cNvSpPr>
            <a:spLocks noGrp="1" noChangeArrowheads="1"/>
          </p:cNvSpPr>
          <p:nvPr>
            <p:ph type="body" idx="1"/>
          </p:nvPr>
        </p:nvSpPr>
        <p:spPr bwMode="auto">
          <a:xfrm>
            <a:off x="571500" y="1981200"/>
            <a:ext cx="80010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9462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Helvetica" charset="0"/>
                <a:ea typeface="Osaka" charset="-128"/>
                <a:cs typeface="Osaka" charset="-128"/>
              </a:defRPr>
            </a:lvl1pPr>
          </a:lstStyle>
          <a:p>
            <a:pPr>
              <a:defRPr/>
            </a:pPr>
            <a:endParaRPr lang="en-US" altLang="ja-JP"/>
          </a:p>
        </p:txBody>
      </p:sp>
      <p:sp>
        <p:nvSpPr>
          <p:cNvPr id="19462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128"/>
                <a:cs typeface="Osaka" charset="-128"/>
              </a:defRPr>
            </a:lvl1pPr>
          </a:lstStyle>
          <a:p>
            <a:pPr>
              <a:defRPr/>
            </a:pPr>
            <a:endParaRPr lang="en-US" altLang="ja-JP"/>
          </a:p>
        </p:txBody>
      </p:sp>
      <p:sp>
        <p:nvSpPr>
          <p:cNvPr id="19463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E95FD6FB-0F8B-4B16-8FA8-FBF0A54D69A8}" type="slidenum">
              <a:rPr lang="en-US" altLang="ja-JP"/>
              <a:pPr>
                <a:defRPr/>
              </a:pPr>
              <a:t>‹#›</a:t>
            </a:fld>
            <a:endParaRPr lang="en-US" altLang="ja-JP"/>
          </a:p>
        </p:txBody>
      </p:sp>
      <p:pic>
        <p:nvPicPr>
          <p:cNvPr id="25608" name="Picture 71"/>
          <p:cNvPicPr>
            <a:picLocks noChangeAspect="1" noChangeArrowheads="1"/>
          </p:cNvPicPr>
          <p:nvPr/>
        </p:nvPicPr>
        <p:blipFill>
          <a:blip r:embed="rId13"/>
          <a:srcRect/>
          <a:stretch>
            <a:fillRect/>
          </a:stretch>
        </p:blipFill>
        <p:spPr bwMode="auto">
          <a:xfrm>
            <a:off x="685800" y="1652588"/>
            <a:ext cx="914400" cy="1762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5353" r:id="rId1"/>
    <p:sldLayoutId id="2147485306" r:id="rId2"/>
    <p:sldLayoutId id="2147485305" r:id="rId3"/>
    <p:sldLayoutId id="2147485304" r:id="rId4"/>
    <p:sldLayoutId id="2147485303" r:id="rId5"/>
    <p:sldLayoutId id="2147485302" r:id="rId6"/>
    <p:sldLayoutId id="2147485301" r:id="rId7"/>
    <p:sldLayoutId id="2147485300" r:id="rId8"/>
    <p:sldLayoutId id="2147485299" r:id="rId9"/>
    <p:sldLayoutId id="2147485298" r:id="rId10"/>
    <p:sldLayoutId id="2147485297"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2pPr>
      <a:lvl3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3pPr>
      <a:lvl4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4pPr>
      <a:lvl5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5pPr>
      <a:lvl6pPr marL="4572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6pPr>
      <a:lvl7pPr marL="9144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7pPr>
      <a:lvl8pPr marL="13716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8pPr>
      <a:lvl9pPr marL="18288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pitchFamily="2" charset="2"/>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pitchFamily="2" charset="2"/>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pitchFamily="2" charset="2"/>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pitchFamily="2" charset="2"/>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pitchFamily="2" charset="2"/>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charset="0"/>
                <a:cs typeface="ＭＳ Ｐゴシック" charset="0"/>
              </a:defRPr>
            </a:lvl1pPr>
          </a:lstStyle>
          <a:p>
            <a:pPr>
              <a:defRPr/>
            </a:pPr>
            <a:fld id="{11C53B0D-FF45-45FA-BE22-CADB85B98C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17" r:id="rId1"/>
    <p:sldLayoutId id="2147485316" r:id="rId2"/>
    <p:sldLayoutId id="2147485315" r:id="rId3"/>
    <p:sldLayoutId id="2147485314" r:id="rId4"/>
    <p:sldLayoutId id="2147485313" r:id="rId5"/>
    <p:sldLayoutId id="2147485312" r:id="rId6"/>
    <p:sldLayoutId id="2147485311" r:id="rId7"/>
    <p:sldLayoutId id="2147485310" r:id="rId8"/>
    <p:sldLayoutId id="2147485309" r:id="rId9"/>
    <p:sldLayoutId id="2147485308" r:id="rId10"/>
    <p:sldLayoutId id="214748530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1143000" y="762000"/>
            <a:ext cx="6934200" cy="1085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0179" name="Rectangle 3"/>
          <p:cNvSpPr>
            <a:spLocks noGrp="1" noChangeArrowheads="1"/>
          </p:cNvSpPr>
          <p:nvPr>
            <p:ph type="body" idx="1"/>
          </p:nvPr>
        </p:nvSpPr>
        <p:spPr bwMode="auto">
          <a:xfrm>
            <a:off x="9906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35556" name="Rectangle 4"/>
          <p:cNvSpPr>
            <a:spLocks noGrp="1" noChangeArrowheads="1"/>
          </p:cNvSpPr>
          <p:nvPr>
            <p:ph type="dt" sz="half" idx="2"/>
          </p:nvPr>
        </p:nvSpPr>
        <p:spPr bwMode="auto">
          <a:xfrm>
            <a:off x="990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Verdana" pitchFamily="-112" charset="0"/>
                <a:ea typeface="MS Pゴシック" pitchFamily="-92" charset="-128"/>
                <a:cs typeface="MS Pゴシック" pitchFamily="-92" charset="-128"/>
              </a:defRPr>
            </a:lvl1pPr>
          </a:lstStyle>
          <a:p>
            <a:pPr>
              <a:defRPr/>
            </a:pPr>
            <a:endParaRPr lang="en-US"/>
          </a:p>
        </p:txBody>
      </p:sp>
      <p:sp>
        <p:nvSpPr>
          <p:cNvPr id="535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Verdana" pitchFamily="-112" charset="0"/>
                <a:ea typeface="MS Pゴシック" pitchFamily="-92" charset="-128"/>
                <a:cs typeface="MS Pゴシック" pitchFamily="-92" charset="-128"/>
              </a:defRPr>
            </a:lvl1pPr>
          </a:lstStyle>
          <a:p>
            <a:pPr>
              <a:defRPr/>
            </a:pPr>
            <a:endParaRPr lang="en-US"/>
          </a:p>
        </p:txBody>
      </p:sp>
      <p:sp>
        <p:nvSpPr>
          <p:cNvPr id="535558" name="Rectangle 6"/>
          <p:cNvSpPr>
            <a:spLocks noGrp="1" noChangeArrowheads="1"/>
          </p:cNvSpPr>
          <p:nvPr>
            <p:ph type="sldNum" sz="quarter" idx="4"/>
          </p:nvPr>
        </p:nvSpPr>
        <p:spPr bwMode="auto">
          <a:xfrm>
            <a:off x="6324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Verdana" pitchFamily="34" charset="0"/>
                <a:ea typeface="MS Pゴシック"/>
              </a:defRPr>
            </a:lvl1pPr>
          </a:lstStyle>
          <a:p>
            <a:fld id="{5D9BDAFA-0A81-4E9E-A7C2-8FC582B7EBC3}"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5354" r:id="rId1"/>
    <p:sldLayoutId id="2147485327" r:id="rId2"/>
    <p:sldLayoutId id="2147485326" r:id="rId3"/>
    <p:sldLayoutId id="2147485325" r:id="rId4"/>
    <p:sldLayoutId id="2147485324" r:id="rId5"/>
    <p:sldLayoutId id="2147485323" r:id="rId6"/>
    <p:sldLayoutId id="2147485322" r:id="rId7"/>
    <p:sldLayoutId id="2147485321" r:id="rId8"/>
    <p:sldLayoutId id="2147485320" r:id="rId9"/>
    <p:sldLayoutId id="2147485319" r:id="rId10"/>
    <p:sldLayoutId id="2147485318" r:id="rId11"/>
  </p:sldLayoutIdLst>
  <p:txStyles>
    <p:titleStyle>
      <a:lvl1pPr algn="ctr" rtl="0" eaLnBrk="0" fontAlgn="base" hangingPunct="0">
        <a:spcBef>
          <a:spcPct val="0"/>
        </a:spcBef>
        <a:spcAft>
          <a:spcPct val="0"/>
        </a:spcAft>
        <a:defRPr sz="4000">
          <a:solidFill>
            <a:schemeClr val="tx2"/>
          </a:solidFill>
          <a:latin typeface="+mj-lt"/>
          <a:ea typeface="ＭＳ Ｐゴシック" charset="0"/>
          <a:cs typeface="+mj-cs"/>
        </a:defRPr>
      </a:lvl1pPr>
      <a:lvl2pPr algn="ctr" rtl="0" eaLnBrk="0" fontAlgn="base" hangingPunct="0">
        <a:spcBef>
          <a:spcPct val="0"/>
        </a:spcBef>
        <a:spcAft>
          <a:spcPct val="0"/>
        </a:spcAft>
        <a:defRPr sz="4000">
          <a:solidFill>
            <a:schemeClr val="tx2"/>
          </a:solidFill>
          <a:latin typeface="Verdana" pitchFamily="-112" charset="0"/>
          <a:ea typeface="ＭＳ Ｐゴシック" charset="0"/>
          <a:cs typeface="MS Pゴシック" pitchFamily="-92" charset="-128"/>
        </a:defRPr>
      </a:lvl2pPr>
      <a:lvl3pPr algn="ctr" rtl="0" eaLnBrk="0" fontAlgn="base" hangingPunct="0">
        <a:spcBef>
          <a:spcPct val="0"/>
        </a:spcBef>
        <a:spcAft>
          <a:spcPct val="0"/>
        </a:spcAft>
        <a:defRPr sz="4000">
          <a:solidFill>
            <a:schemeClr val="tx2"/>
          </a:solidFill>
          <a:latin typeface="Verdana" pitchFamily="-112" charset="0"/>
          <a:ea typeface="ＭＳ Ｐゴシック" charset="0"/>
          <a:cs typeface="MS Pゴシック" pitchFamily="-92" charset="-128"/>
        </a:defRPr>
      </a:lvl3pPr>
      <a:lvl4pPr algn="ctr" rtl="0" eaLnBrk="0" fontAlgn="base" hangingPunct="0">
        <a:spcBef>
          <a:spcPct val="0"/>
        </a:spcBef>
        <a:spcAft>
          <a:spcPct val="0"/>
        </a:spcAft>
        <a:defRPr sz="4000">
          <a:solidFill>
            <a:schemeClr val="tx2"/>
          </a:solidFill>
          <a:latin typeface="Verdana" pitchFamily="-112" charset="0"/>
          <a:ea typeface="ＭＳ Ｐゴシック" charset="0"/>
          <a:cs typeface="MS Pゴシック" pitchFamily="-92" charset="-128"/>
        </a:defRPr>
      </a:lvl4pPr>
      <a:lvl5pPr algn="ctr" rtl="0" eaLnBrk="0" fontAlgn="base" hangingPunct="0">
        <a:spcBef>
          <a:spcPct val="0"/>
        </a:spcBef>
        <a:spcAft>
          <a:spcPct val="0"/>
        </a:spcAft>
        <a:defRPr sz="4000">
          <a:solidFill>
            <a:schemeClr val="tx2"/>
          </a:solidFill>
          <a:latin typeface="Verdana" pitchFamily="-112" charset="0"/>
          <a:ea typeface="ＭＳ Ｐゴシック" charset="0"/>
          <a:cs typeface="MS Pゴシック" pitchFamily="-92" charset="-128"/>
        </a:defRPr>
      </a:lvl5pPr>
      <a:lvl6pPr marL="4572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6pPr>
      <a:lvl7pPr marL="9144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7pPr>
      <a:lvl8pPr marL="13716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8pPr>
      <a:lvl9pPr marL="18288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b="1">
                <a:solidFill>
                  <a:srgbClr val="FFFFFF"/>
                </a:solidFill>
                <a:ea typeface="ＭＳ Ｐゴシック" charset="0"/>
              </a:defRPr>
            </a:lvl1pPr>
          </a:lstStyle>
          <a:p>
            <a:pPr>
              <a:defRPr/>
            </a:pPr>
            <a:fld id="{D9762723-0B78-48B0-9764-0ECA9A1365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28" r:id="rId1"/>
  </p:sldLayoutIdLst>
  <p:transition xmlns:p14="http://schemas.microsoft.com/office/powerpoint/2010/mai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srcRect/>
          <a:stretch>
            <a:fillRect/>
          </a:stretch>
        </p:blipFill>
        <p:spPr bwMode="ltGray">
          <a:xfrm>
            <a:off x="0" y="0"/>
            <a:ext cx="9144000" cy="6858000"/>
          </a:xfrm>
          <a:prstGeom prst="rect">
            <a:avLst/>
          </a:prstGeom>
          <a:noFill/>
          <a:ln w="9525">
            <a:noFill/>
            <a:miter lim="800000"/>
            <a:headEnd/>
            <a:tailEnd/>
          </a:ln>
        </p:spPr>
      </p:pic>
      <p:sp>
        <p:nvSpPr>
          <p:cNvPr id="66563"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66564"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ea typeface="ＭＳ Ｐゴシック" charset="0"/>
              </a:defRPr>
            </a:lvl1pPr>
          </a:lstStyle>
          <a:p>
            <a:pPr>
              <a:defRPr/>
            </a:pPr>
            <a:fld id="{0C891C09-AA36-435D-9B8E-FE383AD067C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329" r:id="rId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13"/>
          <a:srcRect/>
          <a:stretch>
            <a:fillRect/>
          </a:stretch>
        </p:blipFill>
        <p:spPr bwMode="ltGray">
          <a:xfrm>
            <a:off x="0" y="0"/>
            <a:ext cx="9144000" cy="6858000"/>
          </a:xfrm>
          <a:prstGeom prst="rect">
            <a:avLst/>
          </a:prstGeom>
          <a:noFill/>
          <a:ln w="9525">
            <a:noFill/>
            <a:miter lim="800000"/>
            <a:headEnd/>
            <a:tailEnd/>
          </a:ln>
        </p:spPr>
      </p:pic>
      <p:sp>
        <p:nvSpPr>
          <p:cNvPr id="68611"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68612"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charset="0"/>
                <a:ea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charset="0"/>
                <a:ea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ea typeface="ＭＳ Ｐゴシック" charset="0"/>
              </a:defRPr>
            </a:lvl1pPr>
          </a:lstStyle>
          <a:p>
            <a:pPr>
              <a:defRPr/>
            </a:pPr>
            <a:fld id="{8EDAEBD3-C50C-4E47-A831-3F797919B57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355" r:id="rId1"/>
    <p:sldLayoutId id="2147485339" r:id="rId2"/>
    <p:sldLayoutId id="2147485338" r:id="rId3"/>
    <p:sldLayoutId id="2147485337" r:id="rId4"/>
    <p:sldLayoutId id="2147485336" r:id="rId5"/>
    <p:sldLayoutId id="2147485335" r:id="rId6"/>
    <p:sldLayoutId id="2147485334" r:id="rId7"/>
    <p:sldLayoutId id="2147485333" r:id="rId8"/>
    <p:sldLayoutId id="2147485332" r:id="rId9"/>
    <p:sldLayoutId id="2147485331" r:id="rId10"/>
    <p:sldLayoutId id="2147485330"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9986" name="Group 2"/>
          <p:cNvGrpSpPr>
            <a:grpSpLocks/>
          </p:cNvGrpSpPr>
          <p:nvPr/>
        </p:nvGrpSpPr>
        <p:grpSpPr bwMode="auto">
          <a:xfrm>
            <a:off x="6350" y="6350"/>
            <a:ext cx="9118600" cy="6832600"/>
            <a:chOff x="4" y="4"/>
            <a:chExt cx="5744" cy="4304"/>
          </a:xfrm>
        </p:grpSpPr>
        <p:sp>
          <p:nvSpPr>
            <p:cNvPr id="16998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pPr eaLnBrk="0" hangingPunct="0"/>
              <a:endParaRPr lang="zh-CN" altLang="en-US">
                <a:solidFill>
                  <a:srgbClr val="FFFFFF"/>
                </a:solidFill>
                <a:latin typeface="Times New Roman" pitchFamily="18" charset="0"/>
              </a:endParaRPr>
            </a:p>
          </p:txBody>
        </p:sp>
        <p:grpSp>
          <p:nvGrpSpPr>
            <p:cNvPr id="169988" name="Group 4"/>
            <p:cNvGrpSpPr>
              <a:grpSpLocks/>
            </p:cNvGrpSpPr>
            <p:nvPr/>
          </p:nvGrpSpPr>
          <p:grpSpPr bwMode="auto">
            <a:xfrm>
              <a:off x="288" y="225"/>
              <a:ext cx="5185" cy="3895"/>
              <a:chOff x="288" y="225"/>
              <a:chExt cx="5185" cy="3895"/>
            </a:xfrm>
          </p:grpSpPr>
          <p:sp>
            <p:nvSpPr>
              <p:cNvPr id="16998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w="12700" cap="rnd" cmpd="sng">
                <a:noFill/>
                <a:prstDash val="solid"/>
                <a:round/>
                <a:headEnd type="none" w="med" len="med"/>
                <a:tailEnd type="none" w="med" len="med"/>
              </a:ln>
            </p:spPr>
            <p:txBody>
              <a:bodyPr/>
              <a:lstStyle/>
              <a:p>
                <a:endParaRPr lang="zh-CN" altLang="en-US"/>
              </a:p>
            </p:txBody>
          </p:sp>
          <p:grpSp>
            <p:nvGrpSpPr>
              <p:cNvPr id="169990" name="Group 6"/>
              <p:cNvGrpSpPr>
                <a:grpSpLocks/>
              </p:cNvGrpSpPr>
              <p:nvPr/>
            </p:nvGrpSpPr>
            <p:grpSpPr bwMode="auto">
              <a:xfrm>
                <a:off x="288" y="231"/>
                <a:ext cx="86" cy="3889"/>
                <a:chOff x="288" y="231"/>
                <a:chExt cx="86" cy="3889"/>
              </a:xfrm>
            </p:grpSpPr>
            <p:sp>
              <p:nvSpPr>
                <p:cNvPr id="169991"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w="12700" cap="rnd" cmpd="sng">
                  <a:noFill/>
                  <a:prstDash val="solid"/>
                  <a:round/>
                  <a:headEnd type="none" w="med" len="med"/>
                  <a:tailEnd type="none" w="med" len="med"/>
                </a:ln>
              </p:spPr>
              <p:txBody>
                <a:bodyPr/>
                <a:lstStyle/>
                <a:p>
                  <a:endParaRPr lang="zh-CN" altLang="en-US"/>
                </a:p>
              </p:txBody>
            </p:sp>
            <p:sp>
              <p:nvSpPr>
                <p:cNvPr id="169992"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w="12700" cap="rnd" cmpd="sng">
                  <a:noFill/>
                  <a:prstDash val="solid"/>
                  <a:round/>
                  <a:headEnd type="none" w="med" len="med"/>
                  <a:tailEnd type="none" w="med" len="med"/>
                </a:ln>
              </p:spPr>
              <p:txBody>
                <a:bodyPr/>
                <a:lstStyle/>
                <a:p>
                  <a:endParaRPr lang="zh-CN" altLang="en-US"/>
                </a:p>
              </p:txBody>
            </p:sp>
          </p:grpSp>
          <p:grpSp>
            <p:nvGrpSpPr>
              <p:cNvPr id="169993" name="Group 9"/>
              <p:cNvGrpSpPr>
                <a:grpSpLocks/>
              </p:cNvGrpSpPr>
              <p:nvPr/>
            </p:nvGrpSpPr>
            <p:grpSpPr bwMode="auto">
              <a:xfrm>
                <a:off x="5386" y="225"/>
                <a:ext cx="87" cy="3886"/>
                <a:chOff x="5386" y="225"/>
                <a:chExt cx="87" cy="3886"/>
              </a:xfrm>
            </p:grpSpPr>
            <p:sp>
              <p:nvSpPr>
                <p:cNvPr id="16999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w="12700" cap="rnd" cmpd="sng">
                  <a:noFill/>
                  <a:prstDash val="solid"/>
                  <a:round/>
                  <a:headEnd type="none" w="med" len="med"/>
                  <a:tailEnd type="none" w="med" len="med"/>
                </a:ln>
              </p:spPr>
              <p:txBody>
                <a:bodyPr/>
                <a:lstStyle/>
                <a:p>
                  <a:endParaRPr lang="zh-CN" altLang="en-US"/>
                </a:p>
              </p:txBody>
            </p:sp>
            <p:sp>
              <p:nvSpPr>
                <p:cNvPr id="16999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w="12700" cap="rnd" cmpd="sng">
                  <a:noFill/>
                  <a:prstDash val="solid"/>
                  <a:round/>
                  <a:headEnd type="none" w="med" len="med"/>
                  <a:tailEnd type="none" w="med" len="med"/>
                </a:ln>
              </p:spPr>
              <p:txBody>
                <a:bodyPr/>
                <a:lstStyle/>
                <a:p>
                  <a:endParaRPr lang="zh-CN" altLang="en-US"/>
                </a:p>
              </p:txBody>
            </p:sp>
          </p:grpSp>
          <p:sp>
            <p:nvSpPr>
              <p:cNvPr id="169996"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w="12700" cap="rnd" cmpd="sng">
                <a:noFill/>
                <a:prstDash val="solid"/>
                <a:round/>
                <a:headEnd type="none" w="med" len="med"/>
                <a:tailEnd type="none" w="med" len="med"/>
              </a:ln>
            </p:spPr>
            <p:txBody>
              <a:bodyPr/>
              <a:lstStyle/>
              <a:p>
                <a:endParaRPr lang="zh-CN" altLang="en-US"/>
              </a:p>
            </p:txBody>
          </p:sp>
          <p:sp>
            <p:nvSpPr>
              <p:cNvPr id="169997" name="Rectangle 13"/>
              <p:cNvSpPr>
                <a:spLocks noChangeArrowheads="1"/>
              </p:cNvSpPr>
              <p:nvPr/>
            </p:nvSpPr>
            <p:spPr bwMode="auto">
              <a:xfrm>
                <a:off x="373" y="330"/>
                <a:ext cx="5013" cy="3690"/>
              </a:xfrm>
              <a:prstGeom prst="rect">
                <a:avLst/>
              </a:prstGeom>
              <a:solidFill>
                <a:schemeClr val="bg1"/>
              </a:solidFill>
              <a:ln w="12700">
                <a:noFill/>
                <a:miter lim="800000"/>
                <a:headEnd/>
                <a:tailEnd/>
              </a:ln>
            </p:spPr>
            <p:txBody>
              <a:bodyPr wrap="none" anchor="ctr"/>
              <a:lstStyle/>
              <a:p>
                <a:pPr eaLnBrk="0" hangingPunct="0"/>
                <a:endParaRPr lang="zh-CN" altLang="en-US">
                  <a:solidFill>
                    <a:srgbClr val="FFFFFF"/>
                  </a:solidFill>
                  <a:latin typeface="Times New Roman" pitchFamily="18" charset="0"/>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ltLang="zh-CN" smtClean="0"/>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dk2" tx1="lt1" bg2="dk1" tx2="lt2" accent1="accent1" accent2="accent2" accent3="accent3" accent4="accent4" accent5="accent5" accent6="accent6" hlink="hlink" folHlink="folHlink"/>
  <p:sldLayoutIdLst>
    <p:sldLayoutId id="2147485340" r:id="rId1"/>
    <p:sldLayoutId id="2147485341" r:id="rId2"/>
    <p:sldLayoutId id="2147485342" r:id="rId3"/>
    <p:sldLayoutId id="2147485343" r:id="rId4"/>
    <p:sldLayoutId id="2147485344" r:id="rId5"/>
    <p:sldLayoutId id="2147485345" r:id="rId6"/>
    <p:sldLayoutId id="2147485346" r:id="rId7"/>
    <p:sldLayoutId id="2147485347" r:id="rId8"/>
    <p:sldLayoutId id="2147485348" r:id="rId9"/>
    <p:sldLayoutId id="2147485349" r:id="rId10"/>
    <p:sldLayoutId id="214748535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8" charset="0"/>
          <a:ea typeface="宋体" charset="-122"/>
        </a:defRPr>
      </a:lvl2pPr>
      <a:lvl3pPr algn="ctr" rtl="0" fontAlgn="base">
        <a:spcBef>
          <a:spcPct val="0"/>
        </a:spcBef>
        <a:spcAft>
          <a:spcPct val="0"/>
        </a:spcAft>
        <a:defRPr sz="4400">
          <a:solidFill>
            <a:schemeClr val="tx2"/>
          </a:solidFill>
          <a:latin typeface="Times" pitchFamily="18" charset="0"/>
          <a:ea typeface="宋体" charset="-122"/>
        </a:defRPr>
      </a:lvl3pPr>
      <a:lvl4pPr algn="ctr" rtl="0" fontAlgn="base">
        <a:spcBef>
          <a:spcPct val="0"/>
        </a:spcBef>
        <a:spcAft>
          <a:spcPct val="0"/>
        </a:spcAft>
        <a:defRPr sz="4400">
          <a:solidFill>
            <a:schemeClr val="tx2"/>
          </a:solidFill>
          <a:latin typeface="Times" pitchFamily="18" charset="0"/>
          <a:ea typeface="宋体" charset="-122"/>
        </a:defRPr>
      </a:lvl4pPr>
      <a:lvl5pPr algn="ctr" rtl="0" fontAlgn="base">
        <a:spcBef>
          <a:spcPct val="0"/>
        </a:spcBef>
        <a:spcAft>
          <a:spcPct val="0"/>
        </a:spcAft>
        <a:defRPr sz="4400">
          <a:solidFill>
            <a:schemeClr val="tx2"/>
          </a:solidFill>
          <a:latin typeface="Times" pitchFamily="18" charset="0"/>
          <a:ea typeface="宋体" charset="-122"/>
        </a:defRPr>
      </a:lvl5pPr>
      <a:lvl6pPr marL="457200" algn="ctr" rtl="0" fontAlgn="base">
        <a:spcBef>
          <a:spcPct val="0"/>
        </a:spcBef>
        <a:spcAft>
          <a:spcPct val="0"/>
        </a:spcAft>
        <a:defRPr sz="4400">
          <a:solidFill>
            <a:schemeClr val="tx2"/>
          </a:solidFill>
          <a:latin typeface="Times" pitchFamily="18" charset="0"/>
          <a:ea typeface="宋体" charset="-122"/>
        </a:defRPr>
      </a:lvl6pPr>
      <a:lvl7pPr marL="914400" algn="ctr" rtl="0" fontAlgn="base">
        <a:spcBef>
          <a:spcPct val="0"/>
        </a:spcBef>
        <a:spcAft>
          <a:spcPct val="0"/>
        </a:spcAft>
        <a:defRPr sz="4400">
          <a:solidFill>
            <a:schemeClr val="tx2"/>
          </a:solidFill>
          <a:latin typeface="Times" pitchFamily="18" charset="0"/>
          <a:ea typeface="宋体" charset="-122"/>
        </a:defRPr>
      </a:lvl7pPr>
      <a:lvl8pPr marL="1371600" algn="ctr" rtl="0" fontAlgn="base">
        <a:spcBef>
          <a:spcPct val="0"/>
        </a:spcBef>
        <a:spcAft>
          <a:spcPct val="0"/>
        </a:spcAft>
        <a:defRPr sz="4400">
          <a:solidFill>
            <a:schemeClr val="tx2"/>
          </a:solidFill>
          <a:latin typeface="Times" pitchFamily="18" charset="0"/>
          <a:ea typeface="宋体" charset="-122"/>
        </a:defRPr>
      </a:lvl8pPr>
      <a:lvl9pPr marL="1828800" algn="ctr" rtl="0" fontAlgn="base">
        <a:spcBef>
          <a:spcPct val="0"/>
        </a:spcBef>
        <a:spcAft>
          <a:spcPct val="0"/>
        </a:spcAft>
        <a:defRPr sz="4400">
          <a:solidFill>
            <a:schemeClr val="tx2"/>
          </a:solidFill>
          <a:latin typeface="Times" pitchFamily="18" charset="0"/>
          <a:ea typeface="宋体" charset="-122"/>
        </a:defRPr>
      </a:lvl9pPr>
    </p:titleStyle>
    <p:bodyStyle>
      <a:lvl1pPr marL="342900" indent="-342900" algn="l" rtl="0" fontAlgn="base">
        <a:spcBef>
          <a:spcPct val="20000"/>
        </a:spcBef>
        <a:spcAft>
          <a:spcPct val="0"/>
        </a:spcAft>
        <a:buClr>
          <a:schemeClr val="tx2"/>
        </a:buClr>
        <a:buSzPct val="75000"/>
        <a:buFont typeface="Monotype Sorts"/>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100000"/>
        <a:buChar char="–"/>
        <a:defRPr sz="2800">
          <a:solidFill>
            <a:schemeClr val="tx1"/>
          </a:solidFill>
          <a:latin typeface="+mn-lt"/>
          <a:ea typeface="+mn-ea"/>
        </a:defRPr>
      </a:lvl2pPr>
      <a:lvl3pPr marL="1143000" indent="-228600" algn="l" rtl="0" fontAlgn="base">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fontAlgn="base">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5.bin"/><Relationship Id="rId5"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6.bin"/><Relationship Id="rId5"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7.bin"/><Relationship Id="rId5" Type="http://schemas.openxmlformats.org/officeDocument/2006/relationships/image" Target="../media/image18.emf"/><Relationship Id="rId1" Type="http://schemas.openxmlformats.org/officeDocument/2006/relationships/vmlDrawing" Target="../drawings/vmlDrawing7.vml"/><Relationship Id="rId2"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8.bin"/><Relationship Id="rId5" Type="http://schemas.openxmlformats.org/officeDocument/2006/relationships/image" Target="../media/image19.emf"/><Relationship Id="rId1" Type="http://schemas.openxmlformats.org/officeDocument/2006/relationships/vmlDrawing" Target="../drawings/vmlDrawing8.vml"/><Relationship Id="rId2"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2.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40.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40.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6.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40.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9.xml"/><Relationship Id="rId3"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gif"/><Relationship Id="rId1" Type="http://schemas.openxmlformats.org/officeDocument/2006/relationships/slideLayout" Target="../slideLayouts/slideLayout5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2.xml"/><Relationship Id="rId3"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3.xml"/><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4.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80.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ctrTitle"/>
          </p:nvPr>
        </p:nvSpPr>
        <p:spPr>
          <a:xfrm>
            <a:off x="457200" y="685800"/>
            <a:ext cx="8229600" cy="2362200"/>
          </a:xfrm>
        </p:spPr>
        <p:txBody>
          <a:bodyPr/>
          <a:lstStyle/>
          <a:p>
            <a:pPr eaLnBrk="1" hangingPunct="1"/>
            <a:r>
              <a:rPr kumimoji="0" lang="zh-CN" altLang="en-US" sz="8000" b="1" smtClean="0">
                <a:latin typeface="Arial" charset="0"/>
                <a:cs typeface="Arial" charset="0"/>
              </a:rPr>
              <a:t>释经大纲</a:t>
            </a:r>
            <a:endParaRPr kumimoji="0" lang="zh-CN" altLang="en-US" sz="5400" smtClean="0">
              <a:latin typeface="Arial" charset="0"/>
              <a:cs typeface="Arial" charset="0"/>
            </a:endParaRPr>
          </a:p>
        </p:txBody>
      </p:sp>
      <p:sp>
        <p:nvSpPr>
          <p:cNvPr id="196611" name="Rectangle 3"/>
          <p:cNvSpPr>
            <a:spLocks noGrp="1" noChangeArrowheads="1"/>
          </p:cNvSpPr>
          <p:nvPr>
            <p:ph type="subTitle" idx="1"/>
          </p:nvPr>
        </p:nvSpPr>
        <p:spPr>
          <a:xfrm>
            <a:off x="152400" y="3352800"/>
            <a:ext cx="8991600" cy="2514600"/>
          </a:xfrm>
        </p:spPr>
        <p:txBody>
          <a:bodyPr/>
          <a:lstStyle/>
          <a:p>
            <a:pPr eaLnBrk="1" hangingPunct="1">
              <a:buFont typeface="Wingdings" pitchFamily="2" charset="2"/>
              <a:buNone/>
            </a:pPr>
            <a:r>
              <a:rPr kumimoji="0" lang="zh-CN" altLang="en-US" sz="7200" b="1" smtClean="0">
                <a:latin typeface="Arial" charset="0"/>
                <a:cs typeface="Arial" charset="0"/>
              </a:rPr>
              <a:t>第二个部分</a:t>
            </a:r>
            <a:r>
              <a:rPr kumimoji="0" lang="en-US" altLang="ja-JP" sz="7200" b="1" smtClean="0">
                <a:latin typeface="Arial" charset="0"/>
                <a:cs typeface="Arial" charset="0"/>
              </a:rPr>
              <a:t>: </a:t>
            </a:r>
            <a:br>
              <a:rPr kumimoji="0" lang="en-US" altLang="ja-JP" sz="7200" b="1" smtClean="0">
                <a:latin typeface="Arial" charset="0"/>
                <a:cs typeface="Arial" charset="0"/>
              </a:rPr>
            </a:br>
            <a:r>
              <a:rPr kumimoji="0" lang="en-US" altLang="ja-JP" sz="6000" b="1" smtClean="0">
                <a:latin typeface="Arial" charset="0"/>
                <a:cs typeface="Arial" charset="0"/>
              </a:rPr>
              <a:t>Z</a:t>
            </a:r>
            <a:r>
              <a:rPr kumimoji="0" lang="en-US" altLang="ja-JP" sz="6000" b="1" baseline="-25000" smtClean="0">
                <a:latin typeface="Arial" charset="0"/>
                <a:cs typeface="Arial" charset="0"/>
              </a:rPr>
              <a:t>1</a:t>
            </a:r>
            <a:r>
              <a:rPr kumimoji="0" lang="en-US" altLang="ja-JP" sz="6000" b="1" smtClean="0">
                <a:latin typeface="Arial" charset="0"/>
                <a:cs typeface="Arial" charset="0"/>
              </a:rPr>
              <a:t>+X+Z</a:t>
            </a:r>
            <a:r>
              <a:rPr kumimoji="0" lang="en-US" altLang="ja-JP" sz="6000" b="1" baseline="-25000" smtClean="0">
                <a:latin typeface="Arial" charset="0"/>
                <a:cs typeface="Arial" charset="0"/>
              </a:rPr>
              <a:t>2</a:t>
            </a:r>
            <a:r>
              <a:rPr kumimoji="0" lang="en-US" altLang="ja-JP" sz="6000" b="1" smtClean="0">
                <a:latin typeface="Arial" charset="0"/>
                <a:cs typeface="Arial" charset="0"/>
              </a:rPr>
              <a:t>+Y </a:t>
            </a:r>
            <a:r>
              <a:rPr kumimoji="0" lang="zh-CN" altLang="en-US" sz="6000" b="1" smtClean="0">
                <a:latin typeface="Arial" charset="0"/>
                <a:cs typeface="Arial" charset="0"/>
              </a:rPr>
              <a:t>格式</a:t>
            </a:r>
          </a:p>
        </p:txBody>
      </p:sp>
      <p:sp>
        <p:nvSpPr>
          <p:cNvPr id="196612" name="Text Box 4"/>
          <p:cNvSpPr txBox="1">
            <a:spLocks noChangeArrowheads="1"/>
          </p:cNvSpPr>
          <p:nvPr/>
        </p:nvSpPr>
        <p:spPr bwMode="auto">
          <a:xfrm>
            <a:off x="8578850" y="76200"/>
            <a:ext cx="527050" cy="461963"/>
          </a:xfrm>
          <a:prstGeom prst="rect">
            <a:avLst/>
          </a:prstGeom>
          <a:noFill/>
          <a:ln w="9525">
            <a:noFill/>
            <a:miter lim="800000"/>
            <a:headEnd/>
            <a:tailEnd/>
          </a:ln>
        </p:spPr>
        <p:txBody>
          <a:bodyPr wrap="none">
            <a:spAutoFit/>
          </a:bodyPr>
          <a:lstStyle/>
          <a:p>
            <a:pPr eaLnBrk="0" hangingPunct="0"/>
            <a:r>
              <a:rPr lang="en-US" altLang="zh-CN" b="1">
                <a:cs typeface="Arial" charset="0"/>
              </a:rPr>
              <a:t>33</a:t>
            </a:r>
            <a:endParaRPr lang="en-US" altLang="zh-CN">
              <a:cs typeface="Arial" charset="0"/>
            </a:endParaRPr>
          </a:p>
        </p:txBody>
      </p:sp>
      <p:sp>
        <p:nvSpPr>
          <p:cNvPr id="8"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P spid="1966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74"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a:r>
              <a:rPr lang="en-US" altLang="zh-CN" b="1">
                <a:solidFill>
                  <a:schemeClr val="bg1"/>
                </a:solidFill>
              </a:rPr>
              <a:t>33</a:t>
            </a:r>
          </a:p>
        </p:txBody>
      </p:sp>
      <p:sp>
        <p:nvSpPr>
          <p:cNvPr id="87075"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smtClean="0">
                <a:solidFill>
                  <a:srgbClr val="FF0000"/>
                </a:solidFill>
                <a:ea typeface="ＭＳ Ｐゴシック" pitchFamily="34" charset="-128"/>
              </a:rPr>
              <a:t>例二：</a:t>
            </a:r>
            <a:r>
              <a:rPr lang="en-US" altLang="ja-JP" b="1" smtClean="0">
                <a:solidFill>
                  <a:srgbClr val="FF0000"/>
                </a:solidFill>
                <a:ea typeface="ＭＳ Ｐゴシック" pitchFamily="34" charset="-128"/>
              </a:rPr>
              <a:t> Z</a:t>
            </a:r>
            <a:r>
              <a:rPr lang="en-US" altLang="ja-JP" sz="2800" b="1" smtClean="0">
                <a:solidFill>
                  <a:srgbClr val="FF0000"/>
                </a:solidFill>
                <a:ea typeface="ＭＳ Ｐゴシック" pitchFamily="34" charset="-128"/>
              </a:rPr>
              <a:t>1</a:t>
            </a:r>
            <a:r>
              <a:rPr lang="en-US" altLang="ja-JP" b="1" smtClean="0">
                <a:solidFill>
                  <a:srgbClr val="FF0000"/>
                </a:solidFill>
                <a:ea typeface="ＭＳ Ｐゴシック" pitchFamily="34" charset="-128"/>
              </a:rPr>
              <a:t>+X+Z</a:t>
            </a:r>
            <a:r>
              <a:rPr lang="en-US" altLang="ja-JP" sz="2800" b="1" smtClean="0">
                <a:solidFill>
                  <a:srgbClr val="FF0000"/>
                </a:solidFill>
                <a:ea typeface="ＭＳ Ｐゴシック" pitchFamily="34" charset="-128"/>
              </a:rPr>
              <a:t>2</a:t>
            </a:r>
            <a:r>
              <a:rPr lang="en-US" altLang="ja-JP" b="1" smtClean="0">
                <a:solidFill>
                  <a:srgbClr val="FF0000"/>
                </a:solidFill>
                <a:ea typeface="ＭＳ Ｐゴシック" pitchFamily="34" charset="-128"/>
              </a:rPr>
              <a:t>+Y </a:t>
            </a:r>
            <a:r>
              <a:rPr lang="zh-CN" altLang="en-US" b="1" smtClean="0">
                <a:solidFill>
                  <a:srgbClr val="FF0000"/>
                </a:solidFill>
                <a:ea typeface="ＭＳ Ｐゴシック" pitchFamily="34" charset="-128"/>
              </a:rPr>
              <a:t>格式</a:t>
            </a:r>
            <a:endParaRPr lang="zh-CN" altLang="en-US" sz="8000" b="1" smtClean="0">
              <a:latin typeface="Times" pitchFamily="18" charset="0"/>
              <a:ea typeface="ＭＳ Ｐゴシック" pitchFamily="34" charset="-128"/>
            </a:endParaRPr>
          </a:p>
        </p:txBody>
      </p:sp>
      <p:graphicFrame>
        <p:nvGraphicFramePr>
          <p:cNvPr id="87073" name="Object 33"/>
          <p:cNvGraphicFramePr>
            <a:graphicFrameLocks noChangeAspect="1"/>
          </p:cNvGraphicFramePr>
          <p:nvPr/>
        </p:nvGraphicFramePr>
        <p:xfrm>
          <a:off x="533400" y="1541463"/>
          <a:ext cx="8228013" cy="4325937"/>
        </p:xfrm>
        <a:graphic>
          <a:graphicData uri="http://schemas.openxmlformats.org/presentationml/2006/ole">
            <mc:AlternateContent xmlns:mc="http://schemas.openxmlformats.org/markup-compatibility/2006">
              <mc:Choice xmlns:v="urn:schemas-microsoft-com:vml" Requires="v">
                <p:oleObj spid="_x0000_s87080" name="Document" r:id="rId4" imgW="5970240" imgH="3126600" progId="Word.Document.8">
                  <p:embed/>
                </p:oleObj>
              </mc:Choice>
              <mc:Fallback>
                <p:oleObj name="Document" r:id="rId4" imgW="5970240" imgH="3126600" progId="Word.Document.8">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41463"/>
                        <a:ext cx="8228013" cy="43259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sp>
        <p:nvSpPr>
          <p:cNvPr id="416773" name="Rectangle 5"/>
          <p:cNvSpPr>
            <a:spLocks noChangeArrowheads="1"/>
          </p:cNvSpPr>
          <p:nvPr/>
        </p:nvSpPr>
        <p:spPr bwMode="auto">
          <a:xfrm>
            <a:off x="6324600" y="2362200"/>
            <a:ext cx="2743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16774" name="Rectangle 6"/>
          <p:cNvSpPr>
            <a:spLocks noChangeArrowheads="1"/>
          </p:cNvSpPr>
          <p:nvPr/>
        </p:nvSpPr>
        <p:spPr bwMode="auto">
          <a:xfrm>
            <a:off x="2916238" y="2349500"/>
            <a:ext cx="2181225"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16775" name="Rectangle 7"/>
          <p:cNvSpPr>
            <a:spLocks noChangeArrowheads="1"/>
          </p:cNvSpPr>
          <p:nvPr/>
        </p:nvSpPr>
        <p:spPr bwMode="auto">
          <a:xfrm>
            <a:off x="0" y="2362200"/>
            <a:ext cx="2819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16776" name="Rectangle 8"/>
          <p:cNvSpPr>
            <a:spLocks noChangeArrowheads="1"/>
          </p:cNvSpPr>
          <p:nvPr/>
        </p:nvSpPr>
        <p:spPr bwMode="auto">
          <a:xfrm>
            <a:off x="4953000" y="2362200"/>
            <a:ext cx="1295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16777" name="Rectangle 9"/>
          <p:cNvSpPr>
            <a:spLocks noChangeArrowheads="1"/>
          </p:cNvSpPr>
          <p:nvPr/>
        </p:nvSpPr>
        <p:spPr bwMode="auto">
          <a:xfrm>
            <a:off x="6324600" y="3962400"/>
            <a:ext cx="2743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16778" name="Rectangle 10"/>
          <p:cNvSpPr>
            <a:spLocks noChangeArrowheads="1"/>
          </p:cNvSpPr>
          <p:nvPr/>
        </p:nvSpPr>
        <p:spPr bwMode="auto">
          <a:xfrm>
            <a:off x="2895600" y="3962400"/>
            <a:ext cx="2108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solidFill>
                <a:srgbClr val="FFFFFF"/>
              </a:solidFill>
            </a:endParaRPr>
          </a:p>
        </p:txBody>
      </p:sp>
      <p:sp>
        <p:nvSpPr>
          <p:cNvPr id="416779" name="Rectangle 11"/>
          <p:cNvSpPr>
            <a:spLocks noChangeArrowheads="1"/>
          </p:cNvSpPr>
          <p:nvPr/>
        </p:nvSpPr>
        <p:spPr bwMode="auto">
          <a:xfrm>
            <a:off x="0" y="3962400"/>
            <a:ext cx="2819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solidFill>
                <a:schemeClr val="bg1"/>
              </a:solidFill>
            </a:endParaRPr>
          </a:p>
        </p:txBody>
      </p:sp>
      <p:sp>
        <p:nvSpPr>
          <p:cNvPr id="416780" name="Rectangle 12"/>
          <p:cNvSpPr>
            <a:spLocks noChangeArrowheads="1"/>
          </p:cNvSpPr>
          <p:nvPr/>
        </p:nvSpPr>
        <p:spPr bwMode="auto">
          <a:xfrm>
            <a:off x="4953000" y="3962400"/>
            <a:ext cx="1295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16775"/>
                                        </p:tgtEl>
                                      </p:cBhvr>
                                    </p:animEffect>
                                    <p:set>
                                      <p:cBhvr>
                                        <p:cTn id="7" dur="1" fill="hold">
                                          <p:stCondLst>
                                            <p:cond delay="499"/>
                                          </p:stCondLst>
                                        </p:cTn>
                                        <p:tgtEl>
                                          <p:spTgt spid="4167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16774"/>
                                        </p:tgtEl>
                                      </p:cBhvr>
                                    </p:animEffect>
                                    <p:set>
                                      <p:cBhvr>
                                        <p:cTn id="12" dur="1" fill="hold">
                                          <p:stCondLst>
                                            <p:cond delay="499"/>
                                          </p:stCondLst>
                                        </p:cTn>
                                        <p:tgtEl>
                                          <p:spTgt spid="41677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416776"/>
                                        </p:tgtEl>
                                      </p:cBhvr>
                                    </p:animEffect>
                                    <p:set>
                                      <p:cBhvr>
                                        <p:cTn id="17" dur="1" fill="hold">
                                          <p:stCondLst>
                                            <p:cond delay="499"/>
                                          </p:stCondLst>
                                        </p:cTn>
                                        <p:tgtEl>
                                          <p:spTgt spid="41677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16773"/>
                                        </p:tgtEl>
                                      </p:cBhvr>
                                    </p:animEffect>
                                    <p:set>
                                      <p:cBhvr>
                                        <p:cTn id="22" dur="1" fill="hold">
                                          <p:stCondLst>
                                            <p:cond delay="499"/>
                                          </p:stCondLst>
                                        </p:cTn>
                                        <p:tgtEl>
                                          <p:spTgt spid="41677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416779"/>
                                        </p:tgtEl>
                                      </p:cBhvr>
                                    </p:animEffect>
                                    <p:set>
                                      <p:cBhvr>
                                        <p:cTn id="27" dur="1" fill="hold">
                                          <p:stCondLst>
                                            <p:cond delay="499"/>
                                          </p:stCondLst>
                                        </p:cTn>
                                        <p:tgtEl>
                                          <p:spTgt spid="41677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416778"/>
                                        </p:tgtEl>
                                      </p:cBhvr>
                                    </p:animEffect>
                                    <p:set>
                                      <p:cBhvr>
                                        <p:cTn id="32" dur="1" fill="hold">
                                          <p:stCondLst>
                                            <p:cond delay="499"/>
                                          </p:stCondLst>
                                        </p:cTn>
                                        <p:tgtEl>
                                          <p:spTgt spid="41677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416780"/>
                                        </p:tgtEl>
                                      </p:cBhvr>
                                    </p:animEffect>
                                    <p:set>
                                      <p:cBhvr>
                                        <p:cTn id="37" dur="1" fill="hold">
                                          <p:stCondLst>
                                            <p:cond delay="499"/>
                                          </p:stCondLst>
                                        </p:cTn>
                                        <p:tgtEl>
                                          <p:spTgt spid="41678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16777"/>
                                        </p:tgtEl>
                                      </p:cBhvr>
                                    </p:animEffect>
                                    <p:set>
                                      <p:cBhvr>
                                        <p:cTn id="42" dur="1" fill="hold">
                                          <p:stCondLst>
                                            <p:cond delay="499"/>
                                          </p:stCondLst>
                                        </p:cTn>
                                        <p:tgtEl>
                                          <p:spTgt spid="4167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3" grpId="0" animBg="1"/>
      <p:bldP spid="416774" grpId="0" animBg="1"/>
      <p:bldP spid="416775" grpId="0" animBg="1"/>
      <p:bldP spid="416776" grpId="0" animBg="1"/>
      <p:bldP spid="416777" grpId="0" animBg="1"/>
      <p:bldP spid="416778" grpId="0" animBg="1"/>
      <p:bldP spid="416779" grpId="0" animBg="1"/>
      <p:bldP spid="4167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a:r>
              <a:rPr lang="en-US" altLang="zh-CN" b="1">
                <a:solidFill>
                  <a:schemeClr val="bg1"/>
                </a:solidFill>
              </a:rPr>
              <a:t>33</a:t>
            </a:r>
          </a:p>
        </p:txBody>
      </p:sp>
      <p:sp>
        <p:nvSpPr>
          <p:cNvPr id="89123"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smtClean="0">
                <a:solidFill>
                  <a:srgbClr val="FF0000"/>
                </a:solidFill>
                <a:ea typeface="ＭＳ Ｐゴシック" pitchFamily="34" charset="-128"/>
              </a:rPr>
              <a:t>例三：</a:t>
            </a:r>
            <a:r>
              <a:rPr lang="en-US" altLang="ja-JP" b="1" smtClean="0">
                <a:solidFill>
                  <a:srgbClr val="FF0000"/>
                </a:solidFill>
                <a:ea typeface="ＭＳ Ｐゴシック" pitchFamily="34" charset="-128"/>
              </a:rPr>
              <a:t> Z</a:t>
            </a:r>
            <a:r>
              <a:rPr lang="en-US" altLang="ja-JP" sz="2800" b="1" smtClean="0">
                <a:solidFill>
                  <a:srgbClr val="FF0000"/>
                </a:solidFill>
                <a:ea typeface="ＭＳ Ｐゴシック" pitchFamily="34" charset="-128"/>
              </a:rPr>
              <a:t>1</a:t>
            </a:r>
            <a:r>
              <a:rPr lang="en-US" altLang="ja-JP" b="1" smtClean="0">
                <a:solidFill>
                  <a:srgbClr val="FF0000"/>
                </a:solidFill>
                <a:ea typeface="ＭＳ Ｐゴシック" pitchFamily="34" charset="-128"/>
              </a:rPr>
              <a:t>+X+Z</a:t>
            </a:r>
            <a:r>
              <a:rPr lang="en-US" altLang="ja-JP" sz="2800" b="1" smtClean="0">
                <a:solidFill>
                  <a:srgbClr val="FF0000"/>
                </a:solidFill>
                <a:ea typeface="ＭＳ Ｐゴシック" pitchFamily="34" charset="-128"/>
              </a:rPr>
              <a:t>2</a:t>
            </a:r>
            <a:r>
              <a:rPr lang="en-US" altLang="ja-JP" b="1" smtClean="0">
                <a:solidFill>
                  <a:srgbClr val="FF0000"/>
                </a:solidFill>
                <a:ea typeface="ＭＳ Ｐゴシック" pitchFamily="34" charset="-128"/>
              </a:rPr>
              <a:t>+Y </a:t>
            </a:r>
            <a:r>
              <a:rPr lang="zh-CN" altLang="en-US" b="1" smtClean="0">
                <a:solidFill>
                  <a:srgbClr val="FF0000"/>
                </a:solidFill>
                <a:ea typeface="ＭＳ Ｐゴシック" pitchFamily="34" charset="-128"/>
              </a:rPr>
              <a:t>格式</a:t>
            </a:r>
            <a:endParaRPr lang="zh-CN" altLang="en-US" sz="8000" b="1" smtClean="0">
              <a:latin typeface="Times" pitchFamily="18" charset="0"/>
              <a:ea typeface="ＭＳ Ｐゴシック" pitchFamily="34" charset="-128"/>
            </a:endParaRPr>
          </a:p>
        </p:txBody>
      </p:sp>
      <p:graphicFrame>
        <p:nvGraphicFramePr>
          <p:cNvPr id="89121" name="Object 33"/>
          <p:cNvGraphicFramePr>
            <a:graphicFrameLocks noChangeAspect="1"/>
          </p:cNvGraphicFramePr>
          <p:nvPr/>
        </p:nvGraphicFramePr>
        <p:xfrm>
          <a:off x="539750" y="1628775"/>
          <a:ext cx="8228013" cy="3990975"/>
        </p:xfrm>
        <a:graphic>
          <a:graphicData uri="http://schemas.openxmlformats.org/presentationml/2006/ole">
            <mc:AlternateContent xmlns:mc="http://schemas.openxmlformats.org/markup-compatibility/2006">
              <mc:Choice xmlns:v="urn:schemas-microsoft-com:vml" Requires="v">
                <p:oleObj spid="_x0000_s89128" name="Document" r:id="rId4" imgW="5970240" imgH="2532240" progId="Word.Document.8">
                  <p:embed/>
                </p:oleObj>
              </mc:Choice>
              <mc:Fallback>
                <p:oleObj name="Document" r:id="rId4" imgW="5970240" imgH="2532240" progId="Word.Document.8">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628775"/>
                        <a:ext cx="8228013" cy="399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869" name="Rectangle 5"/>
          <p:cNvSpPr>
            <a:spLocks noChangeArrowheads="1"/>
          </p:cNvSpPr>
          <p:nvPr/>
        </p:nvSpPr>
        <p:spPr bwMode="auto">
          <a:xfrm>
            <a:off x="6324600" y="2438400"/>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20870" name="Rectangle 6"/>
          <p:cNvSpPr>
            <a:spLocks noChangeArrowheads="1"/>
          </p:cNvSpPr>
          <p:nvPr/>
        </p:nvSpPr>
        <p:spPr bwMode="auto">
          <a:xfrm>
            <a:off x="2895600" y="2438400"/>
            <a:ext cx="2108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20871" name="Rectangle 7"/>
          <p:cNvSpPr>
            <a:spLocks noChangeArrowheads="1"/>
          </p:cNvSpPr>
          <p:nvPr/>
        </p:nvSpPr>
        <p:spPr bwMode="auto">
          <a:xfrm>
            <a:off x="0" y="2438400"/>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20872" name="Rectangle 8"/>
          <p:cNvSpPr>
            <a:spLocks noChangeArrowheads="1"/>
          </p:cNvSpPr>
          <p:nvPr/>
        </p:nvSpPr>
        <p:spPr bwMode="auto">
          <a:xfrm>
            <a:off x="4953000" y="2438400"/>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20873" name="Rectangle 9"/>
          <p:cNvSpPr>
            <a:spLocks noChangeArrowheads="1"/>
          </p:cNvSpPr>
          <p:nvPr/>
        </p:nvSpPr>
        <p:spPr bwMode="auto">
          <a:xfrm>
            <a:off x="6324600" y="4038600"/>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20874" name="Rectangle 10"/>
          <p:cNvSpPr>
            <a:spLocks noChangeArrowheads="1"/>
          </p:cNvSpPr>
          <p:nvPr/>
        </p:nvSpPr>
        <p:spPr bwMode="auto">
          <a:xfrm>
            <a:off x="2895600" y="4038600"/>
            <a:ext cx="2108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20875" name="Rectangle 11"/>
          <p:cNvSpPr>
            <a:spLocks noChangeArrowheads="1"/>
          </p:cNvSpPr>
          <p:nvPr/>
        </p:nvSpPr>
        <p:spPr bwMode="auto">
          <a:xfrm>
            <a:off x="0" y="4038600"/>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420876" name="Rectangle 12"/>
          <p:cNvSpPr>
            <a:spLocks noChangeArrowheads="1"/>
          </p:cNvSpPr>
          <p:nvPr/>
        </p:nvSpPr>
        <p:spPr bwMode="auto">
          <a:xfrm>
            <a:off x="4953000" y="4038600"/>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20871"/>
                                        </p:tgtEl>
                                      </p:cBhvr>
                                    </p:animEffect>
                                    <p:set>
                                      <p:cBhvr>
                                        <p:cTn id="7" dur="1" fill="hold">
                                          <p:stCondLst>
                                            <p:cond delay="499"/>
                                          </p:stCondLst>
                                        </p:cTn>
                                        <p:tgtEl>
                                          <p:spTgt spid="42087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20870"/>
                                        </p:tgtEl>
                                      </p:cBhvr>
                                    </p:animEffect>
                                    <p:set>
                                      <p:cBhvr>
                                        <p:cTn id="12" dur="1" fill="hold">
                                          <p:stCondLst>
                                            <p:cond delay="499"/>
                                          </p:stCondLst>
                                        </p:cTn>
                                        <p:tgtEl>
                                          <p:spTgt spid="4208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420872"/>
                                        </p:tgtEl>
                                      </p:cBhvr>
                                    </p:animEffect>
                                    <p:set>
                                      <p:cBhvr>
                                        <p:cTn id="17" dur="1" fill="hold">
                                          <p:stCondLst>
                                            <p:cond delay="499"/>
                                          </p:stCondLst>
                                        </p:cTn>
                                        <p:tgtEl>
                                          <p:spTgt spid="42087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20869"/>
                                        </p:tgtEl>
                                      </p:cBhvr>
                                    </p:animEffect>
                                    <p:set>
                                      <p:cBhvr>
                                        <p:cTn id="22" dur="1" fill="hold">
                                          <p:stCondLst>
                                            <p:cond delay="499"/>
                                          </p:stCondLst>
                                        </p:cTn>
                                        <p:tgtEl>
                                          <p:spTgt spid="42086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420875"/>
                                        </p:tgtEl>
                                      </p:cBhvr>
                                    </p:animEffect>
                                    <p:set>
                                      <p:cBhvr>
                                        <p:cTn id="27" dur="1" fill="hold">
                                          <p:stCondLst>
                                            <p:cond delay="499"/>
                                          </p:stCondLst>
                                        </p:cTn>
                                        <p:tgtEl>
                                          <p:spTgt spid="42087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420874"/>
                                        </p:tgtEl>
                                      </p:cBhvr>
                                    </p:animEffect>
                                    <p:set>
                                      <p:cBhvr>
                                        <p:cTn id="32" dur="1" fill="hold">
                                          <p:stCondLst>
                                            <p:cond delay="499"/>
                                          </p:stCondLst>
                                        </p:cTn>
                                        <p:tgtEl>
                                          <p:spTgt spid="42087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420876"/>
                                        </p:tgtEl>
                                      </p:cBhvr>
                                    </p:animEffect>
                                    <p:set>
                                      <p:cBhvr>
                                        <p:cTn id="37" dur="1" fill="hold">
                                          <p:stCondLst>
                                            <p:cond delay="499"/>
                                          </p:stCondLst>
                                        </p:cTn>
                                        <p:tgtEl>
                                          <p:spTgt spid="42087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20873"/>
                                        </p:tgtEl>
                                      </p:cBhvr>
                                    </p:animEffect>
                                    <p:set>
                                      <p:cBhvr>
                                        <p:cTn id="42" dur="1" fill="hold">
                                          <p:stCondLst>
                                            <p:cond delay="499"/>
                                          </p:stCondLst>
                                        </p:cTn>
                                        <p:tgtEl>
                                          <p:spTgt spid="4208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nimBg="1"/>
      <p:bldP spid="420870" grpId="0" animBg="1"/>
      <p:bldP spid="420871" grpId="0" animBg="1"/>
      <p:bldP spid="420872" grpId="0" animBg="1"/>
      <p:bldP spid="420873" grpId="0" animBg="1"/>
      <p:bldP spid="420874" grpId="0" animBg="1"/>
      <p:bldP spid="420875" grpId="0" animBg="1"/>
      <p:bldP spid="4208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8"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a:r>
              <a:rPr lang="en-US" altLang="zh-CN" b="1">
                <a:solidFill>
                  <a:schemeClr val="bg1"/>
                </a:solidFill>
              </a:rPr>
              <a:t>33</a:t>
            </a:r>
          </a:p>
        </p:txBody>
      </p:sp>
      <p:sp>
        <p:nvSpPr>
          <p:cNvPr id="91169"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smtClean="0">
                <a:solidFill>
                  <a:srgbClr val="FF0000"/>
                </a:solidFill>
                <a:ea typeface="ＭＳ Ｐゴシック" pitchFamily="34" charset="-128"/>
              </a:rPr>
              <a:t>检查</a:t>
            </a:r>
            <a:r>
              <a:rPr lang="ja-JP" altLang="en-US" b="1" smtClean="0">
                <a:solidFill>
                  <a:srgbClr val="FF0000"/>
                </a:solidFill>
                <a:ea typeface="ＭＳ Ｐゴシック" pitchFamily="34" charset="-128"/>
              </a:rPr>
              <a:t> </a:t>
            </a:r>
            <a:r>
              <a:rPr lang="en-US" altLang="ja-JP" b="1" smtClean="0">
                <a:solidFill>
                  <a:srgbClr val="FF0000"/>
                </a:solidFill>
                <a:ea typeface="ＭＳ Ｐゴシック" pitchFamily="34" charset="-128"/>
              </a:rPr>
              <a:t>Z</a:t>
            </a:r>
            <a:r>
              <a:rPr lang="en-US" altLang="ja-JP" sz="2800" b="1" smtClean="0">
                <a:solidFill>
                  <a:srgbClr val="FF0000"/>
                </a:solidFill>
                <a:ea typeface="ＭＳ Ｐゴシック" pitchFamily="34" charset="-128"/>
              </a:rPr>
              <a:t>1</a:t>
            </a:r>
            <a:r>
              <a:rPr lang="en-US" altLang="ja-JP" b="1" smtClean="0">
                <a:solidFill>
                  <a:srgbClr val="FF0000"/>
                </a:solidFill>
                <a:ea typeface="ＭＳ Ｐゴシック" pitchFamily="34" charset="-128"/>
              </a:rPr>
              <a:t>+X+Z</a:t>
            </a:r>
            <a:r>
              <a:rPr lang="en-US" altLang="ja-JP" sz="2800" b="1" smtClean="0">
                <a:solidFill>
                  <a:srgbClr val="FF0000"/>
                </a:solidFill>
                <a:ea typeface="ＭＳ Ｐゴシック" pitchFamily="34" charset="-128"/>
              </a:rPr>
              <a:t>2</a:t>
            </a:r>
            <a:r>
              <a:rPr lang="en-US" altLang="ja-JP" b="1" smtClean="0">
                <a:solidFill>
                  <a:srgbClr val="FF0000"/>
                </a:solidFill>
                <a:ea typeface="ＭＳ Ｐゴシック" pitchFamily="34" charset="-128"/>
              </a:rPr>
              <a:t>+Y </a:t>
            </a:r>
            <a:r>
              <a:rPr lang="zh-CN" altLang="en-US" b="1" smtClean="0">
                <a:solidFill>
                  <a:srgbClr val="FF0000"/>
                </a:solidFill>
                <a:ea typeface="ＭＳ Ｐゴシック" pitchFamily="34" charset="-128"/>
              </a:rPr>
              <a:t>格式</a:t>
            </a:r>
            <a:endParaRPr lang="zh-CN" altLang="en-US" sz="8000" b="1" smtClean="0">
              <a:latin typeface="Times" pitchFamily="18" charset="0"/>
              <a:ea typeface="ＭＳ Ｐゴシック" pitchFamily="34" charset="-128"/>
            </a:endParaRPr>
          </a:p>
        </p:txBody>
      </p:sp>
      <p:graphicFrame>
        <p:nvGraphicFramePr>
          <p:cNvPr id="91167" name="Object 31"/>
          <p:cNvGraphicFramePr>
            <a:graphicFrameLocks noChangeAspect="1"/>
          </p:cNvGraphicFramePr>
          <p:nvPr/>
        </p:nvGraphicFramePr>
        <p:xfrm>
          <a:off x="534988" y="1878013"/>
          <a:ext cx="8228012" cy="4133850"/>
        </p:xfrm>
        <a:graphic>
          <a:graphicData uri="http://schemas.openxmlformats.org/presentationml/2006/ole">
            <mc:AlternateContent xmlns:mc="http://schemas.openxmlformats.org/markup-compatibility/2006">
              <mc:Choice xmlns:v="urn:schemas-microsoft-com:vml" Requires="v">
                <p:oleObj spid="_x0000_s91174" name="Document" r:id="rId4" imgW="5970240" imgH="2989440" progId="Word.Document.8">
                  <p:embed/>
                </p:oleObj>
              </mc:Choice>
              <mc:Fallback>
                <p:oleObj name="Document" r:id="rId4" imgW="5970240" imgH="2989440" progId="Word.Document.8">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1878013"/>
                        <a:ext cx="8228012" cy="41338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sp>
        <p:nvSpPr>
          <p:cNvPr id="424973" name="Line 13"/>
          <p:cNvSpPr>
            <a:spLocks noChangeShapeType="1"/>
          </p:cNvSpPr>
          <p:nvPr/>
        </p:nvSpPr>
        <p:spPr bwMode="auto">
          <a:xfrm flipV="1">
            <a:off x="457200" y="3276600"/>
            <a:ext cx="1905000" cy="914400"/>
          </a:xfrm>
          <a:prstGeom prst="line">
            <a:avLst/>
          </a:prstGeom>
          <a:noFill/>
          <a:ln w="38100">
            <a:solidFill>
              <a:srgbClr val="FFFF00"/>
            </a:solidFill>
            <a:round/>
            <a:headEnd/>
            <a:tailEnd/>
          </a:ln>
        </p:spPr>
        <p:txBody>
          <a:bodyPr wrap="none" anchor="ctr"/>
          <a:lstStyle/>
          <a:p>
            <a:endParaRPr lang="zh-CN" altLang="en-US"/>
          </a:p>
        </p:txBody>
      </p:sp>
      <p:sp>
        <p:nvSpPr>
          <p:cNvPr id="424974" name="Line 14"/>
          <p:cNvSpPr>
            <a:spLocks noChangeShapeType="1"/>
          </p:cNvSpPr>
          <p:nvPr/>
        </p:nvSpPr>
        <p:spPr bwMode="auto">
          <a:xfrm>
            <a:off x="5003800" y="3573463"/>
            <a:ext cx="381000" cy="0"/>
          </a:xfrm>
          <a:prstGeom prst="line">
            <a:avLst/>
          </a:prstGeom>
          <a:noFill/>
          <a:ln w="38100">
            <a:solidFill>
              <a:srgbClr val="FFFF00"/>
            </a:solidFill>
            <a:round/>
            <a:headEnd/>
            <a:tailEnd/>
          </a:ln>
        </p:spPr>
        <p:txBody>
          <a:bodyPr wrap="none" anchor="ctr"/>
          <a:lstStyle/>
          <a:p>
            <a:endParaRPr lang="zh-CN" altLang="en-US"/>
          </a:p>
        </p:txBody>
      </p:sp>
      <p:sp>
        <p:nvSpPr>
          <p:cNvPr id="424975" name="Line 15"/>
          <p:cNvSpPr>
            <a:spLocks noChangeShapeType="1"/>
          </p:cNvSpPr>
          <p:nvPr/>
        </p:nvSpPr>
        <p:spPr bwMode="auto">
          <a:xfrm flipV="1">
            <a:off x="468313" y="4508500"/>
            <a:ext cx="1981200" cy="685800"/>
          </a:xfrm>
          <a:prstGeom prst="line">
            <a:avLst/>
          </a:prstGeom>
          <a:noFill/>
          <a:ln w="38100">
            <a:solidFill>
              <a:srgbClr val="FFFF00"/>
            </a:solidFill>
            <a:round/>
            <a:headEnd/>
            <a:tailEnd/>
          </a:ln>
        </p:spPr>
        <p:txBody>
          <a:bodyPr wrap="none" anchor="ctr"/>
          <a:lstStyle/>
          <a:p>
            <a:endParaRPr lang="zh-CN" altLang="en-US"/>
          </a:p>
        </p:txBody>
      </p:sp>
      <p:sp>
        <p:nvSpPr>
          <p:cNvPr id="424976" name="Line 16"/>
          <p:cNvSpPr>
            <a:spLocks noChangeShapeType="1"/>
          </p:cNvSpPr>
          <p:nvPr/>
        </p:nvSpPr>
        <p:spPr bwMode="auto">
          <a:xfrm>
            <a:off x="5003800" y="4581525"/>
            <a:ext cx="385763" cy="0"/>
          </a:xfrm>
          <a:prstGeom prst="line">
            <a:avLst/>
          </a:prstGeom>
          <a:noFill/>
          <a:ln w="38100">
            <a:solidFill>
              <a:srgbClr val="FFFF00"/>
            </a:solidFill>
            <a:round/>
            <a:headEnd/>
            <a:tailEnd/>
          </a:ln>
        </p:spPr>
        <p:txBody>
          <a:bodyPr wrap="none" anchor="ctr"/>
          <a:lstStyle/>
          <a:p>
            <a:endParaRPr lang="zh-CN" altLang="en-US"/>
          </a:p>
        </p:txBody>
      </p:sp>
      <p:sp>
        <p:nvSpPr>
          <p:cNvPr id="424977" name="Line 17"/>
          <p:cNvSpPr>
            <a:spLocks noChangeShapeType="1"/>
          </p:cNvSpPr>
          <p:nvPr/>
        </p:nvSpPr>
        <p:spPr bwMode="auto">
          <a:xfrm>
            <a:off x="533400" y="3200400"/>
            <a:ext cx="1981200" cy="1143000"/>
          </a:xfrm>
          <a:prstGeom prst="line">
            <a:avLst/>
          </a:prstGeom>
          <a:noFill/>
          <a:ln w="38100">
            <a:solidFill>
              <a:srgbClr val="FFFF00"/>
            </a:solidFill>
            <a:round/>
            <a:headEnd/>
            <a:tailEnd/>
          </a:ln>
        </p:spPr>
        <p:txBody>
          <a:bodyPr wrap="none" anchor="ctr"/>
          <a:lstStyle/>
          <a:p>
            <a:endParaRPr lang="zh-CN" altLang="en-US"/>
          </a:p>
        </p:txBody>
      </p:sp>
      <p:sp>
        <p:nvSpPr>
          <p:cNvPr id="424978" name="Line 18"/>
          <p:cNvSpPr>
            <a:spLocks noChangeShapeType="1"/>
          </p:cNvSpPr>
          <p:nvPr/>
        </p:nvSpPr>
        <p:spPr bwMode="auto">
          <a:xfrm>
            <a:off x="611188" y="4365625"/>
            <a:ext cx="1524000" cy="914400"/>
          </a:xfrm>
          <a:prstGeom prst="line">
            <a:avLst/>
          </a:prstGeom>
          <a:noFill/>
          <a:ln w="38100">
            <a:solidFill>
              <a:srgbClr val="FFFF00"/>
            </a:solidFill>
            <a:round/>
            <a:headEnd/>
            <a:tailEnd/>
          </a:ln>
        </p:spPr>
        <p:txBody>
          <a:bodyPr wrap="none" anchor="ctr"/>
          <a:lstStyle/>
          <a:p>
            <a:endParaRPr lang="zh-CN" alt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73"/>
                                        </p:tgtEl>
                                        <p:attrNameLst>
                                          <p:attrName>style.visibility</p:attrName>
                                        </p:attrNameLst>
                                      </p:cBhvr>
                                      <p:to>
                                        <p:strVal val="visible"/>
                                      </p:to>
                                    </p:set>
                                    <p:animEffect transition="in" filter="wipe(left)">
                                      <p:cBhvr>
                                        <p:cTn id="7" dur="1000"/>
                                        <p:tgtEl>
                                          <p:spTgt spid="42497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4977"/>
                                        </p:tgtEl>
                                        <p:attrNameLst>
                                          <p:attrName>style.visibility</p:attrName>
                                        </p:attrNameLst>
                                      </p:cBhvr>
                                      <p:to>
                                        <p:strVal val="visible"/>
                                      </p:to>
                                    </p:set>
                                    <p:animEffect transition="in" filter="wipe(left)">
                                      <p:cBhvr>
                                        <p:cTn id="10" dur="1000"/>
                                        <p:tgtEl>
                                          <p:spTgt spid="4249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24974"/>
                                        </p:tgtEl>
                                        <p:attrNameLst>
                                          <p:attrName>style.visibility</p:attrName>
                                        </p:attrNameLst>
                                      </p:cBhvr>
                                      <p:to>
                                        <p:strVal val="visible"/>
                                      </p:to>
                                    </p:set>
                                    <p:animEffect transition="in" filter="wipe(left)">
                                      <p:cBhvr>
                                        <p:cTn id="15" dur="1000"/>
                                        <p:tgtEl>
                                          <p:spTgt spid="4249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4975"/>
                                        </p:tgtEl>
                                        <p:attrNameLst>
                                          <p:attrName>style.visibility</p:attrName>
                                        </p:attrNameLst>
                                      </p:cBhvr>
                                      <p:to>
                                        <p:strVal val="visible"/>
                                      </p:to>
                                    </p:set>
                                    <p:animEffect transition="in" filter="wipe(left)">
                                      <p:cBhvr>
                                        <p:cTn id="20" dur="1000"/>
                                        <p:tgtEl>
                                          <p:spTgt spid="42497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24978"/>
                                        </p:tgtEl>
                                        <p:attrNameLst>
                                          <p:attrName>style.visibility</p:attrName>
                                        </p:attrNameLst>
                                      </p:cBhvr>
                                      <p:to>
                                        <p:strVal val="visible"/>
                                      </p:to>
                                    </p:set>
                                    <p:animEffect transition="in" filter="wipe(left)">
                                      <p:cBhvr>
                                        <p:cTn id="23" dur="1000"/>
                                        <p:tgtEl>
                                          <p:spTgt spid="4249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4976"/>
                                        </p:tgtEl>
                                        <p:attrNameLst>
                                          <p:attrName>style.visibility</p:attrName>
                                        </p:attrNameLst>
                                      </p:cBhvr>
                                      <p:to>
                                        <p:strVal val="visible"/>
                                      </p:to>
                                    </p:set>
                                    <p:animEffect transition="in" filter="wipe(left)">
                                      <p:cBhvr>
                                        <p:cTn id="28" dur="1000"/>
                                        <p:tgtEl>
                                          <p:spTgt spid="424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3" grpId="0" animBg="1"/>
      <p:bldP spid="424974" grpId="0" animBg="1"/>
      <p:bldP spid="424975" grpId="0" animBg="1"/>
      <p:bldP spid="424976" grpId="0" animBg="1"/>
      <p:bldP spid="424977" grpId="0" animBg="1"/>
      <p:bldP spid="4249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14"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a:r>
              <a:rPr lang="en-US" altLang="zh-CN" b="1">
                <a:solidFill>
                  <a:schemeClr val="bg1"/>
                </a:solidFill>
              </a:rPr>
              <a:t>33</a:t>
            </a:r>
          </a:p>
        </p:txBody>
      </p:sp>
      <p:sp>
        <p:nvSpPr>
          <p:cNvPr id="93215"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smtClean="0">
                <a:solidFill>
                  <a:srgbClr val="FF0000"/>
                </a:solidFill>
                <a:ea typeface="ＭＳ Ｐゴシック" pitchFamily="34" charset="-128"/>
              </a:rPr>
              <a:t>检查</a:t>
            </a:r>
            <a:r>
              <a:rPr lang="ja-JP" altLang="en-US" b="1" smtClean="0">
                <a:solidFill>
                  <a:srgbClr val="FF0000"/>
                </a:solidFill>
                <a:ea typeface="ＭＳ Ｐゴシック" pitchFamily="34" charset="-128"/>
              </a:rPr>
              <a:t> </a:t>
            </a:r>
            <a:r>
              <a:rPr lang="en-US" altLang="ja-JP" b="1" smtClean="0">
                <a:solidFill>
                  <a:srgbClr val="FF0000"/>
                </a:solidFill>
                <a:ea typeface="ＭＳ Ｐゴシック" pitchFamily="34" charset="-128"/>
              </a:rPr>
              <a:t>Z</a:t>
            </a:r>
            <a:r>
              <a:rPr lang="en-US" altLang="ja-JP" sz="2800" b="1" smtClean="0">
                <a:solidFill>
                  <a:srgbClr val="FF0000"/>
                </a:solidFill>
                <a:ea typeface="ＭＳ Ｐゴシック" pitchFamily="34" charset="-128"/>
              </a:rPr>
              <a:t>1</a:t>
            </a:r>
            <a:r>
              <a:rPr lang="en-US" altLang="ja-JP" b="1" smtClean="0">
                <a:solidFill>
                  <a:srgbClr val="FF0000"/>
                </a:solidFill>
                <a:ea typeface="ＭＳ Ｐゴシック" pitchFamily="34" charset="-128"/>
              </a:rPr>
              <a:t>+X+Z</a:t>
            </a:r>
            <a:r>
              <a:rPr lang="en-US" altLang="ja-JP" sz="2800" b="1" smtClean="0">
                <a:solidFill>
                  <a:srgbClr val="FF0000"/>
                </a:solidFill>
                <a:ea typeface="ＭＳ Ｐゴシック" pitchFamily="34" charset="-128"/>
              </a:rPr>
              <a:t>2</a:t>
            </a:r>
            <a:r>
              <a:rPr lang="en-US" altLang="ja-JP" b="1" smtClean="0">
                <a:solidFill>
                  <a:srgbClr val="FF0000"/>
                </a:solidFill>
                <a:ea typeface="ＭＳ Ｐゴシック" pitchFamily="34" charset="-128"/>
              </a:rPr>
              <a:t>+Y </a:t>
            </a:r>
            <a:r>
              <a:rPr lang="zh-CN" altLang="en-US" b="1" smtClean="0">
                <a:solidFill>
                  <a:srgbClr val="FF0000"/>
                </a:solidFill>
                <a:ea typeface="ＭＳ Ｐゴシック" pitchFamily="34" charset="-128"/>
              </a:rPr>
              <a:t>格式</a:t>
            </a:r>
            <a:endParaRPr lang="zh-CN" altLang="en-US" sz="8000" b="1" smtClean="0">
              <a:latin typeface="Times" pitchFamily="18" charset="0"/>
              <a:ea typeface="ＭＳ Ｐゴシック" pitchFamily="34" charset="-128"/>
            </a:endParaRPr>
          </a:p>
        </p:txBody>
      </p:sp>
      <p:graphicFrame>
        <p:nvGraphicFramePr>
          <p:cNvPr id="93213" name="Object 29"/>
          <p:cNvGraphicFramePr>
            <a:graphicFrameLocks noChangeAspect="1"/>
          </p:cNvGraphicFramePr>
          <p:nvPr/>
        </p:nvGraphicFramePr>
        <p:xfrm>
          <a:off x="533400" y="1670050"/>
          <a:ext cx="8228013" cy="3492500"/>
        </p:xfrm>
        <a:graphic>
          <a:graphicData uri="http://schemas.openxmlformats.org/presentationml/2006/ole">
            <mc:AlternateContent xmlns:mc="http://schemas.openxmlformats.org/markup-compatibility/2006">
              <mc:Choice xmlns:v="urn:schemas-microsoft-com:vml" Requires="v">
                <p:oleObj spid="_x0000_s93220" name="Document" r:id="rId4" imgW="5970240" imgH="2532240" progId="Word.Document.8">
                  <p:embed/>
                </p:oleObj>
              </mc:Choice>
              <mc:Fallback>
                <p:oleObj name="Document" r:id="rId4" imgW="5970240" imgH="2532240" progId="Word.Document.8">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0050"/>
                        <a:ext cx="8228013" cy="34925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sp>
        <p:nvSpPr>
          <p:cNvPr id="422925" name="Line 13"/>
          <p:cNvSpPr>
            <a:spLocks noChangeShapeType="1"/>
          </p:cNvSpPr>
          <p:nvPr/>
        </p:nvSpPr>
        <p:spPr bwMode="auto">
          <a:xfrm>
            <a:off x="250825" y="2708275"/>
            <a:ext cx="2133600" cy="0"/>
          </a:xfrm>
          <a:prstGeom prst="line">
            <a:avLst/>
          </a:prstGeom>
          <a:noFill/>
          <a:ln w="38100">
            <a:solidFill>
              <a:srgbClr val="FFFF00"/>
            </a:solidFill>
            <a:round/>
            <a:headEnd/>
            <a:tailEnd/>
          </a:ln>
        </p:spPr>
        <p:txBody>
          <a:bodyPr wrap="none" anchor="ctr"/>
          <a:lstStyle/>
          <a:p>
            <a:endParaRPr lang="zh-CN" altLang="en-US"/>
          </a:p>
        </p:txBody>
      </p:sp>
      <p:sp>
        <p:nvSpPr>
          <p:cNvPr id="422926" name="Line 14"/>
          <p:cNvSpPr>
            <a:spLocks noChangeShapeType="1"/>
          </p:cNvSpPr>
          <p:nvPr/>
        </p:nvSpPr>
        <p:spPr bwMode="auto">
          <a:xfrm>
            <a:off x="5003800" y="2708275"/>
            <a:ext cx="431800" cy="0"/>
          </a:xfrm>
          <a:prstGeom prst="line">
            <a:avLst/>
          </a:prstGeom>
          <a:noFill/>
          <a:ln w="38100">
            <a:solidFill>
              <a:srgbClr val="FFFF00"/>
            </a:solidFill>
            <a:round/>
            <a:headEnd/>
            <a:tailEnd/>
          </a:ln>
        </p:spPr>
        <p:txBody>
          <a:bodyPr wrap="none" anchor="ctr"/>
          <a:lstStyle/>
          <a:p>
            <a:endParaRPr lang="zh-CN" altLang="en-US"/>
          </a:p>
        </p:txBody>
      </p:sp>
      <p:sp>
        <p:nvSpPr>
          <p:cNvPr id="422927" name="Line 15"/>
          <p:cNvSpPr>
            <a:spLocks noChangeShapeType="1"/>
          </p:cNvSpPr>
          <p:nvPr/>
        </p:nvSpPr>
        <p:spPr bwMode="auto">
          <a:xfrm>
            <a:off x="323850" y="4149725"/>
            <a:ext cx="2133600" cy="0"/>
          </a:xfrm>
          <a:prstGeom prst="line">
            <a:avLst/>
          </a:prstGeom>
          <a:noFill/>
          <a:ln w="38100">
            <a:solidFill>
              <a:srgbClr val="FFFF00"/>
            </a:solidFill>
            <a:round/>
            <a:headEnd/>
            <a:tailEnd/>
          </a:ln>
        </p:spPr>
        <p:txBody>
          <a:bodyPr wrap="none" anchor="ctr"/>
          <a:lstStyle/>
          <a:p>
            <a:endParaRPr lang="zh-CN" altLang="en-US"/>
          </a:p>
        </p:txBody>
      </p:sp>
      <p:sp>
        <p:nvSpPr>
          <p:cNvPr id="422928" name="Line 16"/>
          <p:cNvSpPr>
            <a:spLocks noChangeShapeType="1"/>
          </p:cNvSpPr>
          <p:nvPr/>
        </p:nvSpPr>
        <p:spPr bwMode="auto">
          <a:xfrm>
            <a:off x="5003800" y="4149725"/>
            <a:ext cx="431800" cy="0"/>
          </a:xfrm>
          <a:prstGeom prst="line">
            <a:avLst/>
          </a:prstGeom>
          <a:noFill/>
          <a:ln w="38100">
            <a:solidFill>
              <a:srgbClr val="FFFF00"/>
            </a:solidFill>
            <a:round/>
            <a:headEnd/>
            <a:tailEnd/>
          </a:ln>
        </p:spPr>
        <p:txBody>
          <a:bodyPr wrap="none" anchor="ctr"/>
          <a:lstStyle/>
          <a:p>
            <a:endParaRPr lang="zh-CN" alt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2925"/>
                                        </p:tgtEl>
                                        <p:attrNameLst>
                                          <p:attrName>style.visibility</p:attrName>
                                        </p:attrNameLst>
                                      </p:cBhvr>
                                      <p:to>
                                        <p:strVal val="visible"/>
                                      </p:to>
                                    </p:set>
                                    <p:animEffect transition="in" filter="wipe(left)">
                                      <p:cBhvr>
                                        <p:cTn id="7" dur="1000"/>
                                        <p:tgtEl>
                                          <p:spTgt spid="422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2926"/>
                                        </p:tgtEl>
                                        <p:attrNameLst>
                                          <p:attrName>style.visibility</p:attrName>
                                        </p:attrNameLst>
                                      </p:cBhvr>
                                      <p:to>
                                        <p:strVal val="visible"/>
                                      </p:to>
                                    </p:set>
                                    <p:animEffect transition="in" filter="wipe(left)">
                                      <p:cBhvr>
                                        <p:cTn id="12" dur="1000"/>
                                        <p:tgtEl>
                                          <p:spTgt spid="4229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2927"/>
                                        </p:tgtEl>
                                        <p:attrNameLst>
                                          <p:attrName>style.visibility</p:attrName>
                                        </p:attrNameLst>
                                      </p:cBhvr>
                                      <p:to>
                                        <p:strVal val="visible"/>
                                      </p:to>
                                    </p:set>
                                    <p:animEffect transition="in" filter="wipe(left)">
                                      <p:cBhvr>
                                        <p:cTn id="17" dur="1000"/>
                                        <p:tgtEl>
                                          <p:spTgt spid="4229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2928"/>
                                        </p:tgtEl>
                                        <p:attrNameLst>
                                          <p:attrName>style.visibility</p:attrName>
                                        </p:attrNameLst>
                                      </p:cBhvr>
                                      <p:to>
                                        <p:strVal val="visible"/>
                                      </p:to>
                                    </p:set>
                                    <p:animEffect transition="in" filter="wipe(left)">
                                      <p:cBhvr>
                                        <p:cTn id="22" dur="1000"/>
                                        <p:tgtEl>
                                          <p:spTgt spid="422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5" grpId="0" animBg="1"/>
      <p:bldP spid="422926" grpId="0" animBg="1"/>
      <p:bldP spid="422927" grpId="0" animBg="1"/>
      <p:bldP spid="4229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a:r>
              <a:rPr lang="en-US" altLang="zh-CN" b="1">
                <a:solidFill>
                  <a:schemeClr val="bg1"/>
                </a:solidFill>
              </a:rPr>
              <a:t>34</a:t>
            </a:r>
          </a:p>
        </p:txBody>
      </p:sp>
      <p:sp>
        <p:nvSpPr>
          <p:cNvPr id="95260"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zh-CN" altLang="en-US" sz="4000" b="1" smtClean="0">
                <a:solidFill>
                  <a:srgbClr val="FF0000"/>
                </a:solidFill>
                <a:ea typeface="ＭＳ Ｐゴシック" pitchFamily="34" charset="-128"/>
              </a:rPr>
              <a:t>讲道的问题及限定语</a:t>
            </a:r>
            <a:endParaRPr lang="zh-CN" altLang="en-US" sz="3600" b="1" smtClean="0">
              <a:solidFill>
                <a:srgbClr val="FF0000"/>
              </a:solidFill>
              <a:ea typeface="ＭＳ Ｐゴシック" pitchFamily="34" charset="-128"/>
            </a:endParaRPr>
          </a:p>
        </p:txBody>
      </p:sp>
      <p:graphicFrame>
        <p:nvGraphicFramePr>
          <p:cNvPr id="95258" name="Object 26"/>
          <p:cNvGraphicFramePr>
            <a:graphicFrameLocks noChangeAspect="1"/>
          </p:cNvGraphicFramePr>
          <p:nvPr/>
        </p:nvGraphicFramePr>
        <p:xfrm>
          <a:off x="1524000" y="1201738"/>
          <a:ext cx="7415213" cy="1847850"/>
        </p:xfrm>
        <a:graphic>
          <a:graphicData uri="http://schemas.openxmlformats.org/presentationml/2006/ole">
            <mc:AlternateContent xmlns:mc="http://schemas.openxmlformats.org/markup-compatibility/2006">
              <mc:Choice xmlns:v="urn:schemas-microsoft-com:vml" Requires="v">
                <p:oleObj spid="_x0000_s95265" name="Document" r:id="rId4" imgW="5604480" imgH="1334520" progId="Word.Document.8">
                  <p:embed/>
                </p:oleObj>
              </mc:Choice>
              <mc:Fallback>
                <p:oleObj name="Document" r:id="rId4" imgW="5604480" imgH="1334520" progId="Word.Document.8">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01738"/>
                        <a:ext cx="7415213" cy="18478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sp>
        <p:nvSpPr>
          <p:cNvPr id="95261" name="WordArt 9" descr="Narrow vertical"/>
          <p:cNvSpPr>
            <a:spLocks noChangeArrowheads="1" noChangeShapeType="1" noTextEdit="1"/>
          </p:cNvSpPr>
          <p:nvPr/>
        </p:nvSpPr>
        <p:spPr bwMode="auto">
          <a:xfrm rot="-1730300">
            <a:off x="76200" y="1066800"/>
            <a:ext cx="1727200" cy="1084263"/>
          </a:xfrm>
          <a:prstGeom prst="rect">
            <a:avLst/>
          </a:prstGeom>
        </p:spPr>
        <p:txBody>
          <a:bodyPr wrap="none" fromWordArt="1">
            <a:prstTxWarp prst="textCurveUp">
              <a:avLst>
                <a:gd name="adj" fmla="val 40356"/>
              </a:avLst>
            </a:prstTxWarp>
          </a:bodyPr>
          <a:lstStyle/>
          <a:p>
            <a:pPr algn="ct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谁</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07"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a:r>
              <a:rPr lang="en-US" altLang="zh-CN" b="1">
                <a:solidFill>
                  <a:schemeClr val="bg1"/>
                </a:solidFill>
              </a:rPr>
              <a:t>34</a:t>
            </a:r>
          </a:p>
        </p:txBody>
      </p:sp>
      <p:sp>
        <p:nvSpPr>
          <p:cNvPr id="97308"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zh-CN" altLang="en-US" sz="4000" b="1" smtClean="0">
                <a:solidFill>
                  <a:srgbClr val="FF0000"/>
                </a:solidFill>
                <a:ea typeface="ＭＳ Ｐゴシック" pitchFamily="34" charset="-128"/>
              </a:rPr>
              <a:t>讲道的问题及限定语</a:t>
            </a:r>
            <a:endParaRPr lang="zh-CN" altLang="en-US" sz="3600" b="1" smtClean="0">
              <a:solidFill>
                <a:srgbClr val="FF0000"/>
              </a:solidFill>
              <a:ea typeface="ＭＳ Ｐゴシック" pitchFamily="34" charset="-128"/>
            </a:endParaRPr>
          </a:p>
        </p:txBody>
      </p:sp>
      <p:graphicFrame>
        <p:nvGraphicFramePr>
          <p:cNvPr id="97306" name="Object 26"/>
          <p:cNvGraphicFramePr>
            <a:graphicFrameLocks noChangeAspect="1"/>
          </p:cNvGraphicFramePr>
          <p:nvPr/>
        </p:nvGraphicFramePr>
        <p:xfrm>
          <a:off x="900113" y="765175"/>
          <a:ext cx="7415212" cy="6424613"/>
        </p:xfrm>
        <a:graphic>
          <a:graphicData uri="http://schemas.openxmlformats.org/presentationml/2006/ole">
            <mc:AlternateContent xmlns:mc="http://schemas.openxmlformats.org/markup-compatibility/2006">
              <mc:Choice xmlns:v="urn:schemas-microsoft-com:vml" Requires="v">
                <p:oleObj spid="_x0000_s97313" name="文档" r:id="rId4" imgW="5604480" imgH="5028480" progId="Word.Document.8">
                  <p:embed/>
                </p:oleObj>
              </mc:Choice>
              <mc:Fallback>
                <p:oleObj name="文档" r:id="rId4" imgW="5604480" imgH="5028480" progId="Word.Document.8">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765175"/>
                        <a:ext cx="7415212" cy="642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09" name="WordArt 5" descr="Narrow vertical"/>
          <p:cNvSpPr>
            <a:spLocks noChangeArrowheads="1" noChangeShapeType="1" noTextEdit="1"/>
          </p:cNvSpPr>
          <p:nvPr/>
        </p:nvSpPr>
        <p:spPr bwMode="auto">
          <a:xfrm rot="-1730300">
            <a:off x="-36513" y="549275"/>
            <a:ext cx="1727201" cy="1084263"/>
          </a:xfrm>
          <a:prstGeom prst="rect">
            <a:avLst/>
          </a:prstGeom>
        </p:spPr>
        <p:txBody>
          <a:bodyPr wrap="none" fromWordArt="1">
            <a:prstTxWarp prst="textCurveUp">
              <a:avLst>
                <a:gd name="adj" fmla="val 40356"/>
              </a:avLst>
            </a:prstTxWarp>
          </a:bodyPr>
          <a:lstStyle/>
          <a:p>
            <a:pPr algn="ct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什么</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59" name="Text Box 2"/>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a:r>
              <a:rPr lang="en-US" altLang="zh-CN" b="1">
                <a:solidFill>
                  <a:schemeClr val="bg1"/>
                </a:solidFill>
              </a:rPr>
              <a:t>34</a:t>
            </a:r>
          </a:p>
        </p:txBody>
      </p:sp>
      <p:sp>
        <p:nvSpPr>
          <p:cNvPr id="99360"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zh-CN" altLang="en-US" sz="4000" b="1" smtClean="0">
                <a:solidFill>
                  <a:srgbClr val="FF0000"/>
                </a:solidFill>
                <a:ea typeface="ＭＳ Ｐゴシック" pitchFamily="34" charset="-128"/>
              </a:rPr>
              <a:t>讲道的问题及限定语</a:t>
            </a:r>
            <a:endParaRPr lang="zh-CN" altLang="en-US" sz="3600" b="1" smtClean="0">
              <a:solidFill>
                <a:srgbClr val="FF0000"/>
              </a:solidFill>
              <a:ea typeface="ＭＳ Ｐゴシック" pitchFamily="34" charset="-128"/>
            </a:endParaRPr>
          </a:p>
        </p:txBody>
      </p:sp>
      <p:graphicFrame>
        <p:nvGraphicFramePr>
          <p:cNvPr id="99358" name="Object 30"/>
          <p:cNvGraphicFramePr>
            <a:graphicFrameLocks noChangeAspect="1"/>
          </p:cNvGraphicFramePr>
          <p:nvPr/>
        </p:nvGraphicFramePr>
        <p:xfrm>
          <a:off x="1524000" y="1201738"/>
          <a:ext cx="7415213" cy="1847850"/>
        </p:xfrm>
        <a:graphic>
          <a:graphicData uri="http://schemas.openxmlformats.org/presentationml/2006/ole">
            <mc:AlternateContent xmlns:mc="http://schemas.openxmlformats.org/markup-compatibility/2006">
              <mc:Choice xmlns:v="urn:schemas-microsoft-com:vml" Requires="v">
                <p:oleObj spid="_x0000_s99365" name="Document" r:id="rId4" imgW="5604480" imgH="1334520" progId="Word.Document.8">
                  <p:embed/>
                </p:oleObj>
              </mc:Choice>
              <mc:Fallback>
                <p:oleObj name="Document" r:id="rId4" imgW="5604480" imgH="1334520" progId="Word.Document.8">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01738"/>
                        <a:ext cx="7415213" cy="18478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sp>
        <p:nvSpPr>
          <p:cNvPr id="445445" name="WordArt 5" descr="Narrow vertical"/>
          <p:cNvSpPr>
            <a:spLocks noChangeArrowheads="1" noChangeShapeType="1" noTextEdit="1"/>
          </p:cNvSpPr>
          <p:nvPr/>
        </p:nvSpPr>
        <p:spPr bwMode="auto">
          <a:xfrm rot="-1730300">
            <a:off x="155575" y="1373188"/>
            <a:ext cx="1538288" cy="806450"/>
          </a:xfrm>
          <a:prstGeom prst="rect">
            <a:avLst/>
          </a:prstGeom>
        </p:spPr>
        <p:txBody>
          <a:bodyPr wrap="none" fromWordArt="1">
            <a:prstTxWarp prst="textCurveUp">
              <a:avLst>
                <a:gd name="adj" fmla="val 40356"/>
              </a:avLst>
            </a:prstTxWarp>
          </a:bodyPr>
          <a:lstStyle/>
          <a:p>
            <a:pPr algn="ct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哪里</a:t>
            </a:r>
          </a:p>
        </p:txBody>
      </p:sp>
      <p:sp>
        <p:nvSpPr>
          <p:cNvPr id="445446" name="WordArt 6" descr="Narrow vertical"/>
          <p:cNvSpPr>
            <a:spLocks noChangeArrowheads="1" noChangeShapeType="1" noTextEdit="1"/>
          </p:cNvSpPr>
          <p:nvPr/>
        </p:nvSpPr>
        <p:spPr bwMode="auto">
          <a:xfrm rot="-1730300">
            <a:off x="0" y="2276475"/>
            <a:ext cx="1566863" cy="847725"/>
          </a:xfrm>
          <a:prstGeom prst="rect">
            <a:avLst/>
          </a:prstGeom>
        </p:spPr>
        <p:txBody>
          <a:bodyPr wrap="none" fromWordArt="1">
            <a:prstTxWarp prst="textCurveUp">
              <a:avLst>
                <a:gd name="adj" fmla="val 40356"/>
              </a:avLst>
            </a:prstTxWarp>
          </a:bodyPr>
          <a:lstStyle/>
          <a:p>
            <a:pPr algn="ct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何时</a:t>
            </a:r>
          </a:p>
        </p:txBody>
      </p:sp>
      <p:sp>
        <p:nvSpPr>
          <p:cNvPr id="445447" name="WordArt 7" descr="Narrow vertical"/>
          <p:cNvSpPr>
            <a:spLocks noChangeArrowheads="1" noChangeShapeType="1" noTextEdit="1"/>
          </p:cNvSpPr>
          <p:nvPr/>
        </p:nvSpPr>
        <p:spPr bwMode="auto">
          <a:xfrm rot="-1730300">
            <a:off x="57150" y="3271838"/>
            <a:ext cx="1657350" cy="863600"/>
          </a:xfrm>
          <a:prstGeom prst="rect">
            <a:avLst/>
          </a:prstGeom>
        </p:spPr>
        <p:txBody>
          <a:bodyPr wrap="none" fromWordArt="1">
            <a:prstTxWarp prst="textCurveUp">
              <a:avLst>
                <a:gd name="adj" fmla="val 40356"/>
              </a:avLst>
            </a:prstTxWarp>
          </a:bodyPr>
          <a:lstStyle/>
          <a:p>
            <a:pPr algn="ct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为什么</a:t>
            </a:r>
          </a:p>
        </p:txBody>
      </p:sp>
      <p:sp>
        <p:nvSpPr>
          <p:cNvPr id="445448" name="WordArt 8" descr="Narrow vertical"/>
          <p:cNvSpPr>
            <a:spLocks noChangeArrowheads="1" noChangeShapeType="1" noTextEdit="1"/>
          </p:cNvSpPr>
          <p:nvPr/>
        </p:nvSpPr>
        <p:spPr bwMode="auto">
          <a:xfrm rot="-1730300">
            <a:off x="79375" y="4273550"/>
            <a:ext cx="1612900" cy="782638"/>
          </a:xfrm>
          <a:prstGeom prst="rect">
            <a:avLst/>
          </a:prstGeom>
        </p:spPr>
        <p:txBody>
          <a:bodyPr wrap="none" fromWordArt="1">
            <a:prstTxWarp prst="textCurveUp">
              <a:avLst>
                <a:gd name="adj" fmla="val 40356"/>
              </a:avLst>
            </a:prstTxWarp>
          </a:bodyPr>
          <a:lstStyle/>
          <a:p>
            <a:pPr algn="ct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如何</a:t>
            </a:r>
          </a:p>
        </p:txBody>
      </p:sp>
      <p:sp>
        <p:nvSpPr>
          <p:cNvPr id="445449" name="WordArt 9" descr="Narrow vertical"/>
          <p:cNvSpPr>
            <a:spLocks noChangeArrowheads="1" noChangeShapeType="1" noTextEdit="1"/>
          </p:cNvSpPr>
          <p:nvPr/>
        </p:nvSpPr>
        <p:spPr bwMode="auto">
          <a:xfrm rot="-1730300">
            <a:off x="-3175" y="4337050"/>
            <a:ext cx="4699000" cy="1303338"/>
          </a:xfrm>
          <a:prstGeom prst="rect">
            <a:avLst/>
          </a:prstGeom>
        </p:spPr>
        <p:txBody>
          <a:bodyPr wrap="none" fromWordArt="1">
            <a:prstTxWarp prst="textCurveUp">
              <a:avLst>
                <a:gd name="adj" fmla="val 40356"/>
              </a:avLst>
            </a:prstTxWarp>
          </a:bodyPr>
          <a:lstStyle/>
          <a:p>
            <a:pPr algn="ct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在什么景况下</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45445"/>
                                        </p:tgtEl>
                                        <p:attrNameLst>
                                          <p:attrName>style.visibility</p:attrName>
                                        </p:attrNameLst>
                                      </p:cBhvr>
                                      <p:to>
                                        <p:strVal val="visible"/>
                                      </p:to>
                                    </p:set>
                                    <p:animEffect transition="in" filter="fade">
                                      <p:cBhvr>
                                        <p:cTn id="7" dur="770" decel="100000"/>
                                        <p:tgtEl>
                                          <p:spTgt spid="445445"/>
                                        </p:tgtEl>
                                      </p:cBhvr>
                                    </p:animEffect>
                                    <p:animScale>
                                      <p:cBhvr>
                                        <p:cTn id="8" dur="770" decel="100000"/>
                                        <p:tgtEl>
                                          <p:spTgt spid="445445"/>
                                        </p:tgtEl>
                                      </p:cBhvr>
                                      <p:from x="10000" y="10000"/>
                                      <p:to x="200000" y="450000"/>
                                    </p:animScale>
                                    <p:animScale>
                                      <p:cBhvr>
                                        <p:cTn id="9" dur="1230" accel="100000" fill="hold">
                                          <p:stCondLst>
                                            <p:cond delay="770"/>
                                          </p:stCondLst>
                                        </p:cTn>
                                        <p:tgtEl>
                                          <p:spTgt spid="445445"/>
                                        </p:tgtEl>
                                      </p:cBhvr>
                                      <p:from x="200000" y="450000"/>
                                      <p:to x="100000" y="100000"/>
                                    </p:animScale>
                                    <p:set>
                                      <p:cBhvr>
                                        <p:cTn id="10" dur="770" fill="hold"/>
                                        <p:tgtEl>
                                          <p:spTgt spid="445445"/>
                                        </p:tgtEl>
                                        <p:attrNameLst>
                                          <p:attrName>ppt_x</p:attrName>
                                        </p:attrNameLst>
                                      </p:cBhvr>
                                      <p:to>
                                        <p:strVal val="(0.5)"/>
                                      </p:to>
                                    </p:set>
                                    <p:anim from="(0.5)" to="(#ppt_x)" calcmode="lin" valueType="num">
                                      <p:cBhvr>
                                        <p:cTn id="11" dur="1230" accel="100000" fill="hold">
                                          <p:stCondLst>
                                            <p:cond delay="770"/>
                                          </p:stCondLst>
                                        </p:cTn>
                                        <p:tgtEl>
                                          <p:spTgt spid="445445"/>
                                        </p:tgtEl>
                                        <p:attrNameLst>
                                          <p:attrName>ppt_x</p:attrName>
                                        </p:attrNameLst>
                                      </p:cBhvr>
                                    </p:anim>
                                    <p:set>
                                      <p:cBhvr>
                                        <p:cTn id="12" dur="770" fill="hold"/>
                                        <p:tgtEl>
                                          <p:spTgt spid="445445"/>
                                        </p:tgtEl>
                                        <p:attrNameLst>
                                          <p:attrName>ppt_y</p:attrName>
                                        </p:attrNameLst>
                                      </p:cBhvr>
                                      <p:to>
                                        <p:strVal val="(#ppt_y+0.4)"/>
                                      </p:to>
                                    </p:set>
                                    <p:anim from="(#ppt_y+0.4)" to="(#ppt_y)" calcmode="lin" valueType="num">
                                      <p:cBhvr>
                                        <p:cTn id="13" dur="1230" accel="100000" fill="hold">
                                          <p:stCondLst>
                                            <p:cond delay="770"/>
                                          </p:stCondLst>
                                        </p:cTn>
                                        <p:tgtEl>
                                          <p:spTgt spid="44544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445446"/>
                                        </p:tgtEl>
                                        <p:attrNameLst>
                                          <p:attrName>style.visibility</p:attrName>
                                        </p:attrNameLst>
                                      </p:cBhvr>
                                      <p:to>
                                        <p:strVal val="visible"/>
                                      </p:to>
                                    </p:set>
                                    <p:animEffect transition="in" filter="fade">
                                      <p:cBhvr>
                                        <p:cTn id="18" dur="770" decel="100000"/>
                                        <p:tgtEl>
                                          <p:spTgt spid="445446"/>
                                        </p:tgtEl>
                                      </p:cBhvr>
                                    </p:animEffect>
                                    <p:animScale>
                                      <p:cBhvr>
                                        <p:cTn id="19" dur="770" decel="100000"/>
                                        <p:tgtEl>
                                          <p:spTgt spid="445446"/>
                                        </p:tgtEl>
                                      </p:cBhvr>
                                      <p:from x="10000" y="10000"/>
                                      <p:to x="200000" y="450000"/>
                                    </p:animScale>
                                    <p:animScale>
                                      <p:cBhvr>
                                        <p:cTn id="20" dur="1230" accel="100000" fill="hold">
                                          <p:stCondLst>
                                            <p:cond delay="770"/>
                                          </p:stCondLst>
                                        </p:cTn>
                                        <p:tgtEl>
                                          <p:spTgt spid="445446"/>
                                        </p:tgtEl>
                                      </p:cBhvr>
                                      <p:from x="200000" y="450000"/>
                                      <p:to x="100000" y="100000"/>
                                    </p:animScale>
                                    <p:set>
                                      <p:cBhvr>
                                        <p:cTn id="21" dur="770" fill="hold"/>
                                        <p:tgtEl>
                                          <p:spTgt spid="445446"/>
                                        </p:tgtEl>
                                        <p:attrNameLst>
                                          <p:attrName>ppt_x</p:attrName>
                                        </p:attrNameLst>
                                      </p:cBhvr>
                                      <p:to>
                                        <p:strVal val="(0.5)"/>
                                      </p:to>
                                    </p:set>
                                    <p:anim from="(0.5)" to="(#ppt_x)" calcmode="lin" valueType="num">
                                      <p:cBhvr>
                                        <p:cTn id="22" dur="1230" accel="100000" fill="hold">
                                          <p:stCondLst>
                                            <p:cond delay="770"/>
                                          </p:stCondLst>
                                        </p:cTn>
                                        <p:tgtEl>
                                          <p:spTgt spid="445446"/>
                                        </p:tgtEl>
                                        <p:attrNameLst>
                                          <p:attrName>ppt_x</p:attrName>
                                        </p:attrNameLst>
                                      </p:cBhvr>
                                    </p:anim>
                                    <p:set>
                                      <p:cBhvr>
                                        <p:cTn id="23" dur="770" fill="hold"/>
                                        <p:tgtEl>
                                          <p:spTgt spid="445446"/>
                                        </p:tgtEl>
                                        <p:attrNameLst>
                                          <p:attrName>ppt_y</p:attrName>
                                        </p:attrNameLst>
                                      </p:cBhvr>
                                      <p:to>
                                        <p:strVal val="(#ppt_y+0.4)"/>
                                      </p:to>
                                    </p:set>
                                    <p:anim from="(#ppt_y+0.4)" to="(#ppt_y)" calcmode="lin" valueType="num">
                                      <p:cBhvr>
                                        <p:cTn id="24" dur="1230" accel="100000" fill="hold">
                                          <p:stCondLst>
                                            <p:cond delay="770"/>
                                          </p:stCondLst>
                                        </p:cTn>
                                        <p:tgtEl>
                                          <p:spTgt spid="44544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445447"/>
                                        </p:tgtEl>
                                        <p:attrNameLst>
                                          <p:attrName>style.visibility</p:attrName>
                                        </p:attrNameLst>
                                      </p:cBhvr>
                                      <p:to>
                                        <p:strVal val="visible"/>
                                      </p:to>
                                    </p:set>
                                    <p:animEffect transition="in" filter="fade">
                                      <p:cBhvr>
                                        <p:cTn id="29" dur="770" decel="100000"/>
                                        <p:tgtEl>
                                          <p:spTgt spid="445447"/>
                                        </p:tgtEl>
                                      </p:cBhvr>
                                    </p:animEffect>
                                    <p:animScale>
                                      <p:cBhvr>
                                        <p:cTn id="30" dur="770" decel="100000"/>
                                        <p:tgtEl>
                                          <p:spTgt spid="445447"/>
                                        </p:tgtEl>
                                      </p:cBhvr>
                                      <p:from x="10000" y="10000"/>
                                      <p:to x="200000" y="450000"/>
                                    </p:animScale>
                                    <p:animScale>
                                      <p:cBhvr>
                                        <p:cTn id="31" dur="1230" accel="100000" fill="hold">
                                          <p:stCondLst>
                                            <p:cond delay="770"/>
                                          </p:stCondLst>
                                        </p:cTn>
                                        <p:tgtEl>
                                          <p:spTgt spid="445447"/>
                                        </p:tgtEl>
                                      </p:cBhvr>
                                      <p:from x="200000" y="450000"/>
                                      <p:to x="100000" y="100000"/>
                                    </p:animScale>
                                    <p:set>
                                      <p:cBhvr>
                                        <p:cTn id="32" dur="770" fill="hold"/>
                                        <p:tgtEl>
                                          <p:spTgt spid="445447"/>
                                        </p:tgtEl>
                                        <p:attrNameLst>
                                          <p:attrName>ppt_x</p:attrName>
                                        </p:attrNameLst>
                                      </p:cBhvr>
                                      <p:to>
                                        <p:strVal val="(0.5)"/>
                                      </p:to>
                                    </p:set>
                                    <p:anim from="(0.5)" to="(#ppt_x)" calcmode="lin" valueType="num">
                                      <p:cBhvr>
                                        <p:cTn id="33" dur="1230" accel="100000" fill="hold">
                                          <p:stCondLst>
                                            <p:cond delay="770"/>
                                          </p:stCondLst>
                                        </p:cTn>
                                        <p:tgtEl>
                                          <p:spTgt spid="445447"/>
                                        </p:tgtEl>
                                        <p:attrNameLst>
                                          <p:attrName>ppt_x</p:attrName>
                                        </p:attrNameLst>
                                      </p:cBhvr>
                                    </p:anim>
                                    <p:set>
                                      <p:cBhvr>
                                        <p:cTn id="34" dur="770" fill="hold"/>
                                        <p:tgtEl>
                                          <p:spTgt spid="445447"/>
                                        </p:tgtEl>
                                        <p:attrNameLst>
                                          <p:attrName>ppt_y</p:attrName>
                                        </p:attrNameLst>
                                      </p:cBhvr>
                                      <p:to>
                                        <p:strVal val="(#ppt_y+0.4)"/>
                                      </p:to>
                                    </p:set>
                                    <p:anim from="(#ppt_y+0.4)" to="(#ppt_y)" calcmode="lin" valueType="num">
                                      <p:cBhvr>
                                        <p:cTn id="35" dur="1230" accel="100000" fill="hold">
                                          <p:stCondLst>
                                            <p:cond delay="770"/>
                                          </p:stCondLst>
                                        </p:cTn>
                                        <p:tgtEl>
                                          <p:spTgt spid="445447"/>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445448"/>
                                        </p:tgtEl>
                                        <p:attrNameLst>
                                          <p:attrName>style.visibility</p:attrName>
                                        </p:attrNameLst>
                                      </p:cBhvr>
                                      <p:to>
                                        <p:strVal val="visible"/>
                                      </p:to>
                                    </p:set>
                                    <p:animEffect transition="in" filter="fade">
                                      <p:cBhvr>
                                        <p:cTn id="40" dur="770" decel="100000"/>
                                        <p:tgtEl>
                                          <p:spTgt spid="445448"/>
                                        </p:tgtEl>
                                      </p:cBhvr>
                                    </p:animEffect>
                                    <p:animScale>
                                      <p:cBhvr>
                                        <p:cTn id="41" dur="770" decel="100000"/>
                                        <p:tgtEl>
                                          <p:spTgt spid="445448"/>
                                        </p:tgtEl>
                                      </p:cBhvr>
                                      <p:from x="10000" y="10000"/>
                                      <p:to x="200000" y="450000"/>
                                    </p:animScale>
                                    <p:animScale>
                                      <p:cBhvr>
                                        <p:cTn id="42" dur="1230" accel="100000" fill="hold">
                                          <p:stCondLst>
                                            <p:cond delay="770"/>
                                          </p:stCondLst>
                                        </p:cTn>
                                        <p:tgtEl>
                                          <p:spTgt spid="445448"/>
                                        </p:tgtEl>
                                      </p:cBhvr>
                                      <p:from x="200000" y="450000"/>
                                      <p:to x="100000" y="100000"/>
                                    </p:animScale>
                                    <p:set>
                                      <p:cBhvr>
                                        <p:cTn id="43" dur="770" fill="hold"/>
                                        <p:tgtEl>
                                          <p:spTgt spid="445448"/>
                                        </p:tgtEl>
                                        <p:attrNameLst>
                                          <p:attrName>ppt_x</p:attrName>
                                        </p:attrNameLst>
                                      </p:cBhvr>
                                      <p:to>
                                        <p:strVal val="(0.5)"/>
                                      </p:to>
                                    </p:set>
                                    <p:anim from="(0.5)" to="(#ppt_x)" calcmode="lin" valueType="num">
                                      <p:cBhvr>
                                        <p:cTn id="44" dur="1230" accel="100000" fill="hold">
                                          <p:stCondLst>
                                            <p:cond delay="770"/>
                                          </p:stCondLst>
                                        </p:cTn>
                                        <p:tgtEl>
                                          <p:spTgt spid="445448"/>
                                        </p:tgtEl>
                                        <p:attrNameLst>
                                          <p:attrName>ppt_x</p:attrName>
                                        </p:attrNameLst>
                                      </p:cBhvr>
                                    </p:anim>
                                    <p:set>
                                      <p:cBhvr>
                                        <p:cTn id="45" dur="770" fill="hold"/>
                                        <p:tgtEl>
                                          <p:spTgt spid="445448"/>
                                        </p:tgtEl>
                                        <p:attrNameLst>
                                          <p:attrName>ppt_y</p:attrName>
                                        </p:attrNameLst>
                                      </p:cBhvr>
                                      <p:to>
                                        <p:strVal val="(#ppt_y+0.4)"/>
                                      </p:to>
                                    </p:set>
                                    <p:anim from="(#ppt_y+0.4)" to="(#ppt_y)" calcmode="lin" valueType="num">
                                      <p:cBhvr>
                                        <p:cTn id="46" dur="1230" accel="100000" fill="hold">
                                          <p:stCondLst>
                                            <p:cond delay="770"/>
                                          </p:stCondLst>
                                        </p:cTn>
                                        <p:tgtEl>
                                          <p:spTgt spid="445448"/>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445449"/>
                                        </p:tgtEl>
                                        <p:attrNameLst>
                                          <p:attrName>style.visibility</p:attrName>
                                        </p:attrNameLst>
                                      </p:cBhvr>
                                      <p:to>
                                        <p:strVal val="visible"/>
                                      </p:to>
                                    </p:set>
                                    <p:animEffect transition="in" filter="fade">
                                      <p:cBhvr>
                                        <p:cTn id="51" dur="770" decel="100000"/>
                                        <p:tgtEl>
                                          <p:spTgt spid="445449"/>
                                        </p:tgtEl>
                                      </p:cBhvr>
                                    </p:animEffect>
                                    <p:animScale>
                                      <p:cBhvr>
                                        <p:cTn id="52" dur="770" decel="100000"/>
                                        <p:tgtEl>
                                          <p:spTgt spid="445449"/>
                                        </p:tgtEl>
                                      </p:cBhvr>
                                      <p:from x="10000" y="10000"/>
                                      <p:to x="200000" y="450000"/>
                                    </p:animScale>
                                    <p:animScale>
                                      <p:cBhvr>
                                        <p:cTn id="53" dur="1230" accel="100000" fill="hold">
                                          <p:stCondLst>
                                            <p:cond delay="770"/>
                                          </p:stCondLst>
                                        </p:cTn>
                                        <p:tgtEl>
                                          <p:spTgt spid="445449"/>
                                        </p:tgtEl>
                                      </p:cBhvr>
                                      <p:from x="200000" y="450000"/>
                                      <p:to x="100000" y="100000"/>
                                    </p:animScale>
                                    <p:set>
                                      <p:cBhvr>
                                        <p:cTn id="54" dur="770" fill="hold"/>
                                        <p:tgtEl>
                                          <p:spTgt spid="445449"/>
                                        </p:tgtEl>
                                        <p:attrNameLst>
                                          <p:attrName>ppt_x</p:attrName>
                                        </p:attrNameLst>
                                      </p:cBhvr>
                                      <p:to>
                                        <p:strVal val="(0.5)"/>
                                      </p:to>
                                    </p:set>
                                    <p:anim from="(0.5)" to="(#ppt_x)" calcmode="lin" valueType="num">
                                      <p:cBhvr>
                                        <p:cTn id="55" dur="1230" accel="100000" fill="hold">
                                          <p:stCondLst>
                                            <p:cond delay="770"/>
                                          </p:stCondLst>
                                        </p:cTn>
                                        <p:tgtEl>
                                          <p:spTgt spid="445449"/>
                                        </p:tgtEl>
                                        <p:attrNameLst>
                                          <p:attrName>ppt_x</p:attrName>
                                        </p:attrNameLst>
                                      </p:cBhvr>
                                    </p:anim>
                                    <p:set>
                                      <p:cBhvr>
                                        <p:cTn id="56" dur="770" fill="hold"/>
                                        <p:tgtEl>
                                          <p:spTgt spid="445449"/>
                                        </p:tgtEl>
                                        <p:attrNameLst>
                                          <p:attrName>ppt_y</p:attrName>
                                        </p:attrNameLst>
                                      </p:cBhvr>
                                      <p:to>
                                        <p:strVal val="(#ppt_y+0.4)"/>
                                      </p:to>
                                    </p:set>
                                    <p:anim from="(#ppt_y+0.4)" to="(#ppt_y)" calcmode="lin" valueType="num">
                                      <p:cBhvr>
                                        <p:cTn id="57" dur="1230" accel="100000" fill="hold">
                                          <p:stCondLst>
                                            <p:cond delay="770"/>
                                          </p:stCondLst>
                                        </p:cTn>
                                        <p:tgtEl>
                                          <p:spTgt spid="44544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5" grpId="0" animBg="1"/>
      <p:bldP spid="445446" grpId="0" animBg="1"/>
      <p:bldP spid="445447" grpId="0" animBg="1"/>
      <p:bldP spid="445448" grpId="0" animBg="1"/>
      <p:bldP spid="4454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MF - Plate 2"/>
          <p:cNvPicPr>
            <a:picLocks noChangeAspect="1" noChangeArrowheads="1"/>
          </p:cNvPicPr>
          <p:nvPr/>
        </p:nvPicPr>
        <p:blipFill>
          <a:blip r:embed="rId3" cstate="screen">
            <a:lum bright="-6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77859" name="Text Box 3"/>
          <p:cNvSpPr txBox="1">
            <a:spLocks noChangeArrowheads="1"/>
          </p:cNvSpPr>
          <p:nvPr/>
        </p:nvSpPr>
        <p:spPr bwMode="auto">
          <a:xfrm>
            <a:off x="381000" y="1981200"/>
            <a:ext cx="8534400" cy="37242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pPr>
            <a:r>
              <a:rPr lang="zh-CN" altLang="en-US" sz="2800" b="1">
                <a:solidFill>
                  <a:schemeClr val="bg1"/>
                </a:solidFill>
                <a:cs typeface="Arial" charset="0"/>
              </a:rPr>
              <a:t>在经文中寻找主要连接词 </a:t>
            </a:r>
            <a:r>
              <a:rPr lang="en-US" altLang="zh-CN" sz="2800" b="1">
                <a:solidFill>
                  <a:schemeClr val="bg1"/>
                </a:solidFill>
                <a:cs typeface="Arial" charset="0"/>
              </a:rPr>
              <a:t>(</a:t>
            </a:r>
            <a:r>
              <a:rPr lang="zh-CN" altLang="en-US" sz="2800" b="1">
                <a:solidFill>
                  <a:schemeClr val="bg1"/>
                </a:solidFill>
                <a:cs typeface="Arial" charset="0"/>
              </a:rPr>
              <a:t>例如：</a:t>
            </a:r>
            <a:r>
              <a:rPr lang="ja-JP" altLang="en-US" sz="2800" b="1">
                <a:solidFill>
                  <a:schemeClr val="bg1"/>
                </a:solidFill>
                <a:cs typeface="Arial" charset="0"/>
              </a:rPr>
              <a:t>“</a:t>
            </a:r>
            <a:r>
              <a:rPr lang="zh-CN" altLang="en-US" sz="2800" b="1">
                <a:solidFill>
                  <a:schemeClr val="bg1"/>
                </a:solidFill>
                <a:cs typeface="Arial" charset="0"/>
              </a:rPr>
              <a:t>和</a:t>
            </a:r>
            <a:r>
              <a:rPr lang="ja-JP" altLang="en-US" sz="2800" b="1">
                <a:solidFill>
                  <a:schemeClr val="bg1"/>
                </a:solidFill>
                <a:cs typeface="Arial" charset="0"/>
              </a:rPr>
              <a:t>”</a:t>
            </a:r>
            <a:r>
              <a:rPr lang="en-US" altLang="ja-JP" sz="2800" b="1">
                <a:solidFill>
                  <a:schemeClr val="bg1"/>
                </a:solidFill>
                <a:cs typeface="Arial" charset="0"/>
              </a:rPr>
              <a:t> </a:t>
            </a:r>
            <a:r>
              <a:rPr lang="ja-JP" altLang="en-US" sz="2800" b="1">
                <a:solidFill>
                  <a:schemeClr val="bg1"/>
                </a:solidFill>
                <a:cs typeface="Arial" charset="0"/>
              </a:rPr>
              <a:t>“</a:t>
            </a:r>
            <a:r>
              <a:rPr lang="zh-CN" altLang="en-US" sz="2800" b="1">
                <a:solidFill>
                  <a:schemeClr val="bg1"/>
                </a:solidFill>
                <a:cs typeface="Arial" charset="0"/>
              </a:rPr>
              <a:t>但是</a:t>
            </a:r>
            <a:r>
              <a:rPr lang="ja-JP" altLang="en-US" sz="2800" b="1">
                <a:solidFill>
                  <a:schemeClr val="bg1"/>
                </a:solidFill>
                <a:cs typeface="Arial" charset="0"/>
              </a:rPr>
              <a:t>”</a:t>
            </a:r>
            <a:r>
              <a:rPr lang="en-US" altLang="ja-JP" sz="2800" b="1">
                <a:solidFill>
                  <a:schemeClr val="bg1"/>
                </a:solidFill>
                <a:cs typeface="Arial" charset="0"/>
              </a:rPr>
              <a:t> </a:t>
            </a:r>
            <a:r>
              <a:rPr lang="ja-JP" altLang="en-US" sz="2800" b="1">
                <a:solidFill>
                  <a:schemeClr val="bg1"/>
                </a:solidFill>
                <a:cs typeface="Arial" charset="0"/>
              </a:rPr>
              <a:t>“</a:t>
            </a:r>
            <a:r>
              <a:rPr lang="zh-CN" altLang="en-US" sz="2800" b="1">
                <a:solidFill>
                  <a:schemeClr val="bg1"/>
                </a:solidFill>
                <a:cs typeface="Arial" charset="0"/>
              </a:rPr>
              <a:t>所以</a:t>
            </a:r>
            <a:r>
              <a:rPr lang="ja-JP" altLang="en-US" sz="2800" b="1">
                <a:solidFill>
                  <a:schemeClr val="bg1"/>
                </a:solidFill>
                <a:cs typeface="Arial" charset="0"/>
              </a:rPr>
              <a:t>”</a:t>
            </a:r>
            <a:r>
              <a:rPr lang="en-US" altLang="ja-JP" sz="2800" b="1">
                <a:solidFill>
                  <a:schemeClr val="bg1"/>
                </a:solidFill>
                <a:cs typeface="Arial" charset="0"/>
              </a:rPr>
              <a:t> </a:t>
            </a:r>
            <a:r>
              <a:rPr lang="ja-JP" altLang="en-US" sz="2800" b="1">
                <a:solidFill>
                  <a:schemeClr val="bg1"/>
                </a:solidFill>
                <a:cs typeface="Arial" charset="0"/>
              </a:rPr>
              <a:t>“</a:t>
            </a:r>
            <a:r>
              <a:rPr lang="zh-CN" altLang="en-US" sz="2800" b="1">
                <a:solidFill>
                  <a:schemeClr val="bg1"/>
                </a:solidFill>
                <a:cs typeface="Arial" charset="0"/>
              </a:rPr>
              <a:t>因为</a:t>
            </a:r>
            <a:r>
              <a:rPr lang="ja-JP" altLang="en-US" sz="2800" b="1">
                <a:solidFill>
                  <a:schemeClr val="bg1"/>
                </a:solidFill>
                <a:cs typeface="Arial" charset="0"/>
              </a:rPr>
              <a:t>”</a:t>
            </a:r>
            <a:r>
              <a:rPr lang="en-US" altLang="ja-JP" sz="2800" b="1">
                <a:solidFill>
                  <a:schemeClr val="bg1"/>
                </a:solidFill>
                <a:cs typeface="Arial" charset="0"/>
              </a:rPr>
              <a:t> </a:t>
            </a:r>
            <a:r>
              <a:rPr lang="zh-CN" altLang="en-US" sz="2800" b="1">
                <a:solidFill>
                  <a:schemeClr val="bg1"/>
                </a:solidFill>
                <a:cs typeface="Arial" charset="0"/>
              </a:rPr>
              <a:t>等</a:t>
            </a:r>
            <a:r>
              <a:rPr lang="en-US" altLang="ja-JP" sz="2800" b="1">
                <a:solidFill>
                  <a:schemeClr val="bg1"/>
                </a:solidFill>
                <a:cs typeface="Arial" charset="0"/>
              </a:rPr>
              <a:t>)</a:t>
            </a:r>
            <a:r>
              <a:rPr lang="zh-CN" altLang="ja-JP" sz="2800" b="1">
                <a:solidFill>
                  <a:schemeClr val="bg1"/>
                </a:solidFill>
                <a:cs typeface="Arial" charset="0"/>
              </a:rPr>
              <a:t>。</a:t>
            </a:r>
            <a:endParaRPr lang="en-US" altLang="ja-JP" sz="2800" b="1">
              <a:solidFill>
                <a:schemeClr val="bg1"/>
              </a:solidFill>
              <a:cs typeface="Arial" charset="0"/>
            </a:endParaRPr>
          </a:p>
          <a:p>
            <a:pPr>
              <a:spcBef>
                <a:spcPct val="50000"/>
              </a:spcBef>
            </a:pPr>
            <a:r>
              <a:rPr lang="zh-CN" altLang="en-US" sz="2800" b="1">
                <a:solidFill>
                  <a:schemeClr val="bg1"/>
                </a:solidFill>
                <a:cs typeface="Arial" charset="0"/>
              </a:rPr>
              <a:t>以正确的方式连接 </a:t>
            </a:r>
            <a:r>
              <a:rPr lang="en-US" altLang="zh-CN" sz="2800" b="1">
                <a:solidFill>
                  <a:schemeClr val="bg1"/>
                </a:solidFill>
                <a:cs typeface="Arial" charset="0"/>
              </a:rPr>
              <a:t>Z</a:t>
            </a:r>
            <a:r>
              <a:rPr lang="en-US" altLang="zh-CN" sz="2800" b="1" baseline="-25000">
                <a:solidFill>
                  <a:schemeClr val="bg1"/>
                </a:solidFill>
                <a:cs typeface="Arial" charset="0"/>
              </a:rPr>
              <a:t>1</a:t>
            </a:r>
            <a:r>
              <a:rPr lang="en-US" altLang="zh-CN" sz="2800" b="1">
                <a:solidFill>
                  <a:schemeClr val="bg1"/>
                </a:solidFill>
                <a:cs typeface="Arial" charset="0"/>
              </a:rPr>
              <a:t> </a:t>
            </a:r>
            <a:r>
              <a:rPr lang="zh-CN" altLang="en-US" sz="2800" b="1">
                <a:solidFill>
                  <a:schemeClr val="bg1"/>
                </a:solidFill>
                <a:cs typeface="Arial" charset="0"/>
              </a:rPr>
              <a:t>和 </a:t>
            </a:r>
            <a:r>
              <a:rPr lang="en-US" altLang="zh-CN" sz="2800" b="1">
                <a:solidFill>
                  <a:schemeClr val="bg1"/>
                </a:solidFill>
                <a:cs typeface="Arial" charset="0"/>
              </a:rPr>
              <a:t>Z</a:t>
            </a:r>
            <a:r>
              <a:rPr lang="en-US" altLang="zh-CN" sz="2800" b="1" baseline="-25000">
                <a:solidFill>
                  <a:schemeClr val="bg1"/>
                </a:solidFill>
                <a:cs typeface="Arial" charset="0"/>
              </a:rPr>
              <a:t>2</a:t>
            </a:r>
            <a:r>
              <a:rPr lang="en-US" altLang="zh-CN" sz="2800" b="1">
                <a:solidFill>
                  <a:schemeClr val="bg1"/>
                </a:solidFill>
                <a:cs typeface="Arial" charset="0"/>
              </a:rPr>
              <a:t>.</a:t>
            </a:r>
          </a:p>
          <a:p>
            <a:pPr>
              <a:spcBef>
                <a:spcPct val="50000"/>
              </a:spcBef>
            </a:pPr>
            <a:r>
              <a:rPr lang="ja-JP" altLang="en-US" sz="2800" b="1">
                <a:solidFill>
                  <a:schemeClr val="bg1"/>
                </a:solidFill>
                <a:cs typeface="Arial" charset="0"/>
              </a:rPr>
              <a:t>“</a:t>
            </a:r>
            <a:r>
              <a:rPr lang="zh-CN" altLang="en-US" sz="2800" b="1">
                <a:solidFill>
                  <a:schemeClr val="bg1"/>
                </a:solidFill>
                <a:cs typeface="Arial" charset="0"/>
              </a:rPr>
              <a:t>穿上神的全副军装</a:t>
            </a:r>
            <a:r>
              <a:rPr lang="zh-CN" altLang="en-US" sz="2800" b="1">
                <a:solidFill>
                  <a:srgbClr val="FFFF00"/>
                </a:solidFill>
                <a:cs typeface="Arial" charset="0"/>
              </a:rPr>
              <a:t>以至于</a:t>
            </a:r>
            <a:r>
              <a:rPr lang="zh-CN" altLang="en-US" sz="2800" b="1">
                <a:solidFill>
                  <a:schemeClr val="bg1"/>
                </a:solidFill>
                <a:cs typeface="Arial" charset="0"/>
              </a:rPr>
              <a:t>使你可以抵挡那恶者的计谋。</a:t>
            </a:r>
            <a:r>
              <a:rPr lang="ja-JP" altLang="en-US" sz="2800" b="1">
                <a:solidFill>
                  <a:schemeClr val="bg1"/>
                </a:solidFill>
                <a:cs typeface="Arial" charset="0"/>
              </a:rPr>
              <a:t>”</a:t>
            </a:r>
            <a:r>
              <a:rPr lang="en-US" altLang="ja-JP" sz="2800" b="1">
                <a:solidFill>
                  <a:schemeClr val="bg1"/>
                </a:solidFill>
                <a:cs typeface="Arial" charset="0"/>
              </a:rPr>
              <a:t> </a:t>
            </a:r>
          </a:p>
          <a:p>
            <a:pPr>
              <a:spcBef>
                <a:spcPct val="50000"/>
              </a:spcBef>
            </a:pPr>
            <a:r>
              <a:rPr lang="ja-JP" altLang="en-US" sz="2800" b="1">
                <a:solidFill>
                  <a:schemeClr val="bg1"/>
                </a:solidFill>
                <a:cs typeface="Arial" charset="0"/>
              </a:rPr>
              <a:t>“</a:t>
            </a:r>
            <a:r>
              <a:rPr lang="zh-CN" altLang="en-US" sz="2800" b="1">
                <a:solidFill>
                  <a:srgbClr val="FFFFFF"/>
                </a:solidFill>
                <a:cs typeface="Arial" charset="0"/>
              </a:rPr>
              <a:t>要有固定的属灵操练</a:t>
            </a:r>
            <a:r>
              <a:rPr lang="zh-CN" altLang="en-US" sz="2800" b="1">
                <a:solidFill>
                  <a:srgbClr val="FFFF00"/>
                </a:solidFill>
                <a:cs typeface="Arial" charset="0"/>
              </a:rPr>
              <a:t>原因是</a:t>
            </a:r>
            <a:r>
              <a:rPr lang="zh-CN" altLang="en-US" sz="2800" b="1">
                <a:solidFill>
                  <a:schemeClr val="bg1"/>
                </a:solidFill>
                <a:cs typeface="Arial" charset="0"/>
              </a:rPr>
              <a:t>我们可以抵挡魔鬼的攻击。</a:t>
            </a:r>
            <a:r>
              <a:rPr lang="ja-JP" altLang="en-US" sz="2800" b="1">
                <a:solidFill>
                  <a:schemeClr val="bg1"/>
                </a:solidFill>
                <a:cs typeface="Arial" charset="0"/>
              </a:rPr>
              <a:t>”</a:t>
            </a:r>
            <a:endParaRPr lang="zh-CN" altLang="en-US" sz="2800" b="1">
              <a:solidFill>
                <a:schemeClr val="bg1"/>
              </a:solidFill>
              <a:cs typeface="Arial" charset="0"/>
            </a:endParaRPr>
          </a:p>
        </p:txBody>
      </p:sp>
      <p:sp>
        <p:nvSpPr>
          <p:cNvPr id="122883" name="Text Box 4"/>
          <p:cNvSpPr txBox="1">
            <a:spLocks noChangeArrowheads="1"/>
          </p:cNvSpPr>
          <p:nvPr/>
        </p:nvSpPr>
        <p:spPr bwMode="auto">
          <a:xfrm>
            <a:off x="8534400" y="76200"/>
            <a:ext cx="533400" cy="400050"/>
          </a:xfrm>
          <a:prstGeom prst="rect">
            <a:avLst/>
          </a:prstGeom>
          <a:noFill/>
          <a:ln w="9525">
            <a:noFill/>
            <a:miter lim="800000"/>
            <a:headEnd/>
            <a:tailEnd/>
          </a:ln>
        </p:spPr>
        <p:txBody>
          <a:bodyPr>
            <a:spAutoFit/>
          </a:bodyPr>
          <a:lstStyle/>
          <a:p>
            <a:pPr algn="ctr"/>
            <a:r>
              <a:rPr lang="en-US" altLang="zh-CN" sz="2000" b="1">
                <a:solidFill>
                  <a:schemeClr val="bg1"/>
                </a:solidFill>
                <a:cs typeface="Arial" charset="0"/>
              </a:rPr>
              <a:t>34</a:t>
            </a:r>
          </a:p>
        </p:txBody>
      </p:sp>
      <p:sp>
        <p:nvSpPr>
          <p:cNvPr id="122884" name="Rectangle 5"/>
          <p:cNvSpPr>
            <a:spLocks noGrp="1" noChangeArrowheads="1"/>
          </p:cNvSpPr>
          <p:nvPr>
            <p:ph type="title" idx="4294967295"/>
          </p:nvPr>
        </p:nvSpPr>
        <p:spPr>
          <a:xfrm>
            <a:off x="304800" y="381000"/>
            <a:ext cx="7924800" cy="1371600"/>
          </a:xfrm>
          <a:solidFill>
            <a:schemeClr val="accent1"/>
          </a:solidFill>
        </p:spPr>
        <p:txBody>
          <a:bodyPr/>
          <a:lstStyle/>
          <a:p>
            <a:pPr eaLnBrk="1" hangingPunct="1"/>
            <a:r>
              <a:rPr lang="zh-CN" altLang="en-US" sz="4000" b="1" smtClean="0">
                <a:solidFill>
                  <a:srgbClr val="FF0000"/>
                </a:solidFill>
                <a:ea typeface="ＭＳ Ｐゴシック" pitchFamily="34" charset="-128"/>
                <a:cs typeface="Arial" charset="0"/>
              </a:rPr>
              <a:t>该如何知道使用哪一个限定语</a:t>
            </a:r>
            <a:r>
              <a:rPr lang="en-US" altLang="ja-JP" sz="4000" b="1" smtClean="0">
                <a:solidFill>
                  <a:srgbClr val="FF0000"/>
                </a:solidFill>
                <a:ea typeface="ＭＳ Ｐゴシック" pitchFamily="34" charset="-128"/>
                <a:cs typeface="Arial" charset="0"/>
              </a:rPr>
              <a:t>?</a:t>
            </a:r>
            <a:endParaRPr lang="en-US" altLang="zh-CN" sz="4000" smtClean="0">
              <a:ea typeface="ＭＳ Ｐゴシック" pitchFamily="34" charset="-128"/>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p:cTn id="7" dur="500" fill="hold"/>
                                        <p:tgtEl>
                                          <p:spTgt spid="377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78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77859">
                                            <p:txEl>
                                              <p:pRg st="1" end="1"/>
                                            </p:txEl>
                                          </p:spTgt>
                                        </p:tgtEl>
                                        <p:attrNameLst>
                                          <p:attrName>style.visibility</p:attrName>
                                        </p:attrNameLst>
                                      </p:cBhvr>
                                      <p:to>
                                        <p:strVal val="visible"/>
                                      </p:to>
                                    </p:set>
                                    <p:anim calcmode="lin" valueType="num">
                                      <p:cBhvr>
                                        <p:cTn id="13" dur="500" fill="hold"/>
                                        <p:tgtEl>
                                          <p:spTgt spid="3778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78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77859">
                                            <p:txEl>
                                              <p:pRg st="2" end="2"/>
                                            </p:txEl>
                                          </p:spTgt>
                                        </p:tgtEl>
                                        <p:attrNameLst>
                                          <p:attrName>style.visibility</p:attrName>
                                        </p:attrNameLst>
                                      </p:cBhvr>
                                      <p:to>
                                        <p:strVal val="visible"/>
                                      </p:to>
                                    </p:set>
                                    <p:anim calcmode="lin" valueType="num">
                                      <p:cBhvr>
                                        <p:cTn id="19" dur="500" fill="hold"/>
                                        <p:tgtEl>
                                          <p:spTgt spid="3778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78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77859">
                                            <p:txEl>
                                              <p:pRg st="3" end="3"/>
                                            </p:txEl>
                                          </p:spTgt>
                                        </p:tgtEl>
                                        <p:attrNameLst>
                                          <p:attrName>style.visibility</p:attrName>
                                        </p:attrNameLst>
                                      </p:cBhvr>
                                      <p:to>
                                        <p:strVal val="visible"/>
                                      </p:to>
                                    </p:set>
                                    <p:anim calcmode="lin" valueType="num">
                                      <p:cBhvr>
                                        <p:cTn id="25" dur="500" fill="hold"/>
                                        <p:tgtEl>
                                          <p:spTgt spid="37785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7785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Israel 007"/>
          <p:cNvPicPr>
            <a:picLocks noChangeAspect="1" noChangeArrowheads="1"/>
          </p:cNvPicPr>
          <p:nvPr/>
        </p:nvPicPr>
        <p:blipFill>
          <a:blip r:embed="rId3" cstate="screen">
            <a:lum bright="6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436228" name="Rectangle 4"/>
          <p:cNvSpPr>
            <a:spLocks noGrp="1" noChangeArrowheads="1"/>
          </p:cNvSpPr>
          <p:nvPr>
            <p:ph type="title" idx="4294967295"/>
          </p:nvPr>
        </p:nvSpPr>
        <p:spPr>
          <a:xfrm>
            <a:off x="685800" y="457200"/>
            <a:ext cx="7772400" cy="701675"/>
          </a:xfrm>
          <a:solidFill>
            <a:srgbClr val="006600"/>
          </a:solidFill>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zh-CN" altLang="en-US" sz="4000" b="1" dirty="0" smtClean="0">
                <a:solidFill>
                  <a:schemeClr val="bg1"/>
                </a:solidFill>
                <a:ea typeface="ＭＳ Ｐゴシック" charset="0"/>
                <a:cs typeface="ＭＳ Ｐゴシック" charset="0"/>
              </a:rPr>
              <a:t>你属于哪一种动物</a:t>
            </a:r>
            <a:r>
              <a:rPr lang="en-US" sz="4000" b="1" dirty="0" smtClean="0">
                <a:solidFill>
                  <a:schemeClr val="bg1"/>
                </a:solidFill>
                <a:ea typeface="ＭＳ Ｐゴシック" charset="0"/>
                <a:cs typeface="ＭＳ Ｐゴシック" charset="0"/>
              </a:rPr>
              <a:t>?</a:t>
            </a:r>
            <a:endParaRPr lang="en-US" sz="4000" b="1" u="sng" dirty="0">
              <a:solidFill>
                <a:schemeClr val="bg1"/>
              </a:solidFill>
              <a:ea typeface="ＭＳ Ｐゴシック" charset="0"/>
              <a:cs typeface="ＭＳ Ｐゴシック"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Landscape 00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28035" name="Rectangle 3"/>
          <p:cNvSpPr>
            <a:spLocks noGrp="1" noChangeArrowheads="1"/>
          </p:cNvSpPr>
          <p:nvPr>
            <p:ph type="title" idx="4294967295"/>
          </p:nvPr>
        </p:nvSpPr>
        <p:spPr>
          <a:xfrm>
            <a:off x="457200" y="76200"/>
            <a:ext cx="8229600" cy="914400"/>
          </a:xfrm>
          <a:effectLst>
            <a:outerShdw blurRad="63500" dist="107763" dir="2700000" algn="ctr" rotWithShape="0">
              <a:srgbClr val="000000">
                <a:alpha val="74998"/>
              </a:srgbClr>
            </a:outerShdw>
          </a:effectLst>
        </p:spPr>
        <p:txBody>
          <a:bodyPr/>
          <a:lstStyle/>
          <a:p>
            <a:pPr eaLnBrk="1" hangingPunct="1">
              <a:defRPr/>
            </a:pPr>
            <a:r>
              <a:rPr lang="zh-CN" altLang="en-US" sz="6000" b="1" dirty="0" smtClean="0">
                <a:solidFill>
                  <a:schemeClr val="bg1"/>
                </a:solidFill>
                <a:latin typeface="Aramis Regular" charset="0"/>
                <a:ea typeface="ＭＳ Ｐゴシック" charset="0"/>
                <a:cs typeface="ＭＳ Ｐゴシック" charset="0"/>
              </a:rPr>
              <a:t>诗篇</a:t>
            </a:r>
            <a:r>
              <a:rPr lang="en-US" sz="6000" b="1" dirty="0" smtClean="0">
                <a:solidFill>
                  <a:schemeClr val="bg1"/>
                </a:solidFill>
                <a:latin typeface="Aramis Regular" charset="0"/>
                <a:ea typeface="ＭＳ Ｐゴシック" charset="0"/>
                <a:cs typeface="ＭＳ Ｐゴシック" charset="0"/>
              </a:rPr>
              <a:t> 23 </a:t>
            </a:r>
            <a:r>
              <a:rPr lang="zh-CN" altLang="en-US" sz="6000" b="1" dirty="0" smtClean="0">
                <a:solidFill>
                  <a:schemeClr val="bg1"/>
                </a:solidFill>
                <a:latin typeface="Aramis Regular" charset="0"/>
                <a:ea typeface="ＭＳ Ｐゴシック" charset="0"/>
                <a:cs typeface="ＭＳ Ｐゴシック" charset="0"/>
              </a:rPr>
              <a:t>篇</a:t>
            </a:r>
            <a:endParaRPr lang="en-US" dirty="0">
              <a:ea typeface="ＭＳ Ｐゴシック" charset="0"/>
              <a:cs typeface="ＭＳ Ｐゴシック" charset="0"/>
            </a:endParaRPr>
          </a:p>
        </p:txBody>
      </p:sp>
      <p:sp>
        <p:nvSpPr>
          <p:cNvPr id="428036" name="Text Box 4"/>
          <p:cNvSpPr txBox="1">
            <a:spLocks noChangeArrowheads="1"/>
          </p:cNvSpPr>
          <p:nvPr/>
        </p:nvSpPr>
        <p:spPr bwMode="auto">
          <a:xfrm>
            <a:off x="304800" y="1096963"/>
            <a:ext cx="8458200" cy="56324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en-US" sz="3000" baseline="30000" dirty="0" smtClean="0">
                <a:solidFill>
                  <a:schemeClr val="bg1"/>
                </a:solidFill>
              </a:rPr>
              <a:t>1 </a:t>
            </a:r>
            <a:r>
              <a:rPr lang="zh-TW" altLang="en-US" sz="3600" dirty="0" smtClean="0">
                <a:solidFill>
                  <a:schemeClr val="bg1"/>
                </a:solidFill>
              </a:rPr>
              <a:t>耶和华是我的牧者，我必不致缺乏。</a:t>
            </a:r>
            <a:r>
              <a:rPr lang="en-US" altLang="zh-TW" sz="3600" dirty="0" smtClean="0">
                <a:solidFill>
                  <a:schemeClr val="bg1"/>
                </a:solidFill>
              </a:rPr>
              <a:t> </a:t>
            </a:r>
            <a:r>
              <a:rPr lang="en-US" altLang="zh-TW" sz="3600" baseline="30000" dirty="0" smtClean="0">
                <a:solidFill>
                  <a:schemeClr val="bg1"/>
                </a:solidFill>
              </a:rPr>
              <a:t>2</a:t>
            </a:r>
            <a:r>
              <a:rPr lang="en-US" altLang="zh-TW" sz="3600" dirty="0" smtClean="0">
                <a:solidFill>
                  <a:schemeClr val="bg1"/>
                </a:solidFill>
              </a:rPr>
              <a:t> </a:t>
            </a:r>
            <a:r>
              <a:rPr lang="zh-TW" altLang="en-US" sz="3600" dirty="0" smtClean="0">
                <a:solidFill>
                  <a:schemeClr val="bg1"/>
                </a:solidFill>
              </a:rPr>
              <a:t>他使我躺卧在青草地上，领我在可安歇的水边。</a:t>
            </a:r>
            <a:r>
              <a:rPr lang="en-US" altLang="zh-TW" sz="3600" baseline="30000" dirty="0" smtClean="0">
                <a:solidFill>
                  <a:schemeClr val="bg1"/>
                </a:solidFill>
              </a:rPr>
              <a:t>3</a:t>
            </a:r>
            <a:r>
              <a:rPr lang="en-US" altLang="zh-TW" sz="3600" dirty="0">
                <a:solidFill>
                  <a:schemeClr val="bg1"/>
                </a:solidFill>
              </a:rPr>
              <a:t> </a:t>
            </a:r>
            <a:r>
              <a:rPr lang="zh-TW" altLang="en-US" sz="3600" dirty="0" smtClean="0">
                <a:solidFill>
                  <a:schemeClr val="bg1"/>
                </a:solidFill>
              </a:rPr>
              <a:t>他使我的灵魂苏醒，为自己的名引导我走义路。</a:t>
            </a:r>
            <a:r>
              <a:rPr lang="en-US" altLang="zh-TW" sz="3600" baseline="30000" dirty="0" smtClean="0">
                <a:solidFill>
                  <a:schemeClr val="bg1"/>
                </a:solidFill>
              </a:rPr>
              <a:t>4</a:t>
            </a:r>
            <a:r>
              <a:rPr lang="en-US" altLang="zh-TW" sz="3600" dirty="0">
                <a:solidFill>
                  <a:schemeClr val="bg1"/>
                </a:solidFill>
              </a:rPr>
              <a:t> </a:t>
            </a:r>
            <a:r>
              <a:rPr lang="zh-TW" altLang="en-US" sz="3600" dirty="0" smtClean="0">
                <a:solidFill>
                  <a:schemeClr val="bg1"/>
                </a:solidFill>
              </a:rPr>
              <a:t>我虽然行过死荫的幽谷，也不怕遭害，因为你与我同在；你的杖，你的竿，都安慰我。</a:t>
            </a:r>
            <a:r>
              <a:rPr lang="en-US" altLang="zh-TW" sz="3600" baseline="30000" dirty="0" smtClean="0">
                <a:solidFill>
                  <a:schemeClr val="bg1"/>
                </a:solidFill>
              </a:rPr>
              <a:t>5</a:t>
            </a:r>
            <a:r>
              <a:rPr lang="en-US" altLang="zh-TW" sz="3600" dirty="0">
                <a:solidFill>
                  <a:schemeClr val="bg1"/>
                </a:solidFill>
              </a:rPr>
              <a:t> </a:t>
            </a:r>
            <a:r>
              <a:rPr lang="zh-TW" altLang="en-US" sz="3600" dirty="0" smtClean="0">
                <a:solidFill>
                  <a:schemeClr val="bg1"/>
                </a:solidFill>
              </a:rPr>
              <a:t>在我敌人面前，你为我摆设筵席；你用油膏了我的头，使我的福杯满溢。</a:t>
            </a:r>
            <a:r>
              <a:rPr lang="en-US" altLang="zh-TW" sz="3600" baseline="30000" dirty="0" smtClean="0">
                <a:solidFill>
                  <a:schemeClr val="bg1"/>
                </a:solidFill>
              </a:rPr>
              <a:t>6</a:t>
            </a:r>
            <a:r>
              <a:rPr lang="en-US" altLang="zh-TW" sz="3600" baseline="30000" dirty="0">
                <a:solidFill>
                  <a:schemeClr val="bg1"/>
                </a:solidFill>
              </a:rPr>
              <a:t> </a:t>
            </a:r>
            <a:r>
              <a:rPr lang="zh-TW" altLang="en-US" sz="3600" dirty="0" smtClean="0">
                <a:solidFill>
                  <a:schemeClr val="bg1"/>
                </a:solidFill>
              </a:rPr>
              <a:t>我一生一世必有恩惠慈爱随着我；我且要住在耶和华的殿中，直到永远。</a:t>
            </a:r>
            <a:endParaRPr lang="en-US" sz="36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p:nvPr>
        </p:nvSpPr>
        <p:spPr>
          <a:xfrm>
            <a:off x="0" y="115888"/>
            <a:ext cx="9575800" cy="1143000"/>
          </a:xfrm>
        </p:spPr>
        <p:txBody>
          <a:bodyPr/>
          <a:lstStyle/>
          <a:p>
            <a:pPr eaLnBrk="1" hangingPunct="1"/>
            <a:r>
              <a:rPr kumimoji="1" lang="zh-CN" altLang="en-US" b="1" smtClean="0">
                <a:ea typeface="ＭＳ Ｐゴシック" pitchFamily="34" charset="-128"/>
              </a:rPr>
              <a:t>所多玛的经历</a:t>
            </a:r>
            <a:r>
              <a:rPr kumimoji="1" lang="en-US" altLang="zh-CN" b="1" smtClean="0">
                <a:ea typeface="ＭＳ Ｐゴシック" pitchFamily="34" charset="-128"/>
              </a:rPr>
              <a:t> </a:t>
            </a:r>
            <a:r>
              <a:rPr kumimoji="1" lang="en-US" altLang="ja-JP" b="1" smtClean="0">
                <a:ea typeface="ＭＳ Ｐゴシック" pitchFamily="34" charset="-128"/>
              </a:rPr>
              <a:t>(</a:t>
            </a:r>
            <a:r>
              <a:rPr kumimoji="1" lang="zh-CN" altLang="en-US" b="1" smtClean="0">
                <a:ea typeface="ＭＳ Ｐゴシック" pitchFamily="34" charset="-128"/>
              </a:rPr>
              <a:t>创</a:t>
            </a:r>
            <a:r>
              <a:rPr kumimoji="1" lang="en-US" altLang="ja-JP" b="1" smtClean="0">
                <a:ea typeface="ＭＳ Ｐゴシック" pitchFamily="34" charset="-128"/>
              </a:rPr>
              <a:t>19)</a:t>
            </a:r>
            <a:endParaRPr kumimoji="1" lang="en-US" altLang="zh-CN" smtClean="0">
              <a:ea typeface="ＭＳ Ｐゴシック" pitchFamily="34" charset="-128"/>
            </a:endParaRPr>
          </a:p>
        </p:txBody>
      </p:sp>
      <p:sp>
        <p:nvSpPr>
          <p:cNvPr id="526339" name="Rectangle 3"/>
          <p:cNvSpPr>
            <a:spLocks noGrp="1" noChangeArrowheads="1"/>
          </p:cNvSpPr>
          <p:nvPr>
            <p:ph type="subTitle" idx="1"/>
          </p:nvPr>
        </p:nvSpPr>
        <p:spPr>
          <a:xfrm>
            <a:off x="395288" y="1989138"/>
            <a:ext cx="8458200" cy="647700"/>
          </a:xfrm>
        </p:spPr>
        <p:txBody>
          <a:bodyPr/>
          <a:lstStyle/>
          <a:p>
            <a:pPr algn="l" eaLnBrk="1" hangingPunct="1"/>
            <a:r>
              <a:rPr kumimoji="1" lang="zh-CN" altLang="en-US" sz="2000" b="1" smtClean="0">
                <a:ea typeface="ＭＳ Ｐゴシック" pitchFamily="34" charset="-128"/>
              </a:rPr>
              <a:t>二，</a:t>
            </a:r>
            <a:r>
              <a:rPr kumimoji="1" lang="en-US" altLang="zh-CN" sz="2000" b="1" smtClean="0">
                <a:ea typeface="ＭＳ Ｐゴシック" pitchFamily="34" charset="-128"/>
              </a:rPr>
              <a:t> </a:t>
            </a:r>
            <a:r>
              <a:rPr kumimoji="1" lang="zh-CN" altLang="en-US" sz="2000" b="1" smtClean="0">
                <a:ea typeface="ＭＳ Ｐゴシック" pitchFamily="34" charset="-128"/>
              </a:rPr>
              <a:t>当罗得去到所多玛的时候，他寻找自己所喜欢的事来作而非见证上帝。</a:t>
            </a:r>
          </a:p>
        </p:txBody>
      </p:sp>
      <p:sp>
        <p:nvSpPr>
          <p:cNvPr id="526340" name="Rectangle 4"/>
          <p:cNvSpPr>
            <a:spLocks noChangeArrowheads="1"/>
          </p:cNvSpPr>
          <p:nvPr/>
        </p:nvSpPr>
        <p:spPr bwMode="auto">
          <a:xfrm>
            <a:off x="419100" y="1295400"/>
            <a:ext cx="8458200" cy="549275"/>
          </a:xfrm>
          <a:prstGeom prst="rect">
            <a:avLst/>
          </a:prstGeom>
          <a:noFill/>
          <a:ln w="9525">
            <a:noFill/>
            <a:miter lim="800000"/>
            <a:headEnd/>
            <a:tailEnd/>
          </a:ln>
        </p:spPr>
        <p:txBody>
          <a:bodyPr/>
          <a:lstStyle/>
          <a:p>
            <a:pPr>
              <a:spcBef>
                <a:spcPct val="20000"/>
              </a:spcBef>
            </a:pPr>
            <a:r>
              <a:rPr kumimoji="1" lang="zh-CN" altLang="en-US" sz="2000" b="1">
                <a:latin typeface="Verdana" pitchFamily="34" charset="0"/>
                <a:ea typeface="MS Pゴシック"/>
              </a:rPr>
              <a:t>一，</a:t>
            </a:r>
            <a:r>
              <a:rPr kumimoji="1" lang="en-US" altLang="zh-CN" sz="2000" b="1">
                <a:latin typeface="Verdana" pitchFamily="34" charset="0"/>
                <a:ea typeface="MS Pゴシック"/>
              </a:rPr>
              <a:t> </a:t>
            </a:r>
            <a:r>
              <a:rPr kumimoji="1" lang="zh-CN" altLang="en-US" sz="2000" b="1">
                <a:latin typeface="Verdana" pitchFamily="34" charset="0"/>
                <a:ea typeface="MS Pゴシック"/>
              </a:rPr>
              <a:t>我们时常在明白上帝知道一切之前需要在困境中学习。</a:t>
            </a:r>
          </a:p>
        </p:txBody>
      </p:sp>
      <p:sp>
        <p:nvSpPr>
          <p:cNvPr id="526341" name="Rectangle 5"/>
          <p:cNvSpPr>
            <a:spLocks noChangeArrowheads="1"/>
          </p:cNvSpPr>
          <p:nvPr/>
        </p:nvSpPr>
        <p:spPr bwMode="auto">
          <a:xfrm>
            <a:off x="395288" y="2565400"/>
            <a:ext cx="8458200" cy="838200"/>
          </a:xfrm>
          <a:prstGeom prst="rect">
            <a:avLst/>
          </a:prstGeom>
          <a:noFill/>
          <a:ln w="9525">
            <a:noFill/>
            <a:miter lim="800000"/>
            <a:headEnd/>
            <a:tailEnd/>
          </a:ln>
        </p:spPr>
        <p:txBody>
          <a:bodyPr/>
          <a:lstStyle/>
          <a:p>
            <a:pPr>
              <a:spcBef>
                <a:spcPct val="20000"/>
              </a:spcBef>
              <a:buFont typeface="Arial" charset="0"/>
              <a:buNone/>
            </a:pPr>
            <a:r>
              <a:rPr kumimoji="1" lang="en-US" altLang="zh-CN" sz="2000" b="1">
                <a:latin typeface="Verdana" pitchFamily="34" charset="0"/>
                <a:ea typeface="MS Pゴシック"/>
              </a:rPr>
              <a:t>(</a:t>
            </a:r>
            <a:r>
              <a:rPr kumimoji="1" lang="zh-CN" altLang="en-US" sz="2000" b="1">
                <a:latin typeface="Verdana" pitchFamily="34" charset="0"/>
                <a:ea typeface="MS Pゴシック"/>
              </a:rPr>
              <a:t>亚伯拉罕替罗得说情，对应基督，而罗得对应着末世的教会。</a:t>
            </a:r>
            <a:r>
              <a:rPr kumimoji="1" lang="en-US" altLang="ja-JP" sz="2000" b="1">
                <a:latin typeface="Verdana" pitchFamily="34" charset="0"/>
                <a:ea typeface="MS Pゴシック"/>
              </a:rPr>
              <a:t>)</a:t>
            </a:r>
            <a:endParaRPr kumimoji="1" lang="en-US" altLang="zh-CN" sz="2000" b="1">
              <a:latin typeface="Verdana" pitchFamily="34" charset="0"/>
              <a:ea typeface="MS Pゴシック"/>
            </a:endParaRPr>
          </a:p>
        </p:txBody>
      </p:sp>
      <p:sp>
        <p:nvSpPr>
          <p:cNvPr id="526342" name="Rectangle 6"/>
          <p:cNvSpPr>
            <a:spLocks noChangeArrowheads="1"/>
          </p:cNvSpPr>
          <p:nvPr/>
        </p:nvSpPr>
        <p:spPr bwMode="auto">
          <a:xfrm>
            <a:off x="395288" y="3213100"/>
            <a:ext cx="8458200" cy="838200"/>
          </a:xfrm>
          <a:prstGeom prst="rect">
            <a:avLst/>
          </a:prstGeom>
          <a:noFill/>
          <a:ln w="9525">
            <a:noFill/>
            <a:miter lim="800000"/>
            <a:headEnd/>
            <a:tailEnd/>
          </a:ln>
        </p:spPr>
        <p:txBody>
          <a:bodyPr/>
          <a:lstStyle/>
          <a:p>
            <a:pPr marL="711200" indent="-711200">
              <a:spcBef>
                <a:spcPct val="20000"/>
              </a:spcBef>
              <a:buFont typeface="Arial" charset="0"/>
              <a:buNone/>
            </a:pPr>
            <a:r>
              <a:rPr kumimoji="1" lang="zh-CN" altLang="en-US" sz="2000" b="1">
                <a:latin typeface="Verdana" pitchFamily="34" charset="0"/>
                <a:ea typeface="MS Pゴシック"/>
              </a:rPr>
              <a:t>三，</a:t>
            </a:r>
            <a:r>
              <a:rPr kumimoji="1" lang="en-US" altLang="zh-CN" sz="2000" b="1">
                <a:latin typeface="Verdana" pitchFamily="34" charset="0"/>
                <a:ea typeface="MS Pゴシック"/>
              </a:rPr>
              <a:t> </a:t>
            </a:r>
            <a:r>
              <a:rPr kumimoji="1" lang="zh-CN" altLang="en-US" sz="2000" b="1">
                <a:latin typeface="Verdana" pitchFamily="34" charset="0"/>
                <a:ea typeface="MS Pゴシック"/>
              </a:rPr>
              <a:t>导致所多玛的罪被毁灭的罪是同性恋。</a:t>
            </a:r>
          </a:p>
        </p:txBody>
      </p:sp>
      <p:sp>
        <p:nvSpPr>
          <p:cNvPr id="526343" name="Rectangle 7"/>
          <p:cNvSpPr>
            <a:spLocks noChangeArrowheads="1"/>
          </p:cNvSpPr>
          <p:nvPr/>
        </p:nvSpPr>
        <p:spPr bwMode="auto">
          <a:xfrm>
            <a:off x="395288" y="3789363"/>
            <a:ext cx="8602662" cy="990600"/>
          </a:xfrm>
          <a:prstGeom prst="rect">
            <a:avLst/>
          </a:prstGeom>
          <a:noFill/>
          <a:ln w="9525">
            <a:noFill/>
            <a:miter lim="800000"/>
            <a:headEnd/>
            <a:tailEnd/>
          </a:ln>
        </p:spPr>
        <p:txBody>
          <a:bodyPr/>
          <a:lstStyle/>
          <a:p>
            <a:pPr marL="711200" indent="-711200">
              <a:spcBef>
                <a:spcPct val="20000"/>
              </a:spcBef>
              <a:buFont typeface="Arial" charset="0"/>
              <a:buNone/>
            </a:pPr>
            <a:r>
              <a:rPr kumimoji="1" lang="zh-CN" altLang="en-US" sz="2000" b="1">
                <a:latin typeface="Verdana" pitchFamily="34" charset="0"/>
                <a:ea typeface="MS Pゴシック"/>
              </a:rPr>
              <a:t>四，</a:t>
            </a:r>
            <a:r>
              <a:rPr kumimoji="1" lang="en-US" altLang="zh-CN" sz="2000" b="1">
                <a:latin typeface="Verdana" pitchFamily="34" charset="0"/>
                <a:ea typeface="MS Pゴシック"/>
              </a:rPr>
              <a:t> </a:t>
            </a:r>
            <a:r>
              <a:rPr kumimoji="1" lang="zh-CN" altLang="en-US" sz="2000" b="1">
                <a:latin typeface="Verdana" pitchFamily="34" charset="0"/>
                <a:ea typeface="MS Pゴシック"/>
              </a:rPr>
              <a:t>彼前</a:t>
            </a:r>
            <a:r>
              <a:rPr kumimoji="1" lang="en-US" altLang="zh-CN" sz="2000" b="1">
                <a:latin typeface="Verdana" pitchFamily="34" charset="0"/>
                <a:ea typeface="MS Pゴシック"/>
              </a:rPr>
              <a:t> </a:t>
            </a:r>
            <a:r>
              <a:rPr kumimoji="1" lang="en-US" altLang="ja-JP" sz="2000" b="1">
                <a:latin typeface="Verdana" pitchFamily="34" charset="0"/>
                <a:ea typeface="MS Pゴシック"/>
              </a:rPr>
              <a:t>2:7-8 </a:t>
            </a:r>
            <a:r>
              <a:rPr kumimoji="1" lang="zh-CN" altLang="en-US" sz="2000" b="1">
                <a:latin typeface="Verdana" pitchFamily="34" charset="0"/>
                <a:ea typeface="MS Pゴシック"/>
              </a:rPr>
              <a:t>说罗得是个义人是指他在基督里的位置而非他的行为。</a:t>
            </a:r>
          </a:p>
        </p:txBody>
      </p:sp>
      <p:sp>
        <p:nvSpPr>
          <p:cNvPr id="526344" name="Rectangle 8"/>
          <p:cNvSpPr>
            <a:spLocks noChangeArrowheads="1"/>
          </p:cNvSpPr>
          <p:nvPr/>
        </p:nvSpPr>
        <p:spPr bwMode="auto">
          <a:xfrm>
            <a:off x="468313" y="4437063"/>
            <a:ext cx="8458200" cy="533400"/>
          </a:xfrm>
          <a:prstGeom prst="rect">
            <a:avLst/>
          </a:prstGeom>
          <a:noFill/>
          <a:ln w="9525">
            <a:noFill/>
            <a:miter lim="800000"/>
            <a:headEnd/>
            <a:tailEnd/>
          </a:ln>
        </p:spPr>
        <p:txBody>
          <a:bodyPr/>
          <a:lstStyle/>
          <a:p>
            <a:pPr marL="711200" indent="-711200">
              <a:spcBef>
                <a:spcPct val="20000"/>
              </a:spcBef>
              <a:buFont typeface="Arial" charset="0"/>
              <a:buNone/>
            </a:pPr>
            <a:r>
              <a:rPr kumimoji="1" lang="zh-CN" altLang="en-US" sz="2000" b="1">
                <a:latin typeface="Verdana" pitchFamily="34" charset="0"/>
                <a:ea typeface="MS Pゴシック"/>
              </a:rPr>
              <a:t>结论：</a:t>
            </a:r>
            <a:r>
              <a:rPr kumimoji="1" lang="en-US" altLang="zh-CN" sz="2000" b="1">
                <a:latin typeface="Verdana" pitchFamily="34" charset="0"/>
                <a:ea typeface="MS Pゴシック"/>
              </a:rPr>
              <a:t> </a:t>
            </a:r>
            <a:r>
              <a:rPr kumimoji="1" lang="zh-CN" altLang="en-US" sz="2000" b="1">
                <a:latin typeface="Verdana" pitchFamily="34" charset="0"/>
                <a:ea typeface="MS Pゴシック"/>
              </a:rPr>
              <a:t>有多少旧的生活还在你里面？</a:t>
            </a:r>
          </a:p>
        </p:txBody>
      </p:sp>
      <p:sp>
        <p:nvSpPr>
          <p:cNvPr id="526345" name="Rectangle 9"/>
          <p:cNvSpPr>
            <a:spLocks noChangeArrowheads="1"/>
          </p:cNvSpPr>
          <p:nvPr/>
        </p:nvSpPr>
        <p:spPr bwMode="auto">
          <a:xfrm rot="-451533">
            <a:off x="4067175" y="549275"/>
            <a:ext cx="3505200" cy="533400"/>
          </a:xfrm>
          <a:prstGeom prst="rect">
            <a:avLst/>
          </a:prstGeom>
          <a:solidFill>
            <a:schemeClr val="hlink"/>
          </a:solidFill>
          <a:ln w="9525">
            <a:noFill/>
            <a:miter lim="800000"/>
            <a:headEnd/>
            <a:tailEnd/>
          </a:ln>
        </p:spPr>
        <p:txBody>
          <a:bodyPr/>
          <a:lstStyle/>
          <a:p>
            <a:pPr marL="711200" indent="-711200" algn="ctr">
              <a:spcBef>
                <a:spcPct val="20000"/>
              </a:spcBef>
              <a:buFont typeface="Arial" charset="0"/>
              <a:buNone/>
            </a:pPr>
            <a:r>
              <a:rPr kumimoji="1" lang="zh-CN" altLang="en-US" b="1">
                <a:solidFill>
                  <a:schemeClr val="bg1"/>
                </a:solidFill>
                <a:latin typeface="Verdana" pitchFamily="34" charset="0"/>
                <a:ea typeface="MS Pゴシック"/>
              </a:rPr>
              <a:t>你的评论</a:t>
            </a:r>
            <a:r>
              <a:rPr kumimoji="1" lang="en-US" altLang="ja-JP" b="1">
                <a:solidFill>
                  <a:schemeClr val="bg1"/>
                </a:solidFill>
                <a:latin typeface="Verdana" pitchFamily="34" charset="0"/>
                <a:ea typeface="MS Pゴシック"/>
              </a:rPr>
              <a:t>?</a:t>
            </a:r>
            <a:endParaRPr kumimoji="1" lang="en-US" altLang="zh-CN" b="1">
              <a:solidFill>
                <a:schemeClr val="bg1"/>
              </a:solidFill>
              <a:latin typeface="Verdana" pitchFamily="34" charset="0"/>
              <a:ea typeface="MS Pゴシック"/>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6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6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634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634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634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634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26345"/>
                                        </p:tgtEl>
                                        <p:attrNameLst>
                                          <p:attrName>style.visibility</p:attrName>
                                        </p:attrNameLst>
                                      </p:cBhvr>
                                      <p:to>
                                        <p:strVal val="visible"/>
                                      </p:to>
                                    </p:set>
                                    <p:animEffect transition="in" filter="diamond(in)">
                                      <p:cBhvr>
                                        <p:cTn id="31" dur="2000"/>
                                        <p:tgtEl>
                                          <p:spTgt spid="526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autoUpdateAnimBg="0"/>
      <p:bldP spid="526340" grpId="0" build="p" autoUpdateAnimBg="0"/>
      <p:bldP spid="526341" grpId="0" build="p" autoUpdateAnimBg="0"/>
      <p:bldP spid="526342" grpId="0" build="p" autoUpdateAnimBg="0"/>
      <p:bldP spid="526343" grpId="0" build="p" autoUpdateAnimBg="0"/>
      <p:bldP spid="526344" grpId="0" build="p" autoUpdateAnimBg="0"/>
      <p:bldP spid="5263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w="9525">
            <a:noFill/>
            <a:miter lim="800000"/>
            <a:headEnd/>
            <a:tailEnd/>
          </a:ln>
        </p:spPr>
      </p:pic>
      <p:sp>
        <p:nvSpPr>
          <p:cNvPr id="129026" name="Rectangle 2"/>
          <p:cNvSpPr>
            <a:spLocks noGrp="1" noChangeArrowheads="1"/>
          </p:cNvSpPr>
          <p:nvPr>
            <p:ph type="title"/>
          </p:nvPr>
        </p:nvSpPr>
        <p:spPr>
          <a:xfrm>
            <a:off x="400050" y="990600"/>
            <a:ext cx="7772400" cy="1143000"/>
          </a:xfrm>
        </p:spPr>
        <p:txBody>
          <a:bodyPr/>
          <a:lstStyle/>
          <a:p>
            <a:r>
              <a:rPr lang="zh-CN" altLang="en-US" b="1" smtClean="0">
                <a:solidFill>
                  <a:schemeClr val="bg2"/>
                </a:solidFill>
                <a:latin typeface="Arial" charset="0"/>
                <a:ea typeface="ＭＳ Ｐゴシック" pitchFamily="34" charset="-128"/>
                <a:cs typeface="Arial" charset="0"/>
              </a:rPr>
              <a:t>你是一只羊</a:t>
            </a:r>
            <a:endParaRPr lang="zh-CN" altLang="en-US" b="1" smtClean="0">
              <a:latin typeface="Arial" charset="0"/>
              <a:ea typeface="ＭＳ Ｐゴシック" pitchFamily="34" charset="-128"/>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Content Placeholder 3" descr="Pine Tree by Green River.jpg"/>
          <p:cNvPicPr>
            <a:picLocks noGrp="1" noChangeAspect="1"/>
          </p:cNvPicPr>
          <p:nvPr>
            <p:ph idx="1"/>
          </p:nvPr>
        </p:nvPicPr>
        <p:blipFill>
          <a:blip r:embed="rId2"/>
          <a:srcRect/>
          <a:stretch>
            <a:fillRect/>
          </a:stretch>
        </p:blipFill>
        <p:spPr>
          <a:xfrm>
            <a:off x="0" y="0"/>
            <a:ext cx="9144000" cy="6858000"/>
          </a:xfrm>
        </p:spPr>
      </p:pic>
      <p:sp>
        <p:nvSpPr>
          <p:cNvPr id="4098" name="Title 1"/>
          <p:cNvSpPr>
            <a:spLocks noGrp="1"/>
          </p:cNvSpPr>
          <p:nvPr>
            <p:ph type="title"/>
          </p:nvPr>
        </p:nvSpPr>
        <p:spPr>
          <a:xfrm>
            <a:off x="457200" y="2057400"/>
            <a:ext cx="4876800" cy="2819400"/>
          </a:xfrm>
        </p:spPr>
        <p:txBody>
          <a:bodyPr/>
          <a:lstStyle/>
          <a:p>
            <a:r>
              <a:rPr lang="zh-TW" altLang="en-US" smtClean="0">
                <a:solidFill>
                  <a:srgbClr val="FFFFFF"/>
                </a:solidFill>
                <a:effectLst>
                  <a:outerShdw blurRad="38100" dist="38100" dir="2700000" algn="tl">
                    <a:srgbClr val="808080"/>
                  </a:outerShdw>
                </a:effectLst>
                <a:latin typeface="Snell Roundhand Black"/>
                <a:ea typeface="Snell Roundhand Black"/>
                <a:cs typeface="Snell Roundhand Black"/>
              </a:rPr>
              <a:t>祂</a:t>
            </a:r>
            <a:r>
              <a:rPr lang="zh-CN" altLang="en-US" smtClean="0">
                <a:solidFill>
                  <a:srgbClr val="FFFFFF"/>
                </a:solidFill>
                <a:effectLst>
                  <a:outerShdw blurRad="38100" dist="38100" dir="2700000" algn="tl">
                    <a:srgbClr val="808080"/>
                  </a:outerShdw>
                </a:effectLst>
                <a:latin typeface="Snell Roundhand Black"/>
                <a:ea typeface="Snell Roundhand Black"/>
                <a:cs typeface="Snell Roundhand Black"/>
              </a:rPr>
              <a:t>领我在可安息的水边</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Landscape 00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28035" name="Rectangle 3"/>
          <p:cNvSpPr>
            <a:spLocks noGrp="1" noChangeArrowheads="1"/>
          </p:cNvSpPr>
          <p:nvPr>
            <p:ph type="title" idx="4294967295"/>
          </p:nvPr>
        </p:nvSpPr>
        <p:spPr>
          <a:xfrm>
            <a:off x="457200" y="76200"/>
            <a:ext cx="8229600" cy="914400"/>
          </a:xfrm>
          <a:effectLst>
            <a:outerShdw blurRad="63500" dist="107763" dir="2700000" algn="ctr" rotWithShape="0">
              <a:srgbClr val="000000">
                <a:alpha val="74998"/>
              </a:srgbClr>
            </a:outerShdw>
          </a:effectLst>
        </p:spPr>
        <p:txBody>
          <a:bodyPr/>
          <a:lstStyle/>
          <a:p>
            <a:pPr eaLnBrk="1" hangingPunct="1">
              <a:defRPr/>
            </a:pPr>
            <a:r>
              <a:rPr lang="zh-CN" altLang="en-US" sz="6000" b="1" dirty="0" smtClean="0">
                <a:solidFill>
                  <a:schemeClr val="bg1"/>
                </a:solidFill>
                <a:latin typeface="Aramis Regular" charset="0"/>
                <a:ea typeface="ＭＳ Ｐゴシック" charset="0"/>
                <a:cs typeface="ＭＳ Ｐゴシック" charset="0"/>
              </a:rPr>
              <a:t>诗篇</a:t>
            </a:r>
            <a:r>
              <a:rPr lang="en-US" sz="6000" b="1" dirty="0" smtClean="0">
                <a:solidFill>
                  <a:schemeClr val="bg1"/>
                </a:solidFill>
                <a:latin typeface="Aramis Regular" charset="0"/>
                <a:ea typeface="ＭＳ Ｐゴシック" charset="0"/>
                <a:cs typeface="ＭＳ Ｐゴシック" charset="0"/>
              </a:rPr>
              <a:t> 23 </a:t>
            </a:r>
            <a:r>
              <a:rPr lang="zh-CN" altLang="en-US" sz="6000" b="1" dirty="0" smtClean="0">
                <a:solidFill>
                  <a:schemeClr val="bg1"/>
                </a:solidFill>
                <a:latin typeface="Aramis Regular" charset="0"/>
                <a:ea typeface="ＭＳ Ｐゴシック" charset="0"/>
                <a:cs typeface="ＭＳ Ｐゴシック" charset="0"/>
              </a:rPr>
              <a:t>篇</a:t>
            </a:r>
            <a:endParaRPr lang="en-US" dirty="0">
              <a:ea typeface="ＭＳ Ｐゴシック" charset="0"/>
              <a:cs typeface="ＭＳ Ｐゴシック" charset="0"/>
            </a:endParaRPr>
          </a:p>
        </p:txBody>
      </p:sp>
      <p:sp>
        <p:nvSpPr>
          <p:cNvPr id="428036" name="Text Box 4"/>
          <p:cNvSpPr txBox="1">
            <a:spLocks noChangeArrowheads="1"/>
          </p:cNvSpPr>
          <p:nvPr/>
        </p:nvSpPr>
        <p:spPr bwMode="auto">
          <a:xfrm>
            <a:off x="304800" y="1096963"/>
            <a:ext cx="8458200" cy="56324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en-US" sz="3600" baseline="30000" dirty="0">
                <a:solidFill>
                  <a:srgbClr val="FFFF00"/>
                </a:solidFill>
              </a:rPr>
              <a:t>1 </a:t>
            </a:r>
            <a:r>
              <a:rPr lang="zh-TW" altLang="en-US" sz="3600" dirty="0">
                <a:solidFill>
                  <a:srgbClr val="FFFF00"/>
                </a:solidFill>
              </a:rPr>
              <a:t>耶和华是我的牧者，我必不致缺乏。</a:t>
            </a:r>
            <a:r>
              <a:rPr lang="en-US" altLang="zh-TW" sz="3600" dirty="0">
                <a:solidFill>
                  <a:srgbClr val="FFFF00"/>
                </a:solidFill>
              </a:rPr>
              <a:t> </a:t>
            </a:r>
            <a:r>
              <a:rPr lang="en-US" altLang="zh-TW" sz="3600" baseline="30000" dirty="0">
                <a:solidFill>
                  <a:srgbClr val="FFFF00"/>
                </a:solidFill>
              </a:rPr>
              <a:t>2</a:t>
            </a:r>
            <a:r>
              <a:rPr lang="en-US" altLang="zh-TW" sz="3600" dirty="0">
                <a:solidFill>
                  <a:srgbClr val="FFFF00"/>
                </a:solidFill>
              </a:rPr>
              <a:t> </a:t>
            </a:r>
            <a:r>
              <a:rPr lang="zh-TW" altLang="en-US" sz="3600" dirty="0">
                <a:solidFill>
                  <a:srgbClr val="FFFF00"/>
                </a:solidFill>
              </a:rPr>
              <a:t>他使我躺卧在青草地上，领我在可安歇的水边。</a:t>
            </a:r>
            <a:r>
              <a:rPr lang="en-US" altLang="zh-TW" sz="3600" baseline="30000" dirty="0">
                <a:solidFill>
                  <a:srgbClr val="FFFF00"/>
                </a:solidFill>
              </a:rPr>
              <a:t>3</a:t>
            </a:r>
            <a:r>
              <a:rPr lang="en-US" altLang="zh-TW" sz="3600" dirty="0">
                <a:solidFill>
                  <a:srgbClr val="FFFF00"/>
                </a:solidFill>
              </a:rPr>
              <a:t> </a:t>
            </a:r>
            <a:r>
              <a:rPr lang="zh-TW" altLang="en-US" sz="3600" dirty="0">
                <a:solidFill>
                  <a:srgbClr val="FFFF00"/>
                </a:solidFill>
              </a:rPr>
              <a:t>他使我的灵魂苏醒，为自己的名引导我走义路。</a:t>
            </a:r>
            <a:r>
              <a:rPr lang="en-US" altLang="zh-TW" sz="3600" baseline="30000" dirty="0">
                <a:solidFill>
                  <a:srgbClr val="FFFF00"/>
                </a:solidFill>
              </a:rPr>
              <a:t>4</a:t>
            </a:r>
            <a:r>
              <a:rPr lang="en-US" altLang="zh-TW" sz="3600" dirty="0">
                <a:solidFill>
                  <a:srgbClr val="FFFF00"/>
                </a:solidFill>
              </a:rPr>
              <a:t> </a:t>
            </a:r>
            <a:r>
              <a:rPr lang="zh-TW" altLang="en-US" sz="3600" dirty="0">
                <a:solidFill>
                  <a:srgbClr val="FFFF00"/>
                </a:solidFill>
              </a:rPr>
              <a:t>我虽然行过死荫的幽谷，也不怕遭害，因为你与我同在；你的杖，你的竿，都安慰我。</a:t>
            </a:r>
            <a:r>
              <a:rPr lang="en-US" altLang="zh-TW" sz="3600" baseline="30000" dirty="0">
                <a:solidFill>
                  <a:schemeClr val="bg1"/>
                </a:solidFill>
              </a:rPr>
              <a:t>5</a:t>
            </a:r>
            <a:r>
              <a:rPr lang="en-US" altLang="zh-TW" sz="3600" dirty="0">
                <a:solidFill>
                  <a:schemeClr val="bg1"/>
                </a:solidFill>
              </a:rPr>
              <a:t> </a:t>
            </a:r>
            <a:r>
              <a:rPr lang="zh-TW" altLang="en-US" sz="3600" dirty="0">
                <a:solidFill>
                  <a:schemeClr val="bg1"/>
                </a:solidFill>
              </a:rPr>
              <a:t>在我敌人面前，你为我摆设筵席；你用油膏了我的头，使我的福杯满溢。</a:t>
            </a:r>
            <a:r>
              <a:rPr lang="en-US" altLang="zh-TW" sz="3600" baseline="30000" dirty="0">
                <a:solidFill>
                  <a:schemeClr val="bg1"/>
                </a:solidFill>
              </a:rPr>
              <a:t>6 </a:t>
            </a:r>
            <a:r>
              <a:rPr lang="zh-TW" altLang="en-US" sz="3600" dirty="0">
                <a:solidFill>
                  <a:schemeClr val="bg1"/>
                </a:solidFill>
              </a:rPr>
              <a:t>我一生一世必有恩惠慈爱随着我；我且要住在耶和华的殿中，直到永远。</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descr="Landscape 080"/>
          <p:cNvPicPr>
            <a:picLocks noChangeAspect="1" noChangeArrowheads="1"/>
          </p:cNvPicPr>
          <p:nvPr/>
        </p:nvPicPr>
        <p:blipFill>
          <a:blip r:embed="rId3">
            <a:lum bright="-18000" contrast="12000"/>
          </a:blip>
          <a:srcRect/>
          <a:stretch>
            <a:fillRect/>
          </a:stretch>
        </p:blipFill>
        <p:spPr bwMode="auto">
          <a:xfrm>
            <a:off x="0" y="0"/>
            <a:ext cx="9144000" cy="6858000"/>
          </a:xfrm>
          <a:prstGeom prst="rect">
            <a:avLst/>
          </a:prstGeom>
          <a:noFill/>
          <a:ln w="9525">
            <a:noFill/>
            <a:miter lim="800000"/>
            <a:headEnd/>
            <a:tailEnd/>
          </a:ln>
        </p:spPr>
      </p:pic>
      <p:sp>
        <p:nvSpPr>
          <p:cNvPr id="15" name="TextBox 14"/>
          <p:cNvSpPr txBox="1">
            <a:spLocks noChangeArrowheads="1"/>
          </p:cNvSpPr>
          <p:nvPr/>
        </p:nvSpPr>
        <p:spPr bwMode="auto">
          <a:xfrm>
            <a:off x="1066800" y="4884738"/>
            <a:ext cx="7924800" cy="461962"/>
          </a:xfrm>
          <a:prstGeom prst="rect">
            <a:avLst/>
          </a:prstGeom>
          <a:noFill/>
          <a:ln w="9525">
            <a:noFill/>
            <a:miter lim="800000"/>
            <a:headEnd/>
            <a:tailEnd/>
          </a:ln>
        </p:spPr>
        <p:txBody>
          <a:bodyPr>
            <a:spAutoFit/>
          </a:bodyPr>
          <a:lstStyle/>
          <a:p>
            <a:pPr marL="457200" lvl="3" indent="-457200" eaLnBrk="0" hangingPunct="0"/>
            <a:r>
              <a:rPr lang="en-US" altLang="zh-CN" b="1">
                <a:solidFill>
                  <a:schemeClr val="bg1"/>
                </a:solidFill>
                <a:cs typeface="Arial" charset="0"/>
              </a:rPr>
              <a:t>3.	(3b) </a:t>
            </a:r>
            <a:r>
              <a:rPr lang="zh-CN" altLang="en-US" b="1">
                <a:solidFill>
                  <a:schemeClr val="bg1"/>
                </a:solidFill>
                <a:cs typeface="Arial" charset="0"/>
              </a:rPr>
              <a:t>耶和华</a:t>
            </a:r>
            <a:r>
              <a:rPr lang="zh-CN" altLang="en-US" b="1" i="1">
                <a:solidFill>
                  <a:srgbClr val="BBE0E3"/>
                </a:solidFill>
                <a:cs typeface="Arial" charset="0"/>
              </a:rPr>
              <a:t>供应</a:t>
            </a:r>
            <a:r>
              <a:rPr lang="zh-CN" altLang="en-US" b="1">
                <a:solidFill>
                  <a:schemeClr val="bg1"/>
                </a:solidFill>
                <a:cs typeface="Arial" charset="0"/>
              </a:rPr>
              <a:t>了</a:t>
            </a:r>
            <a:r>
              <a:rPr lang="zh-CN" altLang="en-US" b="1" i="1">
                <a:solidFill>
                  <a:schemeClr val="bg1"/>
                </a:solidFill>
                <a:cs typeface="Arial" charset="0"/>
              </a:rPr>
              <a:t>圣洁的指引</a:t>
            </a:r>
            <a:r>
              <a:rPr lang="zh-CN" altLang="en-US" b="1">
                <a:solidFill>
                  <a:schemeClr val="bg1"/>
                </a:solidFill>
                <a:cs typeface="Arial" charset="0"/>
              </a:rPr>
              <a:t>来</a:t>
            </a:r>
            <a:r>
              <a:rPr lang="zh-CN" altLang="en-US" b="1">
                <a:solidFill>
                  <a:srgbClr val="FFF69B"/>
                </a:solidFill>
                <a:cs typeface="Arial" charset="0"/>
              </a:rPr>
              <a:t>保守</a:t>
            </a:r>
            <a:r>
              <a:rPr lang="zh-CN" altLang="en-US" b="1">
                <a:solidFill>
                  <a:schemeClr val="bg1"/>
                </a:solidFill>
                <a:cs typeface="Arial" charset="0"/>
              </a:rPr>
              <a:t>神的名誉。</a:t>
            </a:r>
          </a:p>
        </p:txBody>
      </p:sp>
      <p:sp>
        <p:nvSpPr>
          <p:cNvPr id="18" name="TextBox 17"/>
          <p:cNvSpPr txBox="1">
            <a:spLocks noChangeArrowheads="1"/>
          </p:cNvSpPr>
          <p:nvPr/>
        </p:nvSpPr>
        <p:spPr bwMode="auto">
          <a:xfrm>
            <a:off x="685800" y="1981200"/>
            <a:ext cx="8458200" cy="461963"/>
          </a:xfrm>
          <a:prstGeom prst="rect">
            <a:avLst/>
          </a:prstGeom>
          <a:noFill/>
          <a:ln w="9525">
            <a:noFill/>
            <a:miter lim="800000"/>
            <a:headEnd/>
            <a:tailEnd/>
          </a:ln>
        </p:spPr>
        <p:txBody>
          <a:bodyPr>
            <a:spAutoFit/>
          </a:bodyPr>
          <a:lstStyle/>
          <a:p>
            <a:pPr marL="457200" lvl="3" indent="-457200" eaLnBrk="0" hangingPunct="0"/>
            <a:r>
              <a:rPr lang="en-US" altLang="zh-CN" b="1">
                <a:solidFill>
                  <a:schemeClr val="bg1"/>
                </a:solidFill>
                <a:cs typeface="Arial" charset="0"/>
              </a:rPr>
              <a:t>A.	(1-3) </a:t>
            </a:r>
            <a:r>
              <a:rPr lang="zh-CN" altLang="en-US" b="1">
                <a:solidFill>
                  <a:schemeClr val="bg1"/>
                </a:solidFill>
                <a:cs typeface="Arial" charset="0"/>
              </a:rPr>
              <a:t>耶和华满足大卫的方法是</a:t>
            </a:r>
            <a:r>
              <a:rPr lang="zh-CN" altLang="en-US" b="1">
                <a:solidFill>
                  <a:schemeClr val="accent1"/>
                </a:solidFill>
                <a:cs typeface="Arial" charset="0"/>
              </a:rPr>
              <a:t>供应</a:t>
            </a:r>
            <a:r>
              <a:rPr lang="zh-CN" altLang="en-US" b="1">
                <a:solidFill>
                  <a:schemeClr val="bg1"/>
                </a:solidFill>
                <a:cs typeface="Arial" charset="0"/>
              </a:rPr>
              <a:t>他的需要。</a:t>
            </a:r>
            <a:endParaRPr lang="zh-CN" altLang="en-US"/>
          </a:p>
        </p:txBody>
      </p:sp>
      <p:sp>
        <p:nvSpPr>
          <p:cNvPr id="17" name="TextBox 16"/>
          <p:cNvSpPr txBox="1">
            <a:spLocks noChangeArrowheads="1"/>
          </p:cNvSpPr>
          <p:nvPr/>
        </p:nvSpPr>
        <p:spPr bwMode="auto">
          <a:xfrm>
            <a:off x="1066800" y="2903538"/>
            <a:ext cx="7924800" cy="830262"/>
          </a:xfrm>
          <a:prstGeom prst="rect">
            <a:avLst/>
          </a:prstGeom>
          <a:noFill/>
          <a:ln w="9525">
            <a:noFill/>
            <a:miter lim="800000"/>
            <a:headEnd/>
            <a:tailEnd/>
          </a:ln>
        </p:spPr>
        <p:txBody>
          <a:bodyPr>
            <a:spAutoFit/>
          </a:bodyPr>
          <a:lstStyle/>
          <a:p>
            <a:pPr marL="457200" lvl="3" indent="-457200" eaLnBrk="0" hangingPunct="0"/>
            <a:r>
              <a:rPr lang="en-US" altLang="zh-CN" b="1">
                <a:solidFill>
                  <a:schemeClr val="bg1"/>
                </a:solidFill>
                <a:cs typeface="Arial" charset="0"/>
              </a:rPr>
              <a:t>1.	(1-2) </a:t>
            </a:r>
            <a:r>
              <a:rPr lang="zh-CN" altLang="en-US" b="1">
                <a:solidFill>
                  <a:schemeClr val="bg1"/>
                </a:solidFill>
                <a:cs typeface="Arial" charset="0"/>
              </a:rPr>
              <a:t>耶和华</a:t>
            </a:r>
            <a:r>
              <a:rPr lang="zh-CN" altLang="en-US" b="1" i="1">
                <a:solidFill>
                  <a:srgbClr val="BBE0E3"/>
                </a:solidFill>
                <a:cs typeface="Arial" charset="0"/>
              </a:rPr>
              <a:t>供应</a:t>
            </a:r>
            <a:r>
              <a:rPr lang="zh-CN" altLang="en-US" b="1">
                <a:solidFill>
                  <a:schemeClr val="bg1"/>
                </a:solidFill>
                <a:cs typeface="Arial" charset="0"/>
              </a:rPr>
              <a:t>了有</a:t>
            </a:r>
            <a:r>
              <a:rPr lang="zh-CN" altLang="en-US" b="1" i="1">
                <a:solidFill>
                  <a:schemeClr val="bg1"/>
                </a:solidFill>
                <a:cs typeface="Arial" charset="0"/>
              </a:rPr>
              <a:t>质量的物质</a:t>
            </a:r>
            <a:r>
              <a:rPr lang="zh-CN" altLang="en-US" b="1">
                <a:solidFill>
                  <a:schemeClr val="bg1"/>
                </a:solidFill>
                <a:cs typeface="Arial" charset="0"/>
              </a:rPr>
              <a:t>食物</a:t>
            </a:r>
            <a:r>
              <a:rPr lang="zh-TW" altLang="en-US" b="1">
                <a:solidFill>
                  <a:schemeClr val="bg1"/>
                </a:solidFill>
                <a:cs typeface="Arial" charset="0"/>
              </a:rPr>
              <a:t>，休息</a:t>
            </a:r>
            <a:r>
              <a:rPr lang="zh-CN" altLang="en-US" b="1">
                <a:solidFill>
                  <a:schemeClr val="bg1"/>
                </a:solidFill>
                <a:cs typeface="Arial" charset="0"/>
              </a:rPr>
              <a:t>以及水来满足大卫。</a:t>
            </a:r>
          </a:p>
        </p:txBody>
      </p:sp>
      <p:sp>
        <p:nvSpPr>
          <p:cNvPr id="16" name="TextBox 15"/>
          <p:cNvSpPr txBox="1">
            <a:spLocks noChangeArrowheads="1"/>
          </p:cNvSpPr>
          <p:nvPr/>
        </p:nvSpPr>
        <p:spPr bwMode="auto">
          <a:xfrm>
            <a:off x="1066800" y="3894138"/>
            <a:ext cx="7924800" cy="461962"/>
          </a:xfrm>
          <a:prstGeom prst="rect">
            <a:avLst/>
          </a:prstGeom>
          <a:noFill/>
          <a:ln w="9525">
            <a:noFill/>
            <a:miter lim="800000"/>
            <a:headEnd/>
            <a:tailEnd/>
          </a:ln>
        </p:spPr>
        <p:txBody>
          <a:bodyPr>
            <a:spAutoFit/>
          </a:bodyPr>
          <a:lstStyle/>
          <a:p>
            <a:pPr marL="457200" lvl="3" indent="-457200" eaLnBrk="0" hangingPunct="0"/>
            <a:r>
              <a:rPr lang="en-US" altLang="zh-CN" b="1">
                <a:solidFill>
                  <a:schemeClr val="bg1"/>
                </a:solidFill>
                <a:cs typeface="Arial" charset="0"/>
              </a:rPr>
              <a:t>2.	(3a) </a:t>
            </a:r>
            <a:r>
              <a:rPr lang="zh-CN" altLang="en-US" b="1">
                <a:solidFill>
                  <a:schemeClr val="bg1"/>
                </a:solidFill>
                <a:cs typeface="Arial" charset="0"/>
              </a:rPr>
              <a:t>耶和华</a:t>
            </a:r>
            <a:r>
              <a:rPr lang="zh-CN" altLang="en-US" b="1" i="1">
                <a:solidFill>
                  <a:srgbClr val="BBE0E3"/>
                </a:solidFill>
                <a:cs typeface="Arial" charset="0"/>
              </a:rPr>
              <a:t>供应</a:t>
            </a:r>
            <a:r>
              <a:rPr lang="zh-CN" altLang="en-US" b="1">
                <a:solidFill>
                  <a:schemeClr val="bg1"/>
                </a:solidFill>
                <a:cs typeface="Arial" charset="0"/>
              </a:rPr>
              <a:t>了</a:t>
            </a:r>
            <a:r>
              <a:rPr lang="zh-CN" altLang="en-US" b="1" i="1">
                <a:solidFill>
                  <a:schemeClr val="bg1"/>
                </a:solidFill>
                <a:cs typeface="Arial" charset="0"/>
              </a:rPr>
              <a:t>属灵更新来</a:t>
            </a:r>
            <a:r>
              <a:rPr lang="zh-CN" altLang="en-US" b="1">
                <a:solidFill>
                  <a:schemeClr val="bg1"/>
                </a:solidFill>
                <a:cs typeface="Arial" charset="0"/>
              </a:rPr>
              <a:t>建立大卫的灵魂。</a:t>
            </a:r>
          </a:p>
        </p:txBody>
      </p:sp>
      <p:sp>
        <p:nvSpPr>
          <p:cNvPr id="439299" name="Rectangle 3"/>
          <p:cNvSpPr>
            <a:spLocks noGrp="1" noChangeArrowheads="1"/>
          </p:cNvSpPr>
          <p:nvPr>
            <p:ph type="title" idx="4294967295"/>
          </p:nvPr>
        </p:nvSpPr>
        <p:spPr>
          <a:xfrm>
            <a:off x="457200" y="0"/>
            <a:ext cx="8229600" cy="9906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zh-CN" altLang="en-US" dirty="0" smtClean="0">
                <a:solidFill>
                  <a:schemeClr val="bg1"/>
                </a:solidFill>
                <a:ea typeface="ＭＳ Ｐゴシック" charset="0"/>
                <a:cs typeface="Arial" charset="0"/>
              </a:rPr>
              <a:t>诗篇</a:t>
            </a:r>
            <a:r>
              <a:rPr lang="en-US" dirty="0" smtClean="0">
                <a:solidFill>
                  <a:schemeClr val="bg1"/>
                </a:solidFill>
                <a:ea typeface="ＭＳ Ｐゴシック" charset="0"/>
                <a:cs typeface="Arial" charset="0"/>
              </a:rPr>
              <a:t> 23 </a:t>
            </a:r>
            <a:r>
              <a:rPr lang="zh-CN" altLang="en-US" dirty="0" smtClean="0">
                <a:solidFill>
                  <a:schemeClr val="bg1"/>
                </a:solidFill>
                <a:ea typeface="ＭＳ Ｐゴシック" charset="0"/>
                <a:cs typeface="Arial" charset="0"/>
              </a:rPr>
              <a:t>篇</a:t>
            </a:r>
            <a:r>
              <a:rPr lang="en-US" dirty="0" smtClean="0">
                <a:solidFill>
                  <a:schemeClr val="bg1"/>
                </a:solidFill>
                <a:ea typeface="ＭＳ Ｐゴシック" charset="0"/>
                <a:cs typeface="Arial" charset="0"/>
              </a:rPr>
              <a:t> </a:t>
            </a:r>
            <a:r>
              <a:rPr lang="zh-CN" altLang="en-US" dirty="0" smtClean="0">
                <a:solidFill>
                  <a:schemeClr val="bg1"/>
                </a:solidFill>
                <a:ea typeface="ＭＳ Ｐゴシック" charset="0"/>
                <a:cs typeface="Arial" charset="0"/>
              </a:rPr>
              <a:t>释经大纲</a:t>
            </a:r>
            <a:endParaRPr lang="en-US" dirty="0">
              <a:ea typeface="ＭＳ Ｐゴシック" charset="0"/>
              <a:cs typeface="Arial" charset="0"/>
            </a:endParaRPr>
          </a:p>
        </p:txBody>
      </p:sp>
      <p:sp>
        <p:nvSpPr>
          <p:cNvPr id="134151" name="Text Box 5"/>
          <p:cNvSpPr txBox="1">
            <a:spLocks noChangeArrowheads="1"/>
          </p:cNvSpPr>
          <p:nvPr/>
        </p:nvSpPr>
        <p:spPr bwMode="auto">
          <a:xfrm>
            <a:off x="8543925" y="76200"/>
            <a:ext cx="523875" cy="457200"/>
          </a:xfrm>
          <a:prstGeom prst="rect">
            <a:avLst/>
          </a:prstGeom>
          <a:noFill/>
          <a:ln w="9525">
            <a:noFill/>
            <a:miter lim="800000"/>
            <a:headEnd/>
            <a:tailEnd/>
          </a:ln>
        </p:spPr>
        <p:txBody>
          <a:bodyPr wrap="none">
            <a:spAutoFit/>
          </a:bodyPr>
          <a:lstStyle/>
          <a:p>
            <a:pPr eaLnBrk="0" hangingPunct="0"/>
            <a:r>
              <a:rPr lang="en-US" altLang="zh-CN" b="1">
                <a:solidFill>
                  <a:schemeClr val="bg1"/>
                </a:solidFill>
                <a:cs typeface="Arial" charset="0"/>
              </a:rPr>
              <a:t>46</a:t>
            </a:r>
            <a:endParaRPr lang="en-US" altLang="zh-CN">
              <a:cs typeface="Arial" charset="0"/>
            </a:endParaRPr>
          </a:p>
        </p:txBody>
      </p:sp>
      <p:sp>
        <p:nvSpPr>
          <p:cNvPr id="439302" name="Line 6"/>
          <p:cNvSpPr>
            <a:spLocks noChangeShapeType="1"/>
          </p:cNvSpPr>
          <p:nvPr/>
        </p:nvSpPr>
        <p:spPr bwMode="auto">
          <a:xfrm flipH="1">
            <a:off x="3635375" y="5300663"/>
            <a:ext cx="2520950" cy="576262"/>
          </a:xfrm>
          <a:prstGeom prst="line">
            <a:avLst/>
          </a:prstGeom>
          <a:noFill/>
          <a:ln w="9525">
            <a:solidFill>
              <a:srgbClr val="FFF69B"/>
            </a:solidFill>
            <a:round/>
            <a:headEnd/>
            <a:tailEnd/>
          </a:ln>
        </p:spPr>
        <p:txBody>
          <a:bodyPr wrap="none" anchor="ctr"/>
          <a:lstStyle/>
          <a:p>
            <a:endParaRPr lang="zh-CN" altLang="en-US"/>
          </a:p>
        </p:txBody>
      </p:sp>
      <p:sp>
        <p:nvSpPr>
          <p:cNvPr id="439303" name="Line 7"/>
          <p:cNvSpPr>
            <a:spLocks noChangeShapeType="1"/>
          </p:cNvSpPr>
          <p:nvPr/>
        </p:nvSpPr>
        <p:spPr bwMode="auto">
          <a:xfrm>
            <a:off x="4572000" y="1628775"/>
            <a:ext cx="287338" cy="4248150"/>
          </a:xfrm>
          <a:prstGeom prst="line">
            <a:avLst/>
          </a:prstGeom>
          <a:noFill/>
          <a:ln w="9525">
            <a:solidFill>
              <a:srgbClr val="FFFF00"/>
            </a:solidFill>
            <a:round/>
            <a:headEnd/>
            <a:tailEnd/>
          </a:ln>
        </p:spPr>
        <p:txBody>
          <a:bodyPr wrap="none" anchor="ctr"/>
          <a:lstStyle/>
          <a:p>
            <a:endParaRPr lang="zh-CN" altLang="en-US"/>
          </a:p>
        </p:txBody>
      </p:sp>
      <p:sp>
        <p:nvSpPr>
          <p:cNvPr id="439304" name="Line 8"/>
          <p:cNvSpPr>
            <a:spLocks noChangeShapeType="1"/>
          </p:cNvSpPr>
          <p:nvPr/>
        </p:nvSpPr>
        <p:spPr bwMode="auto">
          <a:xfrm>
            <a:off x="2916238" y="1557338"/>
            <a:ext cx="2592387" cy="431800"/>
          </a:xfrm>
          <a:prstGeom prst="line">
            <a:avLst/>
          </a:prstGeom>
          <a:noFill/>
          <a:ln w="9525">
            <a:solidFill>
              <a:schemeClr val="accent1"/>
            </a:solidFill>
            <a:round/>
            <a:headEnd/>
            <a:tailEnd/>
          </a:ln>
        </p:spPr>
        <p:txBody>
          <a:bodyPr wrap="none" anchor="ctr"/>
          <a:lstStyle/>
          <a:p>
            <a:endParaRPr lang="zh-CN" altLang="en-US"/>
          </a:p>
        </p:txBody>
      </p:sp>
      <p:sp>
        <p:nvSpPr>
          <p:cNvPr id="439305" name="Line 9"/>
          <p:cNvSpPr>
            <a:spLocks noChangeShapeType="1"/>
          </p:cNvSpPr>
          <p:nvPr/>
        </p:nvSpPr>
        <p:spPr bwMode="auto">
          <a:xfrm>
            <a:off x="3635375" y="3284538"/>
            <a:ext cx="0" cy="685800"/>
          </a:xfrm>
          <a:prstGeom prst="line">
            <a:avLst/>
          </a:prstGeom>
          <a:noFill/>
          <a:ln w="9525">
            <a:solidFill>
              <a:schemeClr val="accent1"/>
            </a:solidFill>
            <a:round/>
            <a:headEnd/>
            <a:tailEnd/>
          </a:ln>
        </p:spPr>
        <p:txBody>
          <a:bodyPr wrap="none" anchor="ctr"/>
          <a:lstStyle/>
          <a:p>
            <a:endParaRPr lang="zh-CN" altLang="en-US"/>
          </a:p>
        </p:txBody>
      </p:sp>
      <p:sp>
        <p:nvSpPr>
          <p:cNvPr id="439306" name="Line 10"/>
          <p:cNvSpPr>
            <a:spLocks noChangeShapeType="1"/>
          </p:cNvSpPr>
          <p:nvPr/>
        </p:nvSpPr>
        <p:spPr bwMode="auto">
          <a:xfrm flipH="1">
            <a:off x="3492500" y="4365625"/>
            <a:ext cx="76200" cy="685800"/>
          </a:xfrm>
          <a:prstGeom prst="line">
            <a:avLst/>
          </a:prstGeom>
          <a:noFill/>
          <a:ln w="9525">
            <a:solidFill>
              <a:schemeClr val="accent1"/>
            </a:solidFill>
            <a:round/>
            <a:headEnd/>
            <a:tailEnd/>
          </a:ln>
        </p:spPr>
        <p:txBody>
          <a:bodyPr wrap="none" anchor="ctr"/>
          <a:lstStyle/>
          <a:p>
            <a:endParaRPr lang="zh-CN" altLang="en-US"/>
          </a:p>
        </p:txBody>
      </p:sp>
      <p:sp>
        <p:nvSpPr>
          <p:cNvPr id="2" name="Line 6"/>
          <p:cNvSpPr>
            <a:spLocks noChangeShapeType="1"/>
          </p:cNvSpPr>
          <p:nvPr/>
        </p:nvSpPr>
        <p:spPr bwMode="auto">
          <a:xfrm>
            <a:off x="3779838" y="1557338"/>
            <a:ext cx="2305050" cy="3384550"/>
          </a:xfrm>
          <a:prstGeom prst="line">
            <a:avLst/>
          </a:prstGeom>
          <a:noFill/>
          <a:ln w="9525">
            <a:solidFill>
              <a:srgbClr val="FFF69B"/>
            </a:solidFill>
            <a:round/>
            <a:headEnd/>
            <a:tailEnd/>
          </a:ln>
        </p:spPr>
        <p:txBody>
          <a:bodyPr wrap="none" anchor="ctr"/>
          <a:lstStyle/>
          <a:p>
            <a:endParaRPr lang="zh-CN" altLang="en-US"/>
          </a:p>
        </p:txBody>
      </p:sp>
      <p:sp>
        <p:nvSpPr>
          <p:cNvPr id="118796" name="Text Box 12"/>
          <p:cNvSpPr txBox="1">
            <a:spLocks noChangeArrowheads="1"/>
          </p:cNvSpPr>
          <p:nvPr/>
        </p:nvSpPr>
        <p:spPr bwMode="auto">
          <a:xfrm>
            <a:off x="0" y="1066800"/>
            <a:ext cx="9220200" cy="830263"/>
          </a:xfrm>
          <a:prstGeom prst="rect">
            <a:avLst/>
          </a:prstGeom>
          <a:noFill/>
          <a:ln w="9525">
            <a:noFill/>
            <a:miter lim="800000"/>
            <a:headEnd/>
            <a:tailEnd/>
          </a:ln>
          <a:effectLst>
            <a:outerShdw blurRad="63500" dist="35921"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en-US" b="1" smtClean="0">
                <a:solidFill>
                  <a:schemeClr val="bg1"/>
                </a:solidFill>
                <a:cs typeface="Arial" charset="0"/>
              </a:rPr>
              <a:t>I. (1-4) </a:t>
            </a:r>
            <a:r>
              <a:rPr lang="zh-CN" altLang="en-US" b="1" smtClean="0">
                <a:solidFill>
                  <a:schemeClr val="bg1"/>
                </a:solidFill>
                <a:cs typeface="Arial" charset="0"/>
              </a:rPr>
              <a:t>大卫对神的</a:t>
            </a:r>
            <a:r>
              <a:rPr lang="zh-CN" altLang="en-US" b="1" i="1" smtClean="0">
                <a:solidFill>
                  <a:schemeClr val="accent1"/>
                </a:solidFill>
                <a:cs typeface="Arial" charset="0"/>
              </a:rPr>
              <a:t>供应</a:t>
            </a:r>
            <a:r>
              <a:rPr lang="zh-CN" altLang="en-US" b="1" smtClean="0">
                <a:solidFill>
                  <a:schemeClr val="bg1"/>
                </a:solidFill>
                <a:cs typeface="Arial" charset="0"/>
              </a:rPr>
              <a:t>及</a:t>
            </a:r>
            <a:r>
              <a:rPr lang="zh-CN" altLang="en-US" b="1" i="1" smtClean="0">
                <a:solidFill>
                  <a:srgbClr val="FFF69B"/>
                </a:solidFill>
                <a:cs typeface="Arial" charset="0"/>
              </a:rPr>
              <a:t>保守</a:t>
            </a:r>
            <a:r>
              <a:rPr lang="zh-CN" altLang="en-US" b="1" smtClean="0">
                <a:solidFill>
                  <a:schemeClr val="bg1"/>
                </a:solidFill>
                <a:cs typeface="Arial" charset="0"/>
              </a:rPr>
              <a:t>的</a:t>
            </a:r>
            <a:r>
              <a:rPr lang="zh-CN" altLang="en-US" b="1" smtClean="0">
                <a:solidFill>
                  <a:srgbClr val="FFFF00"/>
                </a:solidFill>
                <a:cs typeface="Arial" charset="0"/>
              </a:rPr>
              <a:t>回应</a:t>
            </a:r>
            <a:r>
              <a:rPr lang="zh-CN" altLang="en-US" b="1" smtClean="0">
                <a:solidFill>
                  <a:schemeClr val="bg1"/>
                </a:solidFill>
                <a:cs typeface="Arial" charset="0"/>
              </a:rPr>
              <a:t>是</a:t>
            </a:r>
            <a:r>
              <a:rPr lang="en-US" altLang="zh-CN" b="1" smtClean="0">
                <a:solidFill>
                  <a:schemeClr val="bg1"/>
                </a:solidFill>
                <a:cs typeface="Arial" charset="0"/>
              </a:rPr>
              <a:t> </a:t>
            </a:r>
            <a:r>
              <a:rPr lang="en-US" altLang="ja-JP" b="1" smtClean="0">
                <a:solidFill>
                  <a:schemeClr val="bg1"/>
                </a:solidFill>
                <a:cs typeface="Arial" charset="0"/>
              </a:rPr>
              <a:t>[</a:t>
            </a:r>
            <a:r>
              <a:rPr lang="zh-CN" altLang="en-US" b="1" smtClean="0">
                <a:solidFill>
                  <a:schemeClr val="bg1"/>
                </a:solidFill>
                <a:cs typeface="Arial" charset="0"/>
              </a:rPr>
              <a:t>好似牧羊人和羊</a:t>
            </a:r>
            <a:r>
              <a:rPr lang="en-US" altLang="ja-JP" b="1" smtClean="0">
                <a:solidFill>
                  <a:schemeClr val="bg1"/>
                </a:solidFill>
                <a:cs typeface="Arial" charset="0"/>
              </a:rPr>
              <a:t>]</a:t>
            </a:r>
            <a:r>
              <a:rPr lang="zh-CN" altLang="en-US" b="1" smtClean="0">
                <a:solidFill>
                  <a:schemeClr val="bg1"/>
                </a:solidFill>
                <a:cs typeface="Arial" charset="0"/>
              </a:rPr>
              <a:t>安慰而非惧怕。</a:t>
            </a:r>
            <a:endParaRPr lang="en-US" b="1" smtClean="0">
              <a:solidFill>
                <a:schemeClr val="bg1"/>
              </a:solidFill>
              <a:cs typeface="Arial" charset="0"/>
            </a:endParaRPr>
          </a:p>
        </p:txBody>
      </p:sp>
      <p:sp>
        <p:nvSpPr>
          <p:cNvPr id="13" name="TextBox 12"/>
          <p:cNvSpPr txBox="1">
            <a:spLocks noChangeArrowheads="1"/>
          </p:cNvSpPr>
          <p:nvPr/>
        </p:nvSpPr>
        <p:spPr bwMode="auto">
          <a:xfrm>
            <a:off x="533400" y="5799138"/>
            <a:ext cx="8458200" cy="461962"/>
          </a:xfrm>
          <a:prstGeom prst="rect">
            <a:avLst/>
          </a:prstGeom>
          <a:noFill/>
          <a:ln w="9525">
            <a:noFill/>
            <a:miter lim="800000"/>
            <a:headEnd/>
            <a:tailEnd/>
          </a:ln>
        </p:spPr>
        <p:txBody>
          <a:bodyPr>
            <a:spAutoFit/>
          </a:bodyPr>
          <a:lstStyle/>
          <a:p>
            <a:pPr marL="457200" lvl="3" indent="-457200" eaLnBrk="0" hangingPunct="0"/>
            <a:r>
              <a:rPr lang="en-US" altLang="zh-CN" b="1">
                <a:solidFill>
                  <a:schemeClr val="bg1"/>
                </a:solidFill>
                <a:cs typeface="Arial" charset="0"/>
              </a:rPr>
              <a:t>B.	(4) </a:t>
            </a:r>
            <a:r>
              <a:rPr lang="zh-CN" altLang="en-US" b="1">
                <a:solidFill>
                  <a:schemeClr val="bg1"/>
                </a:solidFill>
                <a:cs typeface="Arial" charset="0"/>
              </a:rPr>
              <a:t>大卫对耶和华</a:t>
            </a:r>
            <a:r>
              <a:rPr lang="zh-CN" altLang="en-US" b="1">
                <a:solidFill>
                  <a:srgbClr val="FFF69B"/>
                </a:solidFill>
                <a:cs typeface="Arial" charset="0"/>
              </a:rPr>
              <a:t>保守</a:t>
            </a:r>
            <a:r>
              <a:rPr lang="zh-CN" altLang="en-US" b="1">
                <a:solidFill>
                  <a:schemeClr val="bg1"/>
                </a:solidFill>
                <a:cs typeface="Arial" charset="0"/>
              </a:rPr>
              <a:t>他的</a:t>
            </a:r>
            <a:r>
              <a:rPr lang="zh-CN" altLang="en-US" b="1">
                <a:solidFill>
                  <a:srgbClr val="FFFF00"/>
                </a:solidFill>
                <a:cs typeface="Arial" charset="0"/>
              </a:rPr>
              <a:t>回应</a:t>
            </a:r>
            <a:r>
              <a:rPr lang="zh-CN" altLang="en-US" b="1">
                <a:solidFill>
                  <a:schemeClr val="bg1"/>
                </a:solidFill>
                <a:cs typeface="Arial" charset="0"/>
              </a:rPr>
              <a:t>是在困境中仍能不惧怕。</a:t>
            </a:r>
            <a:endParaRPr lang="zh-CN" altLang="en-US"/>
          </a:p>
        </p:txBody>
      </p:sp>
      <p:sp>
        <p:nvSpPr>
          <p:cNvPr id="19" name="Line 9"/>
          <p:cNvSpPr>
            <a:spLocks noChangeShapeType="1"/>
          </p:cNvSpPr>
          <p:nvPr/>
        </p:nvSpPr>
        <p:spPr bwMode="auto">
          <a:xfrm flipH="1">
            <a:off x="3708400" y="2420938"/>
            <a:ext cx="1727200" cy="503237"/>
          </a:xfrm>
          <a:prstGeom prst="line">
            <a:avLst/>
          </a:prstGeom>
          <a:noFill/>
          <a:ln w="9525">
            <a:solidFill>
              <a:schemeClr val="accent1"/>
            </a:solidFill>
            <a:round/>
            <a:headEnd/>
            <a:tailEnd/>
          </a:ln>
        </p:spPr>
        <p:txBody>
          <a:bodyPr wrap="none" anchor="ctr"/>
          <a:lstStyle/>
          <a:p>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39306"/>
                                        </p:tgtEl>
                                        <p:attrNameLst>
                                          <p:attrName>style.visibility</p:attrName>
                                        </p:attrNameLst>
                                      </p:cBhvr>
                                      <p:to>
                                        <p:strVal val="visible"/>
                                      </p:to>
                                    </p:set>
                                    <p:animEffect transition="in" filter="wipe(down)">
                                      <p:cBhvr>
                                        <p:cTn id="19" dur="500"/>
                                        <p:tgtEl>
                                          <p:spTgt spid="4393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39305"/>
                                        </p:tgtEl>
                                        <p:attrNameLst>
                                          <p:attrName>style.visibility</p:attrName>
                                        </p:attrNameLst>
                                      </p:cBhvr>
                                      <p:to>
                                        <p:strVal val="visible"/>
                                      </p:to>
                                    </p:set>
                                    <p:animEffect transition="in" filter="wipe(down)">
                                      <p:cBhvr>
                                        <p:cTn id="24" dur="500"/>
                                        <p:tgtEl>
                                          <p:spTgt spid="4393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8796"/>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39303"/>
                                        </p:tgtEl>
                                        <p:attrNameLst>
                                          <p:attrName>style.visibility</p:attrName>
                                        </p:attrNameLst>
                                      </p:cBhvr>
                                      <p:to>
                                        <p:strVal val="visible"/>
                                      </p:to>
                                    </p:set>
                                    <p:animEffect transition="in" filter="wipe(down)">
                                      <p:cBhvr>
                                        <p:cTn id="46" dur="500"/>
                                        <p:tgtEl>
                                          <p:spTgt spid="43930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39304"/>
                                        </p:tgtEl>
                                        <p:attrNameLst>
                                          <p:attrName>style.visibility</p:attrName>
                                        </p:attrNameLst>
                                      </p:cBhvr>
                                      <p:to>
                                        <p:strVal val="visible"/>
                                      </p:to>
                                    </p:set>
                                    <p:animEffect transition="in" filter="wipe(down)">
                                      <p:cBhvr>
                                        <p:cTn id="51" dur="500"/>
                                        <p:tgtEl>
                                          <p:spTgt spid="43930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39302"/>
                                        </p:tgtEl>
                                        <p:attrNameLst>
                                          <p:attrName>style.visibility</p:attrName>
                                        </p:attrNameLst>
                                      </p:cBhvr>
                                      <p:to>
                                        <p:strVal val="visible"/>
                                      </p:to>
                                    </p:set>
                                    <p:animEffect transition="in" filter="wipe(down)">
                                      <p:cBhvr>
                                        <p:cTn id="56" dur="500"/>
                                        <p:tgtEl>
                                          <p:spTgt spid="4393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7" grpId="0"/>
      <p:bldP spid="16" grpId="0"/>
      <p:bldP spid="439302" grpId="0" animBg="1"/>
      <p:bldP spid="439303" grpId="0" animBg="1"/>
      <p:bldP spid="439304" grpId="0" animBg="1"/>
      <p:bldP spid="439305" grpId="0" animBg="1"/>
      <p:bldP spid="439306" grpId="0" animBg="1"/>
      <p:bldP spid="2" grpId="0" animBg="1"/>
      <p:bldP spid="118796" grpId="0"/>
      <p:bldP spid="13"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nquet_of_Ahasuerus_Aert_de_Gelder_c168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1905000"/>
            <a:ext cx="3810000" cy="3673475"/>
          </a:xfrm>
          <a:prstGeom prst="rect">
            <a:avLst/>
          </a:prstGeom>
          <a:noFill/>
          <a:ln w="9525">
            <a:noFill/>
            <a:miter lim="800000"/>
            <a:headEnd/>
            <a:tailEnd/>
          </a:ln>
        </p:spPr>
      </p:pic>
      <p:sp>
        <p:nvSpPr>
          <p:cNvPr id="430083" name="Rectangle 3"/>
          <p:cNvSpPr>
            <a:spLocks noGrp="1" noChangeArrowheads="1"/>
          </p:cNvSpPr>
          <p:nvPr>
            <p:ph type="title" idx="4294967295"/>
          </p:nvPr>
        </p:nvSpPr>
        <p:spPr>
          <a:xfrm>
            <a:off x="250825" y="274638"/>
            <a:ext cx="8642350" cy="1143000"/>
          </a:xfrm>
          <a:effectLst>
            <a:outerShdw blurRad="63500" dist="35921" dir="2700000" algn="ctr" rotWithShape="0">
              <a:schemeClr val="tx2">
                <a:alpha val="74998"/>
              </a:schemeClr>
            </a:outerShdw>
          </a:effectLst>
        </p:spPr>
        <p:txBody>
          <a:bodyPr/>
          <a:lstStyle/>
          <a:p>
            <a:pPr algn="l" eaLnBrk="1" hangingPunct="1">
              <a:defRPr/>
            </a:pPr>
            <a:r>
              <a:rPr lang="ja-JP" altLang="en-US" sz="3600" b="1" i="1" dirty="0" smtClean="0">
                <a:solidFill>
                  <a:schemeClr val="bg1"/>
                </a:solidFill>
                <a:ea typeface="ＭＳ Ｐゴシック" charset="0"/>
                <a:cs typeface="ＭＳ Ｐゴシック" charset="0"/>
              </a:rPr>
              <a:t>“</a:t>
            </a:r>
            <a:r>
              <a:rPr lang="zh-TW" altLang="en-US" sz="3600" dirty="0">
                <a:solidFill>
                  <a:schemeClr val="bg1"/>
                </a:solidFill>
              </a:rPr>
              <a:t>在我敌人面前，你为我摆设</a:t>
            </a:r>
            <a:r>
              <a:rPr lang="zh-TW" altLang="en-US" sz="3600" dirty="0" smtClean="0">
                <a:solidFill>
                  <a:schemeClr val="bg1"/>
                </a:solidFill>
              </a:rPr>
              <a:t>筵席</a:t>
            </a:r>
            <a:r>
              <a:rPr lang="ja-JP" altLang="en-US" sz="3600" b="1" i="1" dirty="0" smtClean="0">
                <a:solidFill>
                  <a:schemeClr val="bg1"/>
                </a:solidFill>
                <a:ea typeface="ＭＳ Ｐゴシック" charset="0"/>
                <a:cs typeface="ＭＳ Ｐゴシック" charset="0"/>
              </a:rPr>
              <a:t>”</a:t>
            </a:r>
            <a:r>
              <a:rPr lang="en-US" altLang="ja-JP" sz="3600" b="1" i="1" dirty="0" smtClean="0">
                <a:solidFill>
                  <a:schemeClr val="bg1"/>
                </a:solidFill>
                <a:ea typeface="ＭＳ Ｐゴシック" charset="0"/>
                <a:cs typeface="ＭＳ Ｐゴシック" charset="0"/>
              </a:rPr>
              <a:t> (</a:t>
            </a:r>
            <a:r>
              <a:rPr lang="zh-CN" altLang="en-US" sz="3600" b="1" i="1" dirty="0" smtClean="0">
                <a:solidFill>
                  <a:schemeClr val="bg1"/>
                </a:solidFill>
                <a:ea typeface="ＭＳ Ｐゴシック" charset="0"/>
                <a:cs typeface="ＭＳ Ｐゴシック" charset="0"/>
              </a:rPr>
              <a:t>第</a:t>
            </a:r>
            <a:r>
              <a:rPr lang="en-US" altLang="ja-JP" sz="3600" b="1" i="1" dirty="0" smtClean="0">
                <a:solidFill>
                  <a:schemeClr val="bg1"/>
                </a:solidFill>
                <a:ea typeface="ＭＳ Ｐゴシック" charset="0"/>
                <a:cs typeface="ＭＳ Ｐゴシック" charset="0"/>
              </a:rPr>
              <a:t>5</a:t>
            </a:r>
            <a:r>
              <a:rPr lang="zh-CN" altLang="en-US" sz="3600" b="1" i="1" dirty="0" smtClean="0">
                <a:solidFill>
                  <a:schemeClr val="bg1"/>
                </a:solidFill>
                <a:ea typeface="ＭＳ Ｐゴシック" charset="0"/>
                <a:cs typeface="ＭＳ Ｐゴシック" charset="0"/>
              </a:rPr>
              <a:t>节</a:t>
            </a:r>
            <a:r>
              <a:rPr lang="en-US" altLang="ja-JP" sz="3600" b="1" i="1" dirty="0" smtClean="0">
                <a:solidFill>
                  <a:schemeClr val="bg1"/>
                </a:solidFill>
                <a:ea typeface="ＭＳ Ｐゴシック" charset="0"/>
                <a:cs typeface="ＭＳ Ｐゴシック" charset="0"/>
              </a:rPr>
              <a:t>)</a:t>
            </a:r>
            <a:endParaRPr lang="en-US" dirty="0">
              <a:ea typeface="ＭＳ Ｐゴシック" charset="0"/>
              <a:cs typeface="ＭＳ Ｐゴシック" charset="0"/>
            </a:endParaRPr>
          </a:p>
        </p:txBody>
      </p:sp>
      <p:pic>
        <p:nvPicPr>
          <p:cNvPr id="43008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133600"/>
            <a:ext cx="3962400" cy="3419475"/>
          </a:xfrm>
          <a:prstGeom prst="rect">
            <a:avLst/>
          </a:prstGeom>
          <a:noFill/>
          <a:ln w="9525">
            <a:noFill/>
            <a:miter lim="800000"/>
            <a:headEnd/>
            <a:tailEnd/>
          </a:ln>
        </p:spPr>
      </p:pic>
      <p:sp>
        <p:nvSpPr>
          <p:cNvPr id="430090" name="WordArt 10"/>
          <p:cNvSpPr>
            <a:spLocks noChangeArrowheads="1" noChangeShapeType="1" noTextEdit="1"/>
          </p:cNvSpPr>
          <p:nvPr/>
        </p:nvSpPr>
        <p:spPr bwMode="auto">
          <a:xfrm>
            <a:off x="5257800" y="4419600"/>
            <a:ext cx="1066800" cy="2209800"/>
          </a:xfrm>
          <a:prstGeom prst="rect">
            <a:avLst/>
          </a:prstGeom>
        </p:spPr>
        <p:txBody>
          <a:bodyPr wrap="none" fromWordArt="1">
            <a:prstTxWarp prst="textCascadeUp">
              <a:avLst>
                <a:gd name="adj" fmla="val 44444"/>
              </a:avLst>
            </a:prstTxWarp>
            <a:scene3d>
              <a:camera prst="legacyPerspectiveFront">
                <a:rot lat="20519959" lon="1080000" rev="0"/>
              </a:camera>
              <a:lightRig rig="legacyHarsh2" dir="b"/>
            </a:scene3d>
            <a:sp3d extrusionH="430200" prstMaterial="legacyMatte">
              <a:extrusionClr>
                <a:srgbClr val="FF6600"/>
              </a:extrusionClr>
            </a:sp3d>
          </a:bodyPr>
          <a:lstStyle/>
          <a:p>
            <a:pPr algn="ctr"/>
            <a:r>
              <a:rPr lang="en-US" altLang="zh-CN" sz="3600" kern="10">
                <a:ln w="9525">
                  <a:round/>
                  <a:headEnd/>
                  <a:tailEnd/>
                </a:ln>
                <a:gradFill rotWithShape="1">
                  <a:gsLst>
                    <a:gs pos="0">
                      <a:srgbClr val="FFE701"/>
                    </a:gs>
                    <a:gs pos="100000">
                      <a:srgbClr val="FE3E02"/>
                    </a:gs>
                  </a:gsLst>
                  <a:lin ang="5400000" scaled="1"/>
                </a:gradFill>
                <a:latin typeface="Impact"/>
              </a:rPr>
              <a:t>?</a:t>
            </a:r>
            <a:endParaRPr lang="zh-CN" altLang="en-US" sz="3600" kern="10">
              <a:ln w="9525">
                <a:round/>
                <a:headEnd/>
                <a:tailEnd/>
              </a:ln>
              <a:gradFill rotWithShape="1">
                <a:gsLst>
                  <a:gs pos="0">
                    <a:srgbClr val="FFE701"/>
                  </a:gs>
                  <a:gs pos="100000">
                    <a:srgbClr val="FE3E02"/>
                  </a:gs>
                </a:gsLst>
                <a:lin ang="5400000" scaled="1"/>
              </a:gradFill>
              <a:latin typeface="Impact"/>
            </a:endParaRPr>
          </a:p>
        </p:txBody>
      </p:sp>
      <p:sp>
        <p:nvSpPr>
          <p:cNvPr id="9" name="TextBox 8"/>
          <p:cNvSpPr txBox="1">
            <a:spLocks noChangeArrowheads="1"/>
          </p:cNvSpPr>
          <p:nvPr/>
        </p:nvSpPr>
        <p:spPr bwMode="auto">
          <a:xfrm>
            <a:off x="4267200" y="3733800"/>
            <a:ext cx="696913" cy="708025"/>
          </a:xfrm>
          <a:prstGeom prst="rect">
            <a:avLst/>
          </a:prstGeom>
          <a:noFill/>
          <a:ln w="9525">
            <a:noFill/>
            <a:miter lim="800000"/>
            <a:headEnd/>
            <a:tailEnd/>
          </a:ln>
        </p:spPr>
        <p:txBody>
          <a:bodyPr wrap="none">
            <a:spAutoFit/>
          </a:bodyPr>
          <a:lstStyle/>
          <a:p>
            <a:pPr eaLnBrk="0" hangingPunct="0"/>
            <a:r>
              <a:rPr lang="zh-CN" altLang="en-US" sz="4000" b="1">
                <a:solidFill>
                  <a:srgbClr val="FFFFFF"/>
                </a:solidFill>
              </a:rPr>
              <a:t>或</a:t>
            </a:r>
          </a:p>
        </p:txBody>
      </p:sp>
      <p:sp>
        <p:nvSpPr>
          <p:cNvPr id="12" name="TextBox 11"/>
          <p:cNvSpPr txBox="1">
            <a:spLocks noChangeArrowheads="1"/>
          </p:cNvSpPr>
          <p:nvPr/>
        </p:nvSpPr>
        <p:spPr bwMode="auto">
          <a:xfrm>
            <a:off x="304800" y="5627688"/>
            <a:ext cx="3505200" cy="585787"/>
          </a:xfrm>
          <a:prstGeom prst="rect">
            <a:avLst/>
          </a:prstGeom>
          <a:noFill/>
          <a:ln w="9525">
            <a:noFill/>
            <a:miter lim="800000"/>
            <a:headEnd/>
            <a:tailEnd/>
          </a:ln>
        </p:spPr>
        <p:txBody>
          <a:bodyPr>
            <a:spAutoFit/>
          </a:bodyPr>
          <a:lstStyle/>
          <a:p>
            <a:pPr algn="ctr" eaLnBrk="0" hangingPunct="0"/>
            <a:r>
              <a:rPr lang="zh-CN" altLang="en-US" sz="3200" b="1">
                <a:solidFill>
                  <a:srgbClr val="FFFFFF"/>
                </a:solidFill>
              </a:rPr>
              <a:t>羊</a:t>
            </a:r>
          </a:p>
        </p:txBody>
      </p:sp>
      <p:sp>
        <p:nvSpPr>
          <p:cNvPr id="13" name="TextBox 12"/>
          <p:cNvSpPr txBox="1">
            <a:spLocks noChangeArrowheads="1"/>
          </p:cNvSpPr>
          <p:nvPr/>
        </p:nvSpPr>
        <p:spPr bwMode="auto">
          <a:xfrm>
            <a:off x="6096000" y="5627688"/>
            <a:ext cx="2743200" cy="584200"/>
          </a:xfrm>
          <a:prstGeom prst="rect">
            <a:avLst/>
          </a:prstGeom>
          <a:noFill/>
          <a:ln w="9525">
            <a:noFill/>
            <a:miter lim="800000"/>
            <a:headEnd/>
            <a:tailEnd/>
          </a:ln>
        </p:spPr>
        <p:txBody>
          <a:bodyPr>
            <a:spAutoFit/>
          </a:bodyPr>
          <a:lstStyle/>
          <a:p>
            <a:pPr algn="ctr" eaLnBrk="0" hangingPunct="0"/>
            <a:r>
              <a:rPr lang="zh-CN" altLang="en-US" sz="3200" b="1">
                <a:solidFill>
                  <a:srgbClr val="FFFFFF"/>
                </a:solidFill>
              </a:rPr>
              <a:t>得胜</a:t>
            </a:r>
            <a:r>
              <a:rPr lang="zh-TW" altLang="en-US" sz="3200">
                <a:solidFill>
                  <a:schemeClr val="bg1"/>
                </a:solidFill>
              </a:rPr>
              <a:t>筵</a:t>
            </a:r>
            <a:r>
              <a:rPr lang="zh-CN" altLang="en-US" sz="3200" b="1">
                <a:solidFill>
                  <a:srgbClr val="FFFFFF"/>
                </a:solidFill>
              </a:rPr>
              <a:t>席</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30084"/>
                                        </p:tgtEl>
                                        <p:attrNameLst>
                                          <p:attrName>style.visibility</p:attrName>
                                        </p:attrNameLst>
                                      </p:cBhvr>
                                      <p:to>
                                        <p:strVal val="visible"/>
                                      </p:to>
                                    </p:set>
                                    <p:animEffect transition="in" filter="wipe(down)">
                                      <p:cBhvr>
                                        <p:cTn id="7" dur="1000"/>
                                        <p:tgtEl>
                                          <p:spTgt spid="43008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nodeType="afterGroup">
                            <p:stCondLst>
                              <p:cond delay="0"/>
                            </p:stCondLst>
                            <p:childTnLst>
                              <p:par>
                                <p:cTn id="21" presetID="22" presetClass="entr" presetSubtype="4" fill="hold" grpId="0" nodeType="afterEffect">
                                  <p:stCondLst>
                                    <p:cond delay="0"/>
                                  </p:stCondLst>
                                  <p:childTnLst>
                                    <p:set>
                                      <p:cBhvr>
                                        <p:cTn id="22" dur="1" fill="hold">
                                          <p:stCondLst>
                                            <p:cond delay="0"/>
                                          </p:stCondLst>
                                        </p:cTn>
                                        <p:tgtEl>
                                          <p:spTgt spid="430090"/>
                                        </p:tgtEl>
                                        <p:attrNameLst>
                                          <p:attrName>style.visibility</p:attrName>
                                        </p:attrNameLst>
                                      </p:cBhvr>
                                      <p:to>
                                        <p:strVal val="visible"/>
                                      </p:to>
                                    </p:set>
                                    <p:animEffect transition="in" filter="wipe(down)">
                                      <p:cBhvr>
                                        <p:cTn id="23" dur="1000"/>
                                        <p:tgtEl>
                                          <p:spTgt spid="430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0" grpId="0" animBg="1"/>
      <p:bldP spid="9"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nque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6188" y="2362200"/>
            <a:ext cx="4087812" cy="2819400"/>
          </a:xfrm>
          <a:prstGeom prst="rect">
            <a:avLst/>
          </a:prstGeom>
          <a:noFill/>
          <a:ln w="9525">
            <a:noFill/>
            <a:miter lim="800000"/>
            <a:headEnd/>
            <a:tailEnd/>
          </a:ln>
        </p:spPr>
      </p:pic>
      <p:sp>
        <p:nvSpPr>
          <p:cNvPr id="430083" name="Rectangle 3"/>
          <p:cNvSpPr>
            <a:spLocks noGrp="1" noChangeArrowheads="1"/>
          </p:cNvSpPr>
          <p:nvPr>
            <p:ph type="title" idx="4294967295"/>
          </p:nvPr>
        </p:nvSpPr>
        <p:spPr>
          <a:xfrm>
            <a:off x="323850" y="274638"/>
            <a:ext cx="8496300" cy="1143000"/>
          </a:xfrm>
          <a:effectLst>
            <a:outerShdw blurRad="63500" dist="35921" dir="2700000" algn="ctr" rotWithShape="0">
              <a:schemeClr val="tx2">
                <a:alpha val="74998"/>
              </a:schemeClr>
            </a:outerShdw>
          </a:effectLst>
        </p:spPr>
        <p:txBody>
          <a:bodyPr/>
          <a:lstStyle/>
          <a:p>
            <a:pPr algn="l" eaLnBrk="1" hangingPunct="1">
              <a:defRPr/>
            </a:pPr>
            <a:r>
              <a:rPr lang="ja-JP" altLang="en-US" sz="3600" b="1" i="1" dirty="0">
                <a:solidFill>
                  <a:schemeClr val="bg1"/>
                </a:solidFill>
                <a:ea typeface="ＭＳ Ｐゴシック" charset="0"/>
                <a:cs typeface="ＭＳ Ｐゴシック" charset="0"/>
              </a:rPr>
              <a:t>“</a:t>
            </a:r>
            <a:r>
              <a:rPr lang="zh-TW" altLang="en-US" sz="3600" dirty="0">
                <a:solidFill>
                  <a:schemeClr val="bg1"/>
                </a:solidFill>
              </a:rPr>
              <a:t>在我敌人面前，你为我摆设筵席</a:t>
            </a:r>
            <a:r>
              <a:rPr lang="ja-JP" altLang="en-US" sz="3600" b="1" i="1" dirty="0">
                <a:solidFill>
                  <a:schemeClr val="bg1"/>
                </a:solidFill>
                <a:ea typeface="ＭＳ Ｐゴシック" charset="0"/>
                <a:cs typeface="ＭＳ Ｐゴシック" charset="0"/>
              </a:rPr>
              <a:t>”</a:t>
            </a:r>
            <a:r>
              <a:rPr lang="en-US" altLang="ja-JP" sz="3600" b="1" i="1" dirty="0">
                <a:solidFill>
                  <a:schemeClr val="bg1"/>
                </a:solidFill>
                <a:ea typeface="ＭＳ Ｐゴシック" charset="0"/>
                <a:cs typeface="ＭＳ Ｐゴシック" charset="0"/>
              </a:rPr>
              <a:t> (</a:t>
            </a:r>
            <a:r>
              <a:rPr lang="zh-CN" altLang="en-US" sz="3600" b="1" i="1" dirty="0">
                <a:solidFill>
                  <a:schemeClr val="bg1"/>
                </a:solidFill>
                <a:ea typeface="ＭＳ Ｐゴシック" charset="0"/>
                <a:cs typeface="ＭＳ Ｐゴシック" charset="0"/>
              </a:rPr>
              <a:t>第</a:t>
            </a:r>
            <a:r>
              <a:rPr lang="en-US" altLang="ja-JP" sz="3600" b="1" i="1" dirty="0">
                <a:solidFill>
                  <a:schemeClr val="bg1"/>
                </a:solidFill>
                <a:ea typeface="ＭＳ Ｐゴシック" charset="0"/>
                <a:cs typeface="ＭＳ Ｐゴシック" charset="0"/>
              </a:rPr>
              <a:t>5</a:t>
            </a:r>
            <a:r>
              <a:rPr lang="zh-CN" altLang="en-US" sz="3600" b="1" i="1" dirty="0">
                <a:solidFill>
                  <a:schemeClr val="bg1"/>
                </a:solidFill>
                <a:ea typeface="ＭＳ Ｐゴシック" charset="0"/>
                <a:cs typeface="ＭＳ Ｐゴシック" charset="0"/>
              </a:rPr>
              <a:t>节</a:t>
            </a:r>
            <a:r>
              <a:rPr lang="en-US" altLang="ja-JP" sz="3600" b="1" i="1" dirty="0">
                <a:solidFill>
                  <a:schemeClr val="bg1"/>
                </a:solidFill>
                <a:ea typeface="ＭＳ Ｐゴシック" charset="0"/>
                <a:cs typeface="ＭＳ Ｐゴシック" charset="0"/>
              </a:rPr>
              <a:t>)</a:t>
            </a:r>
            <a:endParaRPr lang="en-US" dirty="0">
              <a:ea typeface="ＭＳ Ｐゴシック" charset="0"/>
              <a:cs typeface="ＭＳ Ｐゴシック" charset="0"/>
            </a:endParaRPr>
          </a:p>
        </p:txBody>
      </p:sp>
      <p:sp>
        <p:nvSpPr>
          <p:cNvPr id="430090" name="WordArt 10"/>
          <p:cNvSpPr>
            <a:spLocks noChangeArrowheads="1" noChangeShapeType="1" noTextEdit="1"/>
          </p:cNvSpPr>
          <p:nvPr/>
        </p:nvSpPr>
        <p:spPr bwMode="auto">
          <a:xfrm>
            <a:off x="5257800" y="4419600"/>
            <a:ext cx="1066800" cy="2209800"/>
          </a:xfrm>
          <a:prstGeom prst="rect">
            <a:avLst/>
          </a:prstGeom>
        </p:spPr>
        <p:txBody>
          <a:bodyPr wrap="none" fromWordArt="1">
            <a:prstTxWarp prst="textCascadeUp">
              <a:avLst>
                <a:gd name="adj" fmla="val 44444"/>
              </a:avLst>
            </a:prstTxWarp>
            <a:scene3d>
              <a:camera prst="legacyPerspectiveFront">
                <a:rot lat="20519959" lon="1080000" rev="0"/>
              </a:camera>
              <a:lightRig rig="legacyHarsh2" dir="b"/>
            </a:scene3d>
            <a:sp3d extrusionH="430200" prstMaterial="legacyMatte">
              <a:extrusionClr>
                <a:srgbClr val="FF6600"/>
              </a:extrusionClr>
            </a:sp3d>
          </a:bodyPr>
          <a:lstStyle/>
          <a:p>
            <a:pPr algn="ctr"/>
            <a:r>
              <a:rPr lang="en-US" altLang="zh-CN" sz="3600" kern="10">
                <a:ln w="9525">
                  <a:round/>
                  <a:headEnd/>
                  <a:tailEnd/>
                </a:ln>
                <a:gradFill rotWithShape="1">
                  <a:gsLst>
                    <a:gs pos="0">
                      <a:srgbClr val="FFE701"/>
                    </a:gs>
                    <a:gs pos="100000">
                      <a:srgbClr val="FE3E02"/>
                    </a:gs>
                  </a:gsLst>
                  <a:lin ang="5400000" scaled="1"/>
                </a:gradFill>
                <a:latin typeface="Impact"/>
              </a:rPr>
              <a:t>?</a:t>
            </a:r>
            <a:endParaRPr lang="zh-CN" altLang="en-US" sz="3600" kern="10">
              <a:ln w="9525">
                <a:round/>
                <a:headEnd/>
                <a:tailEnd/>
              </a:ln>
              <a:gradFill rotWithShape="1">
                <a:gsLst>
                  <a:gs pos="0">
                    <a:srgbClr val="FFE701"/>
                  </a:gs>
                  <a:gs pos="100000">
                    <a:srgbClr val="FE3E02"/>
                  </a:gs>
                </a:gsLst>
                <a:lin ang="5400000" scaled="1"/>
              </a:gradFill>
              <a:latin typeface="Impact"/>
            </a:endParaRPr>
          </a:p>
        </p:txBody>
      </p:sp>
      <p:sp>
        <p:nvSpPr>
          <p:cNvPr id="9" name="TextBox 8"/>
          <p:cNvSpPr txBox="1">
            <a:spLocks noChangeArrowheads="1"/>
          </p:cNvSpPr>
          <p:nvPr/>
        </p:nvSpPr>
        <p:spPr bwMode="auto">
          <a:xfrm>
            <a:off x="4038600" y="3733800"/>
            <a:ext cx="696913" cy="708025"/>
          </a:xfrm>
          <a:prstGeom prst="rect">
            <a:avLst/>
          </a:prstGeom>
          <a:noFill/>
          <a:ln w="9525">
            <a:noFill/>
            <a:miter lim="800000"/>
            <a:headEnd/>
            <a:tailEnd/>
          </a:ln>
        </p:spPr>
        <p:txBody>
          <a:bodyPr wrap="none">
            <a:spAutoFit/>
          </a:bodyPr>
          <a:lstStyle/>
          <a:p>
            <a:pPr eaLnBrk="0" hangingPunct="0"/>
            <a:r>
              <a:rPr lang="zh-CN" altLang="en-US" sz="4000" b="1">
                <a:solidFill>
                  <a:srgbClr val="FFFFFF"/>
                </a:solidFill>
              </a:rPr>
              <a:t>或</a:t>
            </a:r>
          </a:p>
        </p:txBody>
      </p:sp>
      <p:sp>
        <p:nvSpPr>
          <p:cNvPr id="12" name="TextBox 11"/>
          <p:cNvSpPr txBox="1">
            <a:spLocks noChangeArrowheads="1"/>
          </p:cNvSpPr>
          <p:nvPr/>
        </p:nvSpPr>
        <p:spPr bwMode="auto">
          <a:xfrm>
            <a:off x="101600" y="5410200"/>
            <a:ext cx="3505200" cy="584200"/>
          </a:xfrm>
          <a:prstGeom prst="rect">
            <a:avLst/>
          </a:prstGeom>
          <a:noFill/>
          <a:ln w="9525">
            <a:noFill/>
            <a:miter lim="800000"/>
            <a:headEnd/>
            <a:tailEnd/>
          </a:ln>
        </p:spPr>
        <p:txBody>
          <a:bodyPr>
            <a:spAutoFit/>
          </a:bodyPr>
          <a:lstStyle/>
          <a:p>
            <a:pPr algn="ctr" eaLnBrk="0" hangingPunct="0"/>
            <a:r>
              <a:rPr lang="zh-CN" altLang="en-US" sz="3200" b="1">
                <a:solidFill>
                  <a:srgbClr val="FFFFFF"/>
                </a:solidFill>
              </a:rPr>
              <a:t>绿草地上的</a:t>
            </a:r>
            <a:r>
              <a:rPr lang="ja-JP" altLang="en-US" sz="3200" b="1">
                <a:solidFill>
                  <a:srgbClr val="FFFFFF"/>
                </a:solidFill>
              </a:rPr>
              <a:t>“</a:t>
            </a:r>
            <a:r>
              <a:rPr lang="zh-CN" altLang="en-US" sz="3200" b="1">
                <a:solidFill>
                  <a:srgbClr val="FFFFFF"/>
                </a:solidFill>
              </a:rPr>
              <a:t>筵席</a:t>
            </a:r>
            <a:r>
              <a:rPr lang="ja-JP" altLang="en-US" sz="3200" b="1">
                <a:solidFill>
                  <a:srgbClr val="FFFFFF"/>
                </a:solidFill>
              </a:rPr>
              <a:t>”</a:t>
            </a:r>
            <a:endParaRPr lang="zh-CN" altLang="en-US" sz="3200" b="1">
              <a:solidFill>
                <a:srgbClr val="FFFFFF"/>
              </a:solidFill>
            </a:endParaRPr>
          </a:p>
        </p:txBody>
      </p:sp>
      <p:sp>
        <p:nvSpPr>
          <p:cNvPr id="13" name="TextBox 12"/>
          <p:cNvSpPr txBox="1">
            <a:spLocks noChangeArrowheads="1"/>
          </p:cNvSpPr>
          <p:nvPr/>
        </p:nvSpPr>
        <p:spPr bwMode="auto">
          <a:xfrm>
            <a:off x="5727700" y="5410200"/>
            <a:ext cx="2743200" cy="584200"/>
          </a:xfrm>
          <a:prstGeom prst="rect">
            <a:avLst/>
          </a:prstGeom>
          <a:noFill/>
          <a:ln w="9525">
            <a:noFill/>
            <a:miter lim="800000"/>
            <a:headEnd/>
            <a:tailEnd/>
          </a:ln>
        </p:spPr>
        <p:txBody>
          <a:bodyPr>
            <a:spAutoFit/>
          </a:bodyPr>
          <a:lstStyle/>
          <a:p>
            <a:pPr algn="ctr" eaLnBrk="0" hangingPunct="0"/>
            <a:r>
              <a:rPr lang="zh-CN" altLang="en-US" sz="3200" b="1">
                <a:solidFill>
                  <a:srgbClr val="FFFFFF"/>
                </a:solidFill>
              </a:rPr>
              <a:t>字面上的筵席</a:t>
            </a:r>
          </a:p>
        </p:txBody>
      </p:sp>
      <p:pic>
        <p:nvPicPr>
          <p:cNvPr id="10" name="Picture 2" descr="Landscape 080"/>
          <p:cNvPicPr>
            <a:picLocks noChangeAspect="1" noChangeArrowheads="1"/>
          </p:cNvPicPr>
          <p:nvPr/>
        </p:nvPicPr>
        <p:blipFill>
          <a:blip r:embed="rId4" cstate="screen">
            <a:lum bright="-18000" contrast="12000"/>
            <a:extLst>
              <a:ext uri="{28A0092B-C50C-407E-A947-70E740481C1C}">
                <a14:useLocalDpi xmlns:a14="http://schemas.microsoft.com/office/drawing/2010/main"/>
              </a:ext>
            </a:extLst>
          </a:blip>
          <a:srcRect/>
          <a:stretch>
            <a:fillRect/>
          </a:stretch>
        </p:blipFill>
        <p:spPr bwMode="auto">
          <a:xfrm>
            <a:off x="76200" y="2362200"/>
            <a:ext cx="3581400" cy="2743200"/>
          </a:xfrm>
          <a:prstGeom prst="rect">
            <a:avLst/>
          </a:prstGeom>
          <a:noFill/>
          <a:ln w="9525">
            <a:noFill/>
            <a:miter lim="800000"/>
            <a:headEnd/>
            <a:tailEnd/>
          </a:ln>
        </p:spPr>
      </p:pic>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nodeType="afterGroup">
                            <p:stCondLst>
                              <p:cond delay="0"/>
                            </p:stCondLst>
                            <p:childTnLst>
                              <p:par>
                                <p:cTn id="21" presetID="22" presetClass="entr" presetSubtype="4" fill="hold" grpId="0" nodeType="afterEffect">
                                  <p:stCondLst>
                                    <p:cond delay="0"/>
                                  </p:stCondLst>
                                  <p:childTnLst>
                                    <p:set>
                                      <p:cBhvr>
                                        <p:cTn id="22" dur="1" fill="hold">
                                          <p:stCondLst>
                                            <p:cond delay="0"/>
                                          </p:stCondLst>
                                        </p:cTn>
                                        <p:tgtEl>
                                          <p:spTgt spid="430090"/>
                                        </p:tgtEl>
                                        <p:attrNameLst>
                                          <p:attrName>style.visibility</p:attrName>
                                        </p:attrNameLst>
                                      </p:cBhvr>
                                      <p:to>
                                        <p:strVal val="visible"/>
                                      </p:to>
                                    </p:set>
                                    <p:animEffect transition="in" filter="wipe(down)">
                                      <p:cBhvr>
                                        <p:cTn id="23" dur="1000"/>
                                        <p:tgtEl>
                                          <p:spTgt spid="430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0" grpId="0" animBg="1"/>
      <p:bldP spid="9"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2" descr="Landscape 080"/>
          <p:cNvPicPr>
            <a:picLocks noChangeAspect="1" noChangeArrowheads="1"/>
          </p:cNvPicPr>
          <p:nvPr/>
        </p:nvPicPr>
        <p:blipFill>
          <a:blip r:embed="rId3">
            <a:lum bright="-18000" contrast="12000"/>
          </a:blip>
          <a:srcRect/>
          <a:stretch>
            <a:fillRect/>
          </a:stretch>
        </p:blipFill>
        <p:spPr bwMode="auto">
          <a:xfrm>
            <a:off x="0" y="0"/>
            <a:ext cx="9144000" cy="6858000"/>
          </a:xfrm>
          <a:prstGeom prst="rect">
            <a:avLst/>
          </a:prstGeom>
          <a:noFill/>
          <a:ln w="9525">
            <a:noFill/>
            <a:miter lim="800000"/>
            <a:headEnd/>
            <a:tailEnd/>
          </a:ln>
        </p:spPr>
      </p:pic>
      <p:sp>
        <p:nvSpPr>
          <p:cNvPr id="140290" name="Rectangle 3"/>
          <p:cNvSpPr>
            <a:spLocks noGrp="1" noChangeArrowheads="1"/>
          </p:cNvSpPr>
          <p:nvPr>
            <p:ph type="title" idx="4294967295"/>
          </p:nvPr>
        </p:nvSpPr>
        <p:spPr>
          <a:solidFill>
            <a:schemeClr val="tx2"/>
          </a:solidFill>
        </p:spPr>
        <p:txBody>
          <a:bodyPr/>
          <a:lstStyle/>
          <a:p>
            <a:pPr eaLnBrk="1" hangingPunct="1"/>
            <a:r>
              <a:rPr lang="zh-CN" altLang="en-US" smtClean="0">
                <a:solidFill>
                  <a:schemeClr val="bg1"/>
                </a:solidFill>
                <a:ea typeface="ＭＳ Ｐゴシック" pitchFamily="34" charset="-128"/>
                <a:cs typeface="Arial" charset="0"/>
              </a:rPr>
              <a:t>诗篇 </a:t>
            </a:r>
            <a:r>
              <a:rPr lang="en-US" altLang="zh-CN" smtClean="0">
                <a:solidFill>
                  <a:schemeClr val="bg1"/>
                </a:solidFill>
                <a:ea typeface="ＭＳ Ｐゴシック" pitchFamily="34" charset="-128"/>
                <a:cs typeface="Arial" charset="0"/>
              </a:rPr>
              <a:t>23 </a:t>
            </a:r>
            <a:r>
              <a:rPr lang="zh-CN" altLang="en-US" smtClean="0">
                <a:solidFill>
                  <a:schemeClr val="bg1"/>
                </a:solidFill>
                <a:ea typeface="ＭＳ Ｐゴシック" pitchFamily="34" charset="-128"/>
                <a:cs typeface="Arial" charset="0"/>
              </a:rPr>
              <a:t>篇 释经大纲</a:t>
            </a:r>
            <a:endParaRPr lang="zh-CN" altLang="en-US" smtClean="0">
              <a:ea typeface="ＭＳ Ｐゴシック" pitchFamily="34" charset="-128"/>
              <a:cs typeface="Arial" charset="0"/>
            </a:endParaRPr>
          </a:p>
        </p:txBody>
      </p:sp>
      <p:sp>
        <p:nvSpPr>
          <p:cNvPr id="447492" name="Text Box 4"/>
          <p:cNvSpPr txBox="1">
            <a:spLocks noChangeArrowheads="1"/>
          </p:cNvSpPr>
          <p:nvPr/>
        </p:nvSpPr>
        <p:spPr bwMode="auto">
          <a:xfrm>
            <a:off x="-534988" y="1587500"/>
            <a:ext cx="9463088" cy="526297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eaLnBrk="0" hangingPunct="0">
              <a:defRPr/>
            </a:pPr>
            <a:r>
              <a:rPr lang="en-US" b="1" dirty="0" smtClean="0">
                <a:solidFill>
                  <a:schemeClr val="bg1"/>
                </a:solidFill>
                <a:effectLst>
                  <a:glow rad="101600">
                    <a:schemeClr val="tx1"/>
                  </a:glow>
                </a:effectLst>
                <a:cs typeface="Arial" charset="0"/>
              </a:rPr>
              <a:t>II. (5) </a:t>
            </a:r>
            <a:r>
              <a:rPr lang="zh-CN" altLang="en-US" b="1" dirty="0" smtClean="0">
                <a:solidFill>
                  <a:schemeClr val="bg1"/>
                </a:solidFill>
                <a:effectLst>
                  <a:glow rad="101600">
                    <a:schemeClr val="tx1"/>
                  </a:glow>
                </a:effectLst>
                <a:cs typeface="Arial" charset="0"/>
              </a:rPr>
              <a:t>神对大卫的好处以提升他并在他敌人面前摆设得胜的筵席。</a:t>
            </a:r>
            <a:endParaRPr lang="en-US" altLang="zh-CN" b="1" dirty="0" smtClean="0">
              <a:solidFill>
                <a:schemeClr val="bg1"/>
              </a:solidFill>
              <a:effectLst>
                <a:glow rad="101600">
                  <a:schemeClr val="tx1"/>
                </a:glow>
              </a:effectLst>
              <a:cs typeface="Arial" charset="0"/>
            </a:endParaRPr>
          </a:p>
          <a:p>
            <a:pPr lvl="2" eaLnBrk="0" hangingPunct="0">
              <a:defRPr/>
            </a:pPr>
            <a:endParaRPr lang="en-US" b="1" dirty="0">
              <a:solidFill>
                <a:schemeClr val="bg1"/>
              </a:solidFill>
              <a:effectLst>
                <a:glow rad="101600">
                  <a:schemeClr val="tx1"/>
                </a:glow>
              </a:effectLst>
              <a:cs typeface="Arial" charset="0"/>
            </a:endParaRPr>
          </a:p>
          <a:p>
            <a:pPr lvl="2" eaLnBrk="0" hangingPunct="0">
              <a:defRPr/>
            </a:pPr>
            <a:endParaRPr lang="en-US" b="1" dirty="0" smtClean="0">
              <a:solidFill>
                <a:schemeClr val="bg1"/>
              </a:solidFill>
              <a:effectLst>
                <a:glow rad="101600">
                  <a:schemeClr val="tx1"/>
                </a:glow>
              </a:effectLst>
              <a:cs typeface="Arial" charset="0"/>
            </a:endParaRPr>
          </a:p>
          <a:p>
            <a:pPr lvl="2" eaLnBrk="0" hangingPunct="0">
              <a:defRPr/>
            </a:pPr>
            <a:r>
              <a:rPr lang="en-US" b="1" dirty="0" smtClean="0">
                <a:solidFill>
                  <a:schemeClr val="bg1"/>
                </a:solidFill>
                <a:effectLst>
                  <a:glow rad="101600">
                    <a:schemeClr val="tx1"/>
                  </a:glow>
                </a:effectLst>
                <a:cs typeface="Arial" charset="0"/>
              </a:rPr>
              <a:t>      </a:t>
            </a:r>
            <a:r>
              <a:rPr lang="en-US" altLang="zh-CN" b="1" dirty="0" smtClean="0">
                <a:solidFill>
                  <a:schemeClr val="bg1"/>
                </a:solidFill>
                <a:effectLst>
                  <a:glow rad="101600">
                    <a:schemeClr val="tx1"/>
                  </a:glow>
                </a:effectLst>
                <a:cs typeface="Arial" charset="0"/>
              </a:rPr>
              <a:t>A. </a:t>
            </a:r>
            <a:r>
              <a:rPr lang="en-US" b="1" dirty="0" smtClean="0">
                <a:solidFill>
                  <a:schemeClr val="bg1"/>
                </a:solidFill>
                <a:effectLst>
                  <a:glow rad="101600">
                    <a:schemeClr val="tx1"/>
                  </a:glow>
                </a:effectLst>
                <a:cs typeface="Arial" charset="0"/>
              </a:rPr>
              <a:t>(5</a:t>
            </a:r>
            <a:r>
              <a:rPr lang="zh-CN" altLang="en-US" b="1" dirty="0" smtClean="0">
                <a:solidFill>
                  <a:schemeClr val="bg1"/>
                </a:solidFill>
                <a:effectLst>
                  <a:glow rad="101600">
                    <a:schemeClr val="tx1"/>
                  </a:glow>
                </a:effectLst>
                <a:cs typeface="Arial" charset="0"/>
              </a:rPr>
              <a:t>上</a:t>
            </a:r>
            <a:r>
              <a:rPr lang="en-US" b="1" dirty="0" smtClean="0">
                <a:solidFill>
                  <a:schemeClr val="bg1"/>
                </a:solidFill>
                <a:effectLst>
                  <a:glow rad="101600">
                    <a:schemeClr val="tx1"/>
                  </a:glow>
                </a:effectLst>
                <a:cs typeface="Arial" charset="0"/>
              </a:rPr>
              <a:t>) </a:t>
            </a:r>
            <a:r>
              <a:rPr lang="zh-CN" altLang="en-US" b="1" dirty="0" smtClean="0">
                <a:solidFill>
                  <a:schemeClr val="bg1"/>
                </a:solidFill>
                <a:effectLst>
                  <a:glow rad="101600">
                    <a:schemeClr val="tx1"/>
                  </a:glow>
                </a:effectLst>
                <a:cs typeface="Arial" charset="0"/>
              </a:rPr>
              <a:t>耶和华保守并提升大卫如同在降伏的敌人面前摆设得胜的筵席。</a:t>
            </a:r>
            <a:endParaRPr lang="en-US" altLang="zh-CN" b="1" dirty="0" smtClean="0">
              <a:solidFill>
                <a:schemeClr val="bg1"/>
              </a:solidFill>
              <a:effectLst>
                <a:glow rad="101600">
                  <a:schemeClr val="tx1"/>
                </a:glow>
              </a:effectLst>
              <a:cs typeface="Arial" charset="0"/>
            </a:endParaRPr>
          </a:p>
          <a:p>
            <a:pPr lvl="2" eaLnBrk="0" hangingPunct="0">
              <a:defRPr/>
            </a:pPr>
            <a:endParaRPr lang="en-US" altLang="zh-CN" b="1" dirty="0" smtClean="0">
              <a:solidFill>
                <a:schemeClr val="bg1"/>
              </a:solidFill>
              <a:effectLst>
                <a:glow rad="101600">
                  <a:schemeClr val="tx1"/>
                </a:glow>
              </a:effectLst>
              <a:cs typeface="Arial" charset="0"/>
            </a:endParaRPr>
          </a:p>
          <a:p>
            <a:pPr lvl="3" eaLnBrk="0" hangingPunct="0">
              <a:defRPr/>
            </a:pPr>
            <a:endParaRPr lang="en-US" b="1" dirty="0" smtClean="0">
              <a:solidFill>
                <a:schemeClr val="bg1"/>
              </a:solidFill>
              <a:effectLst>
                <a:glow rad="101600">
                  <a:schemeClr val="tx1"/>
                </a:glow>
              </a:effectLst>
              <a:cs typeface="Arial" charset="0"/>
            </a:endParaRPr>
          </a:p>
          <a:p>
            <a:pPr lvl="3" eaLnBrk="0" hangingPunct="0">
              <a:defRPr/>
            </a:pPr>
            <a:r>
              <a:rPr lang="en-US" b="1" dirty="0" smtClean="0">
                <a:solidFill>
                  <a:schemeClr val="bg1"/>
                </a:solidFill>
                <a:effectLst>
                  <a:glow rad="101600">
                    <a:schemeClr val="tx1"/>
                  </a:glow>
                </a:effectLst>
                <a:cs typeface="Arial" charset="0"/>
              </a:rPr>
              <a:t>B. (5</a:t>
            </a:r>
            <a:r>
              <a:rPr lang="zh-CN" altLang="en-US" b="1" dirty="0" smtClean="0">
                <a:solidFill>
                  <a:schemeClr val="bg1"/>
                </a:solidFill>
                <a:effectLst>
                  <a:glow rad="101600">
                    <a:schemeClr val="tx1"/>
                  </a:glow>
                </a:effectLst>
                <a:cs typeface="Arial" charset="0"/>
              </a:rPr>
              <a:t>中</a:t>
            </a:r>
            <a:r>
              <a:rPr lang="en-US" b="1" dirty="0" smtClean="0">
                <a:solidFill>
                  <a:schemeClr val="bg1"/>
                </a:solidFill>
                <a:effectLst>
                  <a:glow rad="101600">
                    <a:schemeClr val="tx1"/>
                  </a:glow>
                </a:effectLst>
                <a:cs typeface="Arial" charset="0"/>
              </a:rPr>
              <a:t>) </a:t>
            </a:r>
            <a:r>
              <a:rPr lang="zh-CN" altLang="en-US" b="1" dirty="0" smtClean="0">
                <a:solidFill>
                  <a:schemeClr val="bg1"/>
                </a:solidFill>
                <a:effectLst>
                  <a:glow rad="101600">
                    <a:schemeClr val="tx1"/>
                  </a:glow>
                </a:effectLst>
                <a:cs typeface="Arial" charset="0"/>
              </a:rPr>
              <a:t>耶和华荣誉大卫</a:t>
            </a:r>
            <a:r>
              <a:rPr lang="en-US" b="1" dirty="0" smtClean="0">
                <a:solidFill>
                  <a:schemeClr val="bg1"/>
                </a:solidFill>
                <a:effectLst>
                  <a:glow rad="101600">
                    <a:schemeClr val="tx1"/>
                  </a:glow>
                </a:effectLst>
                <a:cs typeface="Arial" charset="0"/>
              </a:rPr>
              <a:t>.</a:t>
            </a:r>
          </a:p>
          <a:p>
            <a:pPr lvl="3" eaLnBrk="0" hangingPunct="0">
              <a:defRPr/>
            </a:pPr>
            <a:endParaRPr lang="en-US" b="1" dirty="0" smtClean="0">
              <a:solidFill>
                <a:schemeClr val="bg1"/>
              </a:solidFill>
              <a:effectLst>
                <a:glow rad="101600">
                  <a:schemeClr val="tx1"/>
                </a:glow>
              </a:effectLst>
              <a:cs typeface="Arial" charset="0"/>
            </a:endParaRPr>
          </a:p>
          <a:p>
            <a:pPr lvl="3" eaLnBrk="0" hangingPunct="0">
              <a:defRPr/>
            </a:pPr>
            <a:endParaRPr lang="en-US" b="1" dirty="0" smtClean="0">
              <a:solidFill>
                <a:schemeClr val="bg1"/>
              </a:solidFill>
              <a:effectLst>
                <a:glow rad="101600">
                  <a:schemeClr val="tx1"/>
                </a:glow>
              </a:effectLst>
              <a:cs typeface="Arial" charset="0"/>
            </a:endParaRPr>
          </a:p>
          <a:p>
            <a:pPr lvl="3" eaLnBrk="0" hangingPunct="0">
              <a:defRPr/>
            </a:pPr>
            <a:r>
              <a:rPr lang="en-US" b="1" dirty="0" smtClean="0">
                <a:solidFill>
                  <a:schemeClr val="bg1"/>
                </a:solidFill>
                <a:effectLst>
                  <a:glow rad="101600">
                    <a:schemeClr val="tx1"/>
                  </a:glow>
                </a:effectLst>
                <a:cs typeface="Arial" charset="0"/>
              </a:rPr>
              <a:t>C.	(5</a:t>
            </a:r>
            <a:r>
              <a:rPr lang="zh-CN" altLang="en-US" b="1" dirty="0" smtClean="0">
                <a:solidFill>
                  <a:schemeClr val="bg1"/>
                </a:solidFill>
                <a:effectLst>
                  <a:glow rad="101600">
                    <a:schemeClr val="tx1"/>
                  </a:glow>
                </a:effectLst>
                <a:cs typeface="Arial" charset="0"/>
              </a:rPr>
              <a:t>下</a:t>
            </a:r>
            <a:r>
              <a:rPr lang="en-US" b="1" dirty="0" smtClean="0">
                <a:solidFill>
                  <a:schemeClr val="bg1"/>
                </a:solidFill>
                <a:effectLst>
                  <a:glow rad="101600">
                    <a:schemeClr val="tx1"/>
                  </a:glow>
                </a:effectLst>
                <a:cs typeface="Arial" charset="0"/>
              </a:rPr>
              <a:t>) </a:t>
            </a:r>
            <a:r>
              <a:rPr lang="zh-CN" altLang="en-US" b="1" dirty="0" smtClean="0">
                <a:solidFill>
                  <a:schemeClr val="bg1"/>
                </a:solidFill>
                <a:effectLst>
                  <a:glow rad="101600">
                    <a:schemeClr val="tx1"/>
                  </a:glow>
                </a:effectLst>
                <a:cs typeface="Arial" charset="0"/>
              </a:rPr>
              <a:t>耶和华所供应的福气远远超过大卫所能受用的。</a:t>
            </a:r>
            <a:endParaRPr lang="en-US" b="1" dirty="0" smtClean="0">
              <a:solidFill>
                <a:schemeClr val="bg1"/>
              </a:solidFill>
              <a:effectLst>
                <a:glow rad="101600">
                  <a:schemeClr val="tx1"/>
                </a:glow>
              </a:effectLst>
              <a:cs typeface="Arial" charset="0"/>
            </a:endParaRPr>
          </a:p>
          <a:p>
            <a:pPr lvl="3" eaLnBrk="0" hangingPunct="0">
              <a:defRPr/>
            </a:pPr>
            <a:endParaRPr lang="en-US" b="1" dirty="0" smtClean="0">
              <a:solidFill>
                <a:schemeClr val="bg1"/>
              </a:solidFill>
              <a:effectLst>
                <a:glow rad="101600">
                  <a:schemeClr val="tx1"/>
                </a:glow>
              </a:effectLst>
              <a:cs typeface="Arial" charset="0"/>
            </a:endParaRPr>
          </a:p>
          <a:p>
            <a:pPr eaLnBrk="0" hangingPunct="0">
              <a:defRPr/>
            </a:pPr>
            <a:endParaRPr lang="en-US" b="1" dirty="0" smtClean="0">
              <a:solidFill>
                <a:schemeClr val="bg1"/>
              </a:solidFill>
              <a:effectLst>
                <a:glow rad="101600">
                  <a:schemeClr val="tx1"/>
                </a:glow>
              </a:effectLst>
              <a:cs typeface="Arial" charset="0"/>
            </a:endParaRPr>
          </a:p>
        </p:txBody>
      </p:sp>
      <p:sp>
        <p:nvSpPr>
          <p:cNvPr id="140292" name="Text Box 5"/>
          <p:cNvSpPr txBox="1">
            <a:spLocks noChangeArrowheads="1"/>
          </p:cNvSpPr>
          <p:nvPr/>
        </p:nvSpPr>
        <p:spPr bwMode="auto">
          <a:xfrm>
            <a:off x="8543925" y="76200"/>
            <a:ext cx="523875" cy="457200"/>
          </a:xfrm>
          <a:prstGeom prst="rect">
            <a:avLst/>
          </a:prstGeom>
          <a:noFill/>
          <a:ln w="9525">
            <a:noFill/>
            <a:miter lim="800000"/>
            <a:headEnd/>
            <a:tailEnd/>
          </a:ln>
        </p:spPr>
        <p:txBody>
          <a:bodyPr wrap="none">
            <a:spAutoFit/>
          </a:bodyPr>
          <a:lstStyle/>
          <a:p>
            <a:pPr eaLnBrk="0" hangingPunct="0"/>
            <a:r>
              <a:rPr lang="en-US" altLang="zh-CN" b="1">
                <a:solidFill>
                  <a:schemeClr val="bg1"/>
                </a:solidFill>
                <a:cs typeface="Arial" charset="0"/>
              </a:rPr>
              <a:t>46</a:t>
            </a:r>
            <a:endParaRPr lang="en-US" altLang="zh-CN">
              <a:cs typeface="Arial" charset="0"/>
            </a:endParaRPr>
          </a:p>
        </p:txBody>
      </p:sp>
      <p:sp>
        <p:nvSpPr>
          <p:cNvPr id="2" name="Rectangle 1"/>
          <p:cNvSpPr/>
          <p:nvPr/>
        </p:nvSpPr>
        <p:spPr>
          <a:xfrm>
            <a:off x="611188" y="2420938"/>
            <a:ext cx="8320087" cy="400050"/>
          </a:xfrm>
          <a:prstGeom prst="rect">
            <a:avLst/>
          </a:prstGeom>
          <a:effectLst/>
        </p:spPr>
        <p:txBody>
          <a:bodyPr>
            <a:spAutoFit/>
          </a:bodyPr>
          <a:lstStyle/>
          <a:p>
            <a:pPr eaLnBrk="0" hangingPunct="0">
              <a:defRPr/>
            </a:pPr>
            <a:r>
              <a:rPr lang="en-US" sz="2000" b="1" i="1">
                <a:solidFill>
                  <a:srgbClr val="FFFF00"/>
                </a:solidFill>
                <a:effectLst>
                  <a:glow rad="101600">
                    <a:schemeClr val="tx1"/>
                  </a:glow>
                </a:effectLst>
                <a:ea typeface="ＭＳ Ｐゴシック" charset="0"/>
                <a:cs typeface="ＭＳ Ｐゴシック" charset="0"/>
              </a:rPr>
              <a:t>“</a:t>
            </a:r>
            <a:r>
              <a:rPr lang="zh-CN" altLang="en-US" sz="2000" b="1" i="1">
                <a:solidFill>
                  <a:srgbClr val="FFFF00"/>
                </a:solidFill>
                <a:effectLst>
                  <a:glow rad="101600">
                    <a:schemeClr val="tx1"/>
                  </a:glow>
                </a:effectLst>
                <a:ea typeface="ＭＳ Ｐゴシック" charset="0"/>
                <a:cs typeface="ＭＳ Ｐゴシック" charset="0"/>
              </a:rPr>
              <a:t>在我敌</a:t>
            </a:r>
            <a:r>
              <a:rPr lang="zh-CN" altLang="en-US" sz="2000" b="1" i="1" dirty="0">
                <a:solidFill>
                  <a:srgbClr val="FFFF00"/>
                </a:solidFill>
                <a:effectLst>
                  <a:glow rad="101600">
                    <a:schemeClr val="tx1"/>
                  </a:glow>
                </a:effectLst>
                <a:ea typeface="ＭＳ Ｐゴシック" charset="0"/>
                <a:cs typeface="ＭＳ Ｐゴシック" charset="0"/>
              </a:rPr>
              <a:t>人面前，你为我摆设筵席</a:t>
            </a:r>
            <a:r>
              <a:rPr lang="en-US" sz="2000" b="1" i="1" dirty="0">
                <a:solidFill>
                  <a:srgbClr val="FFFF00"/>
                </a:solidFill>
                <a:effectLst>
                  <a:glow rad="101600">
                    <a:schemeClr val="tx1"/>
                  </a:glow>
                </a:effectLst>
                <a:ea typeface="ＭＳ Ｐゴシック" charset="0"/>
                <a:cs typeface="ＭＳ Ｐゴシック" charset="0"/>
              </a:rPr>
              <a:t>"</a:t>
            </a:r>
            <a:endParaRPr lang="en-US" sz="2000" i="1" dirty="0">
              <a:solidFill>
                <a:srgbClr val="FFFF00"/>
              </a:solidFill>
              <a:effectLst>
                <a:glow rad="101600">
                  <a:schemeClr val="tx1"/>
                </a:glow>
              </a:effectLst>
              <a:ea typeface="ＭＳ Ｐゴシック" charset="0"/>
              <a:cs typeface="ＭＳ Ｐゴシック" charset="0"/>
            </a:endParaRPr>
          </a:p>
        </p:txBody>
      </p:sp>
      <p:sp>
        <p:nvSpPr>
          <p:cNvPr id="7" name="Rectangle 6"/>
          <p:cNvSpPr/>
          <p:nvPr/>
        </p:nvSpPr>
        <p:spPr>
          <a:xfrm>
            <a:off x="611560" y="3933056"/>
            <a:ext cx="6748462" cy="400050"/>
          </a:xfrm>
          <a:prstGeom prst="rect">
            <a:avLst/>
          </a:prstGeom>
          <a:effectLst/>
        </p:spPr>
        <p:txBody>
          <a:bodyPr>
            <a:spAutoFit/>
          </a:bodyPr>
          <a:lstStyle/>
          <a:p>
            <a:pPr eaLnBrk="0" hangingPunct="0">
              <a:defRPr/>
            </a:pPr>
            <a:r>
              <a:rPr lang="en-US" sz="2000" b="1" i="1" dirty="0">
                <a:solidFill>
                  <a:srgbClr val="FFFF00"/>
                </a:solidFill>
                <a:effectLst>
                  <a:glow rad="101600">
                    <a:schemeClr val="tx1"/>
                  </a:glow>
                </a:effectLst>
                <a:ea typeface="ＭＳ Ｐゴシック" charset="0"/>
                <a:cs typeface="ＭＳ Ｐゴシック" charset="0"/>
              </a:rPr>
              <a:t>“</a:t>
            </a:r>
            <a:r>
              <a:rPr lang="zh-CN" altLang="en-US" sz="2000" b="1" i="1" dirty="0">
                <a:solidFill>
                  <a:srgbClr val="FFFF00"/>
                </a:solidFill>
                <a:effectLst>
                  <a:glow rad="101600">
                    <a:schemeClr val="tx1"/>
                  </a:glow>
                </a:effectLst>
                <a:ea typeface="ＭＳ Ｐゴシック" charset="0"/>
                <a:cs typeface="ＭＳ Ｐゴシック" charset="0"/>
              </a:rPr>
              <a:t>你用油膏了我的头”</a:t>
            </a:r>
            <a:endParaRPr lang="en-US" sz="2000" i="1" dirty="0">
              <a:solidFill>
                <a:srgbClr val="FFFF00"/>
              </a:solidFill>
              <a:effectLst>
                <a:glow rad="101600">
                  <a:schemeClr val="tx1"/>
                </a:glow>
              </a:effectLst>
              <a:ea typeface="ＭＳ Ｐゴシック" charset="0"/>
              <a:cs typeface="ＭＳ Ｐゴシック" charset="0"/>
            </a:endParaRPr>
          </a:p>
        </p:txBody>
      </p:sp>
      <p:sp>
        <p:nvSpPr>
          <p:cNvPr id="8" name="Rectangle 7"/>
          <p:cNvSpPr/>
          <p:nvPr/>
        </p:nvSpPr>
        <p:spPr>
          <a:xfrm>
            <a:off x="611560" y="5085184"/>
            <a:ext cx="6748462" cy="400050"/>
          </a:xfrm>
          <a:prstGeom prst="rect">
            <a:avLst/>
          </a:prstGeom>
          <a:effectLst/>
        </p:spPr>
        <p:txBody>
          <a:bodyPr>
            <a:spAutoFit/>
          </a:bodyPr>
          <a:lstStyle/>
          <a:p>
            <a:pPr eaLnBrk="0" hangingPunct="0">
              <a:defRPr/>
            </a:pPr>
            <a:r>
              <a:rPr lang="en-US" sz="2000" b="1" i="1" dirty="0">
                <a:solidFill>
                  <a:srgbClr val="FFFF00"/>
                </a:solidFill>
                <a:effectLst>
                  <a:glow rad="101600">
                    <a:schemeClr val="tx1"/>
                  </a:glow>
                </a:effectLst>
                <a:ea typeface="ＭＳ Ｐゴシック" charset="0"/>
                <a:cs typeface="ＭＳ Ｐゴシック" charset="0"/>
              </a:rPr>
              <a:t>“</a:t>
            </a:r>
            <a:r>
              <a:rPr lang="zh-CN" altLang="en-US" sz="2000" b="1" i="1" dirty="0">
                <a:solidFill>
                  <a:srgbClr val="FFFF00"/>
                </a:solidFill>
                <a:effectLst>
                  <a:glow rad="101600">
                    <a:schemeClr val="tx1"/>
                  </a:glow>
                </a:effectLst>
                <a:ea typeface="ＭＳ Ｐゴシック" charset="0"/>
                <a:cs typeface="ＭＳ Ｐゴシック" charset="0"/>
              </a:rPr>
              <a:t>使我的福杯漫溢</a:t>
            </a:r>
            <a:r>
              <a:rPr lang="en-US" sz="2000" b="1" i="1" dirty="0">
                <a:solidFill>
                  <a:srgbClr val="FFFF00"/>
                </a:solidFill>
                <a:effectLst>
                  <a:glow rad="101600">
                    <a:schemeClr val="tx1"/>
                  </a:glow>
                </a:effectLst>
                <a:ea typeface="ＭＳ Ｐゴシック" charset="0"/>
                <a:cs typeface="ＭＳ Ｐゴシック" charset="0"/>
              </a:rPr>
              <a:t>"</a:t>
            </a:r>
            <a:endParaRPr lang="en-US" sz="2000" i="1" dirty="0">
              <a:solidFill>
                <a:srgbClr val="FFFF00"/>
              </a:solidFill>
              <a:effectLst>
                <a:glow rad="101600">
                  <a:schemeClr val="tx1"/>
                </a:glow>
              </a:effectLst>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749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749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74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2" grpId="0" build="p"/>
      <p:bldP spid="2"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Landscape 00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28035" name="Rectangle 3"/>
          <p:cNvSpPr>
            <a:spLocks noGrp="1" noChangeArrowheads="1"/>
          </p:cNvSpPr>
          <p:nvPr>
            <p:ph type="title" idx="4294967295"/>
          </p:nvPr>
        </p:nvSpPr>
        <p:spPr>
          <a:xfrm>
            <a:off x="457200" y="76200"/>
            <a:ext cx="8229600" cy="914400"/>
          </a:xfrm>
          <a:effectLst>
            <a:outerShdw blurRad="63500" dist="107763" dir="2700000" algn="ctr" rotWithShape="0">
              <a:srgbClr val="000000">
                <a:alpha val="74998"/>
              </a:srgbClr>
            </a:outerShdw>
          </a:effectLst>
        </p:spPr>
        <p:txBody>
          <a:bodyPr/>
          <a:lstStyle/>
          <a:p>
            <a:pPr eaLnBrk="1" hangingPunct="1">
              <a:defRPr/>
            </a:pPr>
            <a:r>
              <a:rPr lang="zh-CN" altLang="en-US" sz="6000" b="1" dirty="0" smtClean="0">
                <a:solidFill>
                  <a:schemeClr val="bg1"/>
                </a:solidFill>
                <a:latin typeface="Aramis Regular" charset="0"/>
                <a:ea typeface="ＭＳ Ｐゴシック" charset="0"/>
                <a:cs typeface="ＭＳ Ｐゴシック" charset="0"/>
              </a:rPr>
              <a:t>诗篇</a:t>
            </a:r>
            <a:r>
              <a:rPr lang="en-US" sz="6000" b="1" dirty="0" smtClean="0">
                <a:solidFill>
                  <a:schemeClr val="bg1"/>
                </a:solidFill>
                <a:latin typeface="Aramis Regular" charset="0"/>
                <a:ea typeface="ＭＳ Ｐゴシック" charset="0"/>
                <a:cs typeface="ＭＳ Ｐゴシック" charset="0"/>
              </a:rPr>
              <a:t> 23 </a:t>
            </a:r>
            <a:r>
              <a:rPr lang="zh-CN" altLang="en-US" sz="6000" b="1" dirty="0" smtClean="0">
                <a:solidFill>
                  <a:schemeClr val="bg1"/>
                </a:solidFill>
                <a:latin typeface="Aramis Regular" charset="0"/>
                <a:ea typeface="ＭＳ Ｐゴシック" charset="0"/>
                <a:cs typeface="ＭＳ Ｐゴシック" charset="0"/>
              </a:rPr>
              <a:t>篇</a:t>
            </a:r>
            <a:endParaRPr lang="en-US" dirty="0">
              <a:ea typeface="ＭＳ Ｐゴシック" charset="0"/>
              <a:cs typeface="ＭＳ Ｐゴシック" charset="0"/>
            </a:endParaRPr>
          </a:p>
        </p:txBody>
      </p:sp>
      <p:sp>
        <p:nvSpPr>
          <p:cNvPr id="428036" name="Text Box 4"/>
          <p:cNvSpPr txBox="1">
            <a:spLocks noChangeArrowheads="1"/>
          </p:cNvSpPr>
          <p:nvPr/>
        </p:nvSpPr>
        <p:spPr bwMode="auto">
          <a:xfrm>
            <a:off x="304800" y="1096963"/>
            <a:ext cx="8458200" cy="56324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en-US" sz="3600" baseline="30000" dirty="0">
                <a:solidFill>
                  <a:schemeClr val="bg1"/>
                </a:solidFill>
              </a:rPr>
              <a:t>1 </a:t>
            </a:r>
            <a:r>
              <a:rPr lang="zh-TW" altLang="en-US" sz="3600" dirty="0">
                <a:solidFill>
                  <a:schemeClr val="bg1"/>
                </a:solidFill>
              </a:rPr>
              <a:t>耶和华是我的牧者，我必不致缺乏。</a:t>
            </a:r>
            <a:r>
              <a:rPr lang="en-US" altLang="zh-TW" sz="3600" dirty="0">
                <a:solidFill>
                  <a:schemeClr val="bg1"/>
                </a:solidFill>
              </a:rPr>
              <a:t> </a:t>
            </a:r>
            <a:r>
              <a:rPr lang="en-US" altLang="zh-TW" sz="3600" baseline="30000" dirty="0">
                <a:solidFill>
                  <a:schemeClr val="bg1"/>
                </a:solidFill>
              </a:rPr>
              <a:t>2</a:t>
            </a:r>
            <a:r>
              <a:rPr lang="en-US" altLang="zh-TW" sz="3600" dirty="0">
                <a:solidFill>
                  <a:schemeClr val="bg1"/>
                </a:solidFill>
              </a:rPr>
              <a:t> </a:t>
            </a:r>
            <a:r>
              <a:rPr lang="zh-TW" altLang="en-US" sz="3600" dirty="0">
                <a:solidFill>
                  <a:schemeClr val="bg1"/>
                </a:solidFill>
              </a:rPr>
              <a:t>他使我躺卧在青草地上，领我在可安歇的水边。</a:t>
            </a:r>
            <a:r>
              <a:rPr lang="en-US" altLang="zh-TW" sz="3600" baseline="30000" dirty="0">
                <a:solidFill>
                  <a:schemeClr val="bg1"/>
                </a:solidFill>
              </a:rPr>
              <a:t>3</a:t>
            </a:r>
            <a:r>
              <a:rPr lang="en-US" altLang="zh-TW" sz="3600" dirty="0">
                <a:solidFill>
                  <a:schemeClr val="bg1"/>
                </a:solidFill>
              </a:rPr>
              <a:t> </a:t>
            </a:r>
            <a:r>
              <a:rPr lang="zh-TW" altLang="en-US" sz="3600" dirty="0">
                <a:solidFill>
                  <a:schemeClr val="bg1"/>
                </a:solidFill>
              </a:rPr>
              <a:t>他使我的灵魂苏醒，为自己的名引导我走义路。</a:t>
            </a:r>
            <a:r>
              <a:rPr lang="en-US" altLang="zh-TW" sz="3600" baseline="30000" dirty="0">
                <a:solidFill>
                  <a:schemeClr val="bg1"/>
                </a:solidFill>
              </a:rPr>
              <a:t>4</a:t>
            </a:r>
            <a:r>
              <a:rPr lang="en-US" altLang="zh-TW" sz="3600" dirty="0">
                <a:solidFill>
                  <a:schemeClr val="bg1"/>
                </a:solidFill>
              </a:rPr>
              <a:t> </a:t>
            </a:r>
            <a:r>
              <a:rPr lang="zh-TW" altLang="en-US" sz="3600" dirty="0">
                <a:solidFill>
                  <a:schemeClr val="bg1"/>
                </a:solidFill>
              </a:rPr>
              <a:t>我虽然行过死荫的幽谷，也不怕遭害，因为你与我同在；你的杖，你的</a:t>
            </a:r>
            <a:r>
              <a:rPr lang="zh-TW" altLang="en-US" sz="3600" dirty="0">
                <a:solidFill>
                  <a:srgbClr val="FFFFFF"/>
                </a:solidFill>
              </a:rPr>
              <a:t>竿，都安慰我。</a:t>
            </a:r>
            <a:r>
              <a:rPr lang="en-US" altLang="zh-TW" sz="3600" baseline="30000" dirty="0">
                <a:solidFill>
                  <a:srgbClr val="FFFFFF"/>
                </a:solidFill>
              </a:rPr>
              <a:t>5</a:t>
            </a:r>
            <a:r>
              <a:rPr lang="en-US" altLang="zh-TW" sz="3600" dirty="0">
                <a:solidFill>
                  <a:srgbClr val="FFFFFF"/>
                </a:solidFill>
              </a:rPr>
              <a:t> </a:t>
            </a:r>
            <a:r>
              <a:rPr lang="zh-TW" altLang="en-US" sz="3600" dirty="0">
                <a:solidFill>
                  <a:srgbClr val="FFFFFF"/>
                </a:solidFill>
              </a:rPr>
              <a:t>在我敌人面前，你为我摆设筵席</a:t>
            </a:r>
            <a:r>
              <a:rPr lang="zh-TW" altLang="en-US" sz="3600" dirty="0">
                <a:solidFill>
                  <a:schemeClr val="bg1"/>
                </a:solidFill>
              </a:rPr>
              <a:t>；你用油膏了我的头，使我的福杯满溢。</a:t>
            </a:r>
            <a:r>
              <a:rPr lang="en-US" altLang="zh-TW" sz="3600" baseline="30000" dirty="0">
                <a:solidFill>
                  <a:srgbClr val="FFFF00"/>
                </a:solidFill>
              </a:rPr>
              <a:t>6 </a:t>
            </a:r>
            <a:r>
              <a:rPr lang="zh-TW" altLang="en-US" sz="3600" dirty="0">
                <a:solidFill>
                  <a:srgbClr val="FFFF00"/>
                </a:solidFill>
              </a:rPr>
              <a:t>我一生一世必有恩惠慈爱随着我；我且要住在耶和华的殿中，直到永远。</a:t>
            </a:r>
            <a:endParaRPr lang="en-US" sz="3600"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3"/>
          <p:cNvSpPr>
            <a:spLocks noGrp="1" noChangeArrowheads="1"/>
          </p:cNvSpPr>
          <p:nvPr>
            <p:ph type="title" idx="4294967295"/>
          </p:nvPr>
        </p:nvSpPr>
        <p:spPr>
          <a:effectLst>
            <a:outerShdw blurRad="63500" dist="35921" dir="2700000" algn="ctr" rotWithShape="0">
              <a:schemeClr val="tx2">
                <a:alpha val="74998"/>
              </a:schemeClr>
            </a:outerShdw>
          </a:effectLst>
        </p:spPr>
        <p:txBody>
          <a:bodyPr/>
          <a:lstStyle/>
          <a:p>
            <a:pPr eaLnBrk="1" hangingPunct="1">
              <a:defRPr/>
            </a:pPr>
            <a:r>
              <a:rPr lang="zh-CN" altLang="en-US" sz="3600" b="1" dirty="0" smtClean="0">
                <a:solidFill>
                  <a:schemeClr val="bg1"/>
                </a:solidFill>
                <a:ea typeface="ＭＳ Ｐゴシック" charset="0"/>
                <a:cs typeface="ＭＳ Ｐゴシック" charset="0"/>
              </a:rPr>
              <a:t>有什么永远住在</a:t>
            </a:r>
            <a:r>
              <a:rPr lang="en-US" sz="3600" b="1" dirty="0">
                <a:solidFill>
                  <a:schemeClr val="bg1"/>
                </a:solidFill>
                <a:ea typeface="ＭＳ Ｐゴシック" charset="0"/>
                <a:cs typeface="ＭＳ Ｐゴシック" charset="0"/>
              </a:rPr>
              <a:t/>
            </a:r>
            <a:br>
              <a:rPr lang="en-US" sz="3600" b="1" dirty="0">
                <a:solidFill>
                  <a:schemeClr val="bg1"/>
                </a:solidFill>
                <a:ea typeface="ＭＳ Ｐゴシック" charset="0"/>
                <a:cs typeface="ＭＳ Ｐゴシック" charset="0"/>
              </a:rPr>
            </a:br>
            <a:r>
              <a:rPr lang="ja-JP" altLang="en-US" sz="3600" b="1" dirty="0" smtClean="0">
                <a:solidFill>
                  <a:schemeClr val="bg1"/>
                </a:solidFill>
                <a:ea typeface="ＭＳ Ｐゴシック" charset="0"/>
                <a:cs typeface="ＭＳ Ｐゴシック" charset="0"/>
              </a:rPr>
              <a:t>“</a:t>
            </a:r>
            <a:r>
              <a:rPr lang="zh-CN" altLang="en-US" sz="3600" b="1" dirty="0" smtClean="0">
                <a:solidFill>
                  <a:schemeClr val="bg1"/>
                </a:solidFill>
                <a:ea typeface="ＭＳ Ｐゴシック" charset="0"/>
                <a:cs typeface="ＭＳ Ｐゴシック" charset="0"/>
              </a:rPr>
              <a:t>主的殿里</a:t>
            </a:r>
            <a:r>
              <a:rPr lang="ja-JP" altLang="en-US" sz="3600" b="1" dirty="0" smtClean="0">
                <a:solidFill>
                  <a:schemeClr val="bg1"/>
                </a:solidFill>
                <a:ea typeface="ＭＳ Ｐゴシック" charset="0"/>
                <a:cs typeface="ＭＳ Ｐゴシック" charset="0"/>
              </a:rPr>
              <a:t>”</a:t>
            </a:r>
            <a:r>
              <a:rPr lang="en-US" altLang="ja-JP" sz="3600" b="1" dirty="0">
                <a:solidFill>
                  <a:schemeClr val="bg1"/>
                </a:solidFill>
                <a:ea typeface="ＭＳ Ｐゴシック" charset="0"/>
                <a:cs typeface="ＭＳ Ｐゴシック" charset="0"/>
              </a:rPr>
              <a:t>?</a:t>
            </a:r>
            <a:endParaRPr lang="en-US" b="1" dirty="0">
              <a:ea typeface="ＭＳ Ｐゴシック" charset="0"/>
              <a:cs typeface="ＭＳ Ｐゴシック" charset="0"/>
            </a:endParaRPr>
          </a:p>
        </p:txBody>
      </p:sp>
      <p:sp>
        <p:nvSpPr>
          <p:cNvPr id="9" name="TextBox 8"/>
          <p:cNvSpPr txBox="1">
            <a:spLocks noChangeArrowheads="1"/>
          </p:cNvSpPr>
          <p:nvPr/>
        </p:nvSpPr>
        <p:spPr bwMode="auto">
          <a:xfrm>
            <a:off x="4241800" y="3733800"/>
            <a:ext cx="696913" cy="708025"/>
          </a:xfrm>
          <a:prstGeom prst="rect">
            <a:avLst/>
          </a:prstGeom>
          <a:noFill/>
          <a:ln w="9525">
            <a:noFill/>
            <a:miter lim="800000"/>
            <a:headEnd/>
            <a:tailEnd/>
          </a:ln>
        </p:spPr>
        <p:txBody>
          <a:bodyPr wrap="none">
            <a:spAutoFit/>
          </a:bodyPr>
          <a:lstStyle/>
          <a:p>
            <a:pPr eaLnBrk="0" hangingPunct="0"/>
            <a:r>
              <a:rPr lang="zh-CN" altLang="en-US" sz="4000" b="1">
                <a:solidFill>
                  <a:srgbClr val="FFFFFF"/>
                </a:solidFill>
              </a:rPr>
              <a:t>或</a:t>
            </a:r>
          </a:p>
        </p:txBody>
      </p:sp>
      <p:pic>
        <p:nvPicPr>
          <p:cNvPr id="7" name="Picture 6" descr="SETTING-UP-THE-TABERNACLE.jpg"/>
          <p:cNvPicPr>
            <a:picLocks noChangeAspect="1"/>
          </p:cNvPicPr>
          <p:nvPr/>
        </p:nvPicPr>
        <p:blipFill>
          <a:blip r:embed="rId3"/>
          <a:srcRect/>
          <a:stretch>
            <a:fillRect/>
          </a:stretch>
        </p:blipFill>
        <p:spPr bwMode="auto">
          <a:xfrm>
            <a:off x="5029200" y="2286000"/>
            <a:ext cx="4114800" cy="3086100"/>
          </a:xfrm>
          <a:prstGeom prst="rect">
            <a:avLst/>
          </a:prstGeom>
          <a:noFill/>
          <a:ln w="9525">
            <a:noFill/>
            <a:miter lim="800000"/>
            <a:headEnd/>
            <a:tailEnd/>
          </a:ln>
        </p:spPr>
      </p:pic>
      <p:pic>
        <p:nvPicPr>
          <p:cNvPr id="10" name="Picture 9" descr="heaveny mansion.jpg"/>
          <p:cNvPicPr>
            <a:picLocks noChangeAspect="1"/>
          </p:cNvPicPr>
          <p:nvPr/>
        </p:nvPicPr>
        <p:blipFill>
          <a:blip r:embed="rId4"/>
          <a:srcRect/>
          <a:stretch>
            <a:fillRect/>
          </a:stretch>
        </p:blipFill>
        <p:spPr bwMode="auto">
          <a:xfrm>
            <a:off x="0" y="2286000"/>
            <a:ext cx="4114800" cy="3086100"/>
          </a:xfrm>
          <a:prstGeom prst="rect">
            <a:avLst/>
          </a:prstGeom>
          <a:noFill/>
          <a:ln w="9525">
            <a:noFill/>
            <a:miter lim="800000"/>
            <a:headEnd/>
            <a:tailEnd/>
          </a:ln>
        </p:spPr>
      </p:pic>
      <p:sp>
        <p:nvSpPr>
          <p:cNvPr id="12" name="TextBox 11"/>
          <p:cNvSpPr txBox="1">
            <a:spLocks noChangeArrowheads="1"/>
          </p:cNvSpPr>
          <p:nvPr/>
        </p:nvSpPr>
        <p:spPr bwMode="auto">
          <a:xfrm>
            <a:off x="0" y="5410200"/>
            <a:ext cx="4067175" cy="584200"/>
          </a:xfrm>
          <a:prstGeom prst="rect">
            <a:avLst/>
          </a:prstGeom>
          <a:noFill/>
          <a:ln w="9525">
            <a:noFill/>
            <a:miter lim="800000"/>
            <a:headEnd/>
            <a:tailEnd/>
          </a:ln>
        </p:spPr>
        <p:txBody>
          <a:bodyPr>
            <a:spAutoFit/>
          </a:bodyPr>
          <a:lstStyle/>
          <a:p>
            <a:pPr algn="ctr" eaLnBrk="0" hangingPunct="0"/>
            <a:r>
              <a:rPr lang="zh-CN" altLang="en-US" sz="3200" b="1">
                <a:solidFill>
                  <a:srgbClr val="FFFFFF"/>
                </a:solidFill>
              </a:rPr>
              <a:t>住在天堂般的房子里</a:t>
            </a:r>
          </a:p>
        </p:txBody>
      </p:sp>
      <p:sp>
        <p:nvSpPr>
          <p:cNvPr id="13" name="TextBox 12"/>
          <p:cNvSpPr txBox="1">
            <a:spLocks noChangeArrowheads="1"/>
          </p:cNvSpPr>
          <p:nvPr/>
        </p:nvSpPr>
        <p:spPr bwMode="auto">
          <a:xfrm>
            <a:off x="6096000" y="5410200"/>
            <a:ext cx="2743200" cy="584200"/>
          </a:xfrm>
          <a:prstGeom prst="rect">
            <a:avLst/>
          </a:prstGeom>
          <a:noFill/>
          <a:ln w="9525">
            <a:noFill/>
            <a:miter lim="800000"/>
            <a:headEnd/>
            <a:tailEnd/>
          </a:ln>
        </p:spPr>
        <p:txBody>
          <a:bodyPr>
            <a:spAutoFit/>
          </a:bodyPr>
          <a:lstStyle/>
          <a:p>
            <a:pPr algn="ctr" eaLnBrk="0" hangingPunct="0"/>
            <a:r>
              <a:rPr lang="zh-CN" altLang="en-US" sz="3200" b="1">
                <a:solidFill>
                  <a:srgbClr val="FFFFFF"/>
                </a:solidFill>
              </a:rPr>
              <a:t>圣殿敬拜</a:t>
            </a:r>
          </a:p>
        </p:txBody>
      </p:sp>
      <p:sp>
        <p:nvSpPr>
          <p:cNvPr id="430090" name="WordArt 10"/>
          <p:cNvSpPr>
            <a:spLocks noChangeArrowheads="1" noChangeShapeType="1" noTextEdit="1"/>
          </p:cNvSpPr>
          <p:nvPr/>
        </p:nvSpPr>
        <p:spPr bwMode="auto">
          <a:xfrm>
            <a:off x="5257800" y="4419600"/>
            <a:ext cx="1066800" cy="2209800"/>
          </a:xfrm>
          <a:prstGeom prst="rect">
            <a:avLst/>
          </a:prstGeom>
        </p:spPr>
        <p:txBody>
          <a:bodyPr wrap="none" fromWordArt="1">
            <a:prstTxWarp prst="textCascadeUp">
              <a:avLst>
                <a:gd name="adj" fmla="val 44444"/>
              </a:avLst>
            </a:prstTxWarp>
            <a:scene3d>
              <a:camera prst="legacyPerspectiveFront">
                <a:rot lat="20519959" lon="1080000" rev="0"/>
              </a:camera>
              <a:lightRig rig="legacyHarsh2" dir="b"/>
            </a:scene3d>
            <a:sp3d extrusionH="430200" prstMaterial="legacyMatte">
              <a:extrusionClr>
                <a:srgbClr val="FF6600"/>
              </a:extrusionClr>
            </a:sp3d>
          </a:bodyPr>
          <a:lstStyle/>
          <a:p>
            <a:pPr algn="ctr"/>
            <a:r>
              <a:rPr lang="en-US" altLang="zh-CN" sz="3600" kern="10">
                <a:ln w="9525">
                  <a:round/>
                  <a:headEnd/>
                  <a:tailEnd/>
                </a:ln>
                <a:gradFill rotWithShape="1">
                  <a:gsLst>
                    <a:gs pos="0">
                      <a:srgbClr val="FFE701"/>
                    </a:gs>
                    <a:gs pos="100000">
                      <a:srgbClr val="FE3E02"/>
                    </a:gs>
                  </a:gsLst>
                  <a:lin ang="5400000" scaled="1"/>
                </a:gradFill>
                <a:latin typeface="Impact"/>
              </a:rPr>
              <a:t>?</a:t>
            </a:r>
            <a:endParaRPr lang="zh-CN" altLang="en-US" sz="3600" kern="10">
              <a:ln w="9525">
                <a:round/>
                <a:headEnd/>
                <a:tailEnd/>
              </a:ln>
              <a:gradFill rotWithShape="1">
                <a:gsLst>
                  <a:gs pos="0">
                    <a:srgbClr val="FFE701"/>
                  </a:gs>
                  <a:gs pos="100000">
                    <a:srgbClr val="FE3E02"/>
                  </a:gs>
                </a:gsLst>
                <a:lin ang="5400000" scaled="1"/>
              </a:gradFill>
              <a:latin typeface="Impact"/>
            </a:endParaRP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4" fill="hold" grpId="0" nodeType="afterEffect">
                                  <p:stCondLst>
                                    <p:cond delay="0"/>
                                  </p:stCondLst>
                                  <p:childTnLst>
                                    <p:set>
                                      <p:cBhvr>
                                        <p:cTn id="21" dur="1" fill="hold">
                                          <p:stCondLst>
                                            <p:cond delay="0"/>
                                          </p:stCondLst>
                                        </p:cTn>
                                        <p:tgtEl>
                                          <p:spTgt spid="430090"/>
                                        </p:tgtEl>
                                        <p:attrNameLst>
                                          <p:attrName>style.visibility</p:attrName>
                                        </p:attrNameLst>
                                      </p:cBhvr>
                                      <p:to>
                                        <p:strVal val="visible"/>
                                      </p:to>
                                    </p:set>
                                    <p:animEffect transition="in" filter="wipe(down)">
                                      <p:cBhvr>
                                        <p:cTn id="22" dur="1000"/>
                                        <p:tgtEl>
                                          <p:spTgt spid="430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4300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Landscape 080"/>
          <p:cNvPicPr>
            <a:picLocks noChangeAspect="1" noChangeArrowheads="1"/>
          </p:cNvPicPr>
          <p:nvPr/>
        </p:nvPicPr>
        <p:blipFill>
          <a:blip r:embed="rId3">
            <a:lum bright="-18000" contrast="12000"/>
          </a:blip>
          <a:srcRect/>
          <a:stretch>
            <a:fillRect/>
          </a:stretch>
        </p:blipFill>
        <p:spPr bwMode="auto">
          <a:xfrm>
            <a:off x="0" y="0"/>
            <a:ext cx="9144000" cy="6858000"/>
          </a:xfrm>
          <a:prstGeom prst="rect">
            <a:avLst/>
          </a:prstGeom>
          <a:noFill/>
          <a:ln w="9525">
            <a:noFill/>
            <a:miter lim="800000"/>
            <a:headEnd/>
            <a:tailEnd/>
          </a:ln>
        </p:spPr>
      </p:pic>
      <p:sp>
        <p:nvSpPr>
          <p:cNvPr id="449539" name="Rectangle 3"/>
          <p:cNvSpPr>
            <a:spLocks noGrp="1" noChangeArrowheads="1"/>
          </p:cNvSpPr>
          <p:nvPr>
            <p:ph type="title" idx="4294967295"/>
          </p:nvPr>
        </p:nvSpPr>
        <p:spPr>
          <a:solidFill>
            <a:schemeClr val="tx2"/>
          </a:solidFill>
          <a:effectLst>
            <a:outerShdw blurRad="63500" dist="35921" dir="2700000" algn="ctr" rotWithShape="0">
              <a:schemeClr val="tx2">
                <a:alpha val="74998"/>
              </a:schemeClr>
            </a:outerShdw>
          </a:effectLst>
        </p:spPr>
        <p:txBody>
          <a:bodyPr/>
          <a:lstStyle/>
          <a:p>
            <a:pPr eaLnBrk="1" hangingPunct="1">
              <a:defRPr/>
            </a:pPr>
            <a:r>
              <a:rPr lang="zh-CN" altLang="en-US" dirty="0" smtClean="0">
                <a:solidFill>
                  <a:schemeClr val="bg1"/>
                </a:solidFill>
                <a:ea typeface="ＭＳ Ｐゴシック" charset="0"/>
                <a:cs typeface="Arial" charset="0"/>
              </a:rPr>
              <a:t>诗篇</a:t>
            </a:r>
            <a:r>
              <a:rPr lang="en-US" dirty="0" smtClean="0">
                <a:solidFill>
                  <a:schemeClr val="bg1"/>
                </a:solidFill>
                <a:ea typeface="ＭＳ Ｐゴシック" charset="0"/>
                <a:cs typeface="Arial" charset="0"/>
              </a:rPr>
              <a:t> 23 </a:t>
            </a:r>
            <a:r>
              <a:rPr lang="zh-CN" altLang="en-US" dirty="0" smtClean="0">
                <a:solidFill>
                  <a:schemeClr val="bg1"/>
                </a:solidFill>
                <a:ea typeface="ＭＳ Ｐゴシック" charset="0"/>
                <a:cs typeface="Arial" charset="0"/>
              </a:rPr>
              <a:t>篇</a:t>
            </a:r>
            <a:r>
              <a:rPr lang="en-US" dirty="0" smtClean="0">
                <a:solidFill>
                  <a:schemeClr val="bg1"/>
                </a:solidFill>
                <a:ea typeface="ＭＳ Ｐゴシック" charset="0"/>
                <a:cs typeface="Arial" charset="0"/>
              </a:rPr>
              <a:t> </a:t>
            </a:r>
            <a:r>
              <a:rPr lang="zh-CN" altLang="en-US" dirty="0" smtClean="0">
                <a:solidFill>
                  <a:schemeClr val="bg1"/>
                </a:solidFill>
                <a:ea typeface="ＭＳ Ｐゴシック" charset="0"/>
                <a:cs typeface="Arial" charset="0"/>
              </a:rPr>
              <a:t>释经大纲</a:t>
            </a:r>
            <a:endParaRPr lang="en-US" dirty="0">
              <a:ea typeface="ＭＳ Ｐゴシック" charset="0"/>
              <a:cs typeface="Arial" charset="0"/>
            </a:endParaRPr>
          </a:p>
        </p:txBody>
      </p:sp>
      <p:sp>
        <p:nvSpPr>
          <p:cNvPr id="449540" name="Text Box 4"/>
          <p:cNvSpPr txBox="1">
            <a:spLocks noChangeArrowheads="1"/>
          </p:cNvSpPr>
          <p:nvPr/>
        </p:nvSpPr>
        <p:spPr bwMode="auto">
          <a:xfrm>
            <a:off x="-547688" y="1600200"/>
            <a:ext cx="9463088" cy="2678113"/>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2" eaLnBrk="0" hangingPunct="0">
              <a:defRPr/>
            </a:pPr>
            <a:r>
              <a:rPr lang="zh-CN" altLang="en-US" b="1" dirty="0" smtClean="0">
                <a:solidFill>
                  <a:schemeClr val="bg1"/>
                </a:solidFill>
                <a:cs typeface="Arial" charset="0"/>
              </a:rPr>
              <a:t>三，</a:t>
            </a:r>
            <a:r>
              <a:rPr lang="en-US" altLang="ja-JP" b="1" dirty="0" smtClean="0">
                <a:solidFill>
                  <a:schemeClr val="bg1"/>
                </a:solidFill>
                <a:cs typeface="Arial" charset="0"/>
              </a:rPr>
              <a:t>(6) </a:t>
            </a:r>
            <a:r>
              <a:rPr lang="zh-CN" altLang="en-US" b="1" dirty="0" smtClean="0">
                <a:solidFill>
                  <a:schemeClr val="bg1"/>
                </a:solidFill>
                <a:cs typeface="Arial" charset="0"/>
              </a:rPr>
              <a:t>大卫对神对他不断的好处的</a:t>
            </a:r>
            <a:r>
              <a:rPr lang="zh-CN" altLang="en-US" b="1" dirty="0" smtClean="0">
                <a:solidFill>
                  <a:srgbClr val="FFFF00"/>
                </a:solidFill>
                <a:cs typeface="Arial" charset="0"/>
              </a:rPr>
              <a:t>回应</a:t>
            </a:r>
            <a:r>
              <a:rPr lang="zh-CN" altLang="en-US" b="1" dirty="0" smtClean="0">
                <a:solidFill>
                  <a:schemeClr val="bg1"/>
                </a:solidFill>
                <a:cs typeface="Arial" charset="0"/>
              </a:rPr>
              <a:t>是将自己剩余的生命献上与耶和华一同在殿里。</a:t>
            </a:r>
            <a:endParaRPr lang="en-US" altLang="zh-CN" b="1" dirty="0" smtClean="0">
              <a:solidFill>
                <a:schemeClr val="bg1"/>
              </a:solidFill>
              <a:cs typeface="Arial" charset="0"/>
            </a:endParaRPr>
          </a:p>
          <a:p>
            <a:pPr lvl="2" eaLnBrk="0" hangingPunct="0">
              <a:defRPr/>
            </a:pPr>
            <a:endParaRPr lang="en-US" b="1" dirty="0" smtClean="0">
              <a:solidFill>
                <a:schemeClr val="bg1"/>
              </a:solidFill>
              <a:cs typeface="Arial" charset="0"/>
            </a:endParaRPr>
          </a:p>
          <a:p>
            <a:pPr lvl="2" eaLnBrk="0" hangingPunct="0">
              <a:defRPr/>
            </a:pPr>
            <a:endParaRPr lang="en-US" b="1" dirty="0" smtClean="0">
              <a:solidFill>
                <a:schemeClr val="bg1"/>
              </a:solidFill>
              <a:cs typeface="Arial" charset="0"/>
            </a:endParaRPr>
          </a:p>
          <a:p>
            <a:pPr lvl="3" eaLnBrk="0" hangingPunct="0">
              <a:buFontTx/>
              <a:buAutoNum type="alphaUcPeriod"/>
              <a:defRPr/>
            </a:pPr>
            <a:r>
              <a:rPr lang="en-US" b="1" dirty="0" smtClean="0">
                <a:solidFill>
                  <a:schemeClr val="bg1"/>
                </a:solidFill>
                <a:cs typeface="Arial" charset="0"/>
              </a:rPr>
              <a:t>(6</a:t>
            </a:r>
            <a:r>
              <a:rPr lang="zh-CN" altLang="en-US" b="1" dirty="0" smtClean="0">
                <a:solidFill>
                  <a:schemeClr val="bg1"/>
                </a:solidFill>
                <a:cs typeface="Arial" charset="0"/>
              </a:rPr>
              <a:t>上</a:t>
            </a:r>
            <a:r>
              <a:rPr lang="en-US" altLang="ja-JP" b="1" dirty="0" smtClean="0">
                <a:solidFill>
                  <a:schemeClr val="bg1"/>
                </a:solidFill>
                <a:cs typeface="Arial" charset="0"/>
              </a:rPr>
              <a:t>) </a:t>
            </a:r>
            <a:r>
              <a:rPr lang="zh-CN" altLang="en-US" b="1" dirty="0" smtClean="0">
                <a:solidFill>
                  <a:schemeClr val="bg1"/>
                </a:solidFill>
                <a:cs typeface="Arial" charset="0"/>
              </a:rPr>
              <a:t>大卫对耶和华将会对他</a:t>
            </a:r>
            <a:r>
              <a:rPr lang="zh-CN" altLang="en-US" b="1" dirty="0" smtClean="0">
                <a:solidFill>
                  <a:srgbClr val="FFFF00"/>
                </a:solidFill>
                <a:cs typeface="Arial" charset="0"/>
              </a:rPr>
              <a:t>彰显</a:t>
            </a:r>
            <a:r>
              <a:rPr lang="zh-CN" altLang="en-US" b="1" dirty="0" smtClean="0">
                <a:solidFill>
                  <a:schemeClr val="bg1"/>
                </a:solidFill>
                <a:cs typeface="Arial" charset="0"/>
              </a:rPr>
              <a:t>美好满有信心。</a:t>
            </a:r>
            <a:endParaRPr lang="en-US" altLang="zh-CN" b="1" dirty="0" smtClean="0">
              <a:solidFill>
                <a:schemeClr val="bg1"/>
              </a:solidFill>
              <a:cs typeface="Arial" charset="0"/>
            </a:endParaRPr>
          </a:p>
          <a:p>
            <a:pPr lvl="3" eaLnBrk="0" hangingPunct="0">
              <a:defRPr/>
            </a:pPr>
            <a:endParaRPr lang="en-US" b="1" dirty="0" smtClean="0">
              <a:solidFill>
                <a:schemeClr val="bg1"/>
              </a:solidFill>
              <a:cs typeface="Arial" charset="0"/>
            </a:endParaRPr>
          </a:p>
          <a:p>
            <a:pPr lvl="3" eaLnBrk="0" hangingPunct="0">
              <a:defRPr/>
            </a:pPr>
            <a:r>
              <a:rPr lang="en-US" b="1" dirty="0" smtClean="0">
                <a:solidFill>
                  <a:schemeClr val="bg1"/>
                </a:solidFill>
                <a:cs typeface="Arial" charset="0"/>
              </a:rPr>
              <a:t>B.	(6</a:t>
            </a:r>
            <a:r>
              <a:rPr lang="zh-CN" altLang="en-US" b="1" dirty="0" smtClean="0">
                <a:solidFill>
                  <a:schemeClr val="bg1"/>
                </a:solidFill>
                <a:cs typeface="Arial" charset="0"/>
              </a:rPr>
              <a:t>下</a:t>
            </a:r>
            <a:r>
              <a:rPr lang="en-US" altLang="ja-JP" b="1" dirty="0" smtClean="0">
                <a:solidFill>
                  <a:schemeClr val="bg1"/>
                </a:solidFill>
                <a:cs typeface="Arial" charset="0"/>
              </a:rPr>
              <a:t>) </a:t>
            </a:r>
            <a:r>
              <a:rPr lang="zh-CN" altLang="en-US" b="1" dirty="0" smtClean="0">
                <a:solidFill>
                  <a:schemeClr val="bg1"/>
                </a:solidFill>
                <a:cs typeface="Arial" charset="0"/>
              </a:rPr>
              <a:t>大卫的回应是将自己</a:t>
            </a:r>
            <a:r>
              <a:rPr lang="zh-CN" altLang="en-US" b="1" dirty="0" smtClean="0">
                <a:solidFill>
                  <a:srgbClr val="FFFF00"/>
                </a:solidFill>
                <a:cs typeface="Arial" charset="0"/>
              </a:rPr>
              <a:t>献上</a:t>
            </a:r>
            <a:r>
              <a:rPr lang="zh-CN" altLang="en-US" b="1" dirty="0" smtClean="0">
                <a:solidFill>
                  <a:schemeClr val="bg1"/>
                </a:solidFill>
                <a:cs typeface="Arial" charset="0"/>
              </a:rPr>
              <a:t>与耶和华一同在殿里。</a:t>
            </a:r>
            <a:endParaRPr lang="en-US" b="1" dirty="0" smtClean="0">
              <a:solidFill>
                <a:schemeClr val="bg1"/>
              </a:solidFill>
              <a:cs typeface="Arial" charset="0"/>
            </a:endParaRPr>
          </a:p>
        </p:txBody>
      </p:sp>
      <p:sp>
        <p:nvSpPr>
          <p:cNvPr id="146436" name="Text Box 5"/>
          <p:cNvSpPr txBox="1">
            <a:spLocks noChangeArrowheads="1"/>
          </p:cNvSpPr>
          <p:nvPr/>
        </p:nvSpPr>
        <p:spPr bwMode="auto">
          <a:xfrm>
            <a:off x="8543925" y="76200"/>
            <a:ext cx="523875" cy="457200"/>
          </a:xfrm>
          <a:prstGeom prst="rect">
            <a:avLst/>
          </a:prstGeom>
          <a:noFill/>
          <a:ln w="9525">
            <a:noFill/>
            <a:miter lim="800000"/>
            <a:headEnd/>
            <a:tailEnd/>
          </a:ln>
        </p:spPr>
        <p:txBody>
          <a:bodyPr wrap="none">
            <a:spAutoFit/>
          </a:bodyPr>
          <a:lstStyle/>
          <a:p>
            <a:pPr eaLnBrk="0" hangingPunct="0"/>
            <a:r>
              <a:rPr lang="en-US" altLang="zh-CN" b="1">
                <a:solidFill>
                  <a:schemeClr val="bg1"/>
                </a:solidFill>
                <a:cs typeface="Arial" charset="0"/>
              </a:rPr>
              <a:t>46</a:t>
            </a:r>
            <a:endParaRPr lang="en-US" altLang="zh-CN">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altLang="zh-CN" smtClean="0"/>
              <a:t>What do you do for a living?</a:t>
            </a:r>
          </a:p>
        </p:txBody>
      </p:sp>
      <p:pic>
        <p:nvPicPr>
          <p:cNvPr id="86018" name="Picture 4" descr="BeMoreVague"/>
          <p:cNvPicPr>
            <a:picLocks noChangeAspect="1" noChangeArrowheads="1"/>
          </p:cNvPicPr>
          <p:nvPr/>
        </p:nvPicPr>
        <p:blipFill>
          <a:blip r:embed="rId3" cstate="screen">
            <a:extLst>
              <a:ext uri="{28A0092B-C50C-407E-A947-70E740481C1C}">
                <a14:useLocalDpi xmlns:a14="http://schemas.microsoft.com/office/drawing/2010/main"/>
              </a:ext>
            </a:extLst>
          </a:blip>
          <a:srcRect l="24228" t="10992" r="20599" b="59821"/>
          <a:stretch>
            <a:fillRect/>
          </a:stretch>
        </p:blipFill>
        <p:spPr bwMode="auto">
          <a:xfrm>
            <a:off x="0" y="0"/>
            <a:ext cx="9164638" cy="6858000"/>
          </a:xfrm>
          <a:prstGeom prst="rect">
            <a:avLst/>
          </a:prstGeom>
          <a:noFill/>
          <a:ln w="9525">
            <a:noFill/>
            <a:miter lim="800000"/>
            <a:headEnd/>
            <a:tailEnd/>
          </a:ln>
        </p:spPr>
      </p:pic>
      <p:sp>
        <p:nvSpPr>
          <p:cNvPr id="86019" name="Rounded Rectangular Callout 2"/>
          <p:cNvSpPr>
            <a:spLocks noChangeArrowheads="1"/>
          </p:cNvSpPr>
          <p:nvPr/>
        </p:nvSpPr>
        <p:spPr bwMode="auto">
          <a:xfrm rot="10800000" flipV="1">
            <a:off x="0" y="-34925"/>
            <a:ext cx="5400675" cy="1773238"/>
          </a:xfrm>
          <a:prstGeom prst="wedgeRoundRectCallout">
            <a:avLst>
              <a:gd name="adj1" fmla="val -23028"/>
              <a:gd name="adj2" fmla="val 98759"/>
              <a:gd name="adj3" fmla="val 16667"/>
            </a:avLst>
          </a:prstGeom>
          <a:solidFill>
            <a:srgbClr val="860000"/>
          </a:solidFill>
          <a:ln w="9525">
            <a:solidFill>
              <a:schemeClr val="tx1"/>
            </a:solidFill>
            <a:round/>
            <a:headEnd/>
            <a:tailEnd/>
          </a:ln>
        </p:spPr>
        <p:txBody>
          <a:bodyPr/>
          <a:lstStyle/>
          <a:p>
            <a:pPr algn="ctr" eaLnBrk="0" hangingPunct="0"/>
            <a:r>
              <a:rPr lang="zh-CN" altLang="en-US" sz="4800"/>
              <a:t>你是做什么的</a:t>
            </a:r>
            <a:r>
              <a:rPr lang="en-US" altLang="ja-JP" sz="4800"/>
              <a:t>?</a:t>
            </a:r>
            <a:endParaRPr lang="en-US" altLang="zh-CN"/>
          </a:p>
        </p:txBody>
      </p:sp>
      <p:sp>
        <p:nvSpPr>
          <p:cNvPr id="86020" name="Rounded Rectangular Callout 5"/>
          <p:cNvSpPr>
            <a:spLocks noChangeArrowheads="1"/>
          </p:cNvSpPr>
          <p:nvPr/>
        </p:nvSpPr>
        <p:spPr bwMode="auto">
          <a:xfrm rot="10800000" flipV="1">
            <a:off x="5761038" y="115888"/>
            <a:ext cx="3419475" cy="1728787"/>
          </a:xfrm>
          <a:prstGeom prst="wedgeRoundRectCallout">
            <a:avLst>
              <a:gd name="adj1" fmla="val -24500"/>
              <a:gd name="adj2" fmla="val 114708"/>
              <a:gd name="adj3" fmla="val 16667"/>
            </a:avLst>
          </a:prstGeom>
          <a:solidFill>
            <a:schemeClr val="bg1"/>
          </a:solidFill>
          <a:ln w="9525">
            <a:solidFill>
              <a:schemeClr val="tx1"/>
            </a:solidFill>
            <a:round/>
            <a:headEnd/>
            <a:tailEnd/>
          </a:ln>
        </p:spPr>
        <p:txBody>
          <a:bodyPr/>
          <a:lstStyle/>
          <a:p>
            <a:pPr algn="ctr" eaLnBrk="0" hangingPunct="0"/>
            <a:endParaRPr lang="en-US" altLang="zh-CN"/>
          </a:p>
        </p:txBody>
      </p:sp>
      <p:sp>
        <p:nvSpPr>
          <p:cNvPr id="4" name="TextBox 3"/>
          <p:cNvSpPr txBox="1">
            <a:spLocks noChangeArrowheads="1"/>
          </p:cNvSpPr>
          <p:nvPr/>
        </p:nvSpPr>
        <p:spPr bwMode="auto">
          <a:xfrm>
            <a:off x="5795963" y="549275"/>
            <a:ext cx="3276600" cy="830263"/>
          </a:xfrm>
          <a:prstGeom prst="rect">
            <a:avLst/>
          </a:prstGeom>
          <a:noFill/>
          <a:ln w="9525">
            <a:noFill/>
            <a:miter lim="800000"/>
            <a:headEnd/>
            <a:tailEnd/>
          </a:ln>
        </p:spPr>
        <p:txBody>
          <a:bodyPr>
            <a:spAutoFit/>
          </a:bodyPr>
          <a:lstStyle/>
          <a:p>
            <a:pPr algn="ctr" eaLnBrk="0" hangingPunct="0"/>
            <a:r>
              <a:rPr lang="zh-CN" altLang="en-US" sz="4800">
                <a:solidFill>
                  <a:srgbClr val="FFFFFF"/>
                </a:solidFill>
              </a:rPr>
              <a:t>我工作。</a:t>
            </a:r>
            <a:endParaRPr lang="zh-CN" altLang="en-US">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Landscape 080"/>
          <p:cNvPicPr>
            <a:picLocks noChangeAspect="1" noChangeArrowheads="1"/>
          </p:cNvPicPr>
          <p:nvPr/>
        </p:nvPicPr>
        <p:blipFill>
          <a:blip r:embed="rId3">
            <a:lum bright="-18000" contrast="12000"/>
          </a:blip>
          <a:srcRect/>
          <a:stretch>
            <a:fillRect/>
          </a:stretch>
        </p:blipFill>
        <p:spPr bwMode="auto">
          <a:xfrm>
            <a:off x="-227013" y="0"/>
            <a:ext cx="9371013" cy="6858000"/>
          </a:xfrm>
          <a:prstGeom prst="rect">
            <a:avLst/>
          </a:prstGeom>
          <a:noFill/>
          <a:ln w="9525">
            <a:noFill/>
            <a:miter lim="800000"/>
            <a:headEnd/>
            <a:tailEnd/>
          </a:ln>
        </p:spPr>
      </p:pic>
      <p:sp>
        <p:nvSpPr>
          <p:cNvPr id="448515" name="Rectangle 3"/>
          <p:cNvSpPr>
            <a:spLocks noGrp="1" noChangeArrowheads="1"/>
          </p:cNvSpPr>
          <p:nvPr>
            <p:ph type="title" idx="4294967295"/>
          </p:nvPr>
        </p:nvSpPr>
        <p:spPr>
          <a:xfrm>
            <a:off x="252413" y="274638"/>
            <a:ext cx="8434387" cy="11430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zh-CN" altLang="en-US" dirty="0" smtClean="0">
                <a:solidFill>
                  <a:schemeClr val="bg1"/>
                </a:solidFill>
                <a:ea typeface="ＭＳ Ｐゴシック" charset="0"/>
                <a:cs typeface="Arial" charset="0"/>
              </a:rPr>
              <a:t>诗篇</a:t>
            </a:r>
            <a:r>
              <a:rPr lang="en-US" dirty="0" smtClean="0">
                <a:solidFill>
                  <a:schemeClr val="bg1"/>
                </a:solidFill>
                <a:ea typeface="ＭＳ Ｐゴシック" charset="0"/>
                <a:cs typeface="Arial" charset="0"/>
              </a:rPr>
              <a:t> 23 </a:t>
            </a:r>
            <a:r>
              <a:rPr lang="zh-CN" altLang="en-US" dirty="0" smtClean="0">
                <a:solidFill>
                  <a:schemeClr val="bg1"/>
                </a:solidFill>
                <a:ea typeface="ＭＳ Ｐゴシック" charset="0"/>
                <a:cs typeface="Arial" charset="0"/>
              </a:rPr>
              <a:t>篇</a:t>
            </a:r>
            <a:r>
              <a:rPr lang="en-US" dirty="0" smtClean="0">
                <a:solidFill>
                  <a:schemeClr val="bg1"/>
                </a:solidFill>
                <a:ea typeface="ＭＳ Ｐゴシック" charset="0"/>
                <a:cs typeface="Arial" charset="0"/>
              </a:rPr>
              <a:t> </a:t>
            </a:r>
            <a:r>
              <a:rPr lang="zh-CN" altLang="en-US" dirty="0" smtClean="0">
                <a:solidFill>
                  <a:schemeClr val="bg1"/>
                </a:solidFill>
                <a:ea typeface="ＭＳ Ｐゴシック" charset="0"/>
                <a:cs typeface="Arial" charset="0"/>
              </a:rPr>
              <a:t>释经大纲</a:t>
            </a:r>
            <a:endParaRPr lang="en-US" dirty="0">
              <a:ea typeface="ＭＳ Ｐゴシック" charset="0"/>
              <a:cs typeface="Arial" charset="0"/>
            </a:endParaRPr>
          </a:p>
        </p:txBody>
      </p:sp>
      <p:sp>
        <p:nvSpPr>
          <p:cNvPr id="448516" name="Text Box 4"/>
          <p:cNvSpPr txBox="1">
            <a:spLocks noChangeArrowheads="1"/>
          </p:cNvSpPr>
          <p:nvPr/>
        </p:nvSpPr>
        <p:spPr bwMode="auto">
          <a:xfrm>
            <a:off x="-706438" y="2971800"/>
            <a:ext cx="9698038" cy="3046413"/>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p>
            <a:pPr marL="1524000" lvl="2" indent="-609600" eaLnBrk="0" hangingPunct="0">
              <a:buFont typeface="Arial" charset="0"/>
              <a:buAutoNum type="romanUcPeriod"/>
              <a:defRPr/>
            </a:pPr>
            <a:r>
              <a:rPr lang="en-US" b="1" dirty="0">
                <a:solidFill>
                  <a:schemeClr val="bg1"/>
                </a:solidFill>
                <a:latin typeface="Arial"/>
                <a:ea typeface="ＭＳ Ｐゴシック" pitchFamily="-112" charset="-128"/>
                <a:cs typeface="Arial"/>
              </a:rPr>
              <a:t>(1-4) </a:t>
            </a:r>
            <a:r>
              <a:rPr lang="zh-CN" altLang="en-US" b="1" dirty="0">
                <a:solidFill>
                  <a:schemeClr val="bg1"/>
                </a:solidFill>
                <a:latin typeface="Arial"/>
                <a:ea typeface="ＭＳ Ｐゴシック" pitchFamily="-112" charset="-128"/>
                <a:cs typeface="Arial"/>
              </a:rPr>
              <a:t>大卫对神的</a:t>
            </a:r>
            <a:r>
              <a:rPr lang="zh-CN" altLang="en-US" b="1" i="1" dirty="0">
                <a:solidFill>
                  <a:schemeClr val="accent1"/>
                </a:solidFill>
                <a:latin typeface="Arial"/>
                <a:ea typeface="ＭＳ Ｐゴシック" pitchFamily="-112" charset="-128"/>
                <a:cs typeface="Arial"/>
              </a:rPr>
              <a:t>供应</a:t>
            </a:r>
            <a:r>
              <a:rPr lang="zh-CN" altLang="en-US" b="1" dirty="0">
                <a:solidFill>
                  <a:schemeClr val="bg1"/>
                </a:solidFill>
                <a:latin typeface="Arial"/>
                <a:ea typeface="ＭＳ Ｐゴシック" pitchFamily="-112" charset="-128"/>
                <a:cs typeface="Arial"/>
              </a:rPr>
              <a:t>及</a:t>
            </a:r>
            <a:r>
              <a:rPr lang="zh-CN" altLang="en-US" b="1" i="1" dirty="0">
                <a:solidFill>
                  <a:srgbClr val="FFF69B"/>
                </a:solidFill>
                <a:latin typeface="Arial"/>
                <a:ea typeface="ＭＳ Ｐゴシック" pitchFamily="-112" charset="-128"/>
                <a:cs typeface="Arial"/>
              </a:rPr>
              <a:t>保守</a:t>
            </a:r>
            <a:r>
              <a:rPr lang="zh-CN" altLang="en-US" b="1" dirty="0">
                <a:solidFill>
                  <a:schemeClr val="bg1"/>
                </a:solidFill>
                <a:latin typeface="Arial"/>
                <a:ea typeface="ＭＳ Ｐゴシック" pitchFamily="-112" charset="-128"/>
                <a:cs typeface="Arial"/>
              </a:rPr>
              <a:t>的</a:t>
            </a:r>
            <a:r>
              <a:rPr lang="zh-CN" altLang="en-US" b="1" dirty="0">
                <a:solidFill>
                  <a:srgbClr val="FFFF00"/>
                </a:solidFill>
                <a:latin typeface="Arial"/>
                <a:ea typeface="ＭＳ Ｐゴシック" pitchFamily="-112" charset="-128"/>
                <a:cs typeface="Arial"/>
              </a:rPr>
              <a:t>回应</a:t>
            </a:r>
            <a:r>
              <a:rPr lang="en-US" b="1" dirty="0">
                <a:solidFill>
                  <a:schemeClr val="bg1"/>
                </a:solidFill>
                <a:latin typeface="Arial"/>
                <a:ea typeface="ＭＳ Ｐゴシック" pitchFamily="-112" charset="-128"/>
                <a:cs typeface="Arial"/>
              </a:rPr>
              <a:t> [</a:t>
            </a:r>
            <a:r>
              <a:rPr lang="zh-CN" altLang="en-US" b="1" dirty="0">
                <a:solidFill>
                  <a:schemeClr val="bg1"/>
                </a:solidFill>
                <a:latin typeface="Arial"/>
                <a:ea typeface="ＭＳ Ｐゴシック" pitchFamily="-112" charset="-128"/>
                <a:cs typeface="Arial"/>
              </a:rPr>
              <a:t>如同牧人对待他的羊</a:t>
            </a:r>
            <a:r>
              <a:rPr lang="en-US" b="1" dirty="0">
                <a:solidFill>
                  <a:schemeClr val="bg1"/>
                </a:solidFill>
                <a:latin typeface="Arial"/>
                <a:ea typeface="ＭＳ Ｐゴシック" pitchFamily="-112" charset="-128"/>
                <a:cs typeface="Arial"/>
              </a:rPr>
              <a:t>]</a:t>
            </a:r>
            <a:r>
              <a:rPr lang="zh-CN" altLang="en-US" b="1" dirty="0">
                <a:solidFill>
                  <a:schemeClr val="bg1"/>
                </a:solidFill>
                <a:latin typeface="Arial"/>
                <a:ea typeface="ＭＳ Ｐゴシック" pitchFamily="-112" charset="-128"/>
                <a:cs typeface="Arial"/>
              </a:rPr>
              <a:t>是得着安慰而非惧怕。</a:t>
            </a:r>
            <a:endParaRPr lang="en-US" altLang="zh-CN" b="1" dirty="0">
              <a:solidFill>
                <a:schemeClr val="bg1"/>
              </a:solidFill>
              <a:latin typeface="Arial"/>
              <a:ea typeface="ＭＳ Ｐゴシック" pitchFamily="-112" charset="-128"/>
              <a:cs typeface="Arial"/>
            </a:endParaRPr>
          </a:p>
          <a:p>
            <a:pPr marL="1524000" lvl="2" indent="-609600" eaLnBrk="0" hangingPunct="0">
              <a:buFont typeface="Arial" charset="0"/>
              <a:buAutoNum type="romanUcPeriod"/>
              <a:defRPr/>
            </a:pPr>
            <a:endParaRPr lang="en-US" b="1" dirty="0">
              <a:solidFill>
                <a:schemeClr val="bg1"/>
              </a:solidFill>
              <a:latin typeface="Arial"/>
              <a:ea typeface="ＭＳ Ｐゴシック" pitchFamily="-112" charset="-128"/>
              <a:cs typeface="Arial"/>
            </a:endParaRPr>
          </a:p>
          <a:p>
            <a:pPr marL="1524000" lvl="2" indent="-609600" eaLnBrk="0" hangingPunct="0">
              <a:buFont typeface="Arial" charset="0"/>
              <a:buAutoNum type="romanUcPeriod"/>
              <a:defRPr/>
            </a:pPr>
            <a:r>
              <a:rPr lang="en-US" b="1" dirty="0">
                <a:solidFill>
                  <a:schemeClr val="bg1"/>
                </a:solidFill>
                <a:latin typeface="Arial"/>
                <a:ea typeface="ＭＳ Ｐゴシック" pitchFamily="-112" charset="-128"/>
                <a:cs typeface="Arial"/>
              </a:rPr>
              <a:t>(5) </a:t>
            </a:r>
            <a:r>
              <a:rPr lang="zh-CN" altLang="en-US" b="1" dirty="0">
                <a:solidFill>
                  <a:schemeClr val="bg1"/>
                </a:solidFill>
                <a:latin typeface="Arial"/>
                <a:ea typeface="ＭＳ Ｐゴシック" pitchFamily="-112" charset="-128"/>
                <a:cs typeface="Arial"/>
              </a:rPr>
              <a:t>神显示他对大卫的好的</a:t>
            </a:r>
            <a:r>
              <a:rPr lang="zh-CN" altLang="en-US" b="1" dirty="0">
                <a:solidFill>
                  <a:srgbClr val="FFFF00"/>
                </a:solidFill>
                <a:latin typeface="Arial"/>
                <a:ea typeface="ＭＳ Ｐゴシック" pitchFamily="-112" charset="-128"/>
                <a:cs typeface="Arial"/>
              </a:rPr>
              <a:t>方法</a:t>
            </a:r>
            <a:r>
              <a:rPr lang="zh-CN" altLang="en-US" b="1" dirty="0">
                <a:solidFill>
                  <a:schemeClr val="bg1"/>
                </a:solidFill>
                <a:latin typeface="Arial"/>
                <a:ea typeface="ＭＳ Ｐゴシック" pitchFamily="-112" charset="-128"/>
                <a:cs typeface="Arial"/>
              </a:rPr>
              <a:t>是提升他如同在敌人面前摆设得胜的筵席。</a:t>
            </a:r>
            <a:endParaRPr lang="en-US" altLang="zh-CN" b="1" dirty="0">
              <a:solidFill>
                <a:schemeClr val="bg1"/>
              </a:solidFill>
              <a:latin typeface="Arial"/>
              <a:ea typeface="ＭＳ Ｐゴシック" pitchFamily="-112" charset="-128"/>
              <a:cs typeface="Arial"/>
            </a:endParaRPr>
          </a:p>
          <a:p>
            <a:pPr marL="1524000" lvl="2" indent="-609600" eaLnBrk="0" hangingPunct="0">
              <a:buFont typeface="Arial" charset="0"/>
              <a:buAutoNum type="romanUcPeriod"/>
              <a:defRPr/>
            </a:pPr>
            <a:endParaRPr lang="en-US" b="1" dirty="0">
              <a:solidFill>
                <a:schemeClr val="bg1"/>
              </a:solidFill>
              <a:latin typeface="Arial"/>
              <a:ea typeface="ＭＳ Ｐゴシック" pitchFamily="-112" charset="-128"/>
              <a:cs typeface="Arial"/>
            </a:endParaRPr>
          </a:p>
          <a:p>
            <a:pPr marL="1524000" lvl="2" indent="-609600" eaLnBrk="0" hangingPunct="0">
              <a:buFont typeface="Arial" charset="0"/>
              <a:buAutoNum type="romanUcPeriod"/>
              <a:defRPr/>
            </a:pPr>
            <a:r>
              <a:rPr lang="en-US" b="1" dirty="0">
                <a:solidFill>
                  <a:schemeClr val="bg1"/>
                </a:solidFill>
                <a:latin typeface="Arial"/>
                <a:ea typeface="ＭＳ Ｐゴシック" pitchFamily="-112" charset="-128"/>
                <a:cs typeface="Arial"/>
              </a:rPr>
              <a:t>(6) </a:t>
            </a:r>
            <a:r>
              <a:rPr lang="zh-CN" altLang="en-US" b="1" dirty="0">
                <a:solidFill>
                  <a:schemeClr val="bg1"/>
                </a:solidFill>
                <a:ea typeface="ＭＳ Ｐゴシック" charset="0"/>
                <a:cs typeface="Arial" charset="0"/>
              </a:rPr>
              <a:t>大卫对神对他不断的好处的</a:t>
            </a:r>
            <a:r>
              <a:rPr lang="zh-CN" altLang="en-US" b="1" dirty="0">
                <a:solidFill>
                  <a:srgbClr val="FFFF00"/>
                </a:solidFill>
                <a:ea typeface="ＭＳ Ｐゴシック" charset="0"/>
                <a:cs typeface="Arial" charset="0"/>
              </a:rPr>
              <a:t>回应</a:t>
            </a:r>
            <a:r>
              <a:rPr lang="zh-CN" altLang="en-US" b="1" dirty="0">
                <a:solidFill>
                  <a:schemeClr val="bg1"/>
                </a:solidFill>
                <a:ea typeface="ＭＳ Ｐゴシック" charset="0"/>
                <a:cs typeface="Arial" charset="0"/>
              </a:rPr>
              <a:t>是将自己剩余的生命献上与耶和华一同在殿里。</a:t>
            </a:r>
            <a:endParaRPr lang="en-US" altLang="zh-CN" b="1" dirty="0">
              <a:solidFill>
                <a:schemeClr val="bg1"/>
              </a:solidFill>
              <a:ea typeface="ＭＳ Ｐゴシック" charset="0"/>
              <a:cs typeface="Arial" charset="0"/>
            </a:endParaRPr>
          </a:p>
        </p:txBody>
      </p:sp>
      <p:sp>
        <p:nvSpPr>
          <p:cNvPr id="148484" name="Text Box 5"/>
          <p:cNvSpPr txBox="1">
            <a:spLocks noChangeArrowheads="1"/>
          </p:cNvSpPr>
          <p:nvPr/>
        </p:nvSpPr>
        <p:spPr bwMode="auto">
          <a:xfrm>
            <a:off x="8531225" y="76200"/>
            <a:ext cx="536575" cy="457200"/>
          </a:xfrm>
          <a:prstGeom prst="rect">
            <a:avLst/>
          </a:prstGeom>
          <a:noFill/>
          <a:ln w="9525">
            <a:noFill/>
            <a:miter lim="800000"/>
            <a:headEnd/>
            <a:tailEnd/>
          </a:ln>
        </p:spPr>
        <p:txBody>
          <a:bodyPr>
            <a:spAutoFit/>
          </a:bodyPr>
          <a:lstStyle/>
          <a:p>
            <a:pPr eaLnBrk="0" hangingPunct="0"/>
            <a:r>
              <a:rPr lang="en-US" altLang="zh-CN" b="1">
                <a:solidFill>
                  <a:schemeClr val="bg1"/>
                </a:solidFill>
                <a:cs typeface="Arial" charset="0"/>
              </a:rPr>
              <a:t>46</a:t>
            </a:r>
            <a:endParaRPr lang="en-US" altLang="zh-CN">
              <a:cs typeface="Arial" charset="0"/>
            </a:endParaRPr>
          </a:p>
        </p:txBody>
      </p:sp>
      <p:sp>
        <p:nvSpPr>
          <p:cNvPr id="448520" name="Text Box 8"/>
          <p:cNvSpPr txBox="1">
            <a:spLocks noChangeArrowheads="1"/>
          </p:cNvSpPr>
          <p:nvPr/>
        </p:nvSpPr>
        <p:spPr bwMode="auto">
          <a:xfrm>
            <a:off x="304800" y="1676400"/>
            <a:ext cx="8763000" cy="860425"/>
          </a:xfrm>
          <a:prstGeom prst="rect">
            <a:avLst/>
          </a:prstGeom>
          <a:gradFill rotWithShape="0">
            <a:gsLst>
              <a:gs pos="0">
                <a:srgbClr val="0A5C14"/>
              </a:gs>
              <a:gs pos="100000">
                <a:srgbClr val="0A5C14">
                  <a:gamma/>
                  <a:shade val="46275"/>
                  <a:invGamma/>
                </a:srgbClr>
              </a:gs>
            </a:gsLst>
            <a:path path="shape">
              <a:fillToRect l="50000" t="50000" r="50000" b="50000"/>
            </a:path>
          </a:gradFill>
          <a:ln w="38100">
            <a:solidFill>
              <a:schemeClr val="tx2"/>
            </a:solidFill>
            <a:miter lim="800000"/>
            <a:headEnd/>
            <a:tailEnd/>
          </a:ln>
          <a:effectLst>
            <a:outerShdw blurRad="63500" dist="35921" dir="2700000" algn="ctr" rotWithShape="0">
              <a:srgbClr val="000000">
                <a:alpha val="74998"/>
              </a:srgbClr>
            </a:outerShdw>
          </a:effectLst>
        </p:spPr>
        <p:txBody>
          <a:bodyPr>
            <a:spAutoFit/>
          </a:bodyPr>
          <a:lstStyle/>
          <a:p>
            <a:pPr marL="0" lvl="2" eaLnBrk="0" hangingPunct="0"/>
            <a:r>
              <a:rPr lang="zh-CN" altLang="en-US" b="1" u="sng">
                <a:solidFill>
                  <a:schemeClr val="bg1"/>
                </a:solidFill>
                <a:effectLst>
                  <a:outerShdw blurRad="38100" dist="38100" dir="2700000" algn="tl">
                    <a:srgbClr val="000000"/>
                  </a:outerShdw>
                </a:effectLst>
                <a:cs typeface="Arial" charset="0"/>
              </a:rPr>
              <a:t>释经思想</a:t>
            </a:r>
            <a:r>
              <a:rPr lang="en-US" altLang="ja-JP" b="1">
                <a:solidFill>
                  <a:schemeClr val="bg1"/>
                </a:solidFill>
                <a:effectLst>
                  <a:outerShdw blurRad="38100" dist="38100" dir="2700000" algn="tl">
                    <a:srgbClr val="000000"/>
                  </a:outerShdw>
                </a:effectLst>
                <a:cs typeface="Arial" charset="0"/>
              </a:rPr>
              <a:t>:</a:t>
            </a:r>
            <a:r>
              <a:rPr lang="zh-CN" altLang="en-US" b="1">
                <a:solidFill>
                  <a:schemeClr val="bg1"/>
                </a:solidFill>
                <a:cs typeface="Arial" charset="0"/>
              </a:rPr>
              <a:t>大卫对神所给予他的好处即供应及提升的</a:t>
            </a:r>
            <a:r>
              <a:rPr lang="zh-CN" altLang="en-US" b="1">
                <a:solidFill>
                  <a:srgbClr val="FFFF00"/>
                </a:solidFill>
                <a:cs typeface="Arial" charset="0"/>
              </a:rPr>
              <a:t>回应</a:t>
            </a:r>
            <a:r>
              <a:rPr lang="zh-CN" altLang="en-US" b="1">
                <a:solidFill>
                  <a:schemeClr val="bg1"/>
                </a:solidFill>
                <a:cs typeface="Arial" charset="0"/>
              </a:rPr>
              <a:t>是毫无惧怕的将他剩余的生命在帐幕中奉献给神。</a:t>
            </a:r>
            <a:endParaRPr lang="en-US" altLang="zh-CN" b="1">
              <a:solidFill>
                <a:schemeClr val="bg1"/>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48516"/>
                                        </p:tgtEl>
                                        <p:attrNameLst>
                                          <p:attrName>style.visibility</p:attrName>
                                        </p:attrNameLst>
                                      </p:cBhvr>
                                      <p:to>
                                        <p:strVal val="visible"/>
                                      </p:to>
                                    </p:set>
                                    <p:animEffect transition="in" filter="fade">
                                      <p:cBhvr>
                                        <p:cTn id="7" dur="800" decel="100000"/>
                                        <p:tgtEl>
                                          <p:spTgt spid="448516"/>
                                        </p:tgtEl>
                                      </p:cBhvr>
                                    </p:animEffect>
                                    <p:anim calcmode="lin" valueType="num">
                                      <p:cBhvr>
                                        <p:cTn id="8" dur="800" decel="100000" fill="hold"/>
                                        <p:tgtEl>
                                          <p:spTgt spid="448516"/>
                                        </p:tgtEl>
                                        <p:attrNameLst>
                                          <p:attrName>style.rotation</p:attrName>
                                        </p:attrNameLst>
                                      </p:cBhvr>
                                      <p:tavLst>
                                        <p:tav tm="0">
                                          <p:val>
                                            <p:fltVal val="-90"/>
                                          </p:val>
                                        </p:tav>
                                        <p:tav tm="100000">
                                          <p:val>
                                            <p:fltVal val="0"/>
                                          </p:val>
                                        </p:tav>
                                      </p:tavLst>
                                    </p:anim>
                                    <p:anim calcmode="lin" valueType="num">
                                      <p:cBhvr>
                                        <p:cTn id="9" dur="800" decel="100000" fill="hold"/>
                                        <p:tgtEl>
                                          <p:spTgt spid="448516"/>
                                        </p:tgtEl>
                                        <p:attrNameLst>
                                          <p:attrName>ppt_x</p:attrName>
                                        </p:attrNameLst>
                                      </p:cBhvr>
                                      <p:tavLst>
                                        <p:tav tm="0">
                                          <p:val>
                                            <p:strVal val="#ppt_x+0.4"/>
                                          </p:val>
                                        </p:tav>
                                        <p:tav tm="100000">
                                          <p:val>
                                            <p:strVal val="#ppt_x-0.05"/>
                                          </p:val>
                                        </p:tav>
                                      </p:tavLst>
                                    </p:anim>
                                    <p:anim calcmode="lin" valueType="num">
                                      <p:cBhvr>
                                        <p:cTn id="10" dur="800" decel="100000" fill="hold"/>
                                        <p:tgtEl>
                                          <p:spTgt spid="4485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85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851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448520"/>
                                        </p:tgtEl>
                                        <p:attrNameLst>
                                          <p:attrName>style.visibility</p:attrName>
                                        </p:attrNameLst>
                                      </p:cBhvr>
                                      <p:to>
                                        <p:strVal val="visible"/>
                                      </p:to>
                                    </p:set>
                                    <p:anim calcmode="lin" valueType="num">
                                      <p:cBhvr>
                                        <p:cTn id="17" dur="500" fill="hold"/>
                                        <p:tgtEl>
                                          <p:spTgt spid="448520"/>
                                        </p:tgtEl>
                                        <p:attrNameLst>
                                          <p:attrName>ppt_w</p:attrName>
                                        </p:attrNameLst>
                                      </p:cBhvr>
                                      <p:tavLst>
                                        <p:tav tm="0">
                                          <p:val>
                                            <p:strVal val="#ppt_w*2.5"/>
                                          </p:val>
                                        </p:tav>
                                        <p:tav tm="100000">
                                          <p:val>
                                            <p:strVal val="#ppt_w"/>
                                          </p:val>
                                        </p:tav>
                                      </p:tavLst>
                                    </p:anim>
                                    <p:anim calcmode="lin" valueType="num">
                                      <p:cBhvr>
                                        <p:cTn id="18" dur="500" fill="hold"/>
                                        <p:tgtEl>
                                          <p:spTgt spid="448520"/>
                                        </p:tgtEl>
                                        <p:attrNameLst>
                                          <p:attrName>ppt_h</p:attrName>
                                        </p:attrNameLst>
                                      </p:cBhvr>
                                      <p:tavLst>
                                        <p:tav tm="0">
                                          <p:val>
                                            <p:strVal val="#ppt_h*0.01"/>
                                          </p:val>
                                        </p:tav>
                                        <p:tav tm="100000">
                                          <p:val>
                                            <p:strVal val="#ppt_h"/>
                                          </p:val>
                                        </p:tav>
                                      </p:tavLst>
                                    </p:anim>
                                    <p:anim calcmode="lin" valueType="num">
                                      <p:cBhvr>
                                        <p:cTn id="19" dur="500" fill="hold"/>
                                        <p:tgtEl>
                                          <p:spTgt spid="448520"/>
                                        </p:tgtEl>
                                        <p:attrNameLst>
                                          <p:attrName>ppt_x</p:attrName>
                                        </p:attrNameLst>
                                      </p:cBhvr>
                                      <p:tavLst>
                                        <p:tav tm="0">
                                          <p:val>
                                            <p:strVal val="#ppt_x"/>
                                          </p:val>
                                        </p:tav>
                                        <p:tav tm="100000">
                                          <p:val>
                                            <p:strVal val="#ppt_x"/>
                                          </p:val>
                                        </p:tav>
                                      </p:tavLst>
                                    </p:anim>
                                    <p:anim calcmode="lin" valueType="num">
                                      <p:cBhvr>
                                        <p:cTn id="20" dur="500" fill="hold"/>
                                        <p:tgtEl>
                                          <p:spTgt spid="448520"/>
                                        </p:tgtEl>
                                        <p:attrNameLst>
                                          <p:attrName>ppt_y</p:attrName>
                                        </p:attrNameLst>
                                      </p:cBhvr>
                                      <p:tavLst>
                                        <p:tav tm="0">
                                          <p:val>
                                            <p:strVal val="#ppt_h+1"/>
                                          </p:val>
                                        </p:tav>
                                        <p:tav tm="100000">
                                          <p:val>
                                            <p:strVal val="#ppt_y"/>
                                          </p:val>
                                        </p:tav>
                                      </p:tavLst>
                                    </p:anim>
                                    <p:animEffect transition="in" filter="fade">
                                      <p:cBhvr>
                                        <p:cTn id="21" dur="500"/>
                                        <p:tgtEl>
                                          <p:spTgt spid="44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p:bldP spid="4485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1" descr="reconcile.jpg"/>
          <p:cNvPicPr>
            <a:picLocks noChangeAspect="1"/>
          </p:cNvPicPr>
          <p:nvPr/>
        </p:nvPicPr>
        <p:blipFill>
          <a:blip r:embed="rId3"/>
          <a:srcRect/>
          <a:stretch>
            <a:fillRect/>
          </a:stretch>
        </p:blipFill>
        <p:spPr bwMode="auto">
          <a:xfrm>
            <a:off x="7938" y="6350"/>
            <a:ext cx="9136062" cy="6851650"/>
          </a:xfrm>
          <a:prstGeom prst="rect">
            <a:avLst/>
          </a:prstGeom>
          <a:noFill/>
          <a:ln w="9525">
            <a:noFill/>
            <a:miter lim="800000"/>
            <a:headEnd/>
            <a:tailEnd/>
          </a:ln>
        </p:spPr>
      </p:pic>
      <p:sp>
        <p:nvSpPr>
          <p:cNvPr id="26625" name="Rectangle 2"/>
          <p:cNvSpPr>
            <a:spLocks noGrp="1" noChangeArrowheads="1"/>
          </p:cNvSpPr>
          <p:nvPr>
            <p:ph type="ctrTitle"/>
          </p:nvPr>
        </p:nvSpPr>
        <p:spPr>
          <a:xfrm>
            <a:off x="0" y="404813"/>
            <a:ext cx="4859338" cy="2447925"/>
          </a:xfrm>
        </p:spPr>
        <p:txBody>
          <a:bodyPr/>
          <a:lstStyle/>
          <a:p>
            <a:pPr eaLnBrk="1" hangingPunct="1"/>
            <a:r>
              <a:rPr lang="zh-CN" altLang="en-US" smtClean="0"/>
              <a:t>如何恢复关系</a:t>
            </a:r>
          </a:p>
        </p:txBody>
      </p:sp>
      <p:sp>
        <p:nvSpPr>
          <p:cNvPr id="150531" name="Rectangle 3"/>
          <p:cNvSpPr>
            <a:spLocks noGrp="1" noChangeArrowheads="1"/>
          </p:cNvSpPr>
          <p:nvPr>
            <p:ph type="subTitle" idx="1"/>
          </p:nvPr>
        </p:nvSpPr>
        <p:spPr>
          <a:xfrm>
            <a:off x="1258888" y="6858000"/>
            <a:ext cx="6400800" cy="1752600"/>
          </a:xfrm>
        </p:spPr>
        <p:txBody>
          <a:bodyPr/>
          <a:lstStyle/>
          <a:p>
            <a:pPr eaLnBrk="1" hangingPunct="1"/>
            <a:r>
              <a:rPr lang="en-US" altLang="zh-CN" sz="4400" smtClean="0"/>
              <a:t>10 December 2006</a:t>
            </a:r>
          </a:p>
          <a:p>
            <a:pPr eaLnBrk="1" hangingPunct="1"/>
            <a:r>
              <a:rPr lang="en-US" altLang="zh-CN" sz="4400" smtClean="0"/>
              <a:t>6 March 2011</a:t>
            </a:r>
          </a:p>
        </p:txBody>
      </p:sp>
      <p:sp>
        <p:nvSpPr>
          <p:cNvPr id="150532" name="Rectangle 4"/>
          <p:cNvSpPr>
            <a:spLocks noChangeArrowheads="1"/>
          </p:cNvSpPr>
          <p:nvPr/>
        </p:nvSpPr>
        <p:spPr bwMode="auto">
          <a:xfrm>
            <a:off x="7685088" y="1062038"/>
            <a:ext cx="184150" cy="457200"/>
          </a:xfrm>
          <a:prstGeom prst="rect">
            <a:avLst/>
          </a:prstGeom>
          <a:noFill/>
          <a:ln w="9525">
            <a:noFill/>
            <a:miter lim="800000"/>
            <a:headEnd/>
            <a:tailEnd/>
          </a:ln>
        </p:spPr>
        <p:txBody>
          <a:bodyPr wrap="none">
            <a:spAutoFit/>
          </a:bodyPr>
          <a:lstStyle/>
          <a:p>
            <a:pPr eaLnBrk="0" hangingPunct="0"/>
            <a:endParaRPr lang="en-US" altLang="zh-CN">
              <a:solidFill>
                <a:srgbClr val="000000"/>
              </a:solidFill>
            </a:endParaRPr>
          </a:p>
        </p:txBody>
      </p:sp>
      <p:pic>
        <p:nvPicPr>
          <p:cNvPr id="150533" name="Picture 5" descr="oth-tick"/>
          <p:cNvPicPr>
            <a:picLocks noChangeAspect="1" noChangeArrowheads="1"/>
          </p:cNvPicPr>
          <p:nvPr/>
        </p:nvPicPr>
        <p:blipFill>
          <a:blip r:embed="rId4"/>
          <a:srcRect/>
          <a:stretch>
            <a:fillRect/>
          </a:stretch>
        </p:blipFill>
        <p:spPr bwMode="auto">
          <a:xfrm>
            <a:off x="4427538" y="15875"/>
            <a:ext cx="1482725" cy="1362075"/>
          </a:xfrm>
          <a:prstGeom prst="rect">
            <a:avLst/>
          </a:prstGeom>
          <a:noFill/>
          <a:ln w="9525">
            <a:noFill/>
            <a:miter lim="800000"/>
            <a:headEnd/>
            <a:tailEnd/>
          </a:ln>
        </p:spPr>
      </p:pic>
      <p:sp>
        <p:nvSpPr>
          <p:cNvPr id="6" name="Rectangle 2"/>
          <p:cNvSpPr txBox="1">
            <a:spLocks noChangeArrowheads="1"/>
          </p:cNvSpPr>
          <p:nvPr/>
        </p:nvSpPr>
        <p:spPr bwMode="auto">
          <a:xfrm>
            <a:off x="611188" y="4941888"/>
            <a:ext cx="7772400" cy="1800225"/>
          </a:xfrm>
          <a:prstGeom prst="rect">
            <a:avLst/>
          </a:prstGeom>
          <a:noFill/>
          <a:ln>
            <a:noFill/>
          </a:ln>
          <a:effectLst>
            <a:outerShdw blurRad="50800" dist="38100" dir="2700000">
              <a:srgbClr val="000000">
                <a:alpha val="43000"/>
              </a:srgbClr>
            </a:outerShdw>
          </a:effectLst>
          <a:ex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zh-CN" altLang="en-US" sz="4400" b="1" i="1" dirty="0" smtClean="0">
                <a:solidFill>
                  <a:srgbClr val="FFFFFF"/>
                </a:solidFill>
              </a:rPr>
              <a:t>马太福音</a:t>
            </a:r>
            <a:r>
              <a:rPr lang="en-US" sz="4400" b="1" i="1" dirty="0" smtClean="0">
                <a:solidFill>
                  <a:srgbClr val="FFFFFF"/>
                </a:solidFill>
              </a:rPr>
              <a:t> 18:15-20 </a:t>
            </a:r>
            <a:br>
              <a:rPr lang="en-US" sz="4400" b="1" i="1" dirty="0" smtClean="0">
                <a:solidFill>
                  <a:srgbClr val="FFFFFF"/>
                </a:solidFill>
              </a:rPr>
            </a:br>
            <a:r>
              <a:rPr lang="zh-CN" altLang="en-US" sz="4400" b="1" i="1" dirty="0" smtClean="0">
                <a:solidFill>
                  <a:srgbClr val="FFFFFF"/>
                </a:solidFill>
              </a:rPr>
              <a:t>释经大纲</a:t>
            </a:r>
            <a:endParaRPr lang="en-US" sz="4400" b="1" dirty="0" smtClean="0">
              <a:solidFill>
                <a:srgbClr val="FFFFFF"/>
              </a:solidFill>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352800"/>
            <a:ext cx="6400800" cy="3505200"/>
          </a:xfrm>
          <a:prstGeom prst="rightArrowCallout">
            <a:avLst>
              <a:gd name="adj1" fmla="val 25000"/>
              <a:gd name="adj2" fmla="val 25000"/>
              <a:gd name="adj3" fmla="val 30435"/>
              <a:gd name="adj4" fmla="val 66667"/>
            </a:avLst>
          </a:prstGeom>
          <a:solidFill>
            <a:srgbClr val="800080"/>
          </a:solidFill>
          <a:ln w="9525">
            <a:solidFill>
              <a:schemeClr val="tx1"/>
            </a:solidFill>
            <a:miter lim="800000"/>
            <a:headEnd/>
            <a:tailEnd/>
          </a:ln>
        </p:spPr>
        <p:txBody>
          <a:bodyPr wrap="none" anchor="ctr"/>
          <a:lstStyle/>
          <a:p>
            <a:pPr eaLnBrk="0" hangingPunct="0"/>
            <a:endParaRPr lang="en-US" altLang="zh-CN">
              <a:solidFill>
                <a:srgbClr val="BBE0E3"/>
              </a:solidFill>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r>
              <a:rPr kumimoji="0" lang="zh-CN" altLang="en-US" sz="3600" smtClean="0">
                <a:latin typeface="黑体" pitchFamily="49" charset="-122"/>
                <a:ea typeface="黑体" pitchFamily="49" charset="-122"/>
              </a:rPr>
              <a:t>马太福音</a:t>
            </a:r>
            <a:r>
              <a:rPr kumimoji="0" lang="en-US" altLang="zh-CN" sz="3600" smtClean="0">
                <a:latin typeface="黑体" pitchFamily="49" charset="-122"/>
                <a:ea typeface="黑体" pitchFamily="49" charset="-122"/>
              </a:rPr>
              <a:t>18:15-20</a:t>
            </a:r>
            <a:endParaRPr kumimoji="0" lang="en-US" altLang="zh-CN" smtClean="0">
              <a:latin typeface="黑体" pitchFamily="49" charset="-122"/>
              <a:ea typeface="黑体" pitchFamily="49" charset="-122"/>
            </a:endParaRPr>
          </a:p>
        </p:txBody>
      </p:sp>
      <p:sp>
        <p:nvSpPr>
          <p:cNvPr id="1068074" name="AutoShape 1066"/>
          <p:cNvSpPr>
            <a:spLocks noChangeArrowheads="1"/>
          </p:cNvSpPr>
          <p:nvPr/>
        </p:nvSpPr>
        <p:spPr bwMode="auto">
          <a:xfrm>
            <a:off x="0" y="838200"/>
            <a:ext cx="6400800" cy="2735263"/>
          </a:xfrm>
          <a:prstGeom prst="rightArrowCallout">
            <a:avLst>
              <a:gd name="adj1" fmla="val 25000"/>
              <a:gd name="adj2" fmla="val 25000"/>
              <a:gd name="adj3" fmla="val 30432"/>
              <a:gd name="adj4" fmla="val 66667"/>
            </a:avLst>
          </a:prstGeom>
          <a:solidFill>
            <a:srgbClr val="000000"/>
          </a:solidFill>
          <a:ln w="9525">
            <a:solidFill>
              <a:schemeClr val="tx1"/>
            </a:solidFill>
            <a:miter lim="800000"/>
            <a:headEnd/>
            <a:tailEnd/>
          </a:ln>
        </p:spPr>
        <p:txBody>
          <a:bodyPr wrap="none" anchor="ctr"/>
          <a:lstStyle/>
          <a:p>
            <a:pPr eaLnBrk="0" hangingPunct="0"/>
            <a:endParaRPr lang="en-US" altLang="zh-CN">
              <a:solidFill>
                <a:srgbClr val="BBE0E3"/>
              </a:solidFill>
            </a:endParaRPr>
          </a:p>
        </p:txBody>
      </p:sp>
      <p:sp>
        <p:nvSpPr>
          <p:cNvPr id="1068071" name="Rectangle 1063"/>
          <p:cNvSpPr>
            <a:spLocks noChangeArrowheads="1"/>
          </p:cNvSpPr>
          <p:nvPr/>
        </p:nvSpPr>
        <p:spPr bwMode="auto">
          <a:xfrm>
            <a:off x="0" y="838200"/>
            <a:ext cx="9144000" cy="6019800"/>
          </a:xfrm>
          <a:prstGeom prst="rect">
            <a:avLst/>
          </a:prstGeom>
          <a:noFill/>
          <a:ln>
            <a:noFill/>
          </a:ln>
          <a:effectLst>
            <a:outerShdw blurRad="63500" dist="155023" dir="12899521" algn="ctr" rotWithShape="0">
              <a:srgbClr val="07070B">
                <a:alpha val="74998"/>
              </a:srgbClr>
            </a:outerShdw>
          </a:effectLst>
          <a:extLst/>
        </p:spPr>
        <p:txBody>
          <a:bodyPr anchor="ctr"/>
          <a:lstStyle/>
          <a:p>
            <a:r>
              <a:rPr lang="zh-CN" altLang="en-US" sz="3000">
                <a:solidFill>
                  <a:srgbClr val="FFFFFF"/>
                </a:solidFill>
                <a:latin typeface="黑体" pitchFamily="49" charset="-122"/>
                <a:ea typeface="黑体" pitchFamily="49" charset="-122"/>
              </a:rPr>
              <a:t>所以你在祭坛上献礼物的时候，若想起弟兄向你怀怨，就把礼物留在坛前，</a:t>
            </a:r>
            <a:r>
              <a:rPr lang="zh-CN" altLang="en-US" sz="3000">
                <a:solidFill>
                  <a:srgbClr val="FFFF00"/>
                </a:solidFill>
                <a:latin typeface="黑体" pitchFamily="49" charset="-122"/>
                <a:ea typeface="黑体" pitchFamily="49" charset="-122"/>
              </a:rPr>
              <a:t>先去同弟兄和好，</a:t>
            </a:r>
            <a:r>
              <a:rPr lang="zh-CN" altLang="en-US" sz="3000">
                <a:solidFill>
                  <a:srgbClr val="FFFFFF"/>
                </a:solidFill>
                <a:latin typeface="黑体" pitchFamily="49" charset="-122"/>
                <a:ea typeface="黑体" pitchFamily="49" charset="-122"/>
              </a:rPr>
              <a:t>然后来献礼物。 倘若你的弟兄得罪你，你就去趁着只有他和你在一处的时候，指出他的错来。他若听你，你便得了你的弟兄。他若不听，你就</a:t>
            </a:r>
            <a:r>
              <a:rPr lang="zh-CN" altLang="en-US" sz="3000">
                <a:solidFill>
                  <a:srgbClr val="FFFF00"/>
                </a:solidFill>
                <a:latin typeface="黑体" pitchFamily="49" charset="-122"/>
                <a:ea typeface="黑体" pitchFamily="49" charset="-122"/>
              </a:rPr>
              <a:t>另外带一两个人</a:t>
            </a:r>
            <a:r>
              <a:rPr lang="zh-CN" altLang="en-US" sz="3000">
                <a:solidFill>
                  <a:srgbClr val="FFFFFF"/>
                </a:solidFill>
                <a:latin typeface="黑体" pitchFamily="49" charset="-122"/>
                <a:ea typeface="黑体" pitchFamily="49" charset="-122"/>
              </a:rPr>
              <a:t>同去，要凭两三个人的口作见证，句句都可定准。若是不听他们，就</a:t>
            </a:r>
            <a:r>
              <a:rPr lang="zh-CN" altLang="en-US" sz="3000">
                <a:solidFill>
                  <a:srgbClr val="FFFF00"/>
                </a:solidFill>
                <a:latin typeface="黑体" pitchFamily="49" charset="-122"/>
                <a:ea typeface="黑体" pitchFamily="49" charset="-122"/>
              </a:rPr>
              <a:t>告诉教会</a:t>
            </a:r>
            <a:r>
              <a:rPr lang="zh-CN" altLang="en-US" sz="3000">
                <a:solidFill>
                  <a:srgbClr val="FFFFFF"/>
                </a:solidFill>
                <a:latin typeface="黑体" pitchFamily="49" charset="-122"/>
                <a:ea typeface="黑体" pitchFamily="49" charset="-122"/>
              </a:rPr>
              <a:t>。若是不听教会，就看他像</a:t>
            </a:r>
            <a:r>
              <a:rPr lang="zh-CN" altLang="en-US" sz="3000">
                <a:solidFill>
                  <a:srgbClr val="FFFF00"/>
                </a:solidFill>
                <a:latin typeface="黑体" pitchFamily="49" charset="-122"/>
                <a:ea typeface="黑体" pitchFamily="49" charset="-122"/>
              </a:rPr>
              <a:t>外邦人和税吏</a:t>
            </a:r>
            <a:r>
              <a:rPr lang="zh-CN" altLang="en-US" sz="3000">
                <a:solidFill>
                  <a:srgbClr val="FFFFFF"/>
                </a:solidFill>
                <a:latin typeface="黑体" pitchFamily="49" charset="-122"/>
                <a:ea typeface="黑体" pitchFamily="49" charset="-122"/>
              </a:rPr>
              <a:t>一样。我实在告诉你们，凡你们在地上所捆绑的，在天上也要捆绑。凡你们在地上所释放的，在天上也要释放。我又告诉你们，若是你们中间有两个人在地上，同心合意地求什么事，我在天上的父，必为他们成全。因为无论在哪里，有两三个人奉我的名聚会，那里就有我在他们中间。</a:t>
            </a:r>
          </a:p>
        </p:txBody>
      </p:sp>
      <p:sp>
        <p:nvSpPr>
          <p:cNvPr id="1068075" name="AutoShape 1067"/>
          <p:cNvSpPr>
            <a:spLocks noChangeArrowheads="1"/>
          </p:cNvSpPr>
          <p:nvPr/>
        </p:nvSpPr>
        <p:spPr bwMode="auto">
          <a:xfrm>
            <a:off x="5715000" y="914400"/>
            <a:ext cx="3429000" cy="2971800"/>
          </a:xfrm>
          <a:prstGeom prst="verticalScroll">
            <a:avLst>
              <a:gd name="adj" fmla="val 12500"/>
            </a:avLst>
          </a:prstGeom>
          <a:solidFill>
            <a:srgbClr val="000000"/>
          </a:solidFill>
          <a:ln w="9525">
            <a:solidFill>
              <a:schemeClr val="tx1"/>
            </a:solidFill>
            <a:round/>
            <a:headEnd/>
            <a:tailEnd/>
          </a:ln>
        </p:spPr>
        <p:txBody>
          <a:bodyPr wrap="none" anchor="ctr"/>
          <a:lstStyle/>
          <a:p>
            <a:pPr eaLnBrk="0" hangingPunct="0"/>
            <a:endParaRPr lang="en-US" altLang="zh-CN">
              <a:solidFill>
                <a:srgbClr val="BBE0E3"/>
              </a:solidFill>
            </a:endParaRPr>
          </a:p>
        </p:txBody>
      </p:sp>
      <p:sp>
        <p:nvSpPr>
          <p:cNvPr id="1068072" name="Rectangle 1064"/>
          <p:cNvSpPr>
            <a:spLocks noChangeArrowheads="1"/>
          </p:cNvSpPr>
          <p:nvPr/>
        </p:nvSpPr>
        <p:spPr bwMode="auto">
          <a:xfrm>
            <a:off x="6096000" y="1371600"/>
            <a:ext cx="2819400" cy="2438400"/>
          </a:xfrm>
          <a:prstGeom prst="rect">
            <a:avLst/>
          </a:prstGeom>
          <a:noFill/>
          <a:ln>
            <a:noFill/>
          </a:ln>
          <a:effectLst/>
          <a:extLst/>
        </p:spPr>
        <p:txBody>
          <a:bodyPr anchor="ctr"/>
          <a:lstStyle/>
          <a:p>
            <a:pPr algn="ctr">
              <a:defRPr/>
            </a:pPr>
            <a:r>
              <a:rPr lang="zh-CN" altLang="en-US" sz="3600" b="1" dirty="0">
                <a:solidFill>
                  <a:srgbClr val="FFFF00"/>
                </a:solidFill>
                <a:effectLst>
                  <a:glow rad="152400">
                    <a:srgbClr val="000000">
                      <a:alpha val="75000"/>
                    </a:srgbClr>
                  </a:glow>
                </a:effectLst>
                <a:latin typeface="SimHei" pitchFamily="49" charset="-122"/>
                <a:ea typeface="SimHei" pitchFamily="49" charset="-122"/>
              </a:rPr>
              <a:t>如何</a:t>
            </a:r>
            <a:r>
              <a:rPr lang="zh-CN" altLang="en-US" sz="3600" b="1" dirty="0">
                <a:solidFill>
                  <a:srgbClr val="FFFFFF"/>
                </a:solidFill>
                <a:effectLst>
                  <a:glow rad="152400">
                    <a:srgbClr val="000000">
                      <a:alpha val="75000"/>
                    </a:srgbClr>
                  </a:glow>
                </a:effectLst>
                <a:latin typeface="SimHei" pitchFamily="49" charset="-122"/>
                <a:ea typeface="SimHei" pitchFamily="49" charset="-122"/>
              </a:rPr>
              <a:t>挽回</a:t>
            </a:r>
            <a:r>
              <a:rPr lang="en-US" sz="3600" b="1" dirty="0">
                <a:solidFill>
                  <a:srgbClr val="FFFFFF"/>
                </a:solidFill>
                <a:effectLst>
                  <a:glow rad="152400">
                    <a:srgbClr val="000000">
                      <a:alpha val="75000"/>
                    </a:srgbClr>
                  </a:glow>
                </a:effectLst>
                <a:latin typeface="Helvetica" charset="0"/>
                <a:ea typeface="ＭＳ Ｐゴシック" charset="-128"/>
              </a:rPr>
              <a:t/>
            </a:r>
            <a:br>
              <a:rPr lang="en-US" sz="3600" b="1" dirty="0">
                <a:solidFill>
                  <a:srgbClr val="FFFFFF"/>
                </a:solidFill>
                <a:effectLst>
                  <a:glow rad="152400">
                    <a:srgbClr val="000000">
                      <a:alpha val="75000"/>
                    </a:srgbClr>
                  </a:glow>
                </a:effectLst>
                <a:latin typeface="Helvetica" charset="0"/>
                <a:ea typeface="ＭＳ Ｐゴシック" charset="-128"/>
              </a:rPr>
            </a:br>
            <a:r>
              <a:rPr lang="en-US" sz="3600" b="1" dirty="0">
                <a:solidFill>
                  <a:srgbClr val="FFFFFF"/>
                </a:solidFill>
                <a:effectLst>
                  <a:glow rad="152400">
                    <a:srgbClr val="000000">
                      <a:alpha val="75000"/>
                    </a:srgbClr>
                  </a:glow>
                </a:effectLst>
                <a:latin typeface="Helvetica" charset="0"/>
                <a:ea typeface="ＭＳ Ｐゴシック" charset="-128"/>
              </a:rPr>
              <a:t>15-17</a:t>
            </a:r>
            <a:endParaRPr lang="en-US" sz="4400" b="1" dirty="0">
              <a:solidFill>
                <a:srgbClr val="FFFFFF"/>
              </a:solidFill>
              <a:effectLst>
                <a:glow rad="152400">
                  <a:srgbClr val="000000">
                    <a:alpha val="75000"/>
                  </a:srgbClr>
                </a:glow>
              </a:effectLst>
              <a:latin typeface="Helvetica" charset="0"/>
              <a:ea typeface="ＭＳ Ｐゴシック" charset="-128"/>
            </a:endParaRPr>
          </a:p>
        </p:txBody>
      </p:sp>
      <p:sp>
        <p:nvSpPr>
          <p:cNvPr id="1068077" name="AutoShape 1069"/>
          <p:cNvSpPr>
            <a:spLocks noChangeArrowheads="1"/>
          </p:cNvSpPr>
          <p:nvPr/>
        </p:nvSpPr>
        <p:spPr bwMode="auto">
          <a:xfrm>
            <a:off x="5715000" y="3886200"/>
            <a:ext cx="3429000" cy="2895600"/>
          </a:xfrm>
          <a:prstGeom prst="verticalScroll">
            <a:avLst>
              <a:gd name="adj" fmla="val 12500"/>
            </a:avLst>
          </a:prstGeom>
          <a:solidFill>
            <a:srgbClr val="800080"/>
          </a:solidFill>
          <a:ln w="9525">
            <a:solidFill>
              <a:schemeClr val="tx1"/>
            </a:solidFill>
            <a:round/>
            <a:headEnd/>
            <a:tailEnd/>
          </a:ln>
        </p:spPr>
        <p:txBody>
          <a:bodyPr wrap="none" anchor="ctr"/>
          <a:lstStyle/>
          <a:p>
            <a:pPr eaLnBrk="0" hangingPunct="0"/>
            <a:endParaRPr lang="en-US" altLang="zh-CN">
              <a:solidFill>
                <a:srgbClr val="BBE0E3"/>
              </a:solidFill>
            </a:endParaRPr>
          </a:p>
        </p:txBody>
      </p:sp>
      <p:sp>
        <p:nvSpPr>
          <p:cNvPr id="1068078" name="Rectangle 1070"/>
          <p:cNvSpPr>
            <a:spLocks noChangeArrowheads="1"/>
          </p:cNvSpPr>
          <p:nvPr/>
        </p:nvSpPr>
        <p:spPr bwMode="auto">
          <a:xfrm>
            <a:off x="6019800" y="4191000"/>
            <a:ext cx="2819400" cy="2438400"/>
          </a:xfrm>
          <a:prstGeom prst="rect">
            <a:avLst/>
          </a:prstGeom>
          <a:noFill/>
          <a:ln>
            <a:noFill/>
          </a:ln>
          <a:effectLst/>
          <a:extLst/>
        </p:spPr>
        <p:txBody>
          <a:bodyPr anchor="ctr"/>
          <a:lstStyle/>
          <a:p>
            <a:pPr algn="ctr">
              <a:defRPr/>
            </a:pPr>
            <a:r>
              <a:rPr lang="zh-CN" altLang="en-US" sz="3600" b="1" dirty="0">
                <a:solidFill>
                  <a:srgbClr val="FFFF00"/>
                </a:solidFill>
                <a:effectLst>
                  <a:glow rad="152400">
                    <a:srgbClr val="000000">
                      <a:alpha val="75000"/>
                    </a:srgbClr>
                  </a:glow>
                </a:effectLst>
                <a:latin typeface="SimHei" pitchFamily="49" charset="-122"/>
                <a:ea typeface="SimHei" pitchFamily="49" charset="-122"/>
              </a:rPr>
              <a:t>为何</a:t>
            </a:r>
            <a:r>
              <a:rPr lang="zh-CN" altLang="en-US" sz="3600" b="1" dirty="0">
                <a:solidFill>
                  <a:srgbClr val="FFFFFF"/>
                </a:solidFill>
                <a:effectLst>
                  <a:glow rad="152400">
                    <a:srgbClr val="000000">
                      <a:alpha val="75000"/>
                    </a:srgbClr>
                  </a:glow>
                </a:effectLst>
                <a:latin typeface="SimHei" pitchFamily="49" charset="-122"/>
                <a:ea typeface="SimHei" pitchFamily="49" charset="-122"/>
              </a:rPr>
              <a:t>挽回</a:t>
            </a:r>
            <a:r>
              <a:rPr lang="en-US" sz="3600" b="1" dirty="0">
                <a:solidFill>
                  <a:srgbClr val="FFFFFF"/>
                </a:solidFill>
                <a:effectLst>
                  <a:glow rad="152400">
                    <a:srgbClr val="000000">
                      <a:alpha val="75000"/>
                    </a:srgbClr>
                  </a:glow>
                </a:effectLst>
                <a:latin typeface="Helvetica" charset="0"/>
                <a:ea typeface="ＭＳ Ｐゴシック" charset="-128"/>
              </a:rPr>
              <a:t/>
            </a:r>
            <a:br>
              <a:rPr lang="en-US" sz="3600" b="1" dirty="0">
                <a:solidFill>
                  <a:srgbClr val="FFFFFF"/>
                </a:solidFill>
                <a:effectLst>
                  <a:glow rad="152400">
                    <a:srgbClr val="000000">
                      <a:alpha val="75000"/>
                    </a:srgbClr>
                  </a:glow>
                </a:effectLst>
                <a:latin typeface="Helvetica" charset="0"/>
                <a:ea typeface="ＭＳ Ｐゴシック" charset="-128"/>
              </a:rPr>
            </a:br>
            <a:r>
              <a:rPr lang="en-US" sz="3600" b="1" dirty="0">
                <a:solidFill>
                  <a:srgbClr val="FFFFFF"/>
                </a:solidFill>
                <a:effectLst>
                  <a:glow rad="152400">
                    <a:srgbClr val="000000">
                      <a:alpha val="75000"/>
                    </a:srgbClr>
                  </a:glow>
                </a:effectLst>
                <a:latin typeface="Helvetica" charset="0"/>
                <a:ea typeface="ＭＳ Ｐゴシック" charset="-128"/>
              </a:rPr>
              <a:t>18-20</a:t>
            </a:r>
            <a:endParaRPr lang="en-US" sz="4400" b="1" dirty="0">
              <a:solidFill>
                <a:srgbClr val="FFFFFF"/>
              </a:solidFill>
              <a:effectLst>
                <a:glow rad="152400">
                  <a:srgbClr val="000000">
                    <a:alpha val="75000"/>
                  </a:srgbClr>
                </a:glow>
              </a:effectLst>
              <a:latin typeface="Helvetica" charset="0"/>
              <a:ea typeface="ＭＳ Ｐゴシック" charset="-128"/>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34200" cy="1524000"/>
          </a:xfrm>
          <a:solidFill>
            <a:srgbClr val="000000"/>
          </a:solidFill>
        </p:spPr>
        <p:txBody>
          <a:bodyPr/>
          <a:lstStyle/>
          <a:p>
            <a:pPr marL="447675" indent="-447675" algn="l" eaLnBrk="1" hangingPunct="1"/>
            <a:r>
              <a:rPr kumimoji="0" lang="en-US" altLang="zh-CN" sz="2400" smtClean="0"/>
              <a:t>I.	</a:t>
            </a:r>
            <a:r>
              <a:rPr lang="en-US" altLang="zh-CN" sz="2400" smtClean="0"/>
              <a:t>(15-17) </a:t>
            </a:r>
            <a:r>
              <a:rPr lang="zh-CN" altLang="en-US" sz="2400" smtClean="0"/>
              <a:t>教会正确的与犯罪的信徒徒重建关系的</a:t>
            </a:r>
            <a:r>
              <a:rPr lang="zh-CN" altLang="en-US" sz="2400" smtClean="0">
                <a:solidFill>
                  <a:srgbClr val="FFFF00"/>
                </a:solidFill>
              </a:rPr>
              <a:t>方法</a:t>
            </a:r>
            <a:r>
              <a:rPr lang="zh-CN" altLang="en-US" sz="2400" smtClean="0"/>
              <a:t>是尽量不公开。</a:t>
            </a:r>
            <a:endParaRPr kumimoji="0" lang="zh-CN" altLang="en-US" sz="2400" smtClean="0">
              <a:solidFill>
                <a:srgbClr val="FFFF00"/>
              </a:solidFill>
            </a:endParaRPr>
          </a:p>
        </p:txBody>
      </p:sp>
      <p:pic>
        <p:nvPicPr>
          <p:cNvPr id="15462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0"/>
            <a:ext cx="2300288" cy="1524000"/>
          </a:xfrm>
          <a:prstGeom prst="rect">
            <a:avLst/>
          </a:prstGeom>
          <a:noFill/>
          <a:ln w="9525">
            <a:noFill/>
            <a:miter lim="800000"/>
            <a:headEnd/>
            <a:tailEnd/>
          </a:ln>
        </p:spPr>
      </p:pic>
      <p:sp>
        <p:nvSpPr>
          <p:cNvPr id="40" name="Rectangle 2"/>
          <p:cNvSpPr txBox="1">
            <a:spLocks noChangeArrowheads="1"/>
          </p:cNvSpPr>
          <p:nvPr/>
        </p:nvSpPr>
        <p:spPr bwMode="auto">
          <a:xfrm>
            <a:off x="254000" y="1441450"/>
            <a:ext cx="8763000" cy="5410200"/>
          </a:xfrm>
          <a:prstGeom prst="rect">
            <a:avLst/>
          </a:prstGeom>
          <a:noFill/>
          <a:ln>
            <a:noFill/>
          </a:ln>
          <a:effectLst/>
          <a:extLst/>
        </p:spPr>
        <p:txBody>
          <a:bodyPr anchor="ctr"/>
          <a:lstStyle/>
          <a:p>
            <a:pPr marL="914400" lvl="1" indent="-457200" eaLnBrk="0" hangingPunct="0">
              <a:buFont typeface="+mj-lt"/>
              <a:buAutoNum type="alphaUcPeriod"/>
              <a:defRPr/>
            </a:pPr>
            <a:r>
              <a:rPr lang="en-US" b="1" dirty="0">
                <a:effectLst>
                  <a:glow rad="177800">
                    <a:srgbClr val="000000">
                      <a:alpha val="75000"/>
                    </a:srgbClr>
                  </a:glow>
                </a:effectLst>
                <a:ea typeface="ＭＳ Ｐゴシック" charset="-128"/>
              </a:rPr>
              <a:t>(15) </a:t>
            </a:r>
            <a:r>
              <a:rPr lang="zh-CN" altLang="en-US" b="1" dirty="0">
                <a:effectLst>
                  <a:glow rad="177800">
                    <a:srgbClr val="000000">
                      <a:alpha val="75000"/>
                    </a:srgbClr>
                  </a:glow>
                </a:effectLst>
                <a:ea typeface="ＭＳ Ｐゴシック" charset="-128"/>
              </a:rPr>
              <a:t>个人的罪只局限于那些</a:t>
            </a:r>
            <a:r>
              <a:rPr lang="zh-CN" altLang="en-US" b="1" dirty="0">
                <a:solidFill>
                  <a:srgbClr val="FFFF00"/>
                </a:solidFill>
                <a:effectLst>
                  <a:glow rad="177800">
                    <a:srgbClr val="000000">
                      <a:alpha val="75000"/>
                    </a:srgbClr>
                  </a:glow>
                </a:effectLst>
                <a:ea typeface="ＭＳ Ｐゴシック" charset="-128"/>
              </a:rPr>
              <a:t>直接参与者</a:t>
            </a:r>
            <a:r>
              <a:rPr lang="zh-CN" altLang="en-US" b="1" dirty="0">
                <a:effectLst>
                  <a:glow rad="177800">
                    <a:srgbClr val="000000">
                      <a:alpha val="75000"/>
                    </a:srgbClr>
                  </a:glow>
                </a:effectLst>
                <a:ea typeface="ＭＳ Ｐゴシック" charset="-128"/>
              </a:rPr>
              <a:t>因此容易重建犯罪的人。</a:t>
            </a:r>
            <a:endParaRPr lang="en-US" altLang="zh-CN" b="1" dirty="0">
              <a:effectLst>
                <a:glow rad="177800">
                  <a:srgbClr val="000000">
                    <a:alpha val="75000"/>
                  </a:srgbClr>
                </a:glow>
              </a:effectLst>
              <a:ea typeface="ＭＳ Ｐゴシック" charset="-128"/>
            </a:endParaRPr>
          </a:p>
          <a:p>
            <a:pPr marL="914400" lvl="1" indent="-457200" eaLnBrk="0" hangingPunct="0">
              <a:buFont typeface="+mj-lt"/>
              <a:buAutoNum type="alphaUcPeriod"/>
              <a:defRPr/>
            </a:pPr>
            <a:r>
              <a:rPr lang="en-US" b="1" dirty="0">
                <a:effectLst>
                  <a:glow rad="177800">
                    <a:srgbClr val="000000">
                      <a:alpha val="75000"/>
                    </a:srgbClr>
                  </a:glow>
                </a:effectLst>
                <a:ea typeface="ＭＳ Ｐゴシック" charset="-128"/>
              </a:rPr>
              <a:t>16) </a:t>
            </a:r>
            <a:r>
              <a:rPr lang="zh-CN" altLang="en-US" b="1" dirty="0">
                <a:effectLst>
                  <a:glow rad="177800">
                    <a:srgbClr val="000000">
                      <a:alpha val="75000"/>
                    </a:srgbClr>
                  </a:glow>
                </a:effectLst>
                <a:ea typeface="ＭＳ Ｐゴシック" charset="-128"/>
              </a:rPr>
              <a:t>经过私底下的沟通如对罪不愿悔改的情况下你可多带</a:t>
            </a:r>
            <a:r>
              <a:rPr lang="zh-CN" altLang="en-US" b="1" dirty="0">
                <a:solidFill>
                  <a:srgbClr val="FFFF00"/>
                </a:solidFill>
                <a:effectLst>
                  <a:glow rad="177800">
                    <a:srgbClr val="000000">
                      <a:alpha val="75000"/>
                    </a:srgbClr>
                  </a:glow>
                </a:effectLst>
                <a:ea typeface="ＭＳ Ｐゴシック" charset="-128"/>
              </a:rPr>
              <a:t>一两个人</a:t>
            </a:r>
            <a:r>
              <a:rPr lang="zh-CN" altLang="en-US" b="1" dirty="0">
                <a:effectLst>
                  <a:glow rad="177800">
                    <a:srgbClr val="000000">
                      <a:alpha val="75000"/>
                    </a:srgbClr>
                  </a:glow>
                </a:effectLst>
                <a:ea typeface="ＭＳ Ｐゴシック" charset="-128"/>
              </a:rPr>
              <a:t>一同处理以便重建罪人。</a:t>
            </a:r>
            <a:endParaRPr lang="en-US" b="1" dirty="0">
              <a:effectLst>
                <a:glow rad="177800">
                  <a:srgbClr val="000000">
                    <a:alpha val="75000"/>
                  </a:srgbClr>
                </a:glow>
              </a:effectLst>
              <a:ea typeface="ＭＳ Ｐゴシック" charset="-128"/>
            </a:endParaRPr>
          </a:p>
          <a:p>
            <a:pPr marL="914400" lvl="1" indent="-457200" eaLnBrk="0" hangingPunct="0">
              <a:buFont typeface="+mj-lt"/>
              <a:buAutoNum type="alphaUcPeriod"/>
              <a:defRPr/>
            </a:pPr>
            <a:r>
              <a:rPr lang="en-US" b="1" dirty="0">
                <a:effectLst>
                  <a:glow rad="177800">
                    <a:srgbClr val="000000">
                      <a:alpha val="75000"/>
                    </a:srgbClr>
                  </a:glow>
                </a:effectLst>
                <a:ea typeface="ＭＳ Ｐゴシック" charset="-128"/>
              </a:rPr>
              <a:t>(17</a:t>
            </a:r>
            <a:r>
              <a:rPr lang="zh-CN" altLang="en-US" b="1" dirty="0">
                <a:effectLst>
                  <a:glow rad="177800">
                    <a:srgbClr val="000000">
                      <a:alpha val="75000"/>
                    </a:srgbClr>
                  </a:glow>
                </a:effectLst>
                <a:ea typeface="ＭＳ Ｐゴシック" charset="-128"/>
              </a:rPr>
              <a:t>上</a:t>
            </a:r>
            <a:r>
              <a:rPr lang="en-US" b="1" dirty="0">
                <a:effectLst>
                  <a:glow rad="177800">
                    <a:srgbClr val="000000">
                      <a:alpha val="75000"/>
                    </a:srgbClr>
                  </a:glow>
                </a:effectLst>
                <a:ea typeface="ＭＳ Ｐゴシック" charset="-128"/>
              </a:rPr>
              <a:t>)</a:t>
            </a:r>
            <a:r>
              <a:rPr lang="zh-CN" altLang="en-US" b="1" dirty="0">
                <a:effectLst>
                  <a:glow rad="177800">
                    <a:srgbClr val="000000">
                      <a:alpha val="75000"/>
                    </a:srgbClr>
                  </a:glow>
                </a:effectLst>
                <a:ea typeface="ＭＳ Ｐゴシック" charset="-128"/>
              </a:rPr>
              <a:t>经过一小组人的沟通与重建如对罪还是不愿悔改的情况下可让</a:t>
            </a:r>
            <a:r>
              <a:rPr lang="zh-CN" altLang="en-US" b="1" dirty="0">
                <a:solidFill>
                  <a:srgbClr val="FFFF00"/>
                </a:solidFill>
                <a:effectLst>
                  <a:glow rad="177800">
                    <a:srgbClr val="000000">
                      <a:alpha val="75000"/>
                    </a:srgbClr>
                  </a:glow>
                </a:effectLst>
                <a:ea typeface="ＭＳ Ｐゴシック" charset="-128"/>
              </a:rPr>
              <a:t>全教会</a:t>
            </a:r>
            <a:r>
              <a:rPr lang="zh-CN" altLang="en-US" b="1" dirty="0">
                <a:effectLst>
                  <a:glow rad="177800">
                    <a:srgbClr val="000000">
                      <a:alpha val="75000"/>
                    </a:srgbClr>
                  </a:glow>
                </a:effectLst>
                <a:ea typeface="ＭＳ Ｐゴシック" charset="-128"/>
              </a:rPr>
              <a:t>知道以制止继续犯罪。</a:t>
            </a:r>
            <a:endParaRPr lang="en-US" b="1" dirty="0">
              <a:effectLst>
                <a:glow rad="177800">
                  <a:srgbClr val="000000">
                    <a:alpha val="75000"/>
                  </a:srgbClr>
                </a:glow>
              </a:effectLst>
              <a:ea typeface="ＭＳ Ｐゴシック" charset="-128"/>
            </a:endParaRPr>
          </a:p>
          <a:p>
            <a:pPr marL="914400" lvl="1" indent="-457200" eaLnBrk="0" hangingPunct="0">
              <a:buFont typeface="+mj-lt"/>
              <a:buAutoNum type="alphaUcPeriod"/>
              <a:defRPr/>
            </a:pPr>
            <a:r>
              <a:rPr lang="en-US" b="1" dirty="0">
                <a:effectLst>
                  <a:glow rad="177800">
                    <a:srgbClr val="000000">
                      <a:alpha val="75000"/>
                    </a:srgbClr>
                  </a:glow>
                </a:effectLst>
                <a:ea typeface="ＭＳ Ｐゴシック" charset="-128"/>
              </a:rPr>
              <a:t>(17</a:t>
            </a:r>
            <a:r>
              <a:rPr lang="zh-CN" altLang="en-US" b="1" dirty="0">
                <a:effectLst>
                  <a:glow rad="177800">
                    <a:srgbClr val="000000">
                      <a:alpha val="75000"/>
                    </a:srgbClr>
                  </a:glow>
                </a:effectLst>
                <a:ea typeface="ＭＳ Ｐゴシック" charset="-128"/>
              </a:rPr>
              <a:t>下</a:t>
            </a:r>
            <a:r>
              <a:rPr lang="en-US" b="1" dirty="0">
                <a:effectLst>
                  <a:glow rad="177800">
                    <a:srgbClr val="000000">
                      <a:alpha val="75000"/>
                    </a:srgbClr>
                  </a:glow>
                </a:effectLst>
                <a:ea typeface="ＭＳ Ｐゴシック" charset="-128"/>
              </a:rPr>
              <a:t>) </a:t>
            </a:r>
            <a:r>
              <a:rPr lang="zh-CN" altLang="en-US" b="1" dirty="0">
                <a:effectLst>
                  <a:glow rad="177800">
                    <a:srgbClr val="000000">
                      <a:alpha val="75000"/>
                    </a:srgbClr>
                  </a:glow>
                </a:effectLst>
                <a:ea typeface="ＭＳ Ｐゴシック" charset="-128"/>
              </a:rPr>
              <a:t>不愿悔改的罪人让教会知道</a:t>
            </a:r>
            <a:r>
              <a:rPr lang="zh-CN" altLang="en-US" b="1" dirty="0">
                <a:solidFill>
                  <a:schemeClr val="tx2"/>
                </a:solidFill>
                <a:effectLst>
                  <a:glow rad="177800">
                    <a:srgbClr val="000000">
                      <a:alpha val="75000"/>
                    </a:srgbClr>
                  </a:glow>
                </a:effectLst>
                <a:ea typeface="ＭＳ Ｐゴシック" charset="-128"/>
              </a:rPr>
              <a:t>后的后果既是</a:t>
            </a:r>
            <a:r>
              <a:rPr lang="zh-CN" altLang="en-US" b="1" dirty="0">
                <a:solidFill>
                  <a:srgbClr val="FFFF00"/>
                </a:solidFill>
                <a:effectLst>
                  <a:glow rad="177800">
                    <a:srgbClr val="000000">
                      <a:alpha val="75000"/>
                    </a:srgbClr>
                  </a:glow>
                </a:effectLst>
                <a:ea typeface="ＭＳ Ｐゴシック" charset="-128"/>
              </a:rPr>
              <a:t>对待罪人如同非信徒</a:t>
            </a:r>
            <a:r>
              <a:rPr lang="zh-CN" altLang="en-US" b="1" dirty="0">
                <a:effectLst>
                  <a:glow rad="177800">
                    <a:srgbClr val="000000">
                      <a:alpha val="75000"/>
                    </a:srgbClr>
                  </a:glow>
                </a:effectLst>
                <a:ea typeface="ＭＳ Ｐゴシック" charset="-128"/>
              </a:rPr>
              <a:t>（这包括取消会籍）。</a:t>
            </a:r>
            <a:endParaRPr lang="en-US" b="1" dirty="0">
              <a:effectLst>
                <a:glow rad="177800">
                  <a:srgbClr val="000000">
                    <a:alpha val="75000"/>
                  </a:srgbClr>
                </a:glow>
              </a:effectLst>
              <a:ea typeface="ＭＳ Ｐゴシック" charset="-128"/>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fade">
                                      <p:cBhvr>
                                        <p:cTn id="12" dur="2000"/>
                                        <p:tgtEl>
                                          <p:spTgt spid="4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animEffect transition="in" filter="fade">
                                      <p:cBhvr>
                                        <p:cTn id="15" dur="2000"/>
                                        <p:tgtEl>
                                          <p:spTgt spid="4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3" end="3"/>
                                            </p:txEl>
                                          </p:spTgt>
                                        </p:tgtEl>
                                        <p:attrNameLst>
                                          <p:attrName>style.visibility</p:attrName>
                                        </p:attrNameLst>
                                      </p:cBhvr>
                                      <p:to>
                                        <p:strVal val="visible"/>
                                      </p:to>
                                    </p:set>
                                    <p:animEffect transition="in" filter="fade">
                                      <p:cBhvr>
                                        <p:cTn id="18" dur="2000"/>
                                        <p:tgtEl>
                                          <p:spTgt spid="4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858000" cy="1524000"/>
          </a:xfrm>
          <a:solidFill>
            <a:srgbClr val="000000"/>
          </a:solidFill>
        </p:spPr>
        <p:txBody>
          <a:bodyPr/>
          <a:lstStyle/>
          <a:p>
            <a:pPr marL="447675" indent="-447675" algn="l" eaLnBrk="1" hangingPunct="1"/>
            <a:r>
              <a:rPr kumimoji="0" lang="en-US" altLang="zh-CN" sz="2400" smtClean="0"/>
              <a:t>II.	</a:t>
            </a:r>
            <a:r>
              <a:rPr lang="en-US" altLang="zh-CN" sz="2400" smtClean="0"/>
              <a:t>(18-20) </a:t>
            </a:r>
            <a:r>
              <a:rPr lang="zh-CN" altLang="en-US" sz="2400" smtClean="0"/>
              <a:t>教会有权柄恢复信徒或选择逐出犯罪的信徒的</a:t>
            </a:r>
            <a:r>
              <a:rPr lang="zh-CN" altLang="en-US" sz="2400" smtClean="0">
                <a:solidFill>
                  <a:srgbClr val="FFFF00"/>
                </a:solidFill>
              </a:rPr>
              <a:t>原因</a:t>
            </a:r>
            <a:r>
              <a:rPr lang="zh-CN" altLang="en-US" sz="2400" smtClean="0"/>
              <a:t>是实行上帝的权柄。</a:t>
            </a:r>
            <a:endParaRPr kumimoji="0" lang="zh-CN" altLang="en-US" sz="2400" smtClean="0">
              <a:solidFill>
                <a:srgbClr val="FFFF00"/>
              </a:solidFill>
            </a:endParaRPr>
          </a:p>
        </p:txBody>
      </p:sp>
      <p:pic>
        <p:nvPicPr>
          <p:cNvPr id="156674"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0"/>
            <a:ext cx="2300288" cy="1524000"/>
          </a:xfrm>
          <a:prstGeom prst="rect">
            <a:avLst/>
          </a:prstGeom>
          <a:noFill/>
          <a:ln w="9525">
            <a:noFill/>
            <a:miter lim="800000"/>
            <a:headEnd/>
            <a:tailEnd/>
          </a:ln>
        </p:spPr>
      </p:pic>
      <p:sp>
        <p:nvSpPr>
          <p:cNvPr id="2" name="Rectangle 2"/>
          <p:cNvSpPr>
            <a:spLocks noChangeArrowheads="1"/>
          </p:cNvSpPr>
          <p:nvPr/>
        </p:nvSpPr>
        <p:spPr bwMode="auto">
          <a:xfrm>
            <a:off x="215900" y="2336800"/>
            <a:ext cx="8101013" cy="1524000"/>
          </a:xfrm>
          <a:prstGeom prst="rect">
            <a:avLst/>
          </a:prstGeom>
          <a:noFill/>
          <a:ln w="9525">
            <a:noFill/>
            <a:miter lim="800000"/>
            <a:headEnd/>
            <a:tailEnd/>
          </a:ln>
        </p:spPr>
        <p:txBody>
          <a:bodyPr anchor="ctr"/>
          <a:lstStyle/>
          <a:p>
            <a:pPr marL="838200" indent="-838200">
              <a:buFontTx/>
              <a:buChar char="•"/>
            </a:pPr>
            <a:r>
              <a:rPr kumimoji="1" lang="en-US" altLang="zh-CN" b="1">
                <a:solidFill>
                  <a:schemeClr val="tx2"/>
                </a:solidFill>
                <a:latin typeface="Helvetica" pitchFamily="-84" charset="0"/>
              </a:rPr>
              <a:t>(18-19) </a:t>
            </a:r>
            <a:r>
              <a:rPr kumimoji="1" lang="zh-CN" altLang="en-US" b="1">
                <a:solidFill>
                  <a:schemeClr val="tx2"/>
                </a:solidFill>
                <a:latin typeface="Helvetica" pitchFamily="-84" charset="0"/>
              </a:rPr>
              <a:t>教会代</a:t>
            </a:r>
            <a:r>
              <a:rPr kumimoji="1" lang="zh-CN" altLang="en-US" b="1">
                <a:solidFill>
                  <a:srgbClr val="FFFF00"/>
                </a:solidFill>
                <a:latin typeface="Helvetica" pitchFamily="-84" charset="0"/>
              </a:rPr>
              <a:t>天父</a:t>
            </a:r>
            <a:r>
              <a:rPr kumimoji="1" lang="zh-CN" altLang="en-US" b="1">
                <a:solidFill>
                  <a:schemeClr val="tx2"/>
                </a:solidFill>
                <a:latin typeface="Helvetica" pitchFamily="-84" charset="0"/>
              </a:rPr>
              <a:t>恢复或者试图恢复犯罪的会友</a:t>
            </a:r>
            <a:br>
              <a:rPr kumimoji="1" lang="zh-CN" altLang="en-US" b="1">
                <a:solidFill>
                  <a:schemeClr val="tx2"/>
                </a:solidFill>
                <a:latin typeface="Helvetica" pitchFamily="-84" charset="0"/>
              </a:rPr>
            </a:br>
            <a:r>
              <a:rPr lang="en-US" altLang="zh-CN" b="1">
                <a:solidFill>
                  <a:schemeClr val="tx2"/>
                </a:solidFill>
                <a:latin typeface="Helvetica" pitchFamily="-84" charset="0"/>
              </a:rPr>
              <a:t>          1. </a:t>
            </a:r>
            <a:r>
              <a:rPr lang="zh-CN" altLang="en-US" b="1">
                <a:solidFill>
                  <a:schemeClr val="tx2"/>
                </a:solidFill>
                <a:latin typeface="Helvetica" pitchFamily="-84" charset="0"/>
              </a:rPr>
              <a:t>（</a:t>
            </a:r>
            <a:r>
              <a:rPr lang="en-US" altLang="zh-CN" b="1">
                <a:solidFill>
                  <a:schemeClr val="tx2"/>
                </a:solidFill>
                <a:latin typeface="Helvetica" pitchFamily="-84" charset="0"/>
              </a:rPr>
              <a:t>18</a:t>
            </a:r>
            <a:r>
              <a:rPr lang="zh-CN" altLang="en-US" b="1">
                <a:solidFill>
                  <a:schemeClr val="tx2"/>
                </a:solidFill>
                <a:latin typeface="Helvetica" pitchFamily="-84" charset="0"/>
              </a:rPr>
              <a:t>）教会判决的依据乃是神早已订立的</a:t>
            </a:r>
            <a:br>
              <a:rPr lang="zh-CN" altLang="en-US" b="1">
                <a:solidFill>
                  <a:schemeClr val="tx2"/>
                </a:solidFill>
                <a:latin typeface="Helvetica" pitchFamily="-84" charset="0"/>
              </a:rPr>
            </a:br>
            <a:r>
              <a:rPr lang="zh-CN" altLang="en-US" b="1">
                <a:solidFill>
                  <a:schemeClr val="tx2"/>
                </a:solidFill>
                <a:latin typeface="Helvetica" pitchFamily="-84" charset="0"/>
              </a:rPr>
              <a:t>          </a:t>
            </a:r>
            <a:r>
              <a:rPr lang="en-US" altLang="zh-CN" b="1">
                <a:solidFill>
                  <a:schemeClr val="tx2"/>
                </a:solidFill>
                <a:latin typeface="Helvetica" pitchFamily="-84" charset="0"/>
              </a:rPr>
              <a:t>2. </a:t>
            </a:r>
            <a:r>
              <a:rPr lang="zh-CN" altLang="en-US" b="1">
                <a:solidFill>
                  <a:schemeClr val="tx2"/>
                </a:solidFill>
                <a:latin typeface="Helvetica" pitchFamily="-84" charset="0"/>
              </a:rPr>
              <a:t>（</a:t>
            </a:r>
            <a:r>
              <a:rPr lang="en-US" altLang="zh-CN" b="1">
                <a:solidFill>
                  <a:schemeClr val="tx2"/>
                </a:solidFill>
                <a:latin typeface="Helvetica" pitchFamily="-84" charset="0"/>
              </a:rPr>
              <a:t>19</a:t>
            </a:r>
            <a:r>
              <a:rPr lang="zh-CN" altLang="en-US" b="1">
                <a:solidFill>
                  <a:schemeClr val="tx2"/>
                </a:solidFill>
                <a:latin typeface="Helvetica" pitchFamily="-84" charset="0"/>
              </a:rPr>
              <a:t>）教会领袖的决定乃是执行神的旨意</a:t>
            </a:r>
            <a:br>
              <a:rPr lang="zh-CN" altLang="en-US" b="1">
                <a:solidFill>
                  <a:schemeClr val="tx2"/>
                </a:solidFill>
                <a:latin typeface="Helvetica" pitchFamily="-84" charset="0"/>
              </a:rPr>
            </a:br>
            <a:r>
              <a:rPr lang="en-US" altLang="zh-CN" b="1">
                <a:solidFill>
                  <a:schemeClr val="tx2"/>
                </a:solidFill>
                <a:latin typeface="Helvetica" pitchFamily="-84" charset="0"/>
              </a:rPr>
              <a:t>B.      (20) </a:t>
            </a:r>
            <a:r>
              <a:rPr lang="zh-CN" altLang="en-US" b="1">
                <a:solidFill>
                  <a:schemeClr val="tx2"/>
                </a:solidFill>
                <a:latin typeface="Helvetica" pitchFamily="-84" charset="0"/>
              </a:rPr>
              <a:t>教会在耶稣的面前恢复或者试图恢复犯罪的会友</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858000" cy="1524000"/>
          </a:xfrm>
          <a:solidFill>
            <a:srgbClr val="000000"/>
          </a:solidFill>
        </p:spPr>
        <p:txBody>
          <a:bodyPr/>
          <a:lstStyle/>
          <a:p>
            <a:pPr algn="l" eaLnBrk="1" hangingPunct="1"/>
            <a:r>
              <a:rPr kumimoji="0" lang="zh-CN" altLang="en-US" sz="2400" u="sng" smtClean="0"/>
              <a:t>释经思想</a:t>
            </a:r>
            <a:r>
              <a:rPr kumimoji="0" lang="en-US" altLang="zh-CN" sz="2400" smtClean="0"/>
              <a:t>:</a:t>
            </a:r>
            <a:r>
              <a:rPr lang="zh-CN" altLang="en-US" sz="2400" smtClean="0"/>
              <a:t>教会应该恢复或将犯罪信徒逐出教会的</a:t>
            </a:r>
            <a:r>
              <a:rPr lang="zh-CN" altLang="en-US" sz="2400" smtClean="0">
                <a:solidFill>
                  <a:srgbClr val="FFFF00"/>
                </a:solidFill>
              </a:rPr>
              <a:t>原因</a:t>
            </a:r>
            <a:r>
              <a:rPr lang="zh-CN" altLang="en-US" sz="2400" smtClean="0"/>
              <a:t>是实行上帝的权柄。</a:t>
            </a:r>
            <a:endParaRPr kumimoji="0" lang="zh-CN" altLang="en-US" sz="2400" smtClean="0">
              <a:solidFill>
                <a:srgbClr val="FFFF00"/>
              </a:solidFill>
            </a:endParaRPr>
          </a:p>
        </p:txBody>
      </p:sp>
      <p:pic>
        <p:nvPicPr>
          <p:cNvPr id="158722"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w="9525">
            <a:noFill/>
            <a:miter lim="800000"/>
            <a:headEnd/>
            <a:tailEnd/>
          </a:ln>
        </p:spPr>
      </p:pic>
      <p:sp>
        <p:nvSpPr>
          <p:cNvPr id="40" name="Rectangle 2"/>
          <p:cNvSpPr txBox="1">
            <a:spLocks noChangeArrowheads="1"/>
          </p:cNvSpPr>
          <p:nvPr/>
        </p:nvSpPr>
        <p:spPr bwMode="auto">
          <a:xfrm>
            <a:off x="76200" y="1447800"/>
            <a:ext cx="9067800" cy="4419600"/>
          </a:xfrm>
          <a:prstGeom prst="rect">
            <a:avLst/>
          </a:prstGeom>
          <a:noFill/>
          <a:ln>
            <a:noFill/>
          </a:ln>
          <a:effectLst/>
          <a:extLst/>
        </p:spPr>
        <p:txBody>
          <a:bodyPr anchor="ctr"/>
          <a:lstStyle/>
          <a:p>
            <a:pPr marL="971550" lvl="1" indent="-514350" eaLnBrk="0" hangingPunct="0">
              <a:buFontTx/>
              <a:buAutoNum type="romanUcPeriod"/>
              <a:defRPr/>
            </a:pPr>
            <a:r>
              <a:rPr lang="en-US" b="1" dirty="0">
                <a:effectLst>
                  <a:glow rad="101600">
                    <a:srgbClr val="000000">
                      <a:alpha val="75000"/>
                    </a:srgbClr>
                  </a:glow>
                </a:effectLst>
                <a:ea typeface="ＭＳ Ｐゴシック" charset="-128"/>
              </a:rPr>
              <a:t>(15-17) </a:t>
            </a:r>
            <a:r>
              <a:rPr lang="zh-CN" altLang="en-US" dirty="0">
                <a:effectLst>
                  <a:glow rad="101600">
                    <a:srgbClr val="000000"/>
                  </a:glow>
                </a:effectLst>
                <a:latin typeface="Helvetica" charset="0"/>
                <a:ea typeface="ＭＳ Ｐゴシック" charset="0"/>
              </a:rPr>
              <a:t>教会应正确的与犯罪的信徒徒重建关系的</a:t>
            </a:r>
            <a:r>
              <a:rPr lang="zh-CN" altLang="en-US" dirty="0">
                <a:solidFill>
                  <a:srgbClr val="FFFF00"/>
                </a:solidFill>
                <a:effectLst>
                  <a:glow rad="101600">
                    <a:srgbClr val="000000"/>
                  </a:glow>
                </a:effectLst>
                <a:latin typeface="Helvetica" charset="0"/>
                <a:ea typeface="ＭＳ Ｐゴシック" charset="0"/>
              </a:rPr>
              <a:t>方法</a:t>
            </a:r>
            <a:r>
              <a:rPr lang="zh-CN" altLang="en-US" dirty="0">
                <a:effectLst>
                  <a:glow rad="101600">
                    <a:srgbClr val="000000"/>
                  </a:glow>
                </a:effectLst>
                <a:latin typeface="Helvetica" charset="0"/>
                <a:ea typeface="ＭＳ Ｐゴシック" charset="0"/>
              </a:rPr>
              <a:t>是尽量不公开。</a:t>
            </a:r>
            <a:endParaRPr lang="en-US" b="1" dirty="0">
              <a:effectLst>
                <a:glow rad="101600">
                  <a:srgbClr val="000000"/>
                </a:glow>
              </a:effectLst>
              <a:ea typeface="ＭＳ Ｐゴシック" charset="-128"/>
            </a:endParaRPr>
          </a:p>
          <a:p>
            <a:pPr marL="971550" lvl="1" indent="-514350" eaLnBrk="0" hangingPunct="0">
              <a:buFontTx/>
              <a:buAutoNum type="romanUcPeriod"/>
              <a:defRPr/>
            </a:pPr>
            <a:endParaRPr lang="en-US" b="1" dirty="0">
              <a:effectLst>
                <a:glow rad="101600">
                  <a:srgbClr val="000000">
                    <a:alpha val="75000"/>
                  </a:srgbClr>
                </a:glow>
              </a:effectLst>
              <a:ea typeface="ＭＳ Ｐゴシック" charset="-128"/>
            </a:endParaRPr>
          </a:p>
          <a:p>
            <a:pPr marL="971550" lvl="1" indent="-514350" eaLnBrk="0" hangingPunct="0">
              <a:buFontTx/>
              <a:buAutoNum type="romanUcPeriod"/>
              <a:defRPr/>
            </a:pPr>
            <a:r>
              <a:rPr lang="en-US" b="1" dirty="0">
                <a:effectLst>
                  <a:glow rad="101600">
                    <a:srgbClr val="000000">
                      <a:alpha val="75000"/>
                    </a:srgbClr>
                  </a:glow>
                </a:effectLst>
                <a:ea typeface="ＭＳ Ｐゴシック" charset="-128"/>
              </a:rPr>
              <a:t>(18-20)</a:t>
            </a:r>
            <a:r>
              <a:rPr lang="zh-CN" altLang="en-US" dirty="0">
                <a:effectLst>
                  <a:glow rad="101600">
                    <a:srgbClr val="000000"/>
                  </a:glow>
                </a:effectLst>
                <a:latin typeface="Helvetica" charset="0"/>
                <a:ea typeface="ＭＳ Ｐゴシック" charset="0"/>
              </a:rPr>
              <a:t>教会有权柄重建信徒或选择逐出犯罪的信徒的</a:t>
            </a:r>
            <a:r>
              <a:rPr lang="zh-CN" altLang="en-US" dirty="0">
                <a:solidFill>
                  <a:srgbClr val="FFFF00"/>
                </a:solidFill>
                <a:effectLst>
                  <a:glow rad="101600">
                    <a:srgbClr val="000000"/>
                  </a:glow>
                </a:effectLst>
                <a:latin typeface="Helvetica" charset="0"/>
                <a:ea typeface="ＭＳ Ｐゴシック" charset="0"/>
              </a:rPr>
              <a:t>原因</a:t>
            </a:r>
            <a:r>
              <a:rPr lang="zh-CN" altLang="en-US" dirty="0">
                <a:effectLst>
                  <a:glow rad="101600">
                    <a:srgbClr val="000000"/>
                  </a:glow>
                </a:effectLst>
                <a:latin typeface="Helvetica" charset="0"/>
                <a:ea typeface="ＭＳ Ｐゴシック" charset="0"/>
              </a:rPr>
              <a:t>是实行上帝的权柄。</a:t>
            </a:r>
            <a:endParaRPr lang="en-US" b="1" dirty="0">
              <a:effectLst>
                <a:glow rad="101600">
                  <a:srgbClr val="000000"/>
                </a:glow>
              </a:effectLst>
              <a:ea typeface="ＭＳ Ｐゴシック" charset="-128"/>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idx="4294967295"/>
          </p:nvPr>
        </p:nvSpPr>
        <p:spPr/>
        <p:txBody>
          <a:bodyPr/>
          <a:lstStyle/>
          <a:p>
            <a:pPr eaLnBrk="1" hangingPunct="1"/>
            <a:r>
              <a:rPr lang="en-US" altLang="zh-CN" smtClean="0">
                <a:ea typeface="ＭＳ Ｐゴシック" pitchFamily="34" charset="-128"/>
              </a:rPr>
              <a:t>Black</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51956831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altLang="zh-CN" smtClean="0"/>
              <a:t>Could you be more vague?</a:t>
            </a:r>
          </a:p>
        </p:txBody>
      </p:sp>
      <p:pic>
        <p:nvPicPr>
          <p:cNvPr id="88066" name="Picture 3" descr="BeMoreVague"/>
          <p:cNvPicPr>
            <a:picLocks noChangeAspect="1" noChangeArrowheads="1"/>
          </p:cNvPicPr>
          <p:nvPr/>
        </p:nvPicPr>
        <p:blipFill>
          <a:blip r:embed="rId3" cstate="screen">
            <a:extLst>
              <a:ext uri="{28A0092B-C50C-407E-A947-70E740481C1C}">
                <a14:useLocalDpi xmlns:a14="http://schemas.microsoft.com/office/drawing/2010/main"/>
              </a:ext>
            </a:extLst>
          </a:blip>
          <a:srcRect l="24228" t="44395" r="20599" b="26418"/>
          <a:stretch>
            <a:fillRect/>
          </a:stretch>
        </p:blipFill>
        <p:spPr bwMode="auto">
          <a:xfrm>
            <a:off x="0" y="0"/>
            <a:ext cx="9164638" cy="6858000"/>
          </a:xfrm>
          <a:prstGeom prst="rect">
            <a:avLst/>
          </a:prstGeom>
          <a:noFill/>
          <a:ln w="9525">
            <a:noFill/>
            <a:miter lim="800000"/>
            <a:headEnd/>
            <a:tailEnd/>
          </a:ln>
        </p:spPr>
      </p:pic>
      <p:sp>
        <p:nvSpPr>
          <p:cNvPr id="490500" name="Rectangle 4"/>
          <p:cNvSpPr>
            <a:spLocks noChangeArrowheads="1"/>
          </p:cNvSpPr>
          <p:nvPr/>
        </p:nvSpPr>
        <p:spPr bwMode="auto">
          <a:xfrm rot="-780458">
            <a:off x="1196975" y="4556125"/>
            <a:ext cx="7086600" cy="1524000"/>
          </a:xfrm>
          <a:prstGeom prst="rect">
            <a:avLst/>
          </a:prstGeom>
          <a:solidFill>
            <a:srgbClr val="000090"/>
          </a:solidFill>
          <a:ln w="9525">
            <a:noFill/>
            <a:miter lim="800000"/>
            <a:headEnd/>
            <a:tailEnd/>
          </a:ln>
        </p:spPr>
        <p:txBody>
          <a:bodyPr anchor="ctr"/>
          <a:lstStyle/>
          <a:p>
            <a:pPr algn="ctr"/>
            <a:r>
              <a:rPr kumimoji="1" lang="zh-CN" altLang="en-US" sz="8000" b="1">
                <a:ea typeface="Osaka"/>
              </a:rPr>
              <a:t>明确些</a:t>
            </a:r>
            <a:r>
              <a:rPr kumimoji="1" lang="en-US" altLang="ja-JP" sz="8000" b="1">
                <a:ea typeface="Osaka"/>
              </a:rPr>
              <a:t>!</a:t>
            </a:r>
            <a:endParaRPr kumimoji="1" lang="en-US" altLang="zh-CN" sz="6000">
              <a:ea typeface="Osaka"/>
            </a:endParaRPr>
          </a:p>
        </p:txBody>
      </p:sp>
      <p:sp>
        <p:nvSpPr>
          <p:cNvPr id="88068" name="Rounded Rectangular Callout 4"/>
          <p:cNvSpPr>
            <a:spLocks noChangeArrowheads="1"/>
          </p:cNvSpPr>
          <p:nvPr/>
        </p:nvSpPr>
        <p:spPr bwMode="auto">
          <a:xfrm rot="10800000" flipV="1">
            <a:off x="0" y="-34925"/>
            <a:ext cx="5724525" cy="2095500"/>
          </a:xfrm>
          <a:prstGeom prst="wedgeRoundRectCallout">
            <a:avLst>
              <a:gd name="adj1" fmla="val -20310"/>
              <a:gd name="adj2" fmla="val 83329"/>
              <a:gd name="adj3" fmla="val 16667"/>
            </a:avLst>
          </a:prstGeom>
          <a:solidFill>
            <a:srgbClr val="860000"/>
          </a:solidFill>
          <a:ln w="9525">
            <a:solidFill>
              <a:schemeClr val="tx1"/>
            </a:solidFill>
            <a:round/>
            <a:headEnd/>
            <a:tailEnd/>
          </a:ln>
        </p:spPr>
        <p:txBody>
          <a:bodyPr/>
          <a:lstStyle/>
          <a:p>
            <a:pPr algn="ctr" eaLnBrk="0" hangingPunct="0"/>
            <a:r>
              <a:rPr lang="zh-CN" altLang="en-US" sz="4800"/>
              <a:t>能够更清楚点吗</a:t>
            </a:r>
            <a:r>
              <a:rPr lang="en-US" altLang="ja-JP" sz="4800"/>
              <a:t>?</a:t>
            </a:r>
            <a:endParaRPr lang="en-US" altLang="zh-C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 calcmode="lin" valueType="num">
                                      <p:cBhvr>
                                        <p:cTn id="7" dur="500" fill="hold"/>
                                        <p:tgtEl>
                                          <p:spTgt spid="490500"/>
                                        </p:tgtEl>
                                        <p:attrNameLst>
                                          <p:attrName>ppt_w</p:attrName>
                                        </p:attrNameLst>
                                      </p:cBhvr>
                                      <p:tavLst>
                                        <p:tav tm="0">
                                          <p:val>
                                            <p:fltVal val="0"/>
                                          </p:val>
                                        </p:tav>
                                        <p:tav tm="100000">
                                          <p:val>
                                            <p:strVal val="#ppt_w"/>
                                          </p:val>
                                        </p:tav>
                                      </p:tavLst>
                                    </p:anim>
                                    <p:anim calcmode="lin" valueType="num">
                                      <p:cBhvr>
                                        <p:cTn id="8" dur="500" fill="hold"/>
                                        <p:tgtEl>
                                          <p:spTgt spid="490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idx="4294967295"/>
          </p:nvPr>
        </p:nvSpPr>
        <p:spPr>
          <a:xfrm>
            <a:off x="755650" y="609600"/>
            <a:ext cx="7632700" cy="762000"/>
          </a:xfrm>
          <a:gradFill rotWithShape="0">
            <a:gsLst>
              <a:gs pos="0">
                <a:srgbClr val="800080"/>
              </a:gs>
              <a:gs pos="50000">
                <a:srgbClr val="800080">
                  <a:gamma/>
                  <a:shade val="29804"/>
                  <a:invGamma/>
                </a:srgbClr>
              </a:gs>
              <a:gs pos="100000">
                <a:srgbClr val="800080"/>
              </a:gs>
            </a:gsLst>
            <a:lin ang="5400000" scaled="1"/>
          </a:gradFill>
        </p:spPr>
        <p:txBody>
          <a:bodyPr/>
          <a:lstStyle/>
          <a:p>
            <a:r>
              <a:rPr lang="zh-CN" altLang="en-US" sz="2800">
                <a:effectLst>
                  <a:outerShdw blurRad="38100" dist="38100" dir="2700000" algn="tl">
                    <a:srgbClr val="000000"/>
                  </a:outerShdw>
                </a:effectLst>
                <a:latin typeface="黑体" pitchFamily="49" charset="-122"/>
                <a:ea typeface="黑体" pitchFamily="49" charset="-122"/>
              </a:rPr>
              <a:t>准备释经讲道的过程</a:t>
            </a:r>
          </a:p>
        </p:txBody>
      </p:sp>
      <p:sp>
        <p:nvSpPr>
          <p:cNvPr id="171011"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eaLnBrk="0" hangingPunct="0"/>
            <a:r>
              <a:rPr lang="zh-CN" altLang="en-US" sz="1800" b="1">
                <a:solidFill>
                  <a:schemeClr val="tx2"/>
                </a:solidFill>
                <a:effectLst>
                  <a:outerShdw blurRad="38100" dist="38100" dir="2700000" algn="tl">
                    <a:srgbClr val="000000"/>
                  </a:outerShdw>
                </a:effectLst>
                <a:latin typeface="黑体" pitchFamily="49" charset="-122"/>
                <a:ea typeface="黑体" pitchFamily="49" charset="-122"/>
              </a:rPr>
              <a:t>取自</a:t>
            </a:r>
            <a:r>
              <a:rPr lang="en-US" altLang="zh-CN" sz="1800" b="1">
                <a:solidFill>
                  <a:schemeClr val="tx2"/>
                </a:solidFill>
                <a:effectLst>
                  <a:outerShdw blurRad="38100" dist="38100" dir="2700000" algn="tl">
                    <a:srgbClr val="000000"/>
                  </a:outerShdw>
                </a:effectLst>
                <a:latin typeface="黑体" pitchFamily="49" charset="-122"/>
                <a:ea typeface="黑体" pitchFamily="49" charset="-122"/>
                <a:cs typeface="Arial" charset="0"/>
              </a:rPr>
              <a:t> </a:t>
            </a:r>
            <a:r>
              <a:rPr lang="en-US" altLang="ja-JP" sz="1800" b="1">
                <a:solidFill>
                  <a:schemeClr val="tx2"/>
                </a:solidFill>
                <a:effectLst>
                  <a:outerShdw blurRad="38100" dist="38100" dir="2700000" algn="tl">
                    <a:srgbClr val="000000"/>
                  </a:outerShdw>
                </a:effectLst>
                <a:ea typeface="黑体" pitchFamily="49" charset="-122"/>
                <a:cs typeface="Arial" charset="0"/>
              </a:rPr>
              <a:t>Ramesh Richard</a:t>
            </a:r>
            <a:r>
              <a:rPr lang="fr-FR" altLang="ja-JP" sz="1800" b="1">
                <a:solidFill>
                  <a:schemeClr val="tx2"/>
                </a:solidFill>
                <a:effectLst>
                  <a:outerShdw blurRad="38100" dist="38100" dir="2700000" algn="tl">
                    <a:srgbClr val="000000"/>
                  </a:outerShdw>
                </a:effectLst>
                <a:latin typeface="黑体" pitchFamily="49" charset="-122"/>
                <a:ea typeface="黑体" pitchFamily="49" charset="-122"/>
                <a:cs typeface="Arial" charset="0"/>
              </a:rPr>
              <a:t> </a:t>
            </a:r>
            <a:r>
              <a:rPr lang="zh-CN" altLang="en-US" sz="1800" b="1">
                <a:solidFill>
                  <a:schemeClr val="tx2"/>
                </a:solidFill>
                <a:effectLst>
                  <a:outerShdw blurRad="38100" dist="38100" dir="2700000" algn="tl">
                    <a:srgbClr val="000000"/>
                  </a:outerShdw>
                </a:effectLst>
                <a:latin typeface="黑体" pitchFamily="49" charset="-122"/>
                <a:ea typeface="黑体" pitchFamily="49" charset="-122"/>
              </a:rPr>
              <a:t>的</a:t>
            </a:r>
            <a:r>
              <a:rPr lang="en-US" altLang="ja-JP" sz="1800" b="1">
                <a:solidFill>
                  <a:schemeClr val="tx2"/>
                </a:solidFill>
                <a:effectLst>
                  <a:outerShdw blurRad="38100" dist="38100" dir="2700000" algn="tl">
                    <a:srgbClr val="000000"/>
                  </a:outerShdw>
                </a:effectLst>
                <a:latin typeface="黑体" pitchFamily="49" charset="-122"/>
                <a:ea typeface="黑体" pitchFamily="49" charset="-122"/>
              </a:rPr>
              <a:t> </a:t>
            </a:r>
            <a:r>
              <a:rPr lang="en-US" altLang="ja-JP" sz="1800" b="1">
                <a:solidFill>
                  <a:schemeClr val="tx2"/>
                </a:solidFill>
                <a:effectLst>
                  <a:outerShdw blurRad="38100" dist="38100" dir="2700000" algn="tl">
                    <a:srgbClr val="000000"/>
                  </a:outerShdw>
                </a:effectLst>
                <a:ea typeface="黑体" pitchFamily="49" charset="-122"/>
              </a:rPr>
              <a:t>“</a:t>
            </a:r>
            <a:r>
              <a:rPr lang="ja-JP" altLang="en-US" sz="1800" b="1" i="1">
                <a:solidFill>
                  <a:schemeClr val="tx2"/>
                </a:solidFill>
                <a:effectLst>
                  <a:outerShdw blurRad="38100" dist="38100" dir="2700000" algn="tl">
                    <a:srgbClr val="000000"/>
                  </a:outerShdw>
                </a:effectLst>
                <a:ea typeface="黑体" pitchFamily="49" charset="-122"/>
              </a:rPr>
              <a:t>释经讲道七阶”</a:t>
            </a:r>
            <a:endParaRPr lang="zh-CN" altLang="en-US" sz="1800" b="1" i="1">
              <a:solidFill>
                <a:schemeClr val="tx2"/>
              </a:solidFill>
              <a:effectLst>
                <a:outerShdw blurRad="38100" dist="38100" dir="2700000" algn="tl">
                  <a:srgbClr val="000000"/>
                </a:outerShdw>
              </a:effectLst>
              <a:ea typeface="黑体" pitchFamily="49" charset="-122"/>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eaLnBrk="0" hangingPunct="0"/>
            <a:r>
              <a:rPr lang="zh-CN" altLang="en-US" b="1">
                <a:solidFill>
                  <a:schemeClr val="tx2"/>
                </a:solidFill>
                <a:effectLst>
                  <a:outerShdw blurRad="38100" dist="38100" dir="2700000" algn="tl">
                    <a:srgbClr val="000000"/>
                  </a:outerShdw>
                </a:effectLst>
                <a:latin typeface="黑体" pitchFamily="49" charset="-122"/>
                <a:ea typeface="黑体" pitchFamily="49" charset="-122"/>
              </a:rPr>
              <a:t>研读</a:t>
            </a:r>
          </a:p>
        </p:txBody>
      </p:sp>
      <p:sp>
        <p:nvSpPr>
          <p:cNvPr id="171014"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171015"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171016"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eaLnBrk="0" hangingPunct="0"/>
            <a:r>
              <a:rPr lang="zh-CN" altLang="en-US" b="1">
                <a:solidFill>
                  <a:schemeClr val="tx2"/>
                </a:solidFill>
                <a:effectLst>
                  <a:outerShdw blurRad="38100" dist="38100" dir="2700000" algn="tl">
                    <a:srgbClr val="000000"/>
                  </a:outerShdw>
                </a:effectLst>
                <a:latin typeface="黑体" pitchFamily="49" charset="-122"/>
                <a:ea typeface="黑体" pitchFamily="49" charset="-122"/>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eaLnBrk="0" hangingPunct="0"/>
            <a:r>
              <a:rPr lang="zh-CN" altLang="en-US" b="1">
                <a:solidFill>
                  <a:schemeClr val="tx2"/>
                </a:solidFill>
                <a:effectLst>
                  <a:outerShdw blurRad="38100" dist="38100" dir="2700000" algn="tl">
                    <a:srgbClr val="000000"/>
                  </a:outerShdw>
                </a:effectLst>
                <a:latin typeface="黑体" pitchFamily="49" charset="-122"/>
                <a:ea typeface="黑体" pitchFamily="49" charset="-122"/>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eaLnBrk="0" hangingPunct="0"/>
            <a:r>
              <a:rPr lang="zh-CN" altLang="en-US" b="1">
                <a:solidFill>
                  <a:schemeClr val="tx2"/>
                </a:solidFill>
                <a:effectLst>
                  <a:outerShdw blurRad="38100" dist="38100" dir="2700000" algn="tl">
                    <a:srgbClr val="000000"/>
                  </a:outerShdw>
                </a:effectLst>
                <a:latin typeface="黑体" pitchFamily="49" charset="-122"/>
                <a:ea typeface="黑体" pitchFamily="49" charset="-122"/>
              </a:rPr>
              <a:t>结构</a:t>
            </a:r>
          </a:p>
        </p:txBody>
      </p:sp>
      <p:sp>
        <p:nvSpPr>
          <p:cNvPr id="171020"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eaLnBrk="0" hangingPunct="0"/>
            <a:r>
              <a:rPr lang="zh-CN" altLang="en-US" b="1">
                <a:solidFill>
                  <a:schemeClr val="tx2"/>
                </a:solidFill>
                <a:effectLst>
                  <a:outerShdw blurRad="38100" dist="38100" dir="2700000" algn="tl">
                    <a:srgbClr val="000000"/>
                  </a:outerShdw>
                </a:effectLst>
                <a:latin typeface="黑体" pitchFamily="49" charset="-122"/>
                <a:ea typeface="黑体" pitchFamily="49" charset="-122"/>
              </a:rPr>
              <a:t>经文</a:t>
            </a:r>
            <a:r>
              <a:rPr lang="en-US" altLang="en-US" b="1">
                <a:solidFill>
                  <a:schemeClr val="tx2"/>
                </a:solidFill>
                <a:effectLst>
                  <a:outerShdw blurRad="38100" dist="38100" dir="2700000" algn="tl">
                    <a:srgbClr val="000000"/>
                  </a:outerShdw>
                </a:effectLst>
                <a:latin typeface="黑体" pitchFamily="49" charset="-122"/>
                <a:ea typeface="黑体" pitchFamily="49" charset="-122"/>
              </a:rPr>
              <a:t>主旨</a:t>
            </a:r>
            <a:endParaRPr lang="zh-CN" altLang="en-US" b="1">
              <a:solidFill>
                <a:schemeClr val="tx2"/>
              </a:solidFill>
              <a:effectLst>
                <a:outerShdw blurRad="38100" dist="38100" dir="2700000" algn="tl">
                  <a:srgbClr val="000000"/>
                </a:outerShdw>
              </a:effectLst>
              <a:latin typeface="黑体" pitchFamily="49" charset="-122"/>
              <a:ea typeface="黑体" pitchFamily="49" charset="-122"/>
            </a:endParaRPr>
          </a:p>
        </p:txBody>
      </p:sp>
      <p:sp>
        <p:nvSpPr>
          <p:cNvPr id="171022"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171023"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eaLnBrk="0" hangingPunct="0"/>
            <a:r>
              <a:rPr lang="zh-CN" altLang="en-US" b="1">
                <a:solidFill>
                  <a:schemeClr val="tx2"/>
                </a:solidFill>
                <a:effectLst>
                  <a:outerShdw blurRad="38100" dist="38100" dir="2700000" algn="tl">
                    <a:srgbClr val="000000"/>
                  </a:outerShdw>
                </a:effectLst>
                <a:latin typeface="黑体" pitchFamily="49" charset="-122"/>
                <a:ea typeface="黑体" pitchFamily="49" charset="-122"/>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eaLnBrk="0" hangingPunct="0"/>
            <a:r>
              <a:rPr lang="zh-CN" altLang="en-US" b="1">
                <a:solidFill>
                  <a:schemeClr val="tx2"/>
                </a:solidFill>
                <a:effectLst>
                  <a:outerShdw blurRad="38100" dist="38100" dir="2700000" algn="tl">
                    <a:srgbClr val="000000"/>
                  </a:outerShdw>
                </a:effectLst>
                <a:latin typeface="黑体" pitchFamily="49" charset="-122"/>
                <a:ea typeface="黑体" pitchFamily="49" charset="-122"/>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eaLnBrk="0" hangingPunct="0"/>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脑</a:t>
            </a:r>
            <a:endParaRPr lang="zh-CN" altLang="en-US"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eaLnBrk="0" hangingPunct="0"/>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心</a:t>
            </a:r>
            <a:endParaRPr lang="zh-CN" altLang="en-US"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eaLnBrk="0" hangingPunct="0"/>
            <a:r>
              <a:rPr lang="zh-CN" altLang="en-US" sz="2000" b="1" i="1">
                <a:solidFill>
                  <a:srgbClr val="FDE3BA"/>
                </a:solidFill>
                <a:effectLst>
                  <a:outerShdw blurRad="38100" dist="38100" dir="2700000" algn="tl">
                    <a:srgbClr val="000000"/>
                  </a:outerShdw>
                </a:effectLst>
                <a:latin typeface="黑体" pitchFamily="49" charset="-122"/>
                <a:ea typeface="黑体" pitchFamily="49" charset="-122"/>
              </a:rPr>
              <a:t>骨干</a:t>
            </a:r>
            <a:endParaRPr lang="zh-CN" altLang="en-US" b="1" i="1">
              <a:solidFill>
                <a:srgbClr val="FDE3BA"/>
              </a:solidFill>
              <a:effectLst>
                <a:outerShdw blurRad="38100" dist="38100" dir="2700000" algn="tl">
                  <a:srgbClr val="000000"/>
                </a:outerShdw>
              </a:effectLst>
              <a:latin typeface="黑体" pitchFamily="49" charset="-122"/>
              <a:ea typeface="黑体" pitchFamily="49" charset="-122"/>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eaLnBrk="0" hangingPunct="0"/>
            <a:r>
              <a:rPr lang="zh-CN" altLang="en-US" b="1" i="1">
                <a:solidFill>
                  <a:srgbClr val="FDE3BA"/>
                </a:solidFill>
                <a:effectLst>
                  <a:outerShdw blurRad="38100" dist="38100" dir="2700000" algn="tl">
                    <a:srgbClr val="000000"/>
                  </a:outerShdw>
                </a:effectLst>
                <a:latin typeface="黑体" pitchFamily="49" charset="-122"/>
                <a:ea typeface="黑体" pitchFamily="49" charset="-122"/>
              </a:rPr>
              <a:t>肉</a:t>
            </a:r>
          </a:p>
        </p:txBody>
      </p:sp>
      <p:sp>
        <p:nvSpPr>
          <p:cNvPr id="171030"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171031"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171032"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171033"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171034"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171035"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eaLnBrk="0" hangingPunct="0"/>
            <a:endParaRPr lang="zh-CN" altLang="en-US">
              <a:latin typeface="Times New Roman" pitchFamily="18" charset="0"/>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hangingPunct="0"/>
            <a:r>
              <a:rPr lang="zh-CN" altLang="en-US" b="1">
                <a:solidFill>
                  <a:srgbClr val="D49FFF"/>
                </a:solidFill>
                <a:effectLst>
                  <a:outerShdw blurRad="38100" dist="38100" dir="2700000" algn="tl">
                    <a:srgbClr val="000000"/>
                  </a:outerShdw>
                </a:effectLst>
                <a:latin typeface="黑体" pitchFamily="49" charset="-122"/>
                <a:ea typeface="黑体" pitchFamily="49" charset="-122"/>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eaLnBrk="0" hangingPunct="0"/>
            <a:r>
              <a:rPr lang="zh-CN" altLang="en-US" b="1">
                <a:solidFill>
                  <a:srgbClr val="D49FFF"/>
                </a:solidFill>
                <a:effectLst>
                  <a:outerShdw blurRad="38100" dist="38100" dir="2700000" algn="tl">
                    <a:srgbClr val="000000"/>
                  </a:outerShdw>
                </a:effectLst>
                <a:latin typeface="黑体" pitchFamily="49" charset="-122"/>
                <a:ea typeface="黑体" pitchFamily="49" charset="-122"/>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eaLnBrk="0" hangingPunct="0"/>
            <a:r>
              <a:rPr lang="en-US" altLang="zh-CN" sz="1400" b="1">
                <a:effectLst>
                  <a:outerShdw blurRad="38100" dist="38100" dir="2700000" algn="tl">
                    <a:srgbClr val="000000"/>
                  </a:outerShdw>
                </a:effectLst>
                <a:latin typeface="黑体" pitchFamily="49" charset="-122"/>
                <a:ea typeface="黑体" pitchFamily="49" charset="-122"/>
              </a:rPr>
              <a:t>1 </a:t>
            </a:r>
            <a:r>
              <a:rPr lang="zh-CN" altLang="en-US" sz="1400" b="1">
                <a:effectLst>
                  <a:outerShdw blurRad="38100" dist="38100" dir="2700000" algn="tl">
                    <a:srgbClr val="000000"/>
                  </a:outerShdw>
                </a:effectLst>
                <a:latin typeface="黑体" pitchFamily="49" charset="-122"/>
                <a:ea typeface="黑体" pitchFamily="49" charset="-122"/>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eaLnBrk="0" hangingPunct="0"/>
            <a:r>
              <a:rPr lang="en-US" altLang="zh-CN" sz="1400" b="1">
                <a:effectLst>
                  <a:outerShdw blurRad="38100" dist="38100" dir="2700000" algn="tl">
                    <a:srgbClr val="000000"/>
                  </a:outerShdw>
                </a:effectLst>
                <a:latin typeface="黑体" pitchFamily="49" charset="-122"/>
                <a:ea typeface="黑体" pitchFamily="49" charset="-122"/>
              </a:rPr>
              <a:t>2 </a:t>
            </a:r>
            <a:r>
              <a:rPr lang="zh-CN" altLang="en-US" sz="1400" b="1">
                <a:effectLst>
                  <a:outerShdw blurRad="38100" dist="38100" dir="2700000" algn="tl">
                    <a:srgbClr val="000000"/>
                  </a:outerShdw>
                </a:effectLst>
                <a:latin typeface="黑体" pitchFamily="49" charset="-122"/>
                <a:ea typeface="黑体" pitchFamily="49" charset="-122"/>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eaLnBrk="0" hangingPunct="0"/>
            <a:r>
              <a:rPr lang="en-US" altLang="zh-CN" sz="1400" b="1">
                <a:effectLst>
                  <a:outerShdw blurRad="38100" dist="38100" dir="2700000" algn="tl">
                    <a:srgbClr val="000000"/>
                  </a:outerShdw>
                </a:effectLst>
                <a:latin typeface="黑体" pitchFamily="49" charset="-122"/>
                <a:ea typeface="黑体" pitchFamily="49" charset="-122"/>
              </a:rPr>
              <a:t>3.1 </a:t>
            </a:r>
            <a:r>
              <a:rPr lang="zh-CN" altLang="en-US" sz="1400" b="1">
                <a:effectLst>
                  <a:outerShdw blurRad="38100" dist="38100" dir="2700000" algn="tl">
                    <a:srgbClr val="000000"/>
                  </a:outerShdw>
                </a:effectLst>
                <a:latin typeface="黑体" pitchFamily="49" charset="-122"/>
                <a:ea typeface="黑体" pitchFamily="49" charset="-122"/>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pPr eaLnBrk="0" hangingPunct="0"/>
            <a:r>
              <a:rPr lang="en-US" altLang="zh-CN" sz="1400" b="1">
                <a:effectLst>
                  <a:outerShdw blurRad="38100" dist="38100" dir="2700000" algn="tl">
                    <a:srgbClr val="000000"/>
                  </a:outerShdw>
                </a:effectLst>
                <a:latin typeface="黑体" pitchFamily="49" charset="-122"/>
                <a:ea typeface="黑体" pitchFamily="49" charset="-122"/>
              </a:rPr>
              <a:t>3.2 </a:t>
            </a:r>
            <a:r>
              <a:rPr lang="zh-CN" altLang="en-US" sz="1400" b="1">
                <a:effectLst>
                  <a:outerShdw blurRad="38100" dist="38100" dir="2700000" algn="tl">
                    <a:srgbClr val="000000"/>
                  </a:outerShdw>
                </a:effectLst>
                <a:latin typeface="黑体" pitchFamily="49" charset="-122"/>
                <a:ea typeface="黑体" pitchFamily="49" charset="-122"/>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pPr eaLnBrk="0" hangingPunct="0"/>
            <a:r>
              <a:rPr lang="en-US" altLang="zh-CN" sz="1400" b="1">
                <a:effectLst>
                  <a:outerShdw blurRad="38100" dist="38100" dir="2700000" algn="tl">
                    <a:srgbClr val="000000"/>
                  </a:outerShdw>
                </a:effectLst>
                <a:latin typeface="黑体" pitchFamily="49" charset="-122"/>
                <a:ea typeface="黑体" pitchFamily="49" charset="-122"/>
              </a:rPr>
              <a:t>4 </a:t>
            </a:r>
            <a:r>
              <a:rPr lang="zh-CN" altLang="en-US" sz="1400" b="1">
                <a:effectLst>
                  <a:outerShdw blurRad="38100" dist="38100" dir="2700000" algn="tl">
                    <a:srgbClr val="000000"/>
                  </a:outerShdw>
                </a:effectLst>
                <a:latin typeface="黑体" pitchFamily="49" charset="-122"/>
                <a:ea typeface="黑体" pitchFamily="49" charset="-122"/>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eaLnBrk="0" hangingPunct="0"/>
            <a:r>
              <a:rPr lang="en-US" altLang="zh-CN" sz="1400" b="1">
                <a:effectLst>
                  <a:outerShdw blurRad="38100" dist="38100" dir="2700000" algn="tl">
                    <a:srgbClr val="000000"/>
                  </a:outerShdw>
                </a:effectLst>
                <a:latin typeface="黑体" pitchFamily="49" charset="-122"/>
                <a:ea typeface="黑体" pitchFamily="49" charset="-122"/>
              </a:rPr>
              <a:t>5 </a:t>
            </a:r>
            <a:r>
              <a:rPr lang="zh-CN" altLang="en-US" sz="1400" b="1">
                <a:effectLst>
                  <a:outerShdw blurRad="38100" dist="38100" dir="2700000" algn="tl">
                    <a:srgbClr val="000000"/>
                  </a:outerShdw>
                </a:effectLst>
                <a:latin typeface="黑体" pitchFamily="49" charset="-122"/>
                <a:ea typeface="黑体" pitchFamily="49" charset="-122"/>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pPr eaLnBrk="0" hangingPunct="0"/>
            <a:r>
              <a:rPr lang="en-US" altLang="zh-CN" sz="1400" b="1">
                <a:effectLst>
                  <a:outerShdw blurRad="38100" dist="38100" dir="2700000" algn="tl">
                    <a:srgbClr val="000000"/>
                  </a:outerShdw>
                </a:effectLst>
                <a:latin typeface="黑体" pitchFamily="49" charset="-122"/>
                <a:ea typeface="黑体" pitchFamily="49" charset="-122"/>
              </a:rPr>
              <a:t>6 </a:t>
            </a:r>
            <a:r>
              <a:rPr lang="zh-CN" altLang="en-US" sz="1400" b="1">
                <a:effectLst>
                  <a:outerShdw blurRad="38100" dist="38100" dir="2700000" algn="tl">
                    <a:srgbClr val="000000"/>
                  </a:outerShdw>
                </a:effectLst>
                <a:latin typeface="黑体" pitchFamily="49" charset="-122"/>
                <a:ea typeface="黑体" pitchFamily="49" charset="-122"/>
              </a:rPr>
              <a:t>信息中心意思</a:t>
            </a:r>
          </a:p>
        </p:txBody>
      </p:sp>
      <p:sp>
        <p:nvSpPr>
          <p:cNvPr id="458789" name="Rectangle 37"/>
          <p:cNvSpPr>
            <a:spLocks noChangeArrowheads="1"/>
          </p:cNvSpPr>
          <p:nvPr/>
        </p:nvSpPr>
        <p:spPr bwMode="auto">
          <a:xfrm>
            <a:off x="7339013" y="4191000"/>
            <a:ext cx="1169987" cy="736600"/>
          </a:xfrm>
          <a:prstGeom prst="rect">
            <a:avLst/>
          </a:prstGeom>
          <a:noFill/>
          <a:ln w="12700">
            <a:noFill/>
            <a:miter lim="800000"/>
            <a:headEnd/>
            <a:tailEnd/>
          </a:ln>
          <a:effectLst/>
        </p:spPr>
        <p:txBody>
          <a:bodyPr wrap="none" lIns="90487" tIns="44450" rIns="90487" bIns="44450">
            <a:spAutoFit/>
          </a:bodyPr>
          <a:lstStyle/>
          <a:p>
            <a:pPr eaLnBrk="0" hangingPunct="0"/>
            <a:r>
              <a:rPr lang="en-US" altLang="zh-CN" sz="1400" b="1">
                <a:effectLst>
                  <a:outerShdw blurRad="38100" dist="38100" dir="2700000" algn="tl">
                    <a:srgbClr val="000000"/>
                  </a:outerShdw>
                </a:effectLst>
                <a:latin typeface="黑体" pitchFamily="49" charset="-122"/>
                <a:ea typeface="黑体" pitchFamily="49" charset="-122"/>
              </a:rPr>
              <a:t>7 </a:t>
            </a:r>
            <a:r>
              <a:rPr lang="zh-CN" altLang="en-US" sz="1400" b="1">
                <a:effectLst>
                  <a:outerShdw blurRad="38100" dist="38100" dir="2700000" algn="tl">
                    <a:srgbClr val="000000"/>
                  </a:outerShdw>
                </a:effectLst>
                <a:latin typeface="黑体" pitchFamily="49" charset="-122"/>
                <a:ea typeface="黑体" pitchFamily="49" charset="-122"/>
              </a:rPr>
              <a:t>信息大纲</a:t>
            </a:r>
            <a:endParaRPr lang="en-US" altLang="zh-CN" sz="1400" b="1">
              <a:effectLst>
                <a:outerShdw blurRad="38100" dist="38100" dir="2700000" algn="tl">
                  <a:srgbClr val="000000"/>
                </a:outerShdw>
              </a:effectLst>
              <a:latin typeface="黑体" pitchFamily="49" charset="-122"/>
              <a:cs typeface="Arial" charset="0"/>
            </a:endParaRPr>
          </a:p>
          <a:p>
            <a:pPr eaLnBrk="0" hangingPunct="0"/>
            <a:r>
              <a:rPr lang="en-US" altLang="zh-CN" sz="1400" b="1">
                <a:effectLst>
                  <a:outerShdw blurRad="38100" dist="38100" dir="2700000" algn="tl">
                    <a:srgbClr val="000000"/>
                  </a:outerShdw>
                </a:effectLst>
                <a:latin typeface="黑体" pitchFamily="49" charset="-122"/>
                <a:cs typeface="Arial" charset="0"/>
              </a:rPr>
              <a:t>8 </a:t>
            </a:r>
            <a:r>
              <a:rPr lang="zh-CN" altLang="en-US" sz="1400" b="1">
                <a:effectLst>
                  <a:outerShdw blurRad="38100" dist="38100" dir="2700000" algn="tl">
                    <a:srgbClr val="000000"/>
                  </a:outerShdw>
                </a:effectLst>
                <a:latin typeface="黑体" pitchFamily="49" charset="-122"/>
                <a:ea typeface="黑体" pitchFamily="49" charset="-122"/>
              </a:rPr>
              <a:t>清晰</a:t>
            </a:r>
            <a:endParaRPr lang="en-US" altLang="ja-JP" sz="1400" b="1">
              <a:effectLst>
                <a:outerShdw blurRad="38100" dist="38100" dir="2700000" algn="tl">
                  <a:srgbClr val="000000"/>
                </a:outerShdw>
              </a:effectLst>
              <a:latin typeface="黑体" pitchFamily="49" charset="-122"/>
              <a:cs typeface="Arial" charset="0"/>
            </a:endParaRPr>
          </a:p>
          <a:p>
            <a:pPr eaLnBrk="0" hangingPunct="0"/>
            <a:r>
              <a:rPr lang="en-US" altLang="zh-CN" sz="1400" b="1">
                <a:effectLst>
                  <a:outerShdw blurRad="38100" dist="38100" dir="2700000" algn="tl">
                    <a:srgbClr val="000000"/>
                  </a:outerShdw>
                </a:effectLst>
                <a:latin typeface="黑体" pitchFamily="49" charset="-122"/>
                <a:cs typeface="Arial" charset="0"/>
              </a:rPr>
              <a:t>9 </a:t>
            </a:r>
            <a:r>
              <a:rPr lang="zh-CN" altLang="en-US" sz="1400" b="1">
                <a:effectLst>
                  <a:outerShdw blurRad="38100" dist="38100" dir="2700000" algn="tl">
                    <a:srgbClr val="000000"/>
                  </a:outerShdw>
                </a:effectLst>
                <a:latin typeface="黑体" pitchFamily="49" charset="-122"/>
                <a:ea typeface="黑体" pitchFamily="49" charset="-122"/>
              </a:rPr>
              <a:t>前言</a:t>
            </a:r>
            <a:r>
              <a:rPr lang="en-US" altLang="zh-CN" sz="1400" b="1">
                <a:effectLst>
                  <a:outerShdw blurRad="38100" dist="38100" dir="2700000" algn="tl">
                    <a:srgbClr val="000000"/>
                  </a:outerShdw>
                </a:effectLst>
                <a:latin typeface="黑体" pitchFamily="49" charset="-122"/>
                <a:cs typeface="Arial" charset="0"/>
              </a:rPr>
              <a:t>/</a:t>
            </a:r>
            <a:r>
              <a:rPr lang="zh-CN" altLang="en-US" sz="1400" b="1">
                <a:effectLst>
                  <a:outerShdw blurRad="38100" dist="38100" dir="2700000" algn="tl">
                    <a:srgbClr val="000000"/>
                  </a:outerShdw>
                </a:effectLst>
                <a:latin typeface="黑体" pitchFamily="49" charset="-122"/>
                <a:ea typeface="黑体" pitchFamily="49" charset="-122"/>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eaLnBrk="0" hangingPunct="0"/>
            <a:r>
              <a:rPr lang="en-US" altLang="zh-CN" sz="1400" b="1">
                <a:effectLst>
                  <a:outerShdw blurRad="38100" dist="38100" dir="2700000" algn="tl">
                    <a:srgbClr val="000000"/>
                  </a:outerShdw>
                </a:effectLst>
                <a:latin typeface="黑体" pitchFamily="49" charset="-122"/>
                <a:ea typeface="黑体" pitchFamily="49" charset="-122"/>
              </a:rPr>
              <a:t>10 </a:t>
            </a:r>
            <a:r>
              <a:rPr lang="zh-CN" altLang="en-US" sz="1400" b="1">
                <a:effectLst>
                  <a:outerShdw blurRad="38100" dist="38100" dir="2700000" algn="tl">
                    <a:srgbClr val="000000"/>
                  </a:outerShdw>
                </a:effectLst>
                <a:latin typeface="黑体" pitchFamily="49" charset="-122"/>
                <a:ea typeface="黑体" pitchFamily="49" charset="-122"/>
              </a:rPr>
              <a:t>写稿和讲道</a:t>
            </a:r>
          </a:p>
        </p:txBody>
      </p:sp>
      <p:sp>
        <p:nvSpPr>
          <p:cNvPr id="4587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eaLnBrk="0" hangingPunct="0"/>
            <a:r>
              <a:rPr lang="zh-CN" altLang="en-US" sz="1400" b="1">
                <a:effectLst>
                  <a:outerShdw blurRad="38100" dist="38100" dir="2700000" algn="tl">
                    <a:srgbClr val="000000"/>
                  </a:outerShdw>
                </a:effectLst>
                <a:latin typeface="黑体" pitchFamily="49" charset="-122"/>
                <a:ea typeface="黑体" pitchFamily="49" charset="-122"/>
              </a:rPr>
              <a:t>参考</a:t>
            </a:r>
            <a:r>
              <a:rPr lang="en-US" altLang="zh-CN" sz="1400" b="1">
                <a:effectLst>
                  <a:outerShdw blurRad="38100" dist="38100" dir="2700000" algn="tl">
                    <a:srgbClr val="000000"/>
                  </a:outerShdw>
                </a:effectLst>
                <a:latin typeface="黑体" pitchFamily="49" charset="-122"/>
                <a:ea typeface="黑体" pitchFamily="49" charset="-122"/>
                <a:cs typeface="Arial" charset="0"/>
              </a:rPr>
              <a:t> </a:t>
            </a:r>
            <a:r>
              <a:rPr lang="en-US" altLang="ja-JP" sz="1400" b="1">
                <a:effectLst>
                  <a:outerShdw blurRad="38100" dist="38100" dir="2700000" algn="tl">
                    <a:srgbClr val="000000"/>
                  </a:outerShdw>
                </a:effectLst>
                <a:ea typeface="黑体" pitchFamily="49" charset="-122"/>
                <a:cs typeface="Arial" charset="0"/>
              </a:rPr>
              <a:t>Haddon Robinson, </a:t>
            </a:r>
            <a:r>
              <a:rPr lang="en-US" altLang="ja-JP" sz="1400" b="1" i="1">
                <a:effectLst>
                  <a:outerShdw blurRad="38100" dist="38100" dir="2700000" algn="tl">
                    <a:srgbClr val="000000"/>
                  </a:outerShdw>
                </a:effectLst>
                <a:ea typeface="黑体" pitchFamily="49" charset="-122"/>
                <a:cs typeface="Arial" charset="0"/>
              </a:rPr>
              <a:t>Biblical Preaching</a:t>
            </a:r>
            <a:r>
              <a:rPr lang="en-US" altLang="ja-JP" sz="1400" b="1">
                <a:effectLst>
                  <a:outerShdw blurRad="38100" dist="38100" dir="2700000" algn="tl">
                    <a:srgbClr val="000000"/>
                  </a:outerShdw>
                </a:effectLst>
                <a:ea typeface="黑体" pitchFamily="49" charset="-122"/>
                <a:cs typeface="Arial" charset="0"/>
              </a:rPr>
              <a:t> (notes, 105)</a:t>
            </a:r>
            <a:r>
              <a:rPr lang="en-US" altLang="ja-JP" sz="1400" b="1">
                <a:effectLst>
                  <a:outerShdw blurRad="38100" dist="38100" dir="2700000" algn="tl">
                    <a:srgbClr val="000000"/>
                  </a:outerShdw>
                </a:effectLst>
                <a:latin typeface="黑体" pitchFamily="49" charset="-122"/>
                <a:ea typeface="黑体" pitchFamily="49" charset="-122"/>
                <a:cs typeface="Arial" charset="0"/>
              </a:rPr>
              <a:t> </a:t>
            </a:r>
            <a:r>
              <a:rPr lang="zh-CN" altLang="en-US" sz="1400" b="1">
                <a:effectLst>
                  <a:outerShdw blurRad="38100" dist="38100" dir="2700000" algn="tl">
                    <a:srgbClr val="000000"/>
                  </a:outerShdw>
                </a:effectLst>
                <a:latin typeface="黑体" pitchFamily="49" charset="-122"/>
                <a:ea typeface="黑体" pitchFamily="49" charset="-122"/>
              </a:rPr>
              <a:t>的</a:t>
            </a:r>
            <a:r>
              <a:rPr lang="en-US" altLang="zh-CN" sz="1400" b="1">
                <a:effectLst>
                  <a:outerShdw blurRad="38100" dist="38100" dir="2700000" algn="tl">
                    <a:srgbClr val="000000"/>
                  </a:outerShdw>
                </a:effectLst>
                <a:latin typeface="黑体" pitchFamily="49" charset="-122"/>
                <a:ea typeface="黑体" pitchFamily="49" charset="-122"/>
              </a:rPr>
              <a:t>10</a:t>
            </a:r>
            <a:r>
              <a:rPr lang="zh-CN" altLang="en-US" sz="1400" b="1">
                <a:effectLst>
                  <a:outerShdw blurRad="38100" dist="38100" dir="2700000" algn="tl">
                    <a:srgbClr val="000000"/>
                  </a:outerShdw>
                </a:effectLst>
                <a:latin typeface="黑体" pitchFamily="49" charset="-122"/>
                <a:ea typeface="黑体" pitchFamily="49" charset="-122"/>
              </a:rPr>
              <a:t>个步骤（白色字体）</a:t>
            </a:r>
          </a:p>
        </p:txBody>
      </p:sp>
      <p:sp>
        <p:nvSpPr>
          <p:cNvPr id="171048" name="Text Box 40"/>
          <p:cNvSpPr txBox="1">
            <a:spLocks noChangeArrowheads="1"/>
          </p:cNvSpPr>
          <p:nvPr/>
        </p:nvSpPr>
        <p:spPr bwMode="auto">
          <a:xfrm>
            <a:off x="7010400" y="0"/>
            <a:ext cx="2057400" cy="457200"/>
          </a:xfrm>
          <a:prstGeom prst="rect">
            <a:avLst/>
          </a:prstGeom>
          <a:noFill/>
          <a:ln w="12700">
            <a:noFill/>
            <a:miter lim="800000"/>
            <a:headEnd/>
            <a:tailEnd/>
          </a:ln>
        </p:spPr>
        <p:txBody>
          <a:bodyPr>
            <a:spAutoFit/>
          </a:bodyPr>
          <a:lstStyle/>
          <a:p>
            <a:pPr algn="r" eaLnBrk="0" hangingPunct="0"/>
            <a:r>
              <a:rPr lang="en-US" altLang="zh-CN" b="1">
                <a:solidFill>
                  <a:srgbClr val="00084D"/>
                </a:solidFill>
                <a:latin typeface="Times New Roman" pitchFamily="18" charset="0"/>
                <a:cs typeface="Arial" charset="0"/>
              </a:rPr>
              <a:t>27-28, 251</a:t>
            </a:r>
            <a:endParaRPr lang="en-US" altLang="zh-CN">
              <a:solidFill>
                <a:srgbClr val="00084D"/>
              </a:solidFill>
              <a:latin typeface="Times New Roman" pitchFamily="18" charset="0"/>
              <a:cs typeface="Arial" charset="0"/>
            </a:endParaRPr>
          </a:p>
        </p:txBody>
      </p:sp>
      <p:sp>
        <p:nvSpPr>
          <p:cNvPr id="42" name="Oval 41"/>
          <p:cNvSpPr>
            <a:spLocks noChangeArrowheads="1"/>
          </p:cNvSpPr>
          <p:nvPr/>
        </p:nvSpPr>
        <p:spPr bwMode="auto">
          <a:xfrm>
            <a:off x="-36513" y="3500438"/>
            <a:ext cx="3962401" cy="1447800"/>
          </a:xfrm>
          <a:prstGeom prst="ellipse">
            <a:avLst/>
          </a:prstGeom>
          <a:noFill/>
          <a:ln w="76200">
            <a:solidFill>
              <a:srgbClr val="FF0000"/>
            </a:solidFill>
            <a:round/>
            <a:headEnd/>
            <a:tailEnd/>
          </a:ln>
        </p:spPr>
        <p:txBody>
          <a:bodyPr/>
          <a:lstStyle/>
          <a:p>
            <a:pPr eaLnBrk="0" hangingPunct="0"/>
            <a:endParaRPr lang="zh-CN" altLang="en-US">
              <a:solidFill>
                <a:srgbClr val="FFFFFF"/>
              </a:solidFill>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900" decel="100000" fill="hold"/>
                                        <p:tgtEl>
                                          <p:spTgt spid="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pPr algn="ctr" eaLnBrk="0" hangingPunct="0"/>
            <a:endParaRPr lang="en-US" altLang="zh-CN"/>
          </a:p>
        </p:txBody>
      </p:sp>
      <p:pic>
        <p:nvPicPr>
          <p:cNvPr id="92162" name="Picture 3" descr="DSS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717675"/>
            <a:ext cx="9144000" cy="4075113"/>
          </a:xfrm>
          <a:prstGeom prst="rect">
            <a:avLst/>
          </a:prstGeom>
          <a:noFill/>
          <a:ln w="9525">
            <a:noFill/>
            <a:miter lim="800000"/>
            <a:headEnd/>
            <a:tailEnd/>
          </a:ln>
        </p:spPr>
      </p:pic>
      <p:sp>
        <p:nvSpPr>
          <p:cNvPr id="37892" name="Rectangle 4"/>
          <p:cNvSpPr>
            <a:spLocks noGrp="1" noChangeArrowheads="1"/>
          </p:cNvSpPr>
          <p:nvPr>
            <p:ph type="title" idx="4294967295"/>
          </p:nvPr>
        </p:nvSpPr>
        <p:spPr/>
        <p:txBody>
          <a:bodyPr/>
          <a:lstStyle/>
          <a:p>
            <a:pPr eaLnBrk="1" hangingPunct="1"/>
            <a:r>
              <a:rPr lang="zh-CN" altLang="en-US" b="1" smtClean="0">
                <a:ea typeface="ＭＳ Ｐゴシック" pitchFamily="34" charset="-128"/>
              </a:rPr>
              <a:t>有的时候我们的中心意思不完整</a:t>
            </a:r>
          </a:p>
        </p:txBody>
      </p:sp>
      <p:sp>
        <p:nvSpPr>
          <p:cNvPr id="37896" name="Rectangle 8"/>
          <p:cNvSpPr>
            <a:spLocks noChangeArrowheads="1"/>
          </p:cNvSpPr>
          <p:nvPr/>
        </p:nvSpPr>
        <p:spPr bwMode="auto">
          <a:xfrm>
            <a:off x="381000" y="5638800"/>
            <a:ext cx="8229600" cy="1143000"/>
          </a:xfrm>
          <a:prstGeom prst="rect">
            <a:avLst/>
          </a:prstGeom>
          <a:noFill/>
          <a:ln w="9525">
            <a:noFill/>
            <a:miter lim="800000"/>
            <a:headEnd/>
            <a:tailEnd/>
          </a:ln>
        </p:spPr>
        <p:txBody>
          <a:bodyPr anchor="ctr"/>
          <a:lstStyle/>
          <a:p>
            <a:pPr algn="ctr"/>
            <a:r>
              <a:rPr lang="zh-CN" altLang="en-US" sz="4400" b="1">
                <a:solidFill>
                  <a:schemeClr val="tx2"/>
                </a:solidFill>
              </a:rPr>
              <a:t>我们该如何更清楚一些呢</a:t>
            </a:r>
            <a:r>
              <a:rPr lang="en-US" altLang="ja-JP" sz="4400" b="1">
                <a:solidFill>
                  <a:schemeClr val="tx2"/>
                </a:solidFill>
              </a:rPr>
              <a:t>?</a:t>
            </a:r>
            <a:endParaRPr lang="en-US" altLang="zh-CN" sz="4400" b="1">
              <a:solidFill>
                <a:schemeClr val="tx2"/>
              </a:solidFill>
            </a:endParaRPr>
          </a:p>
        </p:txBody>
      </p:sp>
      <p:sp>
        <p:nvSpPr>
          <p:cNvPr id="37897" name="WordArt 9"/>
          <p:cNvSpPr>
            <a:spLocks noChangeArrowheads="1" noChangeShapeType="1" noTextEdit="1"/>
          </p:cNvSpPr>
          <p:nvPr/>
        </p:nvSpPr>
        <p:spPr bwMode="auto">
          <a:xfrm>
            <a:off x="1447800" y="2286000"/>
            <a:ext cx="6477000" cy="1981200"/>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headEnd/>
                  <a:tailEnd/>
                </a:ln>
                <a:solidFill>
                  <a:srgbClr val="FFFFFF"/>
                </a:solidFill>
                <a:effectLst>
                  <a:outerShdw dist="35921" dir="2700000" algn="ctr" rotWithShape="0">
                    <a:srgbClr val="808080"/>
                  </a:outerShdw>
                </a:effectLst>
                <a:latin typeface="Arial Black"/>
              </a:rPr>
              <a:t>Z1+X+Z2+Y</a:t>
            </a:r>
            <a:endParaRPr lang="zh-CN" altLang="en-US" sz="3600" kern="1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7897"/>
                                        </p:tgtEl>
                                        <p:attrNameLst>
                                          <p:attrName>style.visibility</p:attrName>
                                        </p:attrNameLst>
                                      </p:cBhvr>
                                      <p:to>
                                        <p:strVal val="visible"/>
                                      </p:to>
                                    </p:set>
                                    <p:anim calcmode="lin" valueType="num">
                                      <p:cBhvr>
                                        <p:cTn id="15" dur="1000" fill="hold"/>
                                        <p:tgtEl>
                                          <p:spTgt spid="37897"/>
                                        </p:tgtEl>
                                        <p:attrNameLst>
                                          <p:attrName>ppt_w</p:attrName>
                                        </p:attrNameLst>
                                      </p:cBhvr>
                                      <p:tavLst>
                                        <p:tav tm="0">
                                          <p:val>
                                            <p:fltVal val="0"/>
                                          </p:val>
                                        </p:tav>
                                        <p:tav tm="100000">
                                          <p:val>
                                            <p:strVal val="#ppt_w"/>
                                          </p:val>
                                        </p:tav>
                                      </p:tavLst>
                                    </p:anim>
                                    <p:anim calcmode="lin" valueType="num">
                                      <p:cBhvr>
                                        <p:cTn id="16" dur="1000" fill="hold"/>
                                        <p:tgtEl>
                                          <p:spTgt spid="37897"/>
                                        </p:tgtEl>
                                        <p:attrNameLst>
                                          <p:attrName>ppt_h</p:attrName>
                                        </p:attrNameLst>
                                      </p:cBhvr>
                                      <p:tavLst>
                                        <p:tav tm="0">
                                          <p:val>
                                            <p:fltVal val="0"/>
                                          </p:val>
                                        </p:tav>
                                        <p:tav tm="100000">
                                          <p:val>
                                            <p:strVal val="#ppt_h"/>
                                          </p:val>
                                        </p:tav>
                                      </p:tavLst>
                                    </p:anim>
                                    <p:anim calcmode="lin" valueType="num">
                                      <p:cBhvr>
                                        <p:cTn id="17" dur="1000" fill="hold"/>
                                        <p:tgtEl>
                                          <p:spTgt spid="37897"/>
                                        </p:tgtEl>
                                        <p:attrNameLst>
                                          <p:attrName>style.rotation</p:attrName>
                                        </p:attrNameLst>
                                      </p:cBhvr>
                                      <p:tavLst>
                                        <p:tav tm="0">
                                          <p:val>
                                            <p:fltVal val="90"/>
                                          </p:val>
                                        </p:tav>
                                        <p:tav tm="100000">
                                          <p:val>
                                            <p:fltVal val="0"/>
                                          </p:val>
                                        </p:tav>
                                      </p:tavLst>
                                    </p:anim>
                                    <p:animEffect transition="in" filter="fade">
                                      <p:cBhvr>
                                        <p:cTn id="18" dur="10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6" grpId="0"/>
      <p:bldP spid="378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85800" y="685800"/>
            <a:ext cx="7696200" cy="990600"/>
          </a:xfrm>
        </p:spPr>
        <p:txBody>
          <a:bodyPr/>
          <a:lstStyle/>
          <a:p>
            <a:pPr algn="ctr"/>
            <a:r>
              <a:rPr kumimoji="0" lang="zh-CN" altLang="en-US" sz="3600" b="1" smtClean="0">
                <a:ea typeface="ＭＳ Ｐゴシック" pitchFamily="34" charset="-128"/>
              </a:rPr>
              <a:t>找出经文大意</a:t>
            </a:r>
            <a:r>
              <a:rPr kumimoji="0" lang="en-US" altLang="ja-JP" sz="3600" b="1" smtClean="0">
                <a:ea typeface="ＭＳ Ｐゴシック" pitchFamily="34" charset="-128"/>
              </a:rPr>
              <a:t> </a:t>
            </a:r>
            <a:r>
              <a:rPr kumimoji="0" lang="en-US" altLang="ja-JP" sz="3200" b="1" smtClean="0">
                <a:ea typeface="ＭＳ Ｐゴシック" pitchFamily="34" charset="-128"/>
              </a:rPr>
              <a:t>(</a:t>
            </a:r>
            <a:r>
              <a:rPr kumimoji="0" lang="zh-CN" altLang="en-US" sz="3200" b="1" smtClean="0">
                <a:ea typeface="ＭＳ Ｐゴシック" pitchFamily="34" charset="-128"/>
              </a:rPr>
              <a:t>经文主旨</a:t>
            </a:r>
            <a:r>
              <a:rPr kumimoji="0" lang="en-US" altLang="ja-JP" sz="3200" b="1" smtClean="0">
                <a:ea typeface="ＭＳ Ｐゴシック" pitchFamily="34" charset="-128"/>
              </a:rPr>
              <a:t>)</a:t>
            </a:r>
            <a:endParaRPr kumimoji="0" lang="en-US" altLang="zh-CN" sz="3200" smtClean="0">
              <a:ea typeface="ＭＳ Ｐゴシック" pitchFamily="34" charset="-128"/>
            </a:endParaRPr>
          </a:p>
        </p:txBody>
      </p:sp>
      <p:sp>
        <p:nvSpPr>
          <p:cNvPr id="340995" name="Rectangle 3"/>
          <p:cNvSpPr>
            <a:spLocks noGrp="1" noChangeArrowheads="1"/>
          </p:cNvSpPr>
          <p:nvPr>
            <p:ph type="body" idx="1"/>
          </p:nvPr>
        </p:nvSpPr>
        <p:spPr>
          <a:xfrm>
            <a:off x="1143000" y="1905000"/>
            <a:ext cx="2590800" cy="1295400"/>
          </a:xfrm>
          <a:solidFill>
            <a:schemeClr val="accent2"/>
          </a:solidFill>
        </p:spPr>
        <p:txBody>
          <a:bodyPr/>
          <a:lstStyle/>
          <a:p>
            <a:pPr algn="ctr">
              <a:buFont typeface="Wingdings" pitchFamily="2" charset="2"/>
              <a:buNone/>
            </a:pPr>
            <a:r>
              <a:rPr kumimoji="0" lang="zh-CN" altLang="en-US" b="1" smtClean="0">
                <a:ea typeface="ＭＳ Ｐゴシック" pitchFamily="34" charset="-128"/>
                <a:cs typeface="ＭＳ Ｐゴシック" pitchFamily="34" charset="-128"/>
              </a:rPr>
              <a:t>主题</a:t>
            </a:r>
            <a:endParaRPr kumimoji="0" lang="en-US" altLang="zh-CN" b="1" smtClean="0">
              <a:ea typeface="ＭＳ Ｐゴシック" pitchFamily="34" charset="-128"/>
              <a:cs typeface="ＭＳ Ｐゴシック" pitchFamily="34" charset="-128"/>
            </a:endParaRPr>
          </a:p>
          <a:p>
            <a:pPr algn="ctr">
              <a:buFont typeface="Wingdings" pitchFamily="2" charset="2"/>
              <a:buNone/>
            </a:pPr>
            <a:r>
              <a:rPr kumimoji="0" lang="en-US" altLang="zh-CN" b="1" smtClean="0">
                <a:ea typeface="ＭＳ Ｐゴシック" pitchFamily="34" charset="-128"/>
                <a:cs typeface="ＭＳ Ｐゴシック" pitchFamily="34" charset="-128"/>
              </a:rPr>
              <a:t>(</a:t>
            </a:r>
            <a:r>
              <a:rPr kumimoji="0" lang="zh-CN" altLang="en-US" b="1" smtClean="0">
                <a:ea typeface="ＭＳ Ｐゴシック" pitchFamily="34" charset="-128"/>
                <a:cs typeface="ＭＳ Ｐゴシック" pitchFamily="34" charset="-128"/>
              </a:rPr>
              <a:t>题目</a:t>
            </a:r>
            <a:r>
              <a:rPr kumimoji="0" lang="en-US" altLang="ja-JP" b="1" smtClean="0">
                <a:ea typeface="ＭＳ Ｐゴシック" pitchFamily="34" charset="-128"/>
                <a:cs typeface="ＭＳ Ｐゴシック" pitchFamily="34" charset="-128"/>
              </a:rPr>
              <a:t>)</a:t>
            </a:r>
            <a:endParaRPr kumimoji="0" lang="en-US" altLang="zh-CN" b="1" smtClean="0">
              <a:ea typeface="ＭＳ Ｐゴシック" pitchFamily="34" charset="-128"/>
              <a:cs typeface="ＭＳ Ｐゴシック" pitchFamily="34" charset="-128"/>
            </a:endParaRPr>
          </a:p>
        </p:txBody>
      </p:sp>
      <p:sp>
        <p:nvSpPr>
          <p:cNvPr id="340996" name="Rectangle 4"/>
          <p:cNvSpPr>
            <a:spLocks noChangeArrowheads="1"/>
          </p:cNvSpPr>
          <p:nvPr/>
        </p:nvSpPr>
        <p:spPr bwMode="auto">
          <a:xfrm>
            <a:off x="4876800" y="1905000"/>
            <a:ext cx="2819400" cy="1295400"/>
          </a:xfrm>
          <a:prstGeom prst="rect">
            <a:avLst/>
          </a:prstGeom>
          <a:solidFill>
            <a:schemeClr val="accent2"/>
          </a:solidFill>
          <a:ln w="9525">
            <a:noFill/>
            <a:miter lim="800000"/>
            <a:headEnd/>
            <a:tailEnd/>
          </a:ln>
        </p:spPr>
        <p:txBody>
          <a:bodyPr lIns="92075" tIns="46038" rIns="92075" bIns="46038"/>
          <a:lstStyle/>
          <a:p>
            <a:pPr marL="342900" indent="-342900" algn="ctr" eaLnBrk="0" hangingPunct="0">
              <a:lnSpc>
                <a:spcPct val="90000"/>
              </a:lnSpc>
              <a:spcBef>
                <a:spcPct val="20000"/>
              </a:spcBef>
              <a:buClr>
                <a:schemeClr val="tx2"/>
              </a:buClr>
              <a:buSzPct val="65000"/>
              <a:buFont typeface="Wingdings" pitchFamily="2" charset="2"/>
              <a:buNone/>
            </a:pPr>
            <a:r>
              <a:rPr lang="zh-CN" altLang="en-US" sz="3200" b="1"/>
              <a:t>补足</a:t>
            </a:r>
            <a:endParaRPr lang="en-US" altLang="zh-CN" sz="3200" b="1"/>
          </a:p>
          <a:p>
            <a:pPr marL="342900" indent="-342900" algn="ctr" eaLnBrk="0" hangingPunct="0">
              <a:lnSpc>
                <a:spcPct val="90000"/>
              </a:lnSpc>
              <a:spcBef>
                <a:spcPct val="20000"/>
              </a:spcBef>
              <a:buClr>
                <a:schemeClr val="tx2"/>
              </a:buClr>
              <a:buSzPct val="65000"/>
              <a:buFont typeface="Wingdings" pitchFamily="2" charset="2"/>
              <a:buNone/>
            </a:pPr>
            <a:r>
              <a:rPr lang="en-US" altLang="zh-CN" sz="3200" b="1"/>
              <a:t>(</a:t>
            </a:r>
            <a:r>
              <a:rPr lang="zh-CN" altLang="en-US" sz="3200" b="1"/>
              <a:t>要点</a:t>
            </a:r>
            <a:r>
              <a:rPr lang="en-US" altLang="ja-JP" sz="3200" b="1"/>
              <a:t>)</a:t>
            </a:r>
            <a:endParaRPr lang="en-US" altLang="zh-CN" sz="3200" b="1"/>
          </a:p>
        </p:txBody>
      </p:sp>
      <p:grpSp>
        <p:nvGrpSpPr>
          <p:cNvPr id="2" name="Group 5"/>
          <p:cNvGrpSpPr>
            <a:grpSpLocks/>
          </p:cNvGrpSpPr>
          <p:nvPr/>
        </p:nvGrpSpPr>
        <p:grpSpPr bwMode="auto">
          <a:xfrm>
            <a:off x="3886200" y="2133600"/>
            <a:ext cx="762000" cy="762000"/>
            <a:chOff x="2304" y="1344"/>
            <a:chExt cx="480" cy="480"/>
          </a:xfrm>
        </p:grpSpPr>
        <p:sp>
          <p:nvSpPr>
            <p:cNvPr id="94219" name="Rectangle 6"/>
            <p:cNvSpPr>
              <a:spLocks noChangeArrowheads="1"/>
            </p:cNvSpPr>
            <p:nvPr/>
          </p:nvSpPr>
          <p:spPr bwMode="auto">
            <a:xfrm>
              <a:off x="2496" y="1344"/>
              <a:ext cx="96" cy="480"/>
            </a:xfrm>
            <a:prstGeom prst="rect">
              <a:avLst/>
            </a:prstGeom>
            <a:solidFill>
              <a:schemeClr val="accent2"/>
            </a:solidFill>
            <a:ln w="9525">
              <a:noFill/>
              <a:miter lim="800000"/>
              <a:headEnd/>
              <a:tailEnd/>
            </a:ln>
          </p:spPr>
          <p:txBody>
            <a:bodyPr wrap="none" anchor="ctr"/>
            <a:lstStyle/>
            <a:p>
              <a:pPr eaLnBrk="0" hangingPunct="0"/>
              <a:endParaRPr lang="en-US" altLang="zh-CN"/>
            </a:p>
          </p:txBody>
        </p:sp>
        <p:sp>
          <p:nvSpPr>
            <p:cNvPr id="94220" name="Rectangle 7"/>
            <p:cNvSpPr>
              <a:spLocks noChangeArrowheads="1"/>
            </p:cNvSpPr>
            <p:nvPr/>
          </p:nvSpPr>
          <p:spPr bwMode="auto">
            <a:xfrm rot="5400000">
              <a:off x="2496" y="1344"/>
              <a:ext cx="96" cy="480"/>
            </a:xfrm>
            <a:prstGeom prst="rect">
              <a:avLst/>
            </a:prstGeom>
            <a:solidFill>
              <a:schemeClr val="accent2"/>
            </a:solidFill>
            <a:ln w="9525">
              <a:noFill/>
              <a:miter lim="800000"/>
              <a:headEnd/>
              <a:tailEnd/>
            </a:ln>
          </p:spPr>
          <p:txBody>
            <a:bodyPr wrap="none" anchor="ctr"/>
            <a:lstStyle/>
            <a:p>
              <a:pPr eaLnBrk="0" hangingPunct="0"/>
              <a:endParaRPr lang="en-US" altLang="zh-CN"/>
            </a:p>
          </p:txBody>
        </p:sp>
      </p:grpSp>
      <p:sp>
        <p:nvSpPr>
          <p:cNvPr id="341000" name="Rectangle 8"/>
          <p:cNvSpPr>
            <a:spLocks noChangeArrowheads="1"/>
          </p:cNvSpPr>
          <p:nvPr/>
        </p:nvSpPr>
        <p:spPr bwMode="auto">
          <a:xfrm>
            <a:off x="762000" y="685800"/>
            <a:ext cx="7620000" cy="2819400"/>
          </a:xfrm>
          <a:prstGeom prst="rect">
            <a:avLst/>
          </a:prstGeom>
          <a:noFill/>
          <a:ln w="76200">
            <a:solidFill>
              <a:schemeClr val="tx1"/>
            </a:solidFill>
            <a:miter lim="800000"/>
            <a:headEnd/>
            <a:tailEnd/>
          </a:ln>
        </p:spPr>
        <p:txBody>
          <a:bodyPr wrap="none" anchor="ctr"/>
          <a:lstStyle/>
          <a:p>
            <a:pPr eaLnBrk="0" hangingPunct="0"/>
            <a:endParaRPr lang="en-US" altLang="zh-CN"/>
          </a:p>
        </p:txBody>
      </p:sp>
      <p:sp>
        <p:nvSpPr>
          <p:cNvPr id="341001" name="Text Box 9"/>
          <p:cNvSpPr txBox="1">
            <a:spLocks noChangeArrowheads="1"/>
          </p:cNvSpPr>
          <p:nvPr/>
        </p:nvSpPr>
        <p:spPr bwMode="auto">
          <a:xfrm>
            <a:off x="1371600" y="3570288"/>
            <a:ext cx="1003300" cy="5238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eaLnBrk="0" hangingPunct="0">
              <a:defRPr/>
            </a:pPr>
            <a:r>
              <a:rPr lang="en-US" sz="2800" b="1" u="sng" dirty="0">
                <a:ea typeface="ＭＳ Ｐゴシック" pitchFamily="-112" charset="-128"/>
                <a:cs typeface="ＭＳ Ｐゴシック" pitchFamily="-112" charset="-128"/>
              </a:rPr>
              <a:t> </a:t>
            </a:r>
            <a:r>
              <a:rPr lang="zh-CN" altLang="en-US" sz="2800" b="1" u="sng" dirty="0">
                <a:ea typeface="ＭＳ Ｐゴシック" pitchFamily="-112" charset="-128"/>
                <a:cs typeface="ＭＳ Ｐゴシック" pitchFamily="-112" charset="-128"/>
              </a:rPr>
              <a:t>问题</a:t>
            </a:r>
            <a:endParaRPr lang="en-US" sz="2800" b="1" u="sng" dirty="0">
              <a:ea typeface="ＭＳ Ｐゴシック" pitchFamily="-112" charset="-128"/>
              <a:cs typeface="ＭＳ Ｐゴシック" pitchFamily="-112" charset="-128"/>
            </a:endParaRPr>
          </a:p>
        </p:txBody>
      </p:sp>
      <p:sp>
        <p:nvSpPr>
          <p:cNvPr id="341002" name="Text Box 10"/>
          <p:cNvSpPr txBox="1">
            <a:spLocks noChangeArrowheads="1"/>
          </p:cNvSpPr>
          <p:nvPr/>
        </p:nvSpPr>
        <p:spPr bwMode="auto">
          <a:xfrm>
            <a:off x="5105400" y="3581400"/>
            <a:ext cx="903288" cy="5238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eaLnBrk="0" hangingPunct="0">
              <a:defRPr/>
            </a:pPr>
            <a:r>
              <a:rPr lang="zh-CN" altLang="en-US" sz="2800" b="1" u="sng" dirty="0">
                <a:ea typeface="ＭＳ Ｐゴシック" pitchFamily="-112" charset="-128"/>
                <a:cs typeface="ＭＳ Ｐゴシック" pitchFamily="-112" charset="-128"/>
              </a:rPr>
              <a:t>回复</a:t>
            </a:r>
            <a:endParaRPr lang="en-US" sz="2800" b="1" u="sng" dirty="0">
              <a:ea typeface="ＭＳ Ｐゴシック" pitchFamily="-112" charset="-128"/>
              <a:cs typeface="ＭＳ Ｐゴシック" pitchFamily="-112" charset="-128"/>
            </a:endParaRPr>
          </a:p>
        </p:txBody>
      </p:sp>
      <p:sp>
        <p:nvSpPr>
          <p:cNvPr id="341003" name="Text Box 11"/>
          <p:cNvSpPr txBox="1">
            <a:spLocks noChangeArrowheads="1"/>
          </p:cNvSpPr>
          <p:nvPr/>
        </p:nvSpPr>
        <p:spPr bwMode="auto">
          <a:xfrm>
            <a:off x="1371600" y="4191000"/>
            <a:ext cx="3352800" cy="8302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zh-CN" altLang="en-US" b="1" dirty="0" smtClean="0"/>
              <a:t>人们需要敬拜神的原因是</a:t>
            </a:r>
            <a:r>
              <a:rPr lang="en-US" b="1" dirty="0" smtClean="0"/>
              <a:t>…</a:t>
            </a:r>
          </a:p>
        </p:txBody>
      </p:sp>
      <p:sp>
        <p:nvSpPr>
          <p:cNvPr id="341004" name="Text Box 12"/>
          <p:cNvSpPr txBox="1">
            <a:spLocks noChangeArrowheads="1"/>
          </p:cNvSpPr>
          <p:nvPr/>
        </p:nvSpPr>
        <p:spPr bwMode="auto">
          <a:xfrm>
            <a:off x="1371600" y="5273675"/>
            <a:ext cx="33528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zh-CN" altLang="en-US" b="1" dirty="0" smtClean="0"/>
              <a:t>对一个人品格的测试</a:t>
            </a:r>
            <a:r>
              <a:rPr lang="en-US" altLang="ja-JP" b="1" dirty="0" smtClean="0"/>
              <a:t>…</a:t>
            </a:r>
            <a:endParaRPr lang="en-US" b="1" dirty="0" smtClean="0"/>
          </a:p>
        </p:txBody>
      </p:sp>
      <p:sp>
        <p:nvSpPr>
          <p:cNvPr id="94218" name="Text Box 13"/>
          <p:cNvSpPr txBox="1">
            <a:spLocks noChangeArrowheads="1"/>
          </p:cNvSpPr>
          <p:nvPr/>
        </p:nvSpPr>
        <p:spPr bwMode="auto">
          <a:xfrm>
            <a:off x="8543925" y="76200"/>
            <a:ext cx="523875" cy="457200"/>
          </a:xfrm>
          <a:prstGeom prst="rect">
            <a:avLst/>
          </a:prstGeom>
          <a:noFill/>
          <a:ln w="9525">
            <a:noFill/>
            <a:miter lim="800000"/>
            <a:headEnd/>
            <a:tailEnd/>
          </a:ln>
        </p:spPr>
        <p:txBody>
          <a:bodyPr wrap="none">
            <a:spAutoFit/>
          </a:bodyPr>
          <a:lstStyle/>
          <a:p>
            <a:pPr eaLnBrk="0" hangingPunct="0"/>
            <a:r>
              <a:rPr lang="en-US" altLang="zh-CN" b="1">
                <a:solidFill>
                  <a:schemeClr val="bg2"/>
                </a:solidFill>
              </a:rPr>
              <a:t>29</a:t>
            </a:r>
            <a:endParaRPr lang="en-US" altLang="zh-CN">
              <a:solidFill>
                <a:schemeClr val="bg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0995">
                                            <p:bg/>
                                          </p:spTgt>
                                        </p:tgtEl>
                                        <p:attrNameLst>
                                          <p:attrName>style.visibility</p:attrName>
                                        </p:attrNameLst>
                                      </p:cBhvr>
                                      <p:to>
                                        <p:strVal val="visible"/>
                                      </p:to>
                                    </p:set>
                                    <p:anim calcmode="lin" valueType="num">
                                      <p:cBhvr>
                                        <p:cTn id="7" dur="1000" fill="hold"/>
                                        <p:tgtEl>
                                          <p:spTgt spid="340995">
                                            <p:bg/>
                                          </p:spTgt>
                                        </p:tgtEl>
                                        <p:attrNameLst>
                                          <p:attrName>ppt_w</p:attrName>
                                        </p:attrNameLst>
                                      </p:cBhvr>
                                      <p:tavLst>
                                        <p:tav tm="0">
                                          <p:val>
                                            <p:fltVal val="0"/>
                                          </p:val>
                                        </p:tav>
                                        <p:tav tm="100000">
                                          <p:val>
                                            <p:strVal val="#ppt_w"/>
                                          </p:val>
                                        </p:tav>
                                      </p:tavLst>
                                    </p:anim>
                                    <p:anim calcmode="lin" valueType="num">
                                      <p:cBhvr>
                                        <p:cTn id="8" dur="1000" fill="hold"/>
                                        <p:tgtEl>
                                          <p:spTgt spid="340995">
                                            <p:bg/>
                                          </p:spTgt>
                                        </p:tgtEl>
                                        <p:attrNameLst>
                                          <p:attrName>ppt_h</p:attrName>
                                        </p:attrNameLst>
                                      </p:cBhvr>
                                      <p:tavLst>
                                        <p:tav tm="0">
                                          <p:val>
                                            <p:fltVal val="0"/>
                                          </p:val>
                                        </p:tav>
                                        <p:tav tm="100000">
                                          <p:val>
                                            <p:strVal val="#ppt_h"/>
                                          </p:val>
                                        </p:tav>
                                      </p:tavLst>
                                    </p:anim>
                                    <p:anim calcmode="lin" valueType="num">
                                      <p:cBhvr>
                                        <p:cTn id="9" dur="1000" fill="hold"/>
                                        <p:tgtEl>
                                          <p:spTgt spid="340995">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0995">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340995">
                                            <p:txEl>
                                              <p:pRg st="0" end="0"/>
                                            </p:txEl>
                                          </p:spTgt>
                                        </p:tgtEl>
                                        <p:attrNameLst>
                                          <p:attrName>style.visibility</p:attrName>
                                        </p:attrNameLst>
                                      </p:cBhvr>
                                      <p:to>
                                        <p:strVal val="visible"/>
                                      </p:to>
                                    </p:set>
                                    <p:anim calcmode="lin" valueType="num">
                                      <p:cBhvr>
                                        <p:cTn id="13" dur="1000" fill="hold"/>
                                        <p:tgtEl>
                                          <p:spTgt spid="34099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4099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409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40995">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1" nodeType="withEffect">
                                  <p:stCondLst>
                                    <p:cond delay="0"/>
                                  </p:stCondLst>
                                  <p:childTnLst>
                                    <p:set>
                                      <p:cBhvr>
                                        <p:cTn id="18" dur="1" fill="hold">
                                          <p:stCondLst>
                                            <p:cond delay="0"/>
                                          </p:stCondLst>
                                        </p:cTn>
                                        <p:tgtEl>
                                          <p:spTgt spid="340995">
                                            <p:txEl>
                                              <p:pRg st="1" end="1"/>
                                            </p:txEl>
                                          </p:spTgt>
                                        </p:tgtEl>
                                        <p:attrNameLst>
                                          <p:attrName>style.visibility</p:attrName>
                                        </p:attrNameLst>
                                      </p:cBhvr>
                                      <p:to>
                                        <p:strVal val="visible"/>
                                      </p:to>
                                    </p:set>
                                    <p:anim calcmode="lin" valueType="num">
                                      <p:cBhvr>
                                        <p:cTn id="19" dur="1000" fill="hold"/>
                                        <p:tgtEl>
                                          <p:spTgt spid="34099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4099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409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409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41001"/>
                                        </p:tgtEl>
                                        <p:attrNameLst>
                                          <p:attrName>style.visibility</p:attrName>
                                        </p:attrNameLst>
                                      </p:cBhvr>
                                      <p:to>
                                        <p:strVal val="visible"/>
                                      </p:to>
                                    </p:set>
                                    <p:anim calcmode="lin" valueType="num">
                                      <p:cBhvr>
                                        <p:cTn id="27" dur="1000" fill="hold"/>
                                        <p:tgtEl>
                                          <p:spTgt spid="341001"/>
                                        </p:tgtEl>
                                        <p:attrNameLst>
                                          <p:attrName>ppt_w</p:attrName>
                                        </p:attrNameLst>
                                      </p:cBhvr>
                                      <p:tavLst>
                                        <p:tav tm="0">
                                          <p:val>
                                            <p:fltVal val="0"/>
                                          </p:val>
                                        </p:tav>
                                        <p:tav tm="100000">
                                          <p:val>
                                            <p:strVal val="#ppt_w"/>
                                          </p:val>
                                        </p:tav>
                                      </p:tavLst>
                                    </p:anim>
                                    <p:anim calcmode="lin" valueType="num">
                                      <p:cBhvr>
                                        <p:cTn id="28" dur="1000" fill="hold"/>
                                        <p:tgtEl>
                                          <p:spTgt spid="341001"/>
                                        </p:tgtEl>
                                        <p:attrNameLst>
                                          <p:attrName>ppt_h</p:attrName>
                                        </p:attrNameLst>
                                      </p:cBhvr>
                                      <p:tavLst>
                                        <p:tav tm="0">
                                          <p:val>
                                            <p:fltVal val="0"/>
                                          </p:val>
                                        </p:tav>
                                        <p:tav tm="100000">
                                          <p:val>
                                            <p:strVal val="#ppt_h"/>
                                          </p:val>
                                        </p:tav>
                                      </p:tavLst>
                                    </p:anim>
                                    <p:anim calcmode="lin" valueType="num">
                                      <p:cBhvr>
                                        <p:cTn id="29" dur="1000" fill="hold"/>
                                        <p:tgtEl>
                                          <p:spTgt spid="34100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410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340996"/>
                                        </p:tgtEl>
                                        <p:attrNameLst>
                                          <p:attrName>style.visibility</p:attrName>
                                        </p:attrNameLst>
                                      </p:cBhvr>
                                      <p:to>
                                        <p:strVal val="visible"/>
                                      </p:to>
                                    </p:set>
                                    <p:anim calcmode="lin" valueType="num">
                                      <p:cBhvr>
                                        <p:cTn id="43" dur="1000" fill="hold"/>
                                        <p:tgtEl>
                                          <p:spTgt spid="340996"/>
                                        </p:tgtEl>
                                        <p:attrNameLst>
                                          <p:attrName>ppt_w</p:attrName>
                                        </p:attrNameLst>
                                      </p:cBhvr>
                                      <p:tavLst>
                                        <p:tav tm="0">
                                          <p:val>
                                            <p:fltVal val="0"/>
                                          </p:val>
                                        </p:tav>
                                        <p:tav tm="100000">
                                          <p:val>
                                            <p:strVal val="#ppt_w"/>
                                          </p:val>
                                        </p:tav>
                                      </p:tavLst>
                                    </p:anim>
                                    <p:anim calcmode="lin" valueType="num">
                                      <p:cBhvr>
                                        <p:cTn id="44" dur="1000" fill="hold"/>
                                        <p:tgtEl>
                                          <p:spTgt spid="340996"/>
                                        </p:tgtEl>
                                        <p:attrNameLst>
                                          <p:attrName>ppt_h</p:attrName>
                                        </p:attrNameLst>
                                      </p:cBhvr>
                                      <p:tavLst>
                                        <p:tav tm="0">
                                          <p:val>
                                            <p:fltVal val="0"/>
                                          </p:val>
                                        </p:tav>
                                        <p:tav tm="100000">
                                          <p:val>
                                            <p:strVal val="#ppt_h"/>
                                          </p:val>
                                        </p:tav>
                                      </p:tavLst>
                                    </p:anim>
                                    <p:anim calcmode="lin" valueType="num">
                                      <p:cBhvr>
                                        <p:cTn id="45" dur="1000" fill="hold"/>
                                        <p:tgtEl>
                                          <p:spTgt spid="34099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409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341002"/>
                                        </p:tgtEl>
                                        <p:attrNameLst>
                                          <p:attrName>style.visibility</p:attrName>
                                        </p:attrNameLst>
                                      </p:cBhvr>
                                      <p:to>
                                        <p:strVal val="visible"/>
                                      </p:to>
                                    </p:set>
                                    <p:anim calcmode="lin" valueType="num">
                                      <p:cBhvr>
                                        <p:cTn id="51" dur="1000" fill="hold"/>
                                        <p:tgtEl>
                                          <p:spTgt spid="341002"/>
                                        </p:tgtEl>
                                        <p:attrNameLst>
                                          <p:attrName>ppt_w</p:attrName>
                                        </p:attrNameLst>
                                      </p:cBhvr>
                                      <p:tavLst>
                                        <p:tav tm="0">
                                          <p:val>
                                            <p:fltVal val="0"/>
                                          </p:val>
                                        </p:tav>
                                        <p:tav tm="100000">
                                          <p:val>
                                            <p:strVal val="#ppt_w"/>
                                          </p:val>
                                        </p:tav>
                                      </p:tavLst>
                                    </p:anim>
                                    <p:anim calcmode="lin" valueType="num">
                                      <p:cBhvr>
                                        <p:cTn id="52" dur="1000" fill="hold"/>
                                        <p:tgtEl>
                                          <p:spTgt spid="341002"/>
                                        </p:tgtEl>
                                        <p:attrNameLst>
                                          <p:attrName>ppt_h</p:attrName>
                                        </p:attrNameLst>
                                      </p:cBhvr>
                                      <p:tavLst>
                                        <p:tav tm="0">
                                          <p:val>
                                            <p:fltVal val="0"/>
                                          </p:val>
                                        </p:tav>
                                        <p:tav tm="100000">
                                          <p:val>
                                            <p:strVal val="#ppt_h"/>
                                          </p:val>
                                        </p:tav>
                                      </p:tavLst>
                                    </p:anim>
                                    <p:anim calcmode="lin" valueType="num">
                                      <p:cBhvr>
                                        <p:cTn id="53" dur="1000" fill="hold"/>
                                        <p:tgtEl>
                                          <p:spTgt spid="341002"/>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410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341000"/>
                                        </p:tgtEl>
                                        <p:attrNameLst>
                                          <p:attrName>style.visibility</p:attrName>
                                        </p:attrNameLst>
                                      </p:cBhvr>
                                      <p:to>
                                        <p:strVal val="visible"/>
                                      </p:to>
                                    </p:set>
                                    <p:anim calcmode="lin" valueType="num">
                                      <p:cBhvr>
                                        <p:cTn id="59" dur="1000" fill="hold"/>
                                        <p:tgtEl>
                                          <p:spTgt spid="341000"/>
                                        </p:tgtEl>
                                        <p:attrNameLst>
                                          <p:attrName>ppt_w</p:attrName>
                                        </p:attrNameLst>
                                      </p:cBhvr>
                                      <p:tavLst>
                                        <p:tav tm="0">
                                          <p:val>
                                            <p:fltVal val="0"/>
                                          </p:val>
                                        </p:tav>
                                        <p:tav tm="100000">
                                          <p:val>
                                            <p:strVal val="#ppt_w"/>
                                          </p:val>
                                        </p:tav>
                                      </p:tavLst>
                                    </p:anim>
                                    <p:anim calcmode="lin" valueType="num">
                                      <p:cBhvr>
                                        <p:cTn id="60" dur="1000" fill="hold"/>
                                        <p:tgtEl>
                                          <p:spTgt spid="341000"/>
                                        </p:tgtEl>
                                        <p:attrNameLst>
                                          <p:attrName>ppt_h</p:attrName>
                                        </p:attrNameLst>
                                      </p:cBhvr>
                                      <p:tavLst>
                                        <p:tav tm="0">
                                          <p:val>
                                            <p:fltVal val="0"/>
                                          </p:val>
                                        </p:tav>
                                        <p:tav tm="100000">
                                          <p:val>
                                            <p:strVal val="#ppt_h"/>
                                          </p:val>
                                        </p:tav>
                                      </p:tavLst>
                                    </p:anim>
                                    <p:anim calcmode="lin" valueType="num">
                                      <p:cBhvr>
                                        <p:cTn id="61" dur="1000" fill="hold"/>
                                        <p:tgtEl>
                                          <p:spTgt spid="341000"/>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410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341003"/>
                                        </p:tgtEl>
                                        <p:attrNameLst>
                                          <p:attrName>style.visibility</p:attrName>
                                        </p:attrNameLst>
                                      </p:cBhvr>
                                      <p:to>
                                        <p:strVal val="visible"/>
                                      </p:to>
                                    </p:set>
                                    <p:anim calcmode="lin" valueType="num">
                                      <p:cBhvr>
                                        <p:cTn id="67" dur="1000" fill="hold"/>
                                        <p:tgtEl>
                                          <p:spTgt spid="341003"/>
                                        </p:tgtEl>
                                        <p:attrNameLst>
                                          <p:attrName>ppt_w</p:attrName>
                                        </p:attrNameLst>
                                      </p:cBhvr>
                                      <p:tavLst>
                                        <p:tav tm="0">
                                          <p:val>
                                            <p:fltVal val="0"/>
                                          </p:val>
                                        </p:tav>
                                        <p:tav tm="100000">
                                          <p:val>
                                            <p:strVal val="#ppt_w"/>
                                          </p:val>
                                        </p:tav>
                                      </p:tavLst>
                                    </p:anim>
                                    <p:anim calcmode="lin" valueType="num">
                                      <p:cBhvr>
                                        <p:cTn id="68" dur="1000" fill="hold"/>
                                        <p:tgtEl>
                                          <p:spTgt spid="341003"/>
                                        </p:tgtEl>
                                        <p:attrNameLst>
                                          <p:attrName>ppt_h</p:attrName>
                                        </p:attrNameLst>
                                      </p:cBhvr>
                                      <p:tavLst>
                                        <p:tav tm="0">
                                          <p:val>
                                            <p:fltVal val="0"/>
                                          </p:val>
                                        </p:tav>
                                        <p:tav tm="100000">
                                          <p:val>
                                            <p:strVal val="#ppt_h"/>
                                          </p:val>
                                        </p:tav>
                                      </p:tavLst>
                                    </p:anim>
                                    <p:anim calcmode="lin" valueType="num">
                                      <p:cBhvr>
                                        <p:cTn id="69" dur="1000" fill="hold"/>
                                        <p:tgtEl>
                                          <p:spTgt spid="34100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410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341004"/>
                                        </p:tgtEl>
                                        <p:attrNameLst>
                                          <p:attrName>style.visibility</p:attrName>
                                        </p:attrNameLst>
                                      </p:cBhvr>
                                      <p:to>
                                        <p:strVal val="visible"/>
                                      </p:to>
                                    </p:set>
                                    <p:anim calcmode="lin" valueType="num">
                                      <p:cBhvr>
                                        <p:cTn id="75" dur="1000" fill="hold"/>
                                        <p:tgtEl>
                                          <p:spTgt spid="341004"/>
                                        </p:tgtEl>
                                        <p:attrNameLst>
                                          <p:attrName>ppt_w</p:attrName>
                                        </p:attrNameLst>
                                      </p:cBhvr>
                                      <p:tavLst>
                                        <p:tav tm="0">
                                          <p:val>
                                            <p:fltVal val="0"/>
                                          </p:val>
                                        </p:tav>
                                        <p:tav tm="100000">
                                          <p:val>
                                            <p:strVal val="#ppt_w"/>
                                          </p:val>
                                        </p:tav>
                                      </p:tavLst>
                                    </p:anim>
                                    <p:anim calcmode="lin" valueType="num">
                                      <p:cBhvr>
                                        <p:cTn id="76" dur="1000" fill="hold"/>
                                        <p:tgtEl>
                                          <p:spTgt spid="341004"/>
                                        </p:tgtEl>
                                        <p:attrNameLst>
                                          <p:attrName>ppt_h</p:attrName>
                                        </p:attrNameLst>
                                      </p:cBhvr>
                                      <p:tavLst>
                                        <p:tav tm="0">
                                          <p:val>
                                            <p:fltVal val="0"/>
                                          </p:val>
                                        </p:tav>
                                        <p:tav tm="100000">
                                          <p:val>
                                            <p:strVal val="#ppt_h"/>
                                          </p:val>
                                        </p:tav>
                                      </p:tavLst>
                                    </p:anim>
                                    <p:anim calcmode="lin" valueType="num">
                                      <p:cBhvr>
                                        <p:cTn id="77" dur="1000" fill="hold"/>
                                        <p:tgtEl>
                                          <p:spTgt spid="341004"/>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410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animBg="1"/>
      <p:bldP spid="340995" grpId="1" build="p"/>
      <p:bldP spid="340996" grpId="0" animBg="1"/>
      <p:bldP spid="341000" grpId="0" animBg="1"/>
      <p:bldP spid="341001" grpId="0"/>
      <p:bldP spid="341002" grpId="0"/>
      <p:bldP spid="341003" grpId="0"/>
      <p:bldP spid="3410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eaLnBrk="0" hangingPunct="0"/>
            <a:endParaRPr lang="en-US" altLang="zh-CN"/>
          </a:p>
        </p:txBody>
      </p:sp>
      <p:sp>
        <p:nvSpPr>
          <p:cNvPr id="19479" name="Text Box 23"/>
          <p:cNvSpPr txBox="1">
            <a:spLocks noChangeArrowheads="1"/>
          </p:cNvSpPr>
          <p:nvPr/>
        </p:nvSpPr>
        <p:spPr bwMode="auto">
          <a:xfrm>
            <a:off x="974725" y="4133850"/>
            <a:ext cx="6950075" cy="1552575"/>
          </a:xfrm>
          <a:prstGeom prst="rect">
            <a:avLst/>
          </a:prstGeom>
          <a:solidFill>
            <a:srgbClr val="FF0000"/>
          </a:solidFill>
          <a:ln w="9525">
            <a:noFill/>
            <a:miter lim="800000"/>
            <a:headEnd/>
            <a:tailEnd/>
          </a:ln>
          <a:effectLst>
            <a:outerShdw blurRad="63500" dist="35921" dir="2700000" algn="ctr" rotWithShape="0">
              <a:srgbClr val="000000">
                <a:alpha val="74998"/>
              </a:srgbClr>
            </a:outerShdw>
          </a:effectLst>
        </p:spPr>
        <p:txBody>
          <a:bodyPr>
            <a:spAutoFit/>
          </a:bodyPr>
          <a:lstStyle/>
          <a:p>
            <a:pPr eaLnBrk="0" hangingPunct="0"/>
            <a:r>
              <a:rPr lang="zh-CN" altLang="en-US" b="1">
                <a:solidFill>
                  <a:schemeClr val="bg1"/>
                </a:solidFill>
                <a:effectLst>
                  <a:outerShdw blurRad="38100" dist="38100" dir="2700000" algn="tl">
                    <a:srgbClr val="000000"/>
                  </a:outerShdw>
                </a:effectLst>
              </a:rPr>
              <a:t>警告</a:t>
            </a:r>
            <a:r>
              <a:rPr lang="en-US" altLang="zh-CN" b="1">
                <a:solidFill>
                  <a:schemeClr val="bg1"/>
                </a:solidFill>
                <a:effectLst>
                  <a:outerShdw blurRad="38100" dist="38100" dir="2700000" algn="tl">
                    <a:srgbClr val="000000"/>
                  </a:outerShdw>
                </a:effectLst>
              </a:rPr>
              <a:t>:</a:t>
            </a:r>
          </a:p>
          <a:p>
            <a:pPr eaLnBrk="0" hangingPunct="0"/>
            <a:r>
              <a:rPr lang="zh-CN" altLang="en-US" b="1">
                <a:solidFill>
                  <a:schemeClr val="bg1"/>
                </a:solidFill>
                <a:effectLst>
                  <a:outerShdw blurRad="38100" dist="38100" dir="2700000" algn="tl">
                    <a:srgbClr val="000000"/>
                  </a:outerShdw>
                </a:effectLst>
              </a:rPr>
              <a:t>用此四点格式写句子迫使你的总结非常清晰</a:t>
            </a:r>
            <a:r>
              <a:rPr lang="en-US" altLang="zh-CN" b="1">
                <a:solidFill>
                  <a:schemeClr val="bg1"/>
                </a:solidFill>
                <a:effectLst>
                  <a:outerShdw blurRad="38100" dist="38100" dir="2700000" algn="tl">
                    <a:srgbClr val="000000"/>
                  </a:outerShdw>
                </a:effectLst>
              </a:rPr>
              <a:t>!</a:t>
            </a:r>
          </a:p>
          <a:p>
            <a:pPr eaLnBrk="0" hangingPunct="0"/>
            <a:endParaRPr lang="en-US" altLang="zh-CN" b="1">
              <a:solidFill>
                <a:schemeClr val="bg1"/>
              </a:solidFill>
              <a:effectLst>
                <a:outerShdw blurRad="38100" dist="38100" dir="2700000" algn="tl">
                  <a:srgbClr val="000000"/>
                </a:outerShdw>
              </a:effectLst>
            </a:endParaRPr>
          </a:p>
          <a:p>
            <a:pPr eaLnBrk="0" hangingPunct="0"/>
            <a:r>
              <a:rPr lang="zh-CN" altLang="en-US" b="1">
                <a:solidFill>
                  <a:schemeClr val="bg1"/>
                </a:solidFill>
                <a:effectLst>
                  <a:outerShdw blurRad="38100" dist="38100" dir="2700000" algn="tl">
                    <a:srgbClr val="000000"/>
                  </a:outerShdw>
                </a:effectLst>
              </a:rPr>
              <a:t>你有可能很清楚却不正确</a:t>
            </a:r>
            <a:r>
              <a:rPr lang="en-US" altLang="zh-CN" b="1">
                <a:solidFill>
                  <a:schemeClr val="bg1"/>
                </a:solidFill>
                <a:effectLst>
                  <a:outerShdw blurRad="38100" dist="38100" dir="2700000" algn="tl">
                    <a:srgbClr val="000000"/>
                  </a:outerShdw>
                </a:effectLst>
              </a:rPr>
              <a:t>——</a:t>
            </a:r>
            <a:r>
              <a:rPr lang="zh-CN" altLang="en-US" b="1">
                <a:solidFill>
                  <a:schemeClr val="bg1"/>
                </a:solidFill>
                <a:effectLst>
                  <a:outerShdw blurRad="38100" dist="38100" dir="2700000" algn="tl">
                    <a:srgbClr val="000000"/>
                  </a:outerShdw>
                </a:effectLst>
              </a:rPr>
              <a:t>因此需要好的释经法</a:t>
            </a:r>
            <a:endParaRPr lang="en-US" altLang="zh-CN" b="1">
              <a:solidFill>
                <a:schemeClr val="bg1"/>
              </a:solidFill>
            </a:endParaRPr>
          </a:p>
        </p:txBody>
      </p:sp>
      <p:sp>
        <p:nvSpPr>
          <p:cNvPr id="19459" name="Text Box 3"/>
          <p:cNvSpPr txBox="1">
            <a:spLocks noChangeArrowheads="1"/>
          </p:cNvSpPr>
          <p:nvPr/>
        </p:nvSpPr>
        <p:spPr bwMode="auto">
          <a:xfrm>
            <a:off x="533400" y="1295400"/>
            <a:ext cx="3352800" cy="1077913"/>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zh-CN" altLang="en-US" sz="3200" b="1" dirty="0">
                <a:solidFill>
                  <a:schemeClr val="bg1"/>
                </a:solidFill>
                <a:latin typeface="Times New Roman" charset="0"/>
                <a:ea typeface="ＭＳ Ｐゴシック" pitchFamily="-112" charset="-128"/>
                <a:cs typeface="ＭＳ Ｐゴシック" pitchFamily="-112" charset="-128"/>
              </a:rPr>
              <a:t>主题</a:t>
            </a:r>
            <a:r>
              <a:rPr lang="en-US" sz="3200" b="1" dirty="0">
                <a:solidFill>
                  <a:schemeClr val="bg1"/>
                </a:solidFill>
                <a:latin typeface="Times New Roman" charset="0"/>
                <a:ea typeface="ＭＳ Ｐゴシック" pitchFamily="-112" charset="-128"/>
                <a:cs typeface="ＭＳ Ｐゴシック" pitchFamily="-112" charset="-128"/>
              </a:rPr>
              <a:t/>
            </a:r>
            <a:br>
              <a:rPr lang="en-US" sz="3200" b="1" dirty="0">
                <a:solidFill>
                  <a:schemeClr val="bg1"/>
                </a:solidFill>
                <a:latin typeface="Times New Roman" charset="0"/>
                <a:ea typeface="ＭＳ Ｐゴシック" pitchFamily="-112" charset="-128"/>
                <a:cs typeface="ＭＳ Ｐゴシック" pitchFamily="-112" charset="-128"/>
              </a:rPr>
            </a:br>
            <a:r>
              <a:rPr lang="en-US" sz="3200" b="1" dirty="0">
                <a:solidFill>
                  <a:schemeClr val="bg1"/>
                </a:solidFill>
                <a:latin typeface="Times New Roman" charset="0"/>
                <a:ea typeface="ＭＳ Ｐゴシック" pitchFamily="-112" charset="-128"/>
                <a:cs typeface="ＭＳ Ｐゴシック" pitchFamily="-112" charset="-128"/>
              </a:rPr>
              <a:t>(Z</a:t>
            </a:r>
            <a:r>
              <a:rPr lang="en-US" sz="2000" b="1" dirty="0">
                <a:solidFill>
                  <a:schemeClr val="bg1"/>
                </a:solidFill>
                <a:latin typeface="Times New Roman" charset="0"/>
                <a:ea typeface="ＭＳ Ｐゴシック" pitchFamily="-112" charset="-128"/>
                <a:cs typeface="ＭＳ Ｐゴシック" pitchFamily="-112" charset="-128"/>
              </a:rPr>
              <a:t>1</a:t>
            </a:r>
            <a:r>
              <a:rPr lang="en-US" sz="3200" b="1" dirty="0">
                <a:solidFill>
                  <a:schemeClr val="bg1"/>
                </a:solidFill>
                <a:latin typeface="Times New Roman" charset="0"/>
                <a:ea typeface="ＭＳ Ｐゴシック" pitchFamily="-112" charset="-128"/>
                <a:cs typeface="ＭＳ Ｐゴシック" pitchFamily="-112" charset="-128"/>
              </a:rPr>
              <a:t>+X)</a:t>
            </a:r>
          </a:p>
        </p:txBody>
      </p:sp>
      <p:sp>
        <p:nvSpPr>
          <p:cNvPr id="19461" name="Rectangle 5"/>
          <p:cNvSpPr>
            <a:spLocks noGrp="1" noChangeArrowheads="1"/>
          </p:cNvSpPr>
          <p:nvPr>
            <p:ph type="title" idx="4294967295"/>
          </p:nvPr>
        </p:nvSpPr>
        <p:spPr>
          <a:xfrm>
            <a:off x="457200" y="274638"/>
            <a:ext cx="76200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zh-CN" alt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什么是</a:t>
            </a:r>
            <a:r>
              <a:rPr lang="en-US" altLang="zh-CN"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 </a:t>
            </a:r>
            <a:r>
              <a:rPr 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Z</a:t>
            </a:r>
            <a:r>
              <a:rPr lang="en-US" sz="28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1</a:t>
            </a:r>
            <a:r>
              <a:rPr lang="en-US" sz="4000" b="1" dirty="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+X+Z</a:t>
            </a:r>
            <a:r>
              <a:rPr lang="en-US" sz="2800" b="1" dirty="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2</a:t>
            </a:r>
            <a:r>
              <a:rPr lang="en-US" sz="4000" b="1" dirty="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+Y </a:t>
            </a:r>
            <a:r>
              <a:rPr lang="zh-CN" alt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格式</a:t>
            </a:r>
            <a:r>
              <a:rPr lang="en-US" sz="4000" b="1" dirty="0" smtClean="0">
                <a:solidFill>
                  <a:schemeClr val="bg1"/>
                </a:solidFill>
                <a:effectLst>
                  <a:outerShdw blurRad="38100" dist="38100" dir="2700000" algn="tl">
                    <a:srgbClr val="000000"/>
                  </a:outerShdw>
                </a:effectLst>
                <a:latin typeface="Times New Roman" charset="0"/>
                <a:ea typeface="ＭＳ Ｐゴシック" charset="0"/>
                <a:cs typeface="ＭＳ Ｐゴシック" charset="0"/>
              </a:rPr>
              <a:t>?</a:t>
            </a:r>
            <a:endParaRPr lang="en-US" sz="8000" b="1" dirty="0">
              <a:latin typeface="Times" charset="0"/>
              <a:ea typeface="ＭＳ Ｐゴシック" charset="0"/>
              <a:cs typeface="ＭＳ Ｐゴシック" charset="0"/>
            </a:endParaRPr>
          </a:p>
        </p:txBody>
      </p:sp>
      <p:sp>
        <p:nvSpPr>
          <p:cNvPr id="19462" name="Text Box 6"/>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smtClean="0">
                <a:solidFill>
                  <a:schemeClr val="bg1"/>
                </a:solidFill>
                <a:effectLst>
                  <a:outerShdw blurRad="38100" dist="38100" dir="2700000" algn="tl">
                    <a:srgbClr val="808080"/>
                  </a:outerShdw>
                </a:effectLst>
                <a:latin typeface="Times New Roman" charset="0"/>
              </a:rPr>
              <a:t>33</a:t>
            </a:r>
            <a:endParaRPr lang="en-US" b="1" smtClean="0">
              <a:solidFill>
                <a:schemeClr val="bg1"/>
              </a:solidFill>
              <a:effectLst>
                <a:outerShdw blurRad="38100" dist="38100" dir="2700000" algn="tl">
                  <a:srgbClr val="808080"/>
                </a:outerShdw>
              </a:effectLst>
            </a:endParaRPr>
          </a:p>
        </p:txBody>
      </p:sp>
      <p:sp>
        <p:nvSpPr>
          <p:cNvPr id="19464" name="Text Box 8"/>
          <p:cNvSpPr txBox="1">
            <a:spLocks noChangeArrowheads="1"/>
          </p:cNvSpPr>
          <p:nvPr/>
        </p:nvSpPr>
        <p:spPr bwMode="auto">
          <a:xfrm>
            <a:off x="4648200" y="1295400"/>
            <a:ext cx="4130675" cy="1077913"/>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zh-CN" altLang="en-US" sz="3200" b="1" dirty="0">
                <a:solidFill>
                  <a:schemeClr val="bg1"/>
                </a:solidFill>
                <a:latin typeface="Times New Roman" charset="0"/>
                <a:ea typeface="ＭＳ Ｐゴシック" pitchFamily="-112" charset="-128"/>
                <a:cs typeface="ＭＳ Ｐゴシック" pitchFamily="-112" charset="-128"/>
              </a:rPr>
              <a:t>补足</a:t>
            </a:r>
            <a:r>
              <a:rPr lang="en-US" sz="3200" b="1" dirty="0">
                <a:solidFill>
                  <a:schemeClr val="bg1"/>
                </a:solidFill>
                <a:latin typeface="Times New Roman" charset="0"/>
                <a:ea typeface="ＭＳ Ｐゴシック" pitchFamily="-112" charset="-128"/>
                <a:cs typeface="ＭＳ Ｐゴシック" pitchFamily="-112" charset="-128"/>
              </a:rPr>
              <a:t/>
            </a:r>
            <a:br>
              <a:rPr lang="en-US" sz="3200" b="1" dirty="0">
                <a:solidFill>
                  <a:schemeClr val="bg1"/>
                </a:solidFill>
                <a:latin typeface="Times New Roman" charset="0"/>
                <a:ea typeface="ＭＳ Ｐゴシック" pitchFamily="-112" charset="-128"/>
                <a:cs typeface="ＭＳ Ｐゴシック" pitchFamily="-112" charset="-128"/>
              </a:rPr>
            </a:br>
            <a:r>
              <a:rPr lang="en-US" sz="3200" b="1" dirty="0">
                <a:solidFill>
                  <a:schemeClr val="bg1"/>
                </a:solidFill>
                <a:latin typeface="Times New Roman" charset="0"/>
                <a:ea typeface="ＭＳ Ｐゴシック" pitchFamily="-112" charset="-128"/>
                <a:cs typeface="ＭＳ Ｐゴシック" pitchFamily="-112" charset="-128"/>
              </a:rPr>
              <a:t>(Z</a:t>
            </a:r>
            <a:r>
              <a:rPr lang="en-US" sz="2000" b="1" dirty="0">
                <a:solidFill>
                  <a:schemeClr val="bg1"/>
                </a:solidFill>
                <a:latin typeface="Times New Roman" charset="0"/>
                <a:ea typeface="ＭＳ Ｐゴシック" pitchFamily="-112" charset="-128"/>
                <a:cs typeface="ＭＳ Ｐゴシック" pitchFamily="-112" charset="-128"/>
              </a:rPr>
              <a:t>2</a:t>
            </a:r>
            <a:r>
              <a:rPr lang="en-US" sz="3200" b="1" dirty="0">
                <a:solidFill>
                  <a:schemeClr val="bg1"/>
                </a:solidFill>
                <a:latin typeface="Times New Roman" charset="0"/>
                <a:ea typeface="ＭＳ Ｐゴシック" pitchFamily="-112" charset="-128"/>
                <a:cs typeface="ＭＳ Ｐゴシック" pitchFamily="-112" charset="-128"/>
              </a:rPr>
              <a:t>+Y)</a:t>
            </a:r>
          </a:p>
        </p:txBody>
      </p:sp>
      <p:grpSp>
        <p:nvGrpSpPr>
          <p:cNvPr id="2" name="Group 11"/>
          <p:cNvGrpSpPr>
            <a:grpSpLocks/>
          </p:cNvGrpSpPr>
          <p:nvPr/>
        </p:nvGrpSpPr>
        <p:grpSpPr bwMode="auto">
          <a:xfrm>
            <a:off x="0" y="2590800"/>
            <a:ext cx="2057400" cy="1600200"/>
            <a:chOff x="0" y="1632"/>
            <a:chExt cx="1296" cy="1008"/>
          </a:xfrm>
          <a:solidFill>
            <a:srgbClr val="FFFF00"/>
          </a:solidFill>
        </p:grpSpPr>
        <p:sp>
          <p:nvSpPr>
            <p:cNvPr id="90130" name="AutoShape 9"/>
            <p:cNvSpPr>
              <a:spLocks noChangeArrowheads="1"/>
            </p:cNvSpPr>
            <p:nvPr/>
          </p:nvSpPr>
          <p:spPr bwMode="auto">
            <a:xfrm rot="10800000">
              <a:off x="0" y="1632"/>
              <a:ext cx="1296" cy="1008"/>
            </a:xfrm>
            <a:prstGeom prst="wedgeEllipseCallout">
              <a:avLst>
                <a:gd name="adj1" fmla="val -38273"/>
                <a:gd name="adj2" fmla="val 68153"/>
              </a:avLst>
            </a:prstGeom>
            <a:grpFill/>
            <a:ln w="9525">
              <a:solidFill>
                <a:schemeClr val="tx1"/>
              </a:solidFill>
              <a:miter lim="800000"/>
              <a:headEnd/>
              <a:tailEnd/>
            </a:ln>
          </p:spPr>
          <p:txBody>
            <a:bodyPr rot="10800000" wrap="none" anchor="ctr"/>
            <a:lstStyle/>
            <a:p>
              <a:pPr algn="ctr" eaLnBrk="0" hangingPunct="0">
                <a:defRPr/>
              </a:pPr>
              <a:endParaRPr lang="en-US">
                <a:ea typeface="ＭＳ Ｐゴシック" charset="-128"/>
                <a:cs typeface="ＭＳ Ｐゴシック" charset="-128"/>
              </a:endParaRPr>
            </a:p>
          </p:txBody>
        </p:sp>
        <p:sp>
          <p:nvSpPr>
            <p:cNvPr id="90131" name="Text Box 10"/>
            <p:cNvSpPr txBox="1">
              <a:spLocks noChangeArrowheads="1"/>
            </p:cNvSpPr>
            <p:nvPr/>
          </p:nvSpPr>
          <p:spPr bwMode="auto">
            <a:xfrm>
              <a:off x="276" y="1753"/>
              <a:ext cx="698" cy="756"/>
            </a:xfrm>
            <a:prstGeom prst="rect">
              <a:avLst/>
            </a:prstGeom>
            <a:noFill/>
            <a:ln w="9525">
              <a:noFill/>
              <a:miter lim="800000"/>
              <a:headEnd/>
              <a:tailEnd/>
            </a:ln>
          </p:spPr>
          <p:txBody>
            <a:bodyPr wrap="none">
              <a:spAutoFit/>
            </a:bodyPr>
            <a:lstStyle/>
            <a:p>
              <a:pPr algn="ctr" eaLnBrk="0" hangingPunct="0">
                <a:defRPr/>
              </a:pPr>
              <a:r>
                <a:rPr lang="en-US" b="1" dirty="0">
                  <a:ea typeface="ＭＳ Ｐゴシック" charset="-128"/>
                  <a:cs typeface="ＭＳ Ｐゴシック" charset="-128"/>
                </a:rPr>
                <a:t>“</a:t>
              </a:r>
              <a:r>
                <a:rPr lang="zh-CN" altLang="en-US" b="1" dirty="0">
                  <a:ea typeface="ＭＳ Ｐゴシック" charset="-128"/>
                  <a:cs typeface="ＭＳ Ｐゴシック" charset="-128"/>
                </a:rPr>
                <a:t>冠词</a:t>
              </a:r>
              <a:r>
                <a:rPr lang="en-US" b="1" dirty="0">
                  <a:ea typeface="ＭＳ Ｐゴシック" charset="-128"/>
                  <a:cs typeface="ＭＳ Ｐゴシック" charset="-128"/>
                </a:rPr>
                <a:t>”</a:t>
              </a:r>
              <a:br>
                <a:rPr lang="en-US" b="1" dirty="0">
                  <a:ea typeface="ＭＳ Ｐゴシック" charset="-128"/>
                  <a:cs typeface="ＭＳ Ｐゴシック" charset="-128"/>
                </a:rPr>
              </a:br>
              <a:r>
                <a:rPr lang="en-US" b="1" dirty="0">
                  <a:ea typeface="ＭＳ Ｐゴシック" charset="-128"/>
                  <a:cs typeface="ＭＳ Ｐゴシック" charset="-128"/>
                </a:rPr>
                <a:t>+</a:t>
              </a:r>
              <a:br>
                <a:rPr lang="en-US" b="1" dirty="0">
                  <a:ea typeface="ＭＳ Ｐゴシック" charset="-128"/>
                  <a:cs typeface="ＭＳ Ｐゴシック" charset="-128"/>
                </a:rPr>
              </a:br>
              <a:r>
                <a:rPr lang="zh-CN" altLang="en-US" b="1" dirty="0">
                  <a:ea typeface="ＭＳ Ｐゴシック" charset="-128"/>
                  <a:cs typeface="ＭＳ Ｐゴシック" charset="-128"/>
                </a:rPr>
                <a:t>定语</a:t>
              </a:r>
              <a:endParaRPr lang="en-US" b="1" dirty="0">
                <a:ea typeface="ＭＳ Ｐゴシック" charset="-128"/>
                <a:cs typeface="ＭＳ Ｐゴシック" charset="-128"/>
              </a:endParaRPr>
            </a:p>
          </p:txBody>
        </p:sp>
      </p:grpSp>
      <p:grpSp>
        <p:nvGrpSpPr>
          <p:cNvPr id="3" name="Group 12"/>
          <p:cNvGrpSpPr>
            <a:grpSpLocks/>
          </p:cNvGrpSpPr>
          <p:nvPr/>
        </p:nvGrpSpPr>
        <p:grpSpPr bwMode="auto">
          <a:xfrm>
            <a:off x="4584700" y="2587625"/>
            <a:ext cx="2057400" cy="1600200"/>
            <a:chOff x="0" y="1632"/>
            <a:chExt cx="1296" cy="1008"/>
          </a:xfrm>
          <a:solidFill>
            <a:srgbClr val="FFFF00"/>
          </a:solidFill>
        </p:grpSpPr>
        <p:sp>
          <p:nvSpPr>
            <p:cNvPr id="90128" name="AutoShape 13"/>
            <p:cNvSpPr>
              <a:spLocks noChangeArrowheads="1"/>
            </p:cNvSpPr>
            <p:nvPr/>
          </p:nvSpPr>
          <p:spPr bwMode="auto">
            <a:xfrm rot="10800000">
              <a:off x="0" y="1632"/>
              <a:ext cx="1296" cy="1008"/>
            </a:xfrm>
            <a:prstGeom prst="wedgeEllipseCallout">
              <a:avLst>
                <a:gd name="adj1" fmla="val -38273"/>
                <a:gd name="adj2" fmla="val 68153"/>
              </a:avLst>
            </a:prstGeom>
            <a:grpFill/>
            <a:ln w="9525">
              <a:solidFill>
                <a:schemeClr val="tx1"/>
              </a:solidFill>
              <a:miter lim="800000"/>
              <a:headEnd/>
              <a:tailEnd/>
            </a:ln>
          </p:spPr>
          <p:txBody>
            <a:bodyPr rot="10800000" wrap="none" anchor="ctr"/>
            <a:lstStyle/>
            <a:p>
              <a:pPr algn="ctr" eaLnBrk="0" hangingPunct="0">
                <a:defRPr/>
              </a:pPr>
              <a:endParaRPr lang="en-US">
                <a:ea typeface="ＭＳ Ｐゴシック" charset="-128"/>
                <a:cs typeface="ＭＳ Ｐゴシック" charset="-128"/>
              </a:endParaRPr>
            </a:p>
          </p:txBody>
        </p:sp>
        <p:sp>
          <p:nvSpPr>
            <p:cNvPr id="90129" name="Text Box 14"/>
            <p:cNvSpPr txBox="1">
              <a:spLocks noChangeArrowheads="1"/>
            </p:cNvSpPr>
            <p:nvPr/>
          </p:nvSpPr>
          <p:spPr bwMode="auto">
            <a:xfrm>
              <a:off x="78" y="1753"/>
              <a:ext cx="1086" cy="523"/>
            </a:xfrm>
            <a:prstGeom prst="rect">
              <a:avLst/>
            </a:prstGeom>
            <a:noFill/>
            <a:ln w="9525">
              <a:noFill/>
              <a:miter lim="800000"/>
              <a:headEnd/>
              <a:tailEnd/>
            </a:ln>
          </p:spPr>
          <p:txBody>
            <a:bodyPr wrap="none">
              <a:spAutoFit/>
            </a:bodyPr>
            <a:lstStyle/>
            <a:p>
              <a:pPr algn="ctr" eaLnBrk="0" hangingPunct="0">
                <a:defRPr/>
              </a:pPr>
              <a:r>
                <a:rPr lang="en-US" b="1" dirty="0">
                  <a:ea typeface="ＭＳ Ｐゴシック" charset="-128"/>
                  <a:cs typeface="ＭＳ Ｐゴシック" charset="-128"/>
                </a:rPr>
                <a:t>“</a:t>
              </a:r>
              <a:r>
                <a:rPr lang="zh-CN" altLang="en-US" b="1" dirty="0">
                  <a:ea typeface="ＭＳ Ｐゴシック" charset="-128"/>
                  <a:cs typeface="ＭＳ Ｐゴシック" charset="-128"/>
                </a:rPr>
                <a:t>是</a:t>
              </a:r>
              <a:r>
                <a:rPr lang="en-US" b="1" dirty="0">
                  <a:ea typeface="ＭＳ Ｐゴシック" charset="-128"/>
                  <a:cs typeface="ＭＳ Ｐゴシック" charset="-128"/>
                </a:rPr>
                <a:t>” +</a:t>
              </a:r>
              <a:br>
                <a:rPr lang="en-US" b="1" dirty="0">
                  <a:ea typeface="ＭＳ Ｐゴシック" charset="-128"/>
                  <a:cs typeface="ＭＳ Ｐゴシック" charset="-128"/>
                </a:rPr>
              </a:br>
              <a:r>
                <a:rPr lang="zh-CN" altLang="en-US" b="1" dirty="0">
                  <a:ea typeface="ＭＳ Ｐゴシック" charset="-128"/>
                  <a:cs typeface="ＭＳ Ｐゴシック" charset="-128"/>
                </a:rPr>
                <a:t>相称的定语</a:t>
              </a:r>
              <a:endParaRPr lang="en-US" b="1" dirty="0">
                <a:ea typeface="ＭＳ Ｐゴシック" charset="-128"/>
                <a:cs typeface="ＭＳ Ｐゴシック" charset="-128"/>
              </a:endParaRPr>
            </a:p>
          </p:txBody>
        </p:sp>
      </p:grpSp>
      <p:grpSp>
        <p:nvGrpSpPr>
          <p:cNvPr id="4" name="Group 21"/>
          <p:cNvGrpSpPr>
            <a:grpSpLocks/>
          </p:cNvGrpSpPr>
          <p:nvPr/>
        </p:nvGrpSpPr>
        <p:grpSpPr bwMode="auto">
          <a:xfrm>
            <a:off x="2136775" y="2595563"/>
            <a:ext cx="2057400" cy="1600200"/>
            <a:chOff x="1344" y="1632"/>
            <a:chExt cx="1296" cy="1008"/>
          </a:xfrm>
          <a:solidFill>
            <a:schemeClr val="bg1"/>
          </a:solidFill>
        </p:grpSpPr>
        <p:sp>
          <p:nvSpPr>
            <p:cNvPr id="90126" name="AutoShape 16"/>
            <p:cNvSpPr>
              <a:spLocks noChangeArrowheads="1"/>
            </p:cNvSpPr>
            <p:nvPr/>
          </p:nvSpPr>
          <p:spPr bwMode="auto">
            <a:xfrm rot="10800000">
              <a:off x="1344" y="1632"/>
              <a:ext cx="1296" cy="1008"/>
            </a:xfrm>
            <a:prstGeom prst="wedgeEllipseCallout">
              <a:avLst>
                <a:gd name="adj1" fmla="val 30861"/>
                <a:gd name="adj2" fmla="val 72912"/>
              </a:avLst>
            </a:prstGeom>
            <a:grpFill/>
            <a:ln w="9525">
              <a:solidFill>
                <a:schemeClr val="tx1"/>
              </a:solidFill>
              <a:miter lim="800000"/>
              <a:headEnd/>
              <a:tailEnd/>
            </a:ln>
          </p:spPr>
          <p:txBody>
            <a:bodyPr rot="10800000" wrap="none" anchor="ctr"/>
            <a:lstStyle/>
            <a:p>
              <a:pPr algn="ctr" eaLnBrk="0" hangingPunct="0">
                <a:defRPr/>
              </a:pPr>
              <a:endParaRPr lang="en-US">
                <a:ea typeface="ＭＳ Ｐゴシック" charset="-128"/>
                <a:cs typeface="ＭＳ Ｐゴシック" charset="-128"/>
              </a:endParaRPr>
            </a:p>
          </p:txBody>
        </p:sp>
        <p:sp>
          <p:nvSpPr>
            <p:cNvPr id="90127" name="Text Box 17"/>
            <p:cNvSpPr txBox="1">
              <a:spLocks noChangeArrowheads="1"/>
            </p:cNvSpPr>
            <p:nvPr/>
          </p:nvSpPr>
          <p:spPr bwMode="auto">
            <a:xfrm>
              <a:off x="1728" y="1920"/>
              <a:ext cx="512" cy="291"/>
            </a:xfrm>
            <a:prstGeom prst="rect">
              <a:avLst/>
            </a:prstGeom>
            <a:grpFill/>
            <a:ln w="9525">
              <a:noFill/>
              <a:miter lim="800000"/>
              <a:headEnd/>
              <a:tailEnd/>
            </a:ln>
          </p:spPr>
          <p:txBody>
            <a:bodyPr wrap="none">
              <a:spAutoFit/>
            </a:bodyPr>
            <a:lstStyle/>
            <a:p>
              <a:pPr algn="ctr" eaLnBrk="0" hangingPunct="0">
                <a:defRPr/>
              </a:pPr>
              <a:r>
                <a:rPr lang="zh-CN" altLang="en-US" b="1" dirty="0">
                  <a:ea typeface="ＭＳ Ｐゴシック" charset="-128"/>
                  <a:cs typeface="ＭＳ Ｐゴシック" charset="-128"/>
                </a:rPr>
                <a:t>主题</a:t>
              </a:r>
              <a:endParaRPr lang="en-US" b="1" dirty="0">
                <a:ea typeface="ＭＳ Ｐゴシック" charset="-128"/>
                <a:cs typeface="ＭＳ Ｐゴシック" charset="-128"/>
              </a:endParaRPr>
            </a:p>
          </p:txBody>
        </p:sp>
      </p:grpSp>
      <p:grpSp>
        <p:nvGrpSpPr>
          <p:cNvPr id="5" name="Group 22"/>
          <p:cNvGrpSpPr>
            <a:grpSpLocks/>
          </p:cNvGrpSpPr>
          <p:nvPr/>
        </p:nvGrpSpPr>
        <p:grpSpPr bwMode="auto">
          <a:xfrm>
            <a:off x="6672263" y="2528887"/>
            <a:ext cx="2057400" cy="1600201"/>
            <a:chOff x="4224" y="1584"/>
            <a:chExt cx="1296" cy="1008"/>
          </a:xfrm>
          <a:solidFill>
            <a:schemeClr val="bg1"/>
          </a:solidFill>
        </p:grpSpPr>
        <p:sp>
          <p:nvSpPr>
            <p:cNvPr id="90124" name="AutoShape 19"/>
            <p:cNvSpPr>
              <a:spLocks noChangeArrowheads="1"/>
            </p:cNvSpPr>
            <p:nvPr/>
          </p:nvSpPr>
          <p:spPr bwMode="auto">
            <a:xfrm rot="10800000">
              <a:off x="4224" y="1584"/>
              <a:ext cx="1296" cy="1008"/>
            </a:xfrm>
            <a:prstGeom prst="wedgeEllipseCallout">
              <a:avLst>
                <a:gd name="adj1" fmla="val 33949"/>
                <a:gd name="adj2" fmla="val 64977"/>
              </a:avLst>
            </a:prstGeom>
            <a:grpFill/>
            <a:ln w="9525">
              <a:solidFill>
                <a:schemeClr val="tx1"/>
              </a:solidFill>
              <a:miter lim="800000"/>
              <a:headEnd/>
              <a:tailEnd/>
            </a:ln>
          </p:spPr>
          <p:txBody>
            <a:bodyPr rot="10800000" wrap="none" anchor="ctr"/>
            <a:lstStyle/>
            <a:p>
              <a:pPr algn="ctr" eaLnBrk="0" hangingPunct="0">
                <a:defRPr/>
              </a:pPr>
              <a:endParaRPr lang="en-US">
                <a:ea typeface="ＭＳ Ｐゴシック" charset="-128"/>
                <a:cs typeface="ＭＳ Ｐゴシック" charset="-128"/>
              </a:endParaRPr>
            </a:p>
          </p:txBody>
        </p:sp>
        <p:sp>
          <p:nvSpPr>
            <p:cNvPr id="90125" name="Text Box 20"/>
            <p:cNvSpPr txBox="1">
              <a:spLocks noChangeArrowheads="1"/>
            </p:cNvSpPr>
            <p:nvPr/>
          </p:nvSpPr>
          <p:spPr bwMode="auto">
            <a:xfrm>
              <a:off x="4564" y="1920"/>
              <a:ext cx="706" cy="291"/>
            </a:xfrm>
            <a:prstGeom prst="rect">
              <a:avLst/>
            </a:prstGeom>
            <a:grpFill/>
            <a:ln w="9525">
              <a:noFill/>
              <a:miter lim="800000"/>
              <a:headEnd/>
              <a:tailEnd/>
            </a:ln>
          </p:spPr>
          <p:txBody>
            <a:bodyPr wrap="none">
              <a:spAutoFit/>
            </a:bodyPr>
            <a:lstStyle/>
            <a:p>
              <a:pPr algn="ctr" eaLnBrk="0" hangingPunct="0">
                <a:defRPr/>
              </a:pPr>
              <a:r>
                <a:rPr lang="zh-CN" altLang="en-US" b="1" dirty="0">
                  <a:ea typeface="ＭＳ Ｐゴシック" charset="-128"/>
                  <a:cs typeface="ＭＳ Ｐゴシック" charset="-128"/>
                </a:rPr>
                <a:t>副主题</a:t>
              </a:r>
              <a:endParaRPr lang="en-US" b="1" dirty="0">
                <a:ea typeface="ＭＳ Ｐゴシック" charset="-128"/>
                <a:cs typeface="ＭＳ Ｐゴシック" charset="-128"/>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9479"/>
                                        </p:tgtEl>
                                        <p:attrNameLst>
                                          <p:attrName>style.visibility</p:attrName>
                                        </p:attrNameLst>
                                      </p:cBhvr>
                                      <p:to>
                                        <p:strVal val="visible"/>
                                      </p:to>
                                    </p:set>
                                    <p:animEffect transition="in" filter="wipe(down)">
                                      <p:cBhvr>
                                        <p:cTn id="27" dur="580">
                                          <p:stCondLst>
                                            <p:cond delay="0"/>
                                          </p:stCondLst>
                                        </p:cTn>
                                        <p:tgtEl>
                                          <p:spTgt spid="19479"/>
                                        </p:tgtEl>
                                      </p:cBhvr>
                                    </p:animEffect>
                                    <p:anim calcmode="lin" valueType="num">
                                      <p:cBhvr>
                                        <p:cTn id="28" dur="1822" tmFilter="0,0; 0.14,0.36; 0.43,0.73; 0.71,0.91; 1.0,1.0">
                                          <p:stCondLst>
                                            <p:cond delay="0"/>
                                          </p:stCondLst>
                                        </p:cTn>
                                        <p:tgtEl>
                                          <p:spTgt spid="1947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947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947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947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9479"/>
                                        </p:tgtEl>
                                        <p:attrNameLst>
                                          <p:attrName>ppt_y</p:attrName>
                                        </p:attrNameLst>
                                      </p:cBhvr>
                                      <p:tavLst>
                                        <p:tav tm="0" fmla="#ppt_y-sin(pi*$)/81">
                                          <p:val>
                                            <p:fltVal val="0"/>
                                          </p:val>
                                        </p:tav>
                                        <p:tav tm="100000">
                                          <p:val>
                                            <p:fltVal val="1"/>
                                          </p:val>
                                        </p:tav>
                                      </p:tavLst>
                                    </p:anim>
                                    <p:animScale>
                                      <p:cBhvr>
                                        <p:cTn id="33" dur="26">
                                          <p:stCondLst>
                                            <p:cond delay="650"/>
                                          </p:stCondLst>
                                        </p:cTn>
                                        <p:tgtEl>
                                          <p:spTgt spid="19479"/>
                                        </p:tgtEl>
                                      </p:cBhvr>
                                      <p:to x="100000" y="60000"/>
                                    </p:animScale>
                                    <p:animScale>
                                      <p:cBhvr>
                                        <p:cTn id="34" dur="166" decel="50000">
                                          <p:stCondLst>
                                            <p:cond delay="676"/>
                                          </p:stCondLst>
                                        </p:cTn>
                                        <p:tgtEl>
                                          <p:spTgt spid="19479"/>
                                        </p:tgtEl>
                                      </p:cBhvr>
                                      <p:to x="100000" y="100000"/>
                                    </p:animScale>
                                    <p:animScale>
                                      <p:cBhvr>
                                        <p:cTn id="35" dur="26">
                                          <p:stCondLst>
                                            <p:cond delay="1312"/>
                                          </p:stCondLst>
                                        </p:cTn>
                                        <p:tgtEl>
                                          <p:spTgt spid="19479"/>
                                        </p:tgtEl>
                                      </p:cBhvr>
                                      <p:to x="100000" y="80000"/>
                                    </p:animScale>
                                    <p:animScale>
                                      <p:cBhvr>
                                        <p:cTn id="36" dur="166" decel="50000">
                                          <p:stCondLst>
                                            <p:cond delay="1338"/>
                                          </p:stCondLst>
                                        </p:cTn>
                                        <p:tgtEl>
                                          <p:spTgt spid="19479"/>
                                        </p:tgtEl>
                                      </p:cBhvr>
                                      <p:to x="100000" y="100000"/>
                                    </p:animScale>
                                    <p:animScale>
                                      <p:cBhvr>
                                        <p:cTn id="37" dur="26">
                                          <p:stCondLst>
                                            <p:cond delay="1642"/>
                                          </p:stCondLst>
                                        </p:cTn>
                                        <p:tgtEl>
                                          <p:spTgt spid="19479"/>
                                        </p:tgtEl>
                                      </p:cBhvr>
                                      <p:to x="100000" y="90000"/>
                                    </p:animScale>
                                    <p:animScale>
                                      <p:cBhvr>
                                        <p:cTn id="38" dur="166" decel="50000">
                                          <p:stCondLst>
                                            <p:cond delay="1668"/>
                                          </p:stCondLst>
                                        </p:cTn>
                                        <p:tgtEl>
                                          <p:spTgt spid="19479"/>
                                        </p:tgtEl>
                                      </p:cBhvr>
                                      <p:to x="100000" y="100000"/>
                                    </p:animScale>
                                    <p:animScale>
                                      <p:cBhvr>
                                        <p:cTn id="39" dur="26">
                                          <p:stCondLst>
                                            <p:cond delay="1808"/>
                                          </p:stCondLst>
                                        </p:cTn>
                                        <p:tgtEl>
                                          <p:spTgt spid="19479"/>
                                        </p:tgtEl>
                                      </p:cBhvr>
                                      <p:to x="100000" y="95000"/>
                                    </p:animScale>
                                    <p:animScale>
                                      <p:cBhvr>
                                        <p:cTn id="40" dur="166" decel="50000">
                                          <p:stCondLst>
                                            <p:cond delay="1834"/>
                                          </p:stCondLst>
                                        </p:cTn>
                                        <p:tgtEl>
                                          <p:spTgt spid="194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26" name="Text Box 4"/>
          <p:cNvSpPr txBox="1">
            <a:spLocks noChangeArrowheads="1"/>
          </p:cNvSpPr>
          <p:nvPr/>
        </p:nvSpPr>
        <p:spPr bwMode="auto">
          <a:xfrm>
            <a:off x="8534400" y="76200"/>
            <a:ext cx="533400" cy="457200"/>
          </a:xfrm>
          <a:prstGeom prst="rect">
            <a:avLst/>
          </a:prstGeom>
          <a:noFill/>
          <a:ln w="9525">
            <a:noFill/>
            <a:miter lim="800000"/>
            <a:headEnd/>
            <a:tailEnd/>
          </a:ln>
        </p:spPr>
        <p:txBody>
          <a:bodyPr>
            <a:spAutoFit/>
          </a:bodyPr>
          <a:lstStyle/>
          <a:p>
            <a:pPr algn="ctr"/>
            <a:r>
              <a:rPr lang="en-US" altLang="zh-CN" b="1">
                <a:solidFill>
                  <a:schemeClr val="bg1"/>
                </a:solidFill>
              </a:rPr>
              <a:t>33</a:t>
            </a:r>
          </a:p>
        </p:txBody>
      </p:sp>
      <p:sp>
        <p:nvSpPr>
          <p:cNvPr id="85027" name="Rectangle 5"/>
          <p:cNvSpPr>
            <a:spLocks noGrp="1" noChangeArrowheads="1"/>
          </p:cNvSpPr>
          <p:nvPr>
            <p:ph type="title" idx="4294967295"/>
          </p:nvPr>
        </p:nvSpPr>
        <p:spPr>
          <a:xfrm>
            <a:off x="0" y="0"/>
            <a:ext cx="8229600" cy="731838"/>
          </a:xfrm>
          <a:solidFill>
            <a:schemeClr val="accent1"/>
          </a:solidFill>
        </p:spPr>
        <p:txBody>
          <a:bodyPr/>
          <a:lstStyle/>
          <a:p>
            <a:pPr eaLnBrk="1" hangingPunct="1"/>
            <a:r>
              <a:rPr lang="zh-CN" altLang="en-US" b="1" smtClean="0">
                <a:solidFill>
                  <a:srgbClr val="FF0000"/>
                </a:solidFill>
                <a:ea typeface="ＭＳ Ｐゴシック" pitchFamily="34" charset="-128"/>
              </a:rPr>
              <a:t>例一：</a:t>
            </a:r>
            <a:r>
              <a:rPr lang="en-US" altLang="zh-CN" b="1" smtClean="0">
                <a:solidFill>
                  <a:srgbClr val="FF0000"/>
                </a:solidFill>
                <a:ea typeface="ＭＳ Ｐゴシック" pitchFamily="34" charset="-128"/>
              </a:rPr>
              <a:t> </a:t>
            </a:r>
            <a:r>
              <a:rPr lang="en-US" altLang="ja-JP" b="1" smtClean="0">
                <a:solidFill>
                  <a:srgbClr val="FF0000"/>
                </a:solidFill>
                <a:ea typeface="ＭＳ Ｐゴシック" pitchFamily="34" charset="-128"/>
              </a:rPr>
              <a:t>Z</a:t>
            </a:r>
            <a:r>
              <a:rPr lang="en-US" altLang="ja-JP" sz="2800" b="1" smtClean="0">
                <a:solidFill>
                  <a:srgbClr val="FF0000"/>
                </a:solidFill>
                <a:ea typeface="ＭＳ Ｐゴシック" pitchFamily="34" charset="-128"/>
              </a:rPr>
              <a:t>1</a:t>
            </a:r>
            <a:r>
              <a:rPr lang="en-US" altLang="ja-JP" b="1" smtClean="0">
                <a:solidFill>
                  <a:srgbClr val="FF0000"/>
                </a:solidFill>
                <a:ea typeface="ＭＳ Ｐゴシック" pitchFamily="34" charset="-128"/>
              </a:rPr>
              <a:t>+X+Z</a:t>
            </a:r>
            <a:r>
              <a:rPr lang="en-US" altLang="ja-JP" sz="2800" b="1" smtClean="0">
                <a:solidFill>
                  <a:srgbClr val="FF0000"/>
                </a:solidFill>
                <a:ea typeface="ＭＳ Ｐゴシック" pitchFamily="34" charset="-128"/>
              </a:rPr>
              <a:t>2</a:t>
            </a:r>
            <a:r>
              <a:rPr lang="en-US" altLang="ja-JP" b="1" smtClean="0">
                <a:solidFill>
                  <a:srgbClr val="FF0000"/>
                </a:solidFill>
                <a:ea typeface="ＭＳ Ｐゴシック" pitchFamily="34" charset="-128"/>
              </a:rPr>
              <a:t>+Y </a:t>
            </a:r>
            <a:r>
              <a:rPr lang="zh-CN" altLang="en-US" b="1" smtClean="0">
                <a:solidFill>
                  <a:srgbClr val="FF0000"/>
                </a:solidFill>
                <a:ea typeface="ＭＳ Ｐゴシック" pitchFamily="34" charset="-128"/>
              </a:rPr>
              <a:t>格式</a:t>
            </a:r>
            <a:endParaRPr lang="zh-CN" altLang="en-US" sz="8000" b="1" smtClean="0">
              <a:latin typeface="Times" pitchFamily="18" charset="0"/>
              <a:ea typeface="ＭＳ Ｐゴシック" pitchFamily="34" charset="-128"/>
            </a:endParaRPr>
          </a:p>
        </p:txBody>
      </p:sp>
      <p:graphicFrame>
        <p:nvGraphicFramePr>
          <p:cNvPr id="85025" name="Object 33"/>
          <p:cNvGraphicFramePr>
            <a:graphicFrameLocks noChangeAspect="1"/>
          </p:cNvGraphicFramePr>
          <p:nvPr/>
        </p:nvGraphicFramePr>
        <p:xfrm>
          <a:off x="534988" y="1882775"/>
          <a:ext cx="8228012" cy="4129088"/>
        </p:xfrm>
        <a:graphic>
          <a:graphicData uri="http://schemas.openxmlformats.org/presentationml/2006/ole">
            <mc:AlternateContent xmlns:mc="http://schemas.openxmlformats.org/markup-compatibility/2006">
              <mc:Choice xmlns:v="urn:schemas-microsoft-com:vml" Requires="v">
                <p:oleObj spid="_x0000_s85032" name="Document" r:id="rId4" imgW="5970240" imgH="2989440" progId="">
                  <p:embed/>
                </p:oleObj>
              </mc:Choice>
              <mc:Fallback>
                <p:oleObj name="Document" r:id="rId4" imgW="5970240" imgH="2989440"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1882775"/>
                        <a:ext cx="8228012" cy="41290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sp>
        <p:nvSpPr>
          <p:cNvPr id="21514" name="Rectangle 10"/>
          <p:cNvSpPr>
            <a:spLocks noChangeArrowheads="1"/>
          </p:cNvSpPr>
          <p:nvPr/>
        </p:nvSpPr>
        <p:spPr bwMode="auto">
          <a:xfrm>
            <a:off x="6324600" y="3048000"/>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21515" name="Rectangle 11"/>
          <p:cNvSpPr>
            <a:spLocks noChangeArrowheads="1"/>
          </p:cNvSpPr>
          <p:nvPr/>
        </p:nvSpPr>
        <p:spPr bwMode="auto">
          <a:xfrm>
            <a:off x="2916238" y="3048000"/>
            <a:ext cx="2087562"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21516" name="Rectangle 12"/>
          <p:cNvSpPr>
            <a:spLocks noChangeArrowheads="1"/>
          </p:cNvSpPr>
          <p:nvPr/>
        </p:nvSpPr>
        <p:spPr bwMode="auto">
          <a:xfrm>
            <a:off x="0" y="3048000"/>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21517" name="Rectangle 13"/>
          <p:cNvSpPr>
            <a:spLocks noChangeArrowheads="1"/>
          </p:cNvSpPr>
          <p:nvPr/>
        </p:nvSpPr>
        <p:spPr bwMode="auto">
          <a:xfrm>
            <a:off x="4953000" y="3048000"/>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21518" name="Rectangle 14"/>
          <p:cNvSpPr>
            <a:spLocks noChangeArrowheads="1"/>
          </p:cNvSpPr>
          <p:nvPr/>
        </p:nvSpPr>
        <p:spPr bwMode="auto">
          <a:xfrm>
            <a:off x="6324600" y="4437063"/>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21519" name="Rectangle 15"/>
          <p:cNvSpPr>
            <a:spLocks noChangeArrowheads="1"/>
          </p:cNvSpPr>
          <p:nvPr/>
        </p:nvSpPr>
        <p:spPr bwMode="auto">
          <a:xfrm>
            <a:off x="2916238" y="4437063"/>
            <a:ext cx="2160587"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21520" name="Rectangle 16"/>
          <p:cNvSpPr>
            <a:spLocks noChangeArrowheads="1"/>
          </p:cNvSpPr>
          <p:nvPr/>
        </p:nvSpPr>
        <p:spPr bwMode="auto">
          <a:xfrm>
            <a:off x="0" y="4437063"/>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
        <p:nvSpPr>
          <p:cNvPr id="21521" name="Rectangle 17"/>
          <p:cNvSpPr>
            <a:spLocks noChangeArrowheads="1"/>
          </p:cNvSpPr>
          <p:nvPr/>
        </p:nvSpPr>
        <p:spPr bwMode="auto">
          <a:xfrm>
            <a:off x="4953000" y="4437063"/>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pPr eaLnBrk="0" hangingPunct="0"/>
            <a:endParaRPr lang="en-US" altLang="zh-CN"/>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1516"/>
                                        </p:tgtEl>
                                      </p:cBhvr>
                                    </p:animEffect>
                                    <p:set>
                                      <p:cBhvr>
                                        <p:cTn id="7" dur="1" fill="hold">
                                          <p:stCondLst>
                                            <p:cond delay="499"/>
                                          </p:stCondLst>
                                        </p:cTn>
                                        <p:tgtEl>
                                          <p:spTgt spid="2151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21515"/>
                                        </p:tgtEl>
                                      </p:cBhvr>
                                    </p:animEffect>
                                    <p:set>
                                      <p:cBhvr>
                                        <p:cTn id="12" dur="1" fill="hold">
                                          <p:stCondLst>
                                            <p:cond delay="499"/>
                                          </p:stCondLst>
                                        </p:cTn>
                                        <p:tgtEl>
                                          <p:spTgt spid="215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21517"/>
                                        </p:tgtEl>
                                      </p:cBhvr>
                                    </p:animEffect>
                                    <p:set>
                                      <p:cBhvr>
                                        <p:cTn id="17" dur="1" fill="hold">
                                          <p:stCondLst>
                                            <p:cond delay="499"/>
                                          </p:stCondLst>
                                        </p:cTn>
                                        <p:tgtEl>
                                          <p:spTgt spid="215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21514"/>
                                        </p:tgtEl>
                                      </p:cBhvr>
                                    </p:animEffect>
                                    <p:set>
                                      <p:cBhvr>
                                        <p:cTn id="22" dur="1" fill="hold">
                                          <p:stCondLst>
                                            <p:cond delay="499"/>
                                          </p:stCondLst>
                                        </p:cTn>
                                        <p:tgtEl>
                                          <p:spTgt spid="2151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21520"/>
                                        </p:tgtEl>
                                      </p:cBhvr>
                                    </p:animEffect>
                                    <p:set>
                                      <p:cBhvr>
                                        <p:cTn id="27" dur="1" fill="hold">
                                          <p:stCondLst>
                                            <p:cond delay="499"/>
                                          </p:stCondLst>
                                        </p:cTn>
                                        <p:tgtEl>
                                          <p:spTgt spid="2152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21519"/>
                                        </p:tgtEl>
                                      </p:cBhvr>
                                    </p:animEffect>
                                    <p:set>
                                      <p:cBhvr>
                                        <p:cTn id="32" dur="1" fill="hold">
                                          <p:stCondLst>
                                            <p:cond delay="499"/>
                                          </p:stCondLst>
                                        </p:cTn>
                                        <p:tgtEl>
                                          <p:spTgt spid="215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21521"/>
                                        </p:tgtEl>
                                      </p:cBhvr>
                                    </p:animEffect>
                                    <p:set>
                                      <p:cBhvr>
                                        <p:cTn id="37" dur="1" fill="hold">
                                          <p:stCondLst>
                                            <p:cond delay="499"/>
                                          </p:stCondLst>
                                        </p:cTn>
                                        <p:tgtEl>
                                          <p:spTgt spid="2152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21518"/>
                                        </p:tgtEl>
                                      </p:cBhvr>
                                    </p:animEffect>
                                    <p:set>
                                      <p:cBhvr>
                                        <p:cTn id="42" dur="1" fill="hold">
                                          <p:stCondLst>
                                            <p:cond delay="499"/>
                                          </p:stCondLst>
                                        </p:cTn>
                                        <p:tgtEl>
                                          <p:spTgt spid="215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P spid="21516" grpId="0" animBg="1"/>
      <p:bldP spid="21517" grpId="0" animBg="1"/>
      <p:bldP spid="21518" grpId="0" animBg="1"/>
      <p:bldP spid="21519" grpId="0" animBg="1"/>
      <p:bldP spid="21520" grpId="0" animBg="1"/>
      <p:bldP spid="21521" grpId="0" animBg="1"/>
    </p:bldLst>
  </p:timing>
</p:sld>
</file>

<file path=ppt/theme/theme1.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el Slide">
  <a:themeElements>
    <a:clrScheme name="Gel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Gel Slide">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l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l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l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1_untitled 1">
      <a:majorFont>
        <a:latin typeface="Times"/>
        <a:ea typeface="宋体"/>
        <a:cs typeface=""/>
      </a:majorFont>
      <a:minorFont>
        <a:latin typeface="Book Antiqu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2004:Templates:Presentations:Designs:Gel Slide</Template>
  <TotalTime>3219</TotalTime>
  <Words>1006</Words>
  <Application>Microsoft Macintosh PowerPoint</Application>
  <PresentationFormat>On-screen Show (4:3)</PresentationFormat>
  <Paragraphs>227</Paragraphs>
  <Slides>37</Slides>
  <Notes>36</Notes>
  <HiddenSlides>0</HiddenSlides>
  <MMClips>0</MMClips>
  <ScaleCrop>false</ScaleCrop>
  <HeadingPairs>
    <vt:vector size="6" baseType="variant">
      <vt:variant>
        <vt:lpstr>Theme</vt:lpstr>
      </vt:variant>
      <vt:variant>
        <vt:i4>10</vt:i4>
      </vt:variant>
      <vt:variant>
        <vt:lpstr>Embedded OLE Servers</vt:lpstr>
      </vt:variant>
      <vt:variant>
        <vt:i4>2</vt:i4>
      </vt:variant>
      <vt:variant>
        <vt:lpstr>Slide Titles</vt:lpstr>
      </vt:variant>
      <vt:variant>
        <vt:i4>37</vt:i4>
      </vt:variant>
    </vt:vector>
  </HeadingPairs>
  <TitlesOfParts>
    <vt:vector size="49" baseType="lpstr">
      <vt:lpstr>Contemporary</vt:lpstr>
      <vt:lpstr>Warp</vt:lpstr>
      <vt:lpstr>Bar Code</vt:lpstr>
      <vt:lpstr>Default Design</vt:lpstr>
      <vt:lpstr>Gel Slide</vt:lpstr>
      <vt:lpstr>Blank Presentation</vt:lpstr>
      <vt:lpstr>1_Schmooze</vt:lpstr>
      <vt:lpstr>Schmooze</vt:lpstr>
      <vt:lpstr>1_untitled 1</vt:lpstr>
      <vt:lpstr>20_Default Design</vt:lpstr>
      <vt:lpstr>Document</vt:lpstr>
      <vt:lpstr>文档</vt:lpstr>
      <vt:lpstr>释经大纲</vt:lpstr>
      <vt:lpstr>所多玛的经历 (创19)</vt:lpstr>
      <vt:lpstr>What do you do for a living?</vt:lpstr>
      <vt:lpstr>Could you be more vague?</vt:lpstr>
      <vt:lpstr>准备释经讲道的过程</vt:lpstr>
      <vt:lpstr>有的时候我们的中心意思不完整</vt:lpstr>
      <vt:lpstr>找出经文大意 (经文主旨)</vt:lpstr>
      <vt:lpstr>什么是 Z1+X+Z2+Y 格式?</vt:lpstr>
      <vt:lpstr>例一： Z1+X+Z2+Y 格式</vt:lpstr>
      <vt:lpstr>例二： Z1+X+Z2+Y 格式</vt:lpstr>
      <vt:lpstr>例三： Z1+X+Z2+Y 格式</vt:lpstr>
      <vt:lpstr>检查 Z1+X+Z2+Y 格式</vt:lpstr>
      <vt:lpstr>检查 Z1+X+Z2+Y 格式</vt:lpstr>
      <vt:lpstr>讲道的问题及限定语</vt:lpstr>
      <vt:lpstr>讲道的问题及限定语</vt:lpstr>
      <vt:lpstr>讲道的问题及限定语</vt:lpstr>
      <vt:lpstr>该如何知道使用哪一个限定语?</vt:lpstr>
      <vt:lpstr>你属于哪一种动物?</vt:lpstr>
      <vt:lpstr>诗篇 23 篇</vt:lpstr>
      <vt:lpstr>你是一只羊</vt:lpstr>
      <vt:lpstr>祂领我在可安息的水边</vt:lpstr>
      <vt:lpstr>诗篇 23 篇</vt:lpstr>
      <vt:lpstr>诗篇 23 篇 释经大纲</vt:lpstr>
      <vt:lpstr>“在我敌人面前，你为我摆设筵席” (第5节)</vt:lpstr>
      <vt:lpstr>“在我敌人面前，你为我摆设筵席” (第5节)</vt:lpstr>
      <vt:lpstr>诗篇 23 篇 释经大纲</vt:lpstr>
      <vt:lpstr>诗篇 23 篇</vt:lpstr>
      <vt:lpstr>有什么永远住在 “主的殿里”?</vt:lpstr>
      <vt:lpstr>诗篇 23 篇 释经大纲</vt:lpstr>
      <vt:lpstr>诗篇 23 篇 释经大纲</vt:lpstr>
      <vt:lpstr>如何恢复关系</vt:lpstr>
      <vt:lpstr>马太福音18:15-20</vt:lpstr>
      <vt:lpstr>I. (15-17) 教会正确的与犯罪的信徒徒重建关系的方法是尽量不公开。</vt:lpstr>
      <vt:lpstr>II. (18-20) 教会有权柄恢复信徒或选择逐出犯罪的信徒的原因是实行上帝的权柄。</vt:lpstr>
      <vt:lpstr>释经思想:教会应该恢复或将犯罪信徒逐出教会的原因是实行上帝的权柄。</vt:lpstr>
      <vt:lpstr>Black</vt:lpstr>
      <vt:lpstr>讲道链接地址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248</cp:revision>
  <dcterms:created xsi:type="dcterms:W3CDTF">2010-04-20T03:05:03Z</dcterms:created>
  <dcterms:modified xsi:type="dcterms:W3CDTF">2016-11-04T07:09:26Z</dcterms:modified>
</cp:coreProperties>
</file>