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4" r:id="rId2"/>
    <p:sldMasterId id="2147483712" r:id="rId3"/>
    <p:sldMasterId id="2147483710" r:id="rId4"/>
    <p:sldMasterId id="2147483660" r:id="rId5"/>
    <p:sldMasterId id="2147483649" r:id="rId6"/>
    <p:sldMasterId id="2147483777" r:id="rId7"/>
    <p:sldMasterId id="2147484055" r:id="rId8"/>
    <p:sldMasterId id="2147484057" r:id="rId9"/>
    <p:sldMasterId id="2147484130" r:id="rId10"/>
    <p:sldMasterId id="2147484708" r:id="rId11"/>
    <p:sldMasterId id="2147484803" r:id="rId12"/>
    <p:sldMasterId id="2147484815" r:id="rId13"/>
    <p:sldMasterId id="2147484827" r:id="rId14"/>
  </p:sldMasterIdLst>
  <p:notesMasterIdLst>
    <p:notesMasterId r:id="rId47"/>
  </p:notesMasterIdLst>
  <p:sldIdLst>
    <p:sldId id="257" r:id="rId15"/>
    <p:sldId id="313" r:id="rId16"/>
    <p:sldId id="316" r:id="rId17"/>
    <p:sldId id="332" r:id="rId18"/>
    <p:sldId id="321" r:id="rId19"/>
    <p:sldId id="312" r:id="rId20"/>
    <p:sldId id="314" r:id="rId21"/>
    <p:sldId id="333" r:id="rId22"/>
    <p:sldId id="315" r:id="rId23"/>
    <p:sldId id="336" r:id="rId24"/>
    <p:sldId id="337" r:id="rId25"/>
    <p:sldId id="317" r:id="rId26"/>
    <p:sldId id="338" r:id="rId27"/>
    <p:sldId id="339" r:id="rId28"/>
    <p:sldId id="318" r:id="rId29"/>
    <p:sldId id="340" r:id="rId30"/>
    <p:sldId id="341" r:id="rId31"/>
    <p:sldId id="319" r:id="rId32"/>
    <p:sldId id="342" r:id="rId33"/>
    <p:sldId id="343" r:id="rId34"/>
    <p:sldId id="320" r:id="rId35"/>
    <p:sldId id="344" r:id="rId36"/>
    <p:sldId id="345" r:id="rId37"/>
    <p:sldId id="329" r:id="rId38"/>
    <p:sldId id="325" r:id="rId39"/>
    <p:sldId id="324" r:id="rId40"/>
    <p:sldId id="322" r:id="rId41"/>
    <p:sldId id="331" r:id="rId42"/>
    <p:sldId id="326" r:id="rId43"/>
    <p:sldId id="334" r:id="rId44"/>
    <p:sldId id="256" r:id="rId45"/>
    <p:sldId id="335"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9"/>
  </p:normalViewPr>
  <p:slideViewPr>
    <p:cSldViewPr>
      <p:cViewPr varScale="1">
        <p:scale>
          <a:sx n="115" d="100"/>
          <a:sy n="115" d="100"/>
        </p:scale>
        <p:origin x="8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B4130CB-FAF0-B54B-9FE9-58008BEA4E9E}" type="slidenum">
              <a:rPr lang="en-US"/>
              <a:pPr>
                <a:defRPr/>
              </a:pPr>
              <a:t>‹#›</a:t>
            </a:fld>
            <a:endParaRPr lang="en-US"/>
          </a:p>
        </p:txBody>
      </p:sp>
    </p:spTree>
    <p:extLst>
      <p:ext uri="{BB962C8B-B14F-4D97-AF65-F5344CB8AC3E}">
        <p14:creationId xmlns:p14="http://schemas.microsoft.com/office/powerpoint/2010/main" val="2407692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EFD163-F1A5-B143-86AF-C44CAEB9AAA3}" type="slidenum">
              <a:rPr lang="zh-CN" altLang="en-US" sz="1200"/>
              <a:pPr/>
              <a:t>1</a:t>
            </a:fld>
            <a:endParaRPr lang="en-US" altLang="zh-CN" sz="120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ＭＳ Ｐゴシック" charset="0"/>
                <a:cs typeface="ＭＳ Ｐゴシック" charset="0"/>
              </a:rPr>
              <a:t>Turn to page 29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5821C-B61D-B886-9139-A3100AAF540F}"/>
            </a:ext>
          </a:extLst>
        </p:cNvPr>
        <p:cNvGrpSpPr/>
        <p:nvPr/>
      </p:nvGrpSpPr>
      <p:grpSpPr>
        <a:xfrm>
          <a:off x="0" y="0"/>
          <a:ext cx="0" cy="0"/>
          <a:chOff x="0" y="0"/>
          <a:chExt cx="0" cy="0"/>
        </a:xfrm>
      </p:grpSpPr>
      <p:sp>
        <p:nvSpPr>
          <p:cNvPr id="95233" name="Rectangle 7">
            <a:extLst>
              <a:ext uri="{FF2B5EF4-FFF2-40B4-BE49-F238E27FC236}">
                <a16:creationId xmlns:a16="http://schemas.microsoft.com/office/drawing/2014/main" id="{55A5BA14-5F5E-93EF-53D5-DA2E4BACF94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8BA63E-2C11-CC4B-BCDF-876AF0164DC0}" type="slidenum">
              <a:rPr lang="zh-CN" altLang="en-US" sz="1200"/>
              <a:pPr/>
              <a:t>11</a:t>
            </a:fld>
            <a:endParaRPr lang="en-US" altLang="zh-CN" sz="1200"/>
          </a:p>
        </p:txBody>
      </p:sp>
      <p:sp>
        <p:nvSpPr>
          <p:cNvPr id="95234" name="Rectangle 1026">
            <a:extLst>
              <a:ext uri="{FF2B5EF4-FFF2-40B4-BE49-F238E27FC236}">
                <a16:creationId xmlns:a16="http://schemas.microsoft.com/office/drawing/2014/main" id="{26DE3F3E-8381-4AFF-C5F4-154361987D17}"/>
              </a:ext>
            </a:extLst>
          </p:cNvPr>
          <p:cNvSpPr>
            <a:spLocks noGrp="1" noRot="1" noChangeAspect="1" noChangeArrowheads="1" noTextEdit="1"/>
          </p:cNvSpPr>
          <p:nvPr>
            <p:ph type="sldImg"/>
          </p:nvPr>
        </p:nvSpPr>
        <p:spPr>
          <a:solidFill>
            <a:srgbClr val="FFFFFF"/>
          </a:solidFill>
          <a:ln/>
        </p:spPr>
      </p:sp>
      <p:sp>
        <p:nvSpPr>
          <p:cNvPr id="95235" name="Rectangle 1027">
            <a:extLst>
              <a:ext uri="{FF2B5EF4-FFF2-40B4-BE49-F238E27FC236}">
                <a16:creationId xmlns:a16="http://schemas.microsoft.com/office/drawing/2014/main" id="{6756867A-C6FB-2012-135A-635E6F2E286B}"/>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6009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4F2906-772E-2342-9EA4-46F51530C569}" type="slidenum">
              <a:rPr lang="zh-CN" altLang="en-US" sz="1200"/>
              <a:pPr/>
              <a:t>12</a:t>
            </a:fld>
            <a:endParaRPr lang="en-US" altLang="zh-CN" sz="1200"/>
          </a:p>
        </p:txBody>
      </p:sp>
      <p:sp>
        <p:nvSpPr>
          <p:cNvPr id="97282" name="Rectangle 2"/>
          <p:cNvSpPr>
            <a:spLocks noGrp="1" noRot="1" noChangeAspect="1" noChangeArrowheads="1" noTextEdit="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6E022-9386-64C9-6F85-7984289A6BAA}"/>
            </a:ext>
          </a:extLst>
        </p:cNvPr>
        <p:cNvGrpSpPr/>
        <p:nvPr/>
      </p:nvGrpSpPr>
      <p:grpSpPr>
        <a:xfrm>
          <a:off x="0" y="0"/>
          <a:ext cx="0" cy="0"/>
          <a:chOff x="0" y="0"/>
          <a:chExt cx="0" cy="0"/>
        </a:xfrm>
      </p:grpSpPr>
      <p:sp>
        <p:nvSpPr>
          <p:cNvPr id="97281" name="Rectangle 7">
            <a:extLst>
              <a:ext uri="{FF2B5EF4-FFF2-40B4-BE49-F238E27FC236}">
                <a16:creationId xmlns:a16="http://schemas.microsoft.com/office/drawing/2014/main" id="{3C4F56F9-4D1B-F184-09C5-30CB6B8BD047}"/>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4F2906-772E-2342-9EA4-46F51530C569}" type="slidenum">
              <a:rPr lang="zh-CN" altLang="en-US" sz="1200"/>
              <a:pPr/>
              <a:t>13</a:t>
            </a:fld>
            <a:endParaRPr lang="en-US" altLang="zh-CN" sz="1200"/>
          </a:p>
        </p:txBody>
      </p:sp>
      <p:sp>
        <p:nvSpPr>
          <p:cNvPr id="97282" name="Rectangle 2">
            <a:extLst>
              <a:ext uri="{FF2B5EF4-FFF2-40B4-BE49-F238E27FC236}">
                <a16:creationId xmlns:a16="http://schemas.microsoft.com/office/drawing/2014/main" id="{28AF74C4-7C42-5A8A-3387-6D0019468053}"/>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FC037210-5412-5CBD-816F-3198DFF12A5B}"/>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27191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1750-12A2-DAC3-9991-856B5C44E3FA}"/>
            </a:ext>
          </a:extLst>
        </p:cNvPr>
        <p:cNvGrpSpPr/>
        <p:nvPr/>
      </p:nvGrpSpPr>
      <p:grpSpPr>
        <a:xfrm>
          <a:off x="0" y="0"/>
          <a:ext cx="0" cy="0"/>
          <a:chOff x="0" y="0"/>
          <a:chExt cx="0" cy="0"/>
        </a:xfrm>
      </p:grpSpPr>
      <p:sp>
        <p:nvSpPr>
          <p:cNvPr id="97281" name="Rectangle 7">
            <a:extLst>
              <a:ext uri="{FF2B5EF4-FFF2-40B4-BE49-F238E27FC236}">
                <a16:creationId xmlns:a16="http://schemas.microsoft.com/office/drawing/2014/main" id="{B4D5CB53-2E13-7F03-265B-2CD8768429F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4F2906-772E-2342-9EA4-46F51530C569}" type="slidenum">
              <a:rPr lang="zh-CN" altLang="en-US" sz="1200"/>
              <a:pPr/>
              <a:t>14</a:t>
            </a:fld>
            <a:endParaRPr lang="en-US" altLang="zh-CN" sz="1200"/>
          </a:p>
        </p:txBody>
      </p:sp>
      <p:sp>
        <p:nvSpPr>
          <p:cNvPr id="97282" name="Rectangle 2">
            <a:extLst>
              <a:ext uri="{FF2B5EF4-FFF2-40B4-BE49-F238E27FC236}">
                <a16:creationId xmlns:a16="http://schemas.microsoft.com/office/drawing/2014/main" id="{624D158A-FB63-BC92-0FF0-8658EA7F2A28}"/>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DCFBAB92-7311-8931-B427-D4EA2A8273F3}"/>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5206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962F41-77C5-2E47-8815-47C57F51F5D1}" type="slidenum">
              <a:rPr lang="zh-CN" altLang="en-US" sz="1200"/>
              <a:pPr/>
              <a:t>15</a:t>
            </a:fld>
            <a:endParaRPr lang="en-US" altLang="zh-CN" sz="120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5D36-2CC9-D4B4-D874-E9C0306397FF}"/>
            </a:ext>
          </a:extLst>
        </p:cNvPr>
        <p:cNvGrpSpPr/>
        <p:nvPr/>
      </p:nvGrpSpPr>
      <p:grpSpPr>
        <a:xfrm>
          <a:off x="0" y="0"/>
          <a:ext cx="0" cy="0"/>
          <a:chOff x="0" y="0"/>
          <a:chExt cx="0" cy="0"/>
        </a:xfrm>
      </p:grpSpPr>
      <p:sp>
        <p:nvSpPr>
          <p:cNvPr id="99329" name="Rectangle 7">
            <a:extLst>
              <a:ext uri="{FF2B5EF4-FFF2-40B4-BE49-F238E27FC236}">
                <a16:creationId xmlns:a16="http://schemas.microsoft.com/office/drawing/2014/main" id="{4C7B6232-3D19-2DC9-C6AC-5F0293F716C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962F41-77C5-2E47-8815-47C57F51F5D1}" type="slidenum">
              <a:rPr lang="zh-CN" altLang="en-US" sz="1200"/>
              <a:pPr/>
              <a:t>16</a:t>
            </a:fld>
            <a:endParaRPr lang="en-US" altLang="zh-CN" sz="1200"/>
          </a:p>
        </p:txBody>
      </p:sp>
      <p:sp>
        <p:nvSpPr>
          <p:cNvPr id="99330" name="Rectangle 2">
            <a:extLst>
              <a:ext uri="{FF2B5EF4-FFF2-40B4-BE49-F238E27FC236}">
                <a16:creationId xmlns:a16="http://schemas.microsoft.com/office/drawing/2014/main" id="{D67B76E7-1B32-4ECA-AECE-35EA236890F7}"/>
              </a:ext>
            </a:extLst>
          </p:cNvPr>
          <p:cNvSpPr>
            <a:spLocks noGrp="1" noRot="1" noChangeAspect="1" noChangeArrowheads="1" noTextEdit="1"/>
          </p:cNvSpPr>
          <p:nvPr>
            <p:ph type="sldImg"/>
          </p:nvPr>
        </p:nvSpPr>
        <p:spPr>
          <a:solidFill>
            <a:srgbClr val="FFFFFF"/>
          </a:solidFill>
          <a:ln/>
        </p:spPr>
      </p:sp>
      <p:sp>
        <p:nvSpPr>
          <p:cNvPr id="99331" name="Rectangle 3">
            <a:extLst>
              <a:ext uri="{FF2B5EF4-FFF2-40B4-BE49-F238E27FC236}">
                <a16:creationId xmlns:a16="http://schemas.microsoft.com/office/drawing/2014/main" id="{8E3522E2-9174-9711-53B9-7DC717DC2724}"/>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9881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0A0D-2930-37D3-3933-17E1067FF2F2}"/>
            </a:ext>
          </a:extLst>
        </p:cNvPr>
        <p:cNvGrpSpPr/>
        <p:nvPr/>
      </p:nvGrpSpPr>
      <p:grpSpPr>
        <a:xfrm>
          <a:off x="0" y="0"/>
          <a:ext cx="0" cy="0"/>
          <a:chOff x="0" y="0"/>
          <a:chExt cx="0" cy="0"/>
        </a:xfrm>
      </p:grpSpPr>
      <p:sp>
        <p:nvSpPr>
          <p:cNvPr id="99329" name="Rectangle 7">
            <a:extLst>
              <a:ext uri="{FF2B5EF4-FFF2-40B4-BE49-F238E27FC236}">
                <a16:creationId xmlns:a16="http://schemas.microsoft.com/office/drawing/2014/main" id="{316D768D-C0F4-CE99-8110-C59FB2B1C637}"/>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962F41-77C5-2E47-8815-47C57F51F5D1}" type="slidenum">
              <a:rPr lang="zh-CN" altLang="en-US" sz="1200"/>
              <a:pPr/>
              <a:t>17</a:t>
            </a:fld>
            <a:endParaRPr lang="en-US" altLang="zh-CN" sz="1200"/>
          </a:p>
        </p:txBody>
      </p:sp>
      <p:sp>
        <p:nvSpPr>
          <p:cNvPr id="99330" name="Rectangle 2">
            <a:extLst>
              <a:ext uri="{FF2B5EF4-FFF2-40B4-BE49-F238E27FC236}">
                <a16:creationId xmlns:a16="http://schemas.microsoft.com/office/drawing/2014/main" id="{AB88EB87-2922-7185-F602-46ECD1A875F1}"/>
              </a:ext>
            </a:extLst>
          </p:cNvPr>
          <p:cNvSpPr>
            <a:spLocks noGrp="1" noRot="1" noChangeAspect="1" noChangeArrowheads="1" noTextEdit="1"/>
          </p:cNvSpPr>
          <p:nvPr>
            <p:ph type="sldImg"/>
          </p:nvPr>
        </p:nvSpPr>
        <p:spPr>
          <a:solidFill>
            <a:srgbClr val="FFFFFF"/>
          </a:solidFill>
          <a:ln/>
        </p:spPr>
      </p:sp>
      <p:sp>
        <p:nvSpPr>
          <p:cNvPr id="99331" name="Rectangle 3">
            <a:extLst>
              <a:ext uri="{FF2B5EF4-FFF2-40B4-BE49-F238E27FC236}">
                <a16:creationId xmlns:a16="http://schemas.microsoft.com/office/drawing/2014/main" id="{7E270186-DF5A-F42C-32F8-53A42DD84961}"/>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9474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7D4703-ECA6-D04C-9345-50BD6BC09896}" type="slidenum">
              <a:rPr lang="zh-CN" altLang="en-US" sz="1200"/>
              <a:pPr/>
              <a:t>18</a:t>
            </a:fld>
            <a:endParaRPr lang="en-US" altLang="zh-CN" sz="1200"/>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96A89-BA1F-FB0A-EE57-A421D3529A85}"/>
            </a:ext>
          </a:extLst>
        </p:cNvPr>
        <p:cNvGrpSpPr/>
        <p:nvPr/>
      </p:nvGrpSpPr>
      <p:grpSpPr>
        <a:xfrm>
          <a:off x="0" y="0"/>
          <a:ext cx="0" cy="0"/>
          <a:chOff x="0" y="0"/>
          <a:chExt cx="0" cy="0"/>
        </a:xfrm>
      </p:grpSpPr>
      <p:sp>
        <p:nvSpPr>
          <p:cNvPr id="101377" name="Rectangle 7">
            <a:extLst>
              <a:ext uri="{FF2B5EF4-FFF2-40B4-BE49-F238E27FC236}">
                <a16:creationId xmlns:a16="http://schemas.microsoft.com/office/drawing/2014/main" id="{D5C12FDA-E1B2-C507-B8CB-C80E810BA71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7D4703-ECA6-D04C-9345-50BD6BC09896}" type="slidenum">
              <a:rPr lang="zh-CN" altLang="en-US" sz="1200"/>
              <a:pPr/>
              <a:t>19</a:t>
            </a:fld>
            <a:endParaRPr lang="en-US" altLang="zh-CN" sz="1200"/>
          </a:p>
        </p:txBody>
      </p:sp>
      <p:sp>
        <p:nvSpPr>
          <p:cNvPr id="101378" name="Rectangle 2">
            <a:extLst>
              <a:ext uri="{FF2B5EF4-FFF2-40B4-BE49-F238E27FC236}">
                <a16:creationId xmlns:a16="http://schemas.microsoft.com/office/drawing/2014/main" id="{D0F10BC5-74DE-A423-D6D2-D4FD9A605795}"/>
              </a:ext>
            </a:extLst>
          </p:cNvPr>
          <p:cNvSpPr>
            <a:spLocks noGrp="1" noRot="1" noChangeAspect="1" noChangeArrowheads="1" noTextEdit="1"/>
          </p:cNvSpPr>
          <p:nvPr>
            <p:ph type="sldImg"/>
          </p:nvPr>
        </p:nvSpPr>
        <p:spPr>
          <a:solidFill>
            <a:srgbClr val="FFFFFF"/>
          </a:solidFill>
          <a:ln/>
        </p:spPr>
      </p:sp>
      <p:sp>
        <p:nvSpPr>
          <p:cNvPr id="101379" name="Rectangle 3">
            <a:extLst>
              <a:ext uri="{FF2B5EF4-FFF2-40B4-BE49-F238E27FC236}">
                <a16:creationId xmlns:a16="http://schemas.microsoft.com/office/drawing/2014/main" id="{3DE3037E-287E-B060-19CD-01ACC6CFD8DB}"/>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9715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5A27-DC72-8265-CA3A-21EE8738E47E}"/>
            </a:ext>
          </a:extLst>
        </p:cNvPr>
        <p:cNvGrpSpPr/>
        <p:nvPr/>
      </p:nvGrpSpPr>
      <p:grpSpPr>
        <a:xfrm>
          <a:off x="0" y="0"/>
          <a:ext cx="0" cy="0"/>
          <a:chOff x="0" y="0"/>
          <a:chExt cx="0" cy="0"/>
        </a:xfrm>
      </p:grpSpPr>
      <p:sp>
        <p:nvSpPr>
          <p:cNvPr id="101377" name="Rectangle 7">
            <a:extLst>
              <a:ext uri="{FF2B5EF4-FFF2-40B4-BE49-F238E27FC236}">
                <a16:creationId xmlns:a16="http://schemas.microsoft.com/office/drawing/2014/main" id="{13D4A847-0960-CDC8-BB6B-9FC4E97BA50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7D4703-ECA6-D04C-9345-50BD6BC09896}" type="slidenum">
              <a:rPr lang="zh-CN" altLang="en-US" sz="1200"/>
              <a:pPr/>
              <a:t>20</a:t>
            </a:fld>
            <a:endParaRPr lang="en-US" altLang="zh-CN" sz="1200"/>
          </a:p>
        </p:txBody>
      </p:sp>
      <p:sp>
        <p:nvSpPr>
          <p:cNvPr id="101378" name="Rectangle 2">
            <a:extLst>
              <a:ext uri="{FF2B5EF4-FFF2-40B4-BE49-F238E27FC236}">
                <a16:creationId xmlns:a16="http://schemas.microsoft.com/office/drawing/2014/main" id="{94AFE757-FE5B-EDE6-1F6A-B1C64BD13B38}"/>
              </a:ext>
            </a:extLst>
          </p:cNvPr>
          <p:cNvSpPr>
            <a:spLocks noGrp="1" noRot="1" noChangeAspect="1" noChangeArrowheads="1" noTextEdit="1"/>
          </p:cNvSpPr>
          <p:nvPr>
            <p:ph type="sldImg"/>
          </p:nvPr>
        </p:nvSpPr>
        <p:spPr>
          <a:solidFill>
            <a:srgbClr val="FFFFFF"/>
          </a:solidFill>
          <a:ln/>
        </p:spPr>
      </p:sp>
      <p:sp>
        <p:nvSpPr>
          <p:cNvPr id="101379" name="Rectangle 3">
            <a:extLst>
              <a:ext uri="{FF2B5EF4-FFF2-40B4-BE49-F238E27FC236}">
                <a16:creationId xmlns:a16="http://schemas.microsoft.com/office/drawing/2014/main" id="{88F56C65-5226-A911-95D7-5CC2A280D818}"/>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0205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0D179-D780-D043-8D4E-F82DD2658F16}" type="slidenum">
              <a:rPr lang="zh-CN" altLang="en-US" sz="1200"/>
              <a:pPr/>
              <a:t>2</a:t>
            </a:fld>
            <a:endParaRPr lang="en-US" altLang="zh-CN"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buFont typeface="Wingdings" charset="0"/>
              <a:buNone/>
            </a:pPr>
            <a:r>
              <a:rPr lang="en-US" altLang="zh-CN" b="1">
                <a:latin typeface="Times" charset="0"/>
                <a:ea typeface="ＭＳ Ｐゴシック" charset="0"/>
                <a:cs typeface="ＭＳ Ｐゴシック" charset="0"/>
              </a:rPr>
              <a:t>"A major affirmation of our definition of expository preaching, therefore, maintains that </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expository preaching is the communication of a biblical concept.</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  That affirms the obvious.  </a:t>
            </a:r>
            <a:br>
              <a:rPr lang="en-US" altLang="zh-CN" b="1">
                <a:latin typeface="Times" charset="0"/>
                <a:ea typeface="ＭＳ Ｐゴシック" charset="0"/>
                <a:cs typeface="ＭＳ Ｐゴシック" charset="0"/>
              </a:rPr>
            </a:br>
            <a:r>
              <a:rPr lang="en-US" altLang="zh-CN" b="1" u="sng">
                <a:latin typeface="Times" charset="0"/>
                <a:ea typeface="ＭＳ Ｐゴシック" charset="0"/>
                <a:cs typeface="ＭＳ Ｐゴシック" charset="0"/>
              </a:rPr>
              <a:t>A sermon should be a bullet and not buckshot</a:t>
            </a:r>
            <a:r>
              <a:rPr lang="en-US" altLang="zh-CN" b="1">
                <a:latin typeface="Times" charset="0"/>
                <a:ea typeface="ＭＳ Ｐゴシック" charset="0"/>
                <a:cs typeface="ＭＳ Ｐゴシック" charset="0"/>
              </a:rPr>
              <a:t>.  Ideally each sermon is the explanation, interpretation, or application of a single dominant idea supported by other ideas, all drawn from one passage or several passages of Scripture" </a:t>
            </a:r>
          </a:p>
          <a:p>
            <a:pPr eaLnBrk="1" hangingPunct="1">
              <a:buFont typeface="Wingdings" charset="0"/>
              <a:buNone/>
            </a:pPr>
            <a:r>
              <a:rPr lang="en-US" altLang="zh-CN" b="1">
                <a:latin typeface="Times" charset="0"/>
                <a:ea typeface="ＭＳ Ｐゴシック" charset="0"/>
                <a:cs typeface="ＭＳ Ｐゴシック" charset="0"/>
              </a:rPr>
              <a:t>(Haddon Robinson, </a:t>
            </a:r>
            <a:r>
              <a:rPr lang="en-US" altLang="zh-CN" b="1" i="1">
                <a:latin typeface="Times" charset="0"/>
                <a:ea typeface="ＭＳ Ｐゴシック" charset="0"/>
                <a:cs typeface="ＭＳ Ｐゴシック" charset="0"/>
              </a:rPr>
              <a:t>Biblical Preaching</a:t>
            </a:r>
            <a:r>
              <a:rPr lang="en-US" altLang="zh-CN" b="1">
                <a:latin typeface="Times" charset="0"/>
                <a:ea typeface="ＭＳ Ｐゴシック" charset="0"/>
                <a:cs typeface="ＭＳ Ｐゴシック" charset="0"/>
              </a:rPr>
              <a:t>, 33)</a:t>
            </a:r>
          </a:p>
          <a:p>
            <a:pPr eaLnBrk="1" hangingPunct="1"/>
            <a:endParaRPr lang="en-US" altLang="zh-CN">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ACD414-D90A-7447-BBF9-B63011B6570A}" type="slidenum">
              <a:rPr lang="zh-CN" altLang="en-US" sz="1200"/>
              <a:pPr/>
              <a:t>21</a:t>
            </a:fld>
            <a:endParaRPr lang="en-US" altLang="zh-CN" sz="1200"/>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E837-B02A-9C2B-A7C8-E32FF6A69263}"/>
            </a:ext>
          </a:extLst>
        </p:cNvPr>
        <p:cNvGrpSpPr/>
        <p:nvPr/>
      </p:nvGrpSpPr>
      <p:grpSpPr>
        <a:xfrm>
          <a:off x="0" y="0"/>
          <a:ext cx="0" cy="0"/>
          <a:chOff x="0" y="0"/>
          <a:chExt cx="0" cy="0"/>
        </a:xfrm>
      </p:grpSpPr>
      <p:sp>
        <p:nvSpPr>
          <p:cNvPr id="103425" name="Rectangle 7">
            <a:extLst>
              <a:ext uri="{FF2B5EF4-FFF2-40B4-BE49-F238E27FC236}">
                <a16:creationId xmlns:a16="http://schemas.microsoft.com/office/drawing/2014/main" id="{C67BDC79-2D2C-1B46-B59A-6D8CE74DBCA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ACD414-D90A-7447-BBF9-B63011B6570A}" type="slidenum">
              <a:rPr lang="zh-CN" altLang="en-US" sz="1200"/>
              <a:pPr/>
              <a:t>22</a:t>
            </a:fld>
            <a:endParaRPr lang="en-US" altLang="zh-CN" sz="1200"/>
          </a:p>
        </p:txBody>
      </p:sp>
      <p:sp>
        <p:nvSpPr>
          <p:cNvPr id="103426" name="Rectangle 2">
            <a:extLst>
              <a:ext uri="{FF2B5EF4-FFF2-40B4-BE49-F238E27FC236}">
                <a16:creationId xmlns:a16="http://schemas.microsoft.com/office/drawing/2014/main" id="{FAC1305A-0494-D5AD-7E47-6E66AA0B6914}"/>
              </a:ext>
            </a:extLst>
          </p:cNvPr>
          <p:cNvSpPr>
            <a:spLocks noGrp="1" noRot="1" noChangeAspect="1" noChangeArrowheads="1" noTextEdit="1"/>
          </p:cNvSpPr>
          <p:nvPr>
            <p:ph type="sldImg"/>
          </p:nvPr>
        </p:nvSpPr>
        <p:spPr>
          <a:solidFill>
            <a:srgbClr val="FFFFFF"/>
          </a:solidFill>
          <a:ln/>
        </p:spPr>
      </p:sp>
      <p:sp>
        <p:nvSpPr>
          <p:cNvPr id="103427" name="Rectangle 3">
            <a:extLst>
              <a:ext uri="{FF2B5EF4-FFF2-40B4-BE49-F238E27FC236}">
                <a16:creationId xmlns:a16="http://schemas.microsoft.com/office/drawing/2014/main" id="{9A6E2C37-402C-E400-A312-C28F50CF944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9763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2C81A-AF7C-2BF6-9FA4-F5B13F816C83}"/>
            </a:ext>
          </a:extLst>
        </p:cNvPr>
        <p:cNvGrpSpPr/>
        <p:nvPr/>
      </p:nvGrpSpPr>
      <p:grpSpPr>
        <a:xfrm>
          <a:off x="0" y="0"/>
          <a:ext cx="0" cy="0"/>
          <a:chOff x="0" y="0"/>
          <a:chExt cx="0" cy="0"/>
        </a:xfrm>
      </p:grpSpPr>
      <p:sp>
        <p:nvSpPr>
          <p:cNvPr id="103425" name="Rectangle 7">
            <a:extLst>
              <a:ext uri="{FF2B5EF4-FFF2-40B4-BE49-F238E27FC236}">
                <a16:creationId xmlns:a16="http://schemas.microsoft.com/office/drawing/2014/main" id="{F4EE259A-237D-B3C5-4180-B2686A3FCB9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ACD414-D90A-7447-BBF9-B63011B6570A}" type="slidenum">
              <a:rPr lang="zh-CN" altLang="en-US" sz="1200"/>
              <a:pPr/>
              <a:t>23</a:t>
            </a:fld>
            <a:endParaRPr lang="en-US" altLang="zh-CN" sz="1200"/>
          </a:p>
        </p:txBody>
      </p:sp>
      <p:sp>
        <p:nvSpPr>
          <p:cNvPr id="103426" name="Rectangle 2">
            <a:extLst>
              <a:ext uri="{FF2B5EF4-FFF2-40B4-BE49-F238E27FC236}">
                <a16:creationId xmlns:a16="http://schemas.microsoft.com/office/drawing/2014/main" id="{5B350772-2621-781C-7316-5AF825021762}"/>
              </a:ext>
            </a:extLst>
          </p:cNvPr>
          <p:cNvSpPr>
            <a:spLocks noGrp="1" noRot="1" noChangeAspect="1" noChangeArrowheads="1" noTextEdit="1"/>
          </p:cNvSpPr>
          <p:nvPr>
            <p:ph type="sldImg"/>
          </p:nvPr>
        </p:nvSpPr>
        <p:spPr>
          <a:solidFill>
            <a:srgbClr val="FFFFFF"/>
          </a:solidFill>
          <a:ln/>
        </p:spPr>
      </p:sp>
      <p:sp>
        <p:nvSpPr>
          <p:cNvPr id="103427" name="Rectangle 3">
            <a:extLst>
              <a:ext uri="{FF2B5EF4-FFF2-40B4-BE49-F238E27FC236}">
                <a16:creationId xmlns:a16="http://schemas.microsoft.com/office/drawing/2014/main" id="{1BF05657-DCFD-BF8A-DEAB-A5798C0C3C6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088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F485F9-A697-9D47-95F6-0A48487937E3}" type="slidenum">
              <a:rPr lang="zh-CN" altLang="en-US" sz="1200"/>
              <a:pPr/>
              <a:t>24</a:t>
            </a:fld>
            <a:endParaRPr lang="en-US" altLang="zh-CN" sz="1200"/>
          </a:p>
        </p:txBody>
      </p:sp>
      <p:sp>
        <p:nvSpPr>
          <p:cNvPr id="10547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F3D9D1-8EA2-C249-A789-C61F5E9CA85F}" type="slidenum">
              <a:rPr lang="zh-CN" altLang="en-US" sz="1200">
                <a:solidFill>
                  <a:srgbClr val="000000"/>
                </a:solidFill>
              </a:rPr>
              <a:pPr/>
              <a:t>25</a:t>
            </a:fld>
            <a:endParaRPr lang="en-US" altLang="zh-CN" sz="1200">
              <a:solidFill>
                <a:srgbClr val="000000"/>
              </a:solidFill>
            </a:endParaRPr>
          </a:p>
        </p:txBody>
      </p:sp>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4BA437-3AB7-7C4E-BF4F-683F3976AE77}" type="slidenum">
              <a:rPr lang="zh-CN" altLang="en-US" sz="1200">
                <a:solidFill>
                  <a:srgbClr val="000000"/>
                </a:solidFill>
              </a:rPr>
              <a:pPr/>
              <a:t>27</a:t>
            </a:fld>
            <a:endParaRPr lang="en-US" altLang="zh-CN" sz="1200">
              <a:solidFill>
                <a:srgbClr val="000000"/>
              </a:solidFill>
            </a:endParaRPr>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ＭＳ Ｐゴシック" charset="0"/>
                <a:cs typeface="ＭＳ Ｐゴシック" charset="0"/>
              </a:rPr>
              <a:t>Fill in your bulletin outline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D76A414-5C93-E44F-B7B0-8485518D4944}" type="slidenum">
              <a:rPr lang="zh-CN" altLang="en-US" sz="1200">
                <a:solidFill>
                  <a:srgbClr val="000000"/>
                </a:solidFill>
                <a:latin typeface="Arial" charset="0"/>
              </a:rPr>
              <a:pPr/>
              <a:t>28</a:t>
            </a:fld>
            <a:endParaRPr lang="en-US" altLang="zh-CN" sz="1200">
              <a:solidFill>
                <a:srgbClr val="000000"/>
              </a:solidFill>
              <a:latin typeface="Arial" charset="0"/>
            </a:endParaRPr>
          </a:p>
        </p:txBody>
      </p:sp>
      <p:sp>
        <p:nvSpPr>
          <p:cNvPr id="329730" name="Rectangle 2"/>
          <p:cNvSpPr>
            <a:spLocks noGrp="1" noRot="1" noChangeAspect="1" noChangeArrowheads="1" noTextEdit="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B3ED8A-5207-3F42-965C-6DE02C12BD99}" type="slidenum">
              <a:rPr lang="zh-CN" altLang="en-US" sz="1200"/>
              <a:pPr/>
              <a:t>29</a:t>
            </a:fld>
            <a:endParaRPr lang="en-US" altLang="zh-CN"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61EDD60-068D-AC45-B89B-9B6743F94D86}" type="slidenum">
              <a:rPr lang="zh-CN" altLang="en-US" sz="1200">
                <a:solidFill>
                  <a:srgbClr val="000000"/>
                </a:solidFill>
                <a:latin typeface="Arial" charset="0"/>
              </a:rPr>
              <a:pPr/>
              <a:t>30</a:t>
            </a:fld>
            <a:endParaRPr lang="en-US" altLang="zh-CN" sz="1200">
              <a:solidFill>
                <a:srgbClr val="000000"/>
              </a:solidFill>
              <a:latin typeface="Arial" charset="0"/>
            </a:endParaRPr>
          </a:p>
        </p:txBody>
      </p:sp>
      <p:sp>
        <p:nvSpPr>
          <p:cNvPr id="369666" name="Rectangle 2"/>
          <p:cNvSpPr>
            <a:spLocks noGrp="1" noRot="1" noChangeAspect="1" noChangeArrowheads="1" noTextEdit="1"/>
          </p:cNvSpPr>
          <p:nvPr>
            <p:ph type="sldImg"/>
          </p:nvPr>
        </p:nvSpPr>
        <p:spPr>
          <a:solidFill>
            <a:srgbClr val="FFFFFF"/>
          </a:solidFill>
          <a:ln/>
        </p:spPr>
      </p:sp>
      <p:sp>
        <p:nvSpPr>
          <p:cNvPr id="369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072577-05CD-F04C-BBA9-97432D85AF45}" type="slidenum">
              <a:rPr lang="zh-CN" altLang="en-US" sz="1200"/>
              <a:pPr/>
              <a:t>31</a:t>
            </a:fld>
            <a:endParaRPr lang="en-US" altLang="zh-CN"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6F9172-CD79-6543-B52C-864DC20DB66D}" type="slidenum">
              <a:rPr lang="zh-CN" altLang="en-US" sz="1200"/>
              <a:pPr/>
              <a:t>3</a:t>
            </a:fld>
            <a:endParaRPr lang="en-US" altLang="zh-CN" sz="1200"/>
          </a:p>
        </p:txBody>
      </p:sp>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32</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a:latin typeface="Arial" charset="0"/>
              </a:rPr>
              <a:t>Homiletics link </a:t>
            </a:r>
            <a:r>
              <a:rPr lang="en-US" dirty="0">
                <a:latin typeface="Arial" charset="0"/>
              </a:rPr>
              <a:t>address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0D179-D780-D043-8D4E-F82DD2658F16}" type="slidenum">
              <a:rPr lang="zh-CN" altLang="en-US" sz="1200"/>
              <a:pPr/>
              <a:t>4</a:t>
            </a:fld>
            <a:endParaRPr lang="en-US" altLang="zh-CN"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buFont typeface="Wingdings" charset="0"/>
              <a:buNone/>
            </a:pPr>
            <a:r>
              <a:rPr lang="en-US" altLang="zh-CN" b="1">
                <a:latin typeface="Times" charset="0"/>
                <a:ea typeface="ＭＳ Ｐゴシック" charset="0"/>
                <a:cs typeface="ＭＳ Ｐゴシック" charset="0"/>
              </a:rPr>
              <a:t>"A major affirmation of our definition of expository preaching, therefore, maintains that </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expository preaching is the communication of a biblical concept.</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  That affirms the obvious.  </a:t>
            </a:r>
            <a:br>
              <a:rPr lang="en-US" altLang="zh-CN" b="1">
                <a:latin typeface="Times" charset="0"/>
                <a:ea typeface="ＭＳ Ｐゴシック" charset="0"/>
                <a:cs typeface="ＭＳ Ｐゴシック" charset="0"/>
              </a:rPr>
            </a:br>
            <a:r>
              <a:rPr lang="en-US" altLang="zh-CN" b="1" u="sng">
                <a:latin typeface="Times" charset="0"/>
                <a:ea typeface="ＭＳ Ｐゴシック" charset="0"/>
                <a:cs typeface="ＭＳ Ｐゴシック" charset="0"/>
              </a:rPr>
              <a:t>A sermon should be a bullet and not buckshot</a:t>
            </a:r>
            <a:r>
              <a:rPr lang="en-US" altLang="zh-CN" b="1">
                <a:latin typeface="Times" charset="0"/>
                <a:ea typeface="ＭＳ Ｐゴシック" charset="0"/>
                <a:cs typeface="ＭＳ Ｐゴシック" charset="0"/>
              </a:rPr>
              <a:t>.  Ideally each sermon is the explanation, interpretation, or application of a single dominant idea supported by other ideas, all drawn from one passage or several passages of Scripture" </a:t>
            </a:r>
          </a:p>
          <a:p>
            <a:pPr eaLnBrk="1" hangingPunct="1">
              <a:buFont typeface="Wingdings" charset="0"/>
              <a:buNone/>
            </a:pPr>
            <a:r>
              <a:rPr lang="en-US" altLang="zh-CN" b="1">
                <a:latin typeface="Times" charset="0"/>
                <a:ea typeface="ＭＳ Ｐゴシック" charset="0"/>
                <a:cs typeface="ＭＳ Ｐゴシック" charset="0"/>
              </a:rPr>
              <a:t>(Haddon Robinson, </a:t>
            </a:r>
            <a:r>
              <a:rPr lang="en-US" altLang="zh-CN" b="1" i="1">
                <a:latin typeface="Times" charset="0"/>
                <a:ea typeface="ＭＳ Ｐゴシック" charset="0"/>
                <a:cs typeface="ＭＳ Ｐゴシック" charset="0"/>
              </a:rPr>
              <a:t>Biblical Preaching</a:t>
            </a:r>
            <a:r>
              <a:rPr lang="en-US" altLang="zh-CN" b="1">
                <a:latin typeface="Times" charset="0"/>
                <a:ea typeface="ＭＳ Ｐゴシック" charset="0"/>
                <a:cs typeface="ＭＳ Ｐゴシック" charset="0"/>
              </a:rPr>
              <a:t>, 33)</a:t>
            </a:r>
          </a:p>
          <a:p>
            <a:pPr eaLnBrk="1" hangingPunct="1"/>
            <a:endParaRPr lang="en-US" altLang="zh-CN">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D45AFC-B60A-7340-B2AB-ACA558FBD0D0}" type="slidenum">
              <a:rPr lang="zh-CN" altLang="en-US" sz="1200"/>
              <a:pPr/>
              <a:t>5</a:t>
            </a:fld>
            <a:endParaRPr lang="en-US" altLang="zh-CN" sz="1200"/>
          </a:p>
        </p:txBody>
      </p:sp>
      <p:sp>
        <p:nvSpPr>
          <p:cNvPr id="8909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4793BA-FE80-B943-A14E-C8F82CBCB925}" type="slidenum">
              <a:rPr lang="zh-CN" altLang="en-US" sz="1200"/>
              <a:pPr/>
              <a:t>6</a:t>
            </a:fld>
            <a:endParaRPr lang="en-US" altLang="zh-CN" sz="1200"/>
          </a:p>
        </p:txBody>
      </p:sp>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7A816B-EA42-7649-BF0F-1ADC1E183FD7}" type="slidenum">
              <a:rPr lang="zh-CN" altLang="en-US" sz="1200"/>
              <a:pPr/>
              <a:t>7</a:t>
            </a:fld>
            <a:endParaRPr lang="en-US" altLang="zh-CN"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8BA63E-2C11-CC4B-BCDF-876AF0164DC0}" type="slidenum">
              <a:rPr lang="zh-CN" altLang="en-US" sz="1200"/>
              <a:pPr/>
              <a:t>9</a:t>
            </a:fld>
            <a:endParaRPr lang="en-US" altLang="zh-CN" sz="1200"/>
          </a:p>
        </p:txBody>
      </p:sp>
      <p:sp>
        <p:nvSpPr>
          <p:cNvPr id="95234" name="Rectangle 1026"/>
          <p:cNvSpPr>
            <a:spLocks noGrp="1" noRot="1" noChangeAspect="1" noChangeArrowheads="1" noTextEdit="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60BFB-189C-D2F4-375D-6CA102DF2CC3}"/>
            </a:ext>
          </a:extLst>
        </p:cNvPr>
        <p:cNvGrpSpPr/>
        <p:nvPr/>
      </p:nvGrpSpPr>
      <p:grpSpPr>
        <a:xfrm>
          <a:off x="0" y="0"/>
          <a:ext cx="0" cy="0"/>
          <a:chOff x="0" y="0"/>
          <a:chExt cx="0" cy="0"/>
        </a:xfrm>
      </p:grpSpPr>
      <p:sp>
        <p:nvSpPr>
          <p:cNvPr id="95233" name="Rectangle 7">
            <a:extLst>
              <a:ext uri="{FF2B5EF4-FFF2-40B4-BE49-F238E27FC236}">
                <a16:creationId xmlns:a16="http://schemas.microsoft.com/office/drawing/2014/main" id="{80AA6DA0-957F-E167-BF37-33716EF2837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8BA63E-2C11-CC4B-BCDF-876AF0164DC0}" type="slidenum">
              <a:rPr lang="zh-CN" altLang="en-US" sz="1200"/>
              <a:pPr/>
              <a:t>10</a:t>
            </a:fld>
            <a:endParaRPr lang="en-US" altLang="zh-CN" sz="1200"/>
          </a:p>
        </p:txBody>
      </p:sp>
      <p:sp>
        <p:nvSpPr>
          <p:cNvPr id="95234" name="Rectangle 1026">
            <a:extLst>
              <a:ext uri="{FF2B5EF4-FFF2-40B4-BE49-F238E27FC236}">
                <a16:creationId xmlns:a16="http://schemas.microsoft.com/office/drawing/2014/main" id="{FDE6A4A6-CF2E-9ABB-69A2-D1DE0DF405D5}"/>
              </a:ext>
            </a:extLst>
          </p:cNvPr>
          <p:cNvSpPr>
            <a:spLocks noGrp="1" noRot="1" noChangeAspect="1" noChangeArrowheads="1" noTextEdit="1"/>
          </p:cNvSpPr>
          <p:nvPr>
            <p:ph type="sldImg"/>
          </p:nvPr>
        </p:nvSpPr>
        <p:spPr>
          <a:solidFill>
            <a:srgbClr val="FFFFFF"/>
          </a:solidFill>
          <a:ln/>
        </p:spPr>
      </p:sp>
      <p:sp>
        <p:nvSpPr>
          <p:cNvPr id="95235" name="Rectangle 1027">
            <a:extLst>
              <a:ext uri="{FF2B5EF4-FFF2-40B4-BE49-F238E27FC236}">
                <a16:creationId xmlns:a16="http://schemas.microsoft.com/office/drawing/2014/main" id="{2DF1E582-13EE-5FC1-AAA1-CD2AB67B88BD}"/>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5524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55FEB-30C1-2F41-ABB4-3D4E5E16D3C7}" type="slidenum">
              <a:rPr lang="en-US"/>
              <a:pPr>
                <a:defRPr/>
              </a:pPr>
              <a:t>‹#›</a:t>
            </a:fld>
            <a:endParaRPr lang="en-US"/>
          </a:p>
        </p:txBody>
      </p:sp>
    </p:spTree>
    <p:extLst>
      <p:ext uri="{BB962C8B-B14F-4D97-AF65-F5344CB8AC3E}">
        <p14:creationId xmlns:p14="http://schemas.microsoft.com/office/powerpoint/2010/main" val="9605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B37E3-D1B7-084D-B34B-16BD86F0C6AC}" type="slidenum">
              <a:rPr lang="en-US"/>
              <a:pPr>
                <a:defRPr/>
              </a:pPr>
              <a:t>‹#›</a:t>
            </a:fld>
            <a:endParaRPr lang="en-US"/>
          </a:p>
        </p:txBody>
      </p:sp>
    </p:spTree>
    <p:extLst>
      <p:ext uri="{BB962C8B-B14F-4D97-AF65-F5344CB8AC3E}">
        <p14:creationId xmlns:p14="http://schemas.microsoft.com/office/powerpoint/2010/main" val="25114284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494C3C-0071-D845-90BF-A0BD3E83C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1721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C5E3A-361E-6A45-BC62-0305DE4FD7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9503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E4340-AA64-CB42-9BBA-425479B396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089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AE99C2-D23F-2F47-AAAB-C9C6843AEF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62099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atin typeface="Times New Roman" charset="0"/>
              </a:defRPr>
            </a:lvl1pPr>
          </a:lstStyle>
          <a:p>
            <a:pPr>
              <a:defRPr/>
            </a:pPr>
            <a:fld id="{A2C2102B-F362-A54C-B0F7-563C2D859B5D}" type="slidenum">
              <a:rPr lang="zh-CN" altLang="en-US"/>
              <a:pPr>
                <a:defRPr/>
              </a:pPr>
              <a:t>‹#›</a:t>
            </a:fld>
            <a:endParaRPr lang="en-US" altLang="zh-CN"/>
          </a:p>
        </p:txBody>
      </p:sp>
    </p:spTree>
    <p:extLst>
      <p:ext uri="{BB962C8B-B14F-4D97-AF65-F5344CB8AC3E}">
        <p14:creationId xmlns:p14="http://schemas.microsoft.com/office/powerpoint/2010/main" val="4024148352"/>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E7CBDE81-77EB-3C45-B22D-69A835620702}" type="slidenum">
              <a:rPr lang="zh-CN" altLang="en-US"/>
              <a:pPr>
                <a:defRPr/>
              </a:pPr>
              <a:t>‹#›</a:t>
            </a:fld>
            <a:endParaRPr lang="en-US" altLang="zh-CN"/>
          </a:p>
        </p:txBody>
      </p:sp>
    </p:spTree>
    <p:extLst>
      <p:ext uri="{BB962C8B-B14F-4D97-AF65-F5344CB8AC3E}">
        <p14:creationId xmlns:p14="http://schemas.microsoft.com/office/powerpoint/2010/main" val="4041783065"/>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366D55A-CBF2-8A46-BDAD-042B5DF46EC9}" type="slidenum">
              <a:rPr lang="zh-CN" altLang="en-US"/>
              <a:pPr>
                <a:defRPr/>
              </a:pPr>
              <a:t>‹#›</a:t>
            </a:fld>
            <a:endParaRPr lang="en-US" altLang="zh-CN"/>
          </a:p>
        </p:txBody>
      </p:sp>
    </p:spTree>
    <p:extLst>
      <p:ext uri="{BB962C8B-B14F-4D97-AF65-F5344CB8AC3E}">
        <p14:creationId xmlns:p14="http://schemas.microsoft.com/office/powerpoint/2010/main" val="361829324"/>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21AEB95E-77CB-2D4A-B1B1-55067CBA36E2}" type="slidenum">
              <a:rPr lang="zh-CN" altLang="en-US"/>
              <a:pPr>
                <a:defRPr/>
              </a:pPr>
              <a:t>‹#›</a:t>
            </a:fld>
            <a:endParaRPr lang="en-US" altLang="zh-CN"/>
          </a:p>
        </p:txBody>
      </p:sp>
    </p:spTree>
    <p:extLst>
      <p:ext uri="{BB962C8B-B14F-4D97-AF65-F5344CB8AC3E}">
        <p14:creationId xmlns:p14="http://schemas.microsoft.com/office/powerpoint/2010/main" val="4195426427"/>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AF0365D2-00F5-784E-A165-DECD37638BDE}" type="slidenum">
              <a:rPr lang="zh-CN" altLang="en-US"/>
              <a:pPr>
                <a:defRPr/>
              </a:pPr>
              <a:t>‹#›</a:t>
            </a:fld>
            <a:endParaRPr lang="en-US" altLang="zh-CN"/>
          </a:p>
        </p:txBody>
      </p:sp>
    </p:spTree>
    <p:extLst>
      <p:ext uri="{BB962C8B-B14F-4D97-AF65-F5344CB8AC3E}">
        <p14:creationId xmlns:p14="http://schemas.microsoft.com/office/powerpoint/2010/main" val="2766510494"/>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3C9D50F6-256D-C347-9E2A-09E54395422C}" type="slidenum">
              <a:rPr lang="zh-CN" altLang="en-US"/>
              <a:pPr>
                <a:defRPr/>
              </a:pPr>
              <a:t>‹#›</a:t>
            </a:fld>
            <a:endParaRPr lang="en-US" altLang="zh-CN"/>
          </a:p>
        </p:txBody>
      </p:sp>
    </p:spTree>
    <p:extLst>
      <p:ext uri="{BB962C8B-B14F-4D97-AF65-F5344CB8AC3E}">
        <p14:creationId xmlns:p14="http://schemas.microsoft.com/office/powerpoint/2010/main" val="242918038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76391-AC78-1B46-93EB-9E55635EBBF6}" type="slidenum">
              <a:rPr lang="en-US"/>
              <a:pPr>
                <a:defRPr/>
              </a:pPr>
              <a:t>‹#›</a:t>
            </a:fld>
            <a:endParaRPr lang="en-US"/>
          </a:p>
        </p:txBody>
      </p:sp>
    </p:spTree>
    <p:extLst>
      <p:ext uri="{BB962C8B-B14F-4D97-AF65-F5344CB8AC3E}">
        <p14:creationId xmlns:p14="http://schemas.microsoft.com/office/powerpoint/2010/main" val="3046608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1310B72F-923E-0044-808A-7BFAC75D4EB5}" type="slidenum">
              <a:rPr lang="zh-CN" altLang="en-US"/>
              <a:pPr>
                <a:defRPr/>
              </a:pPr>
              <a:t>‹#›</a:t>
            </a:fld>
            <a:endParaRPr lang="en-US" altLang="zh-CN"/>
          </a:p>
        </p:txBody>
      </p:sp>
    </p:spTree>
    <p:extLst>
      <p:ext uri="{BB962C8B-B14F-4D97-AF65-F5344CB8AC3E}">
        <p14:creationId xmlns:p14="http://schemas.microsoft.com/office/powerpoint/2010/main" val="755137500"/>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89006AD4-41E4-6D4B-8916-8D08569BAE04}" type="slidenum">
              <a:rPr lang="zh-CN" altLang="en-US"/>
              <a:pPr>
                <a:defRPr/>
              </a:pPr>
              <a:t>‹#›</a:t>
            </a:fld>
            <a:endParaRPr lang="en-US" altLang="zh-CN"/>
          </a:p>
        </p:txBody>
      </p:sp>
    </p:spTree>
    <p:extLst>
      <p:ext uri="{BB962C8B-B14F-4D97-AF65-F5344CB8AC3E}">
        <p14:creationId xmlns:p14="http://schemas.microsoft.com/office/powerpoint/2010/main" val="3548383954"/>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E1377DEC-CB80-E342-A74E-92A6573F3D1D}" type="slidenum">
              <a:rPr lang="zh-CN" altLang="en-US"/>
              <a:pPr>
                <a:defRPr/>
              </a:pPr>
              <a:t>‹#›</a:t>
            </a:fld>
            <a:endParaRPr lang="en-US" altLang="zh-CN"/>
          </a:p>
        </p:txBody>
      </p:sp>
    </p:spTree>
    <p:extLst>
      <p:ext uri="{BB962C8B-B14F-4D97-AF65-F5344CB8AC3E}">
        <p14:creationId xmlns:p14="http://schemas.microsoft.com/office/powerpoint/2010/main" val="1454983374"/>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C7513D8-E398-4246-9339-0EABC416517C}" type="slidenum">
              <a:rPr lang="zh-CN" altLang="en-US"/>
              <a:pPr>
                <a:defRPr/>
              </a:pPr>
              <a:t>‹#›</a:t>
            </a:fld>
            <a:endParaRPr lang="en-US" altLang="zh-CN"/>
          </a:p>
        </p:txBody>
      </p:sp>
    </p:spTree>
    <p:extLst>
      <p:ext uri="{BB962C8B-B14F-4D97-AF65-F5344CB8AC3E}">
        <p14:creationId xmlns:p14="http://schemas.microsoft.com/office/powerpoint/2010/main" val="4147021120"/>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86CF8A29-5B94-114E-89FC-2811D6585D29}" type="slidenum">
              <a:rPr lang="zh-CN" altLang="en-US"/>
              <a:pPr>
                <a:defRPr/>
              </a:pPr>
              <a:t>‹#›</a:t>
            </a:fld>
            <a:endParaRPr lang="en-US" altLang="zh-CN"/>
          </a:p>
        </p:txBody>
      </p:sp>
    </p:spTree>
    <p:extLst>
      <p:ext uri="{BB962C8B-B14F-4D97-AF65-F5344CB8AC3E}">
        <p14:creationId xmlns:p14="http://schemas.microsoft.com/office/powerpoint/2010/main" val="48610045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1B4019DD-9797-0F47-B46B-C9C94B85C67A}" type="slidenum">
              <a:rPr lang="en-US"/>
              <a:pPr>
                <a:defRPr/>
              </a:pPr>
              <a:t>‹#›</a:t>
            </a:fld>
            <a:endParaRPr lang="en-US"/>
          </a:p>
        </p:txBody>
      </p:sp>
    </p:spTree>
    <p:extLst>
      <p:ext uri="{BB962C8B-B14F-4D97-AF65-F5344CB8AC3E}">
        <p14:creationId xmlns:p14="http://schemas.microsoft.com/office/powerpoint/2010/main" val="67790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FD6C1CF-4A5D-304E-8F22-6A6C96CEE87D}" type="slidenum">
              <a:rPr lang="en-US"/>
              <a:pPr>
                <a:defRPr/>
              </a:pPr>
              <a:t>‹#›</a:t>
            </a:fld>
            <a:endParaRPr lang="en-US"/>
          </a:p>
        </p:txBody>
      </p:sp>
    </p:spTree>
    <p:extLst>
      <p:ext uri="{BB962C8B-B14F-4D97-AF65-F5344CB8AC3E}">
        <p14:creationId xmlns:p14="http://schemas.microsoft.com/office/powerpoint/2010/main" val="336128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C40FB69-AB20-3541-8C86-11EFB2B964CE}" type="slidenum">
              <a:rPr lang="en-US"/>
              <a:pPr>
                <a:defRPr/>
              </a:pPr>
              <a:t>‹#›</a:t>
            </a:fld>
            <a:endParaRPr lang="en-US"/>
          </a:p>
        </p:txBody>
      </p:sp>
    </p:spTree>
    <p:extLst>
      <p:ext uri="{BB962C8B-B14F-4D97-AF65-F5344CB8AC3E}">
        <p14:creationId xmlns:p14="http://schemas.microsoft.com/office/powerpoint/2010/main" val="240228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4CDB6B2-AEFA-0E46-9BE3-7FC8D39B52FE}" type="slidenum">
              <a:rPr lang="en-US"/>
              <a:pPr>
                <a:defRPr/>
              </a:pPr>
              <a:t>‹#›</a:t>
            </a:fld>
            <a:endParaRPr lang="en-US"/>
          </a:p>
        </p:txBody>
      </p:sp>
    </p:spTree>
    <p:extLst>
      <p:ext uri="{BB962C8B-B14F-4D97-AF65-F5344CB8AC3E}">
        <p14:creationId xmlns:p14="http://schemas.microsoft.com/office/powerpoint/2010/main" val="123835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40AD534-4687-CE4F-B1A4-AB8B7AD41283}" type="slidenum">
              <a:rPr lang="en-US"/>
              <a:pPr>
                <a:defRPr/>
              </a:pPr>
              <a:t>‹#›</a:t>
            </a:fld>
            <a:endParaRPr lang="en-US"/>
          </a:p>
        </p:txBody>
      </p:sp>
    </p:spTree>
    <p:extLst>
      <p:ext uri="{BB962C8B-B14F-4D97-AF65-F5344CB8AC3E}">
        <p14:creationId xmlns:p14="http://schemas.microsoft.com/office/powerpoint/2010/main" val="14732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DC32C99-4951-9946-98A0-B161A53D66B7}" type="slidenum">
              <a:rPr lang="en-US"/>
              <a:pPr>
                <a:defRPr/>
              </a:pPr>
              <a:t>‹#›</a:t>
            </a:fld>
            <a:endParaRPr lang="en-US"/>
          </a:p>
        </p:txBody>
      </p:sp>
    </p:spTree>
    <p:extLst>
      <p:ext uri="{BB962C8B-B14F-4D97-AF65-F5344CB8AC3E}">
        <p14:creationId xmlns:p14="http://schemas.microsoft.com/office/powerpoint/2010/main" val="897037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CBF74001-1109-B14B-8A9F-2041E13C5870}" type="slidenum">
              <a:rPr lang="en-US"/>
              <a:pPr>
                <a:defRPr/>
              </a:pPr>
              <a:t>‹#›</a:t>
            </a:fld>
            <a:endParaRPr lang="en-US"/>
          </a:p>
        </p:txBody>
      </p:sp>
    </p:spTree>
    <p:extLst>
      <p:ext uri="{BB962C8B-B14F-4D97-AF65-F5344CB8AC3E}">
        <p14:creationId xmlns:p14="http://schemas.microsoft.com/office/powerpoint/2010/main" val="4268884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7E2D17-B2A4-0B47-BDEF-51D8538530DE}" type="slidenum">
              <a:rPr lang="en-US"/>
              <a:pPr>
                <a:defRPr/>
              </a:pPr>
              <a:t>‹#›</a:t>
            </a:fld>
            <a:endParaRPr lang="en-US"/>
          </a:p>
        </p:txBody>
      </p:sp>
    </p:spTree>
    <p:extLst>
      <p:ext uri="{BB962C8B-B14F-4D97-AF65-F5344CB8AC3E}">
        <p14:creationId xmlns:p14="http://schemas.microsoft.com/office/powerpoint/2010/main" val="243522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57B41-3CF9-B942-9C41-B4F306207E25}" type="slidenum">
              <a:rPr lang="en-US"/>
              <a:pPr>
                <a:defRPr/>
              </a:pPr>
              <a:t>‹#›</a:t>
            </a:fld>
            <a:endParaRPr lang="en-US"/>
          </a:p>
        </p:txBody>
      </p:sp>
    </p:spTree>
    <p:extLst>
      <p:ext uri="{BB962C8B-B14F-4D97-AF65-F5344CB8AC3E}">
        <p14:creationId xmlns:p14="http://schemas.microsoft.com/office/powerpoint/2010/main" val="2961346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E73C1F6-B5DA-A542-B118-4348BDAE6584}" type="slidenum">
              <a:rPr lang="en-US"/>
              <a:pPr>
                <a:defRPr/>
              </a:pPr>
              <a:t>‹#›</a:t>
            </a:fld>
            <a:endParaRPr lang="en-US"/>
          </a:p>
        </p:txBody>
      </p:sp>
    </p:spTree>
    <p:extLst>
      <p:ext uri="{BB962C8B-B14F-4D97-AF65-F5344CB8AC3E}">
        <p14:creationId xmlns:p14="http://schemas.microsoft.com/office/powerpoint/2010/main" val="501255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35F8E76-F4B2-164A-BFF8-D4C408AC2A42}" type="slidenum">
              <a:rPr lang="en-US"/>
              <a:pPr>
                <a:defRPr/>
              </a:pPr>
              <a:t>‹#›</a:t>
            </a:fld>
            <a:endParaRPr lang="en-US"/>
          </a:p>
        </p:txBody>
      </p:sp>
    </p:spTree>
    <p:extLst>
      <p:ext uri="{BB962C8B-B14F-4D97-AF65-F5344CB8AC3E}">
        <p14:creationId xmlns:p14="http://schemas.microsoft.com/office/powerpoint/2010/main" val="1778481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07F37F-1B8F-2C48-815D-8E7B7511512D}" type="slidenum">
              <a:rPr lang="en-US"/>
              <a:pPr>
                <a:defRPr/>
              </a:pPr>
              <a:t>‹#›</a:t>
            </a:fld>
            <a:endParaRPr lang="en-US"/>
          </a:p>
        </p:txBody>
      </p:sp>
    </p:spTree>
    <p:extLst>
      <p:ext uri="{BB962C8B-B14F-4D97-AF65-F5344CB8AC3E}">
        <p14:creationId xmlns:p14="http://schemas.microsoft.com/office/powerpoint/2010/main" val="401789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D34B836-A495-2345-91D0-EB473F7E2535}" type="slidenum">
              <a:rPr lang="en-US"/>
              <a:pPr>
                <a:defRPr/>
              </a:pPr>
              <a:t>‹#›</a:t>
            </a:fld>
            <a:endParaRPr lang="en-US"/>
          </a:p>
        </p:txBody>
      </p:sp>
    </p:spTree>
    <p:extLst>
      <p:ext uri="{BB962C8B-B14F-4D97-AF65-F5344CB8AC3E}">
        <p14:creationId xmlns:p14="http://schemas.microsoft.com/office/powerpoint/2010/main" val="844950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53F61D4-7EE2-0647-AA67-65B84E81834A}" type="slidenum">
              <a:rPr lang="en-US"/>
              <a:pPr>
                <a:defRPr/>
              </a:pPr>
              <a:t>‹#›</a:t>
            </a:fld>
            <a:endParaRPr lang="en-US"/>
          </a:p>
        </p:txBody>
      </p:sp>
    </p:spTree>
    <p:extLst>
      <p:ext uri="{BB962C8B-B14F-4D97-AF65-F5344CB8AC3E}">
        <p14:creationId xmlns:p14="http://schemas.microsoft.com/office/powerpoint/2010/main" val="4234208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8917D03-E2AC-744F-8094-FDD6F86A4E7A}" type="slidenum">
              <a:rPr lang="en-US"/>
              <a:pPr>
                <a:defRPr/>
              </a:pPr>
              <a:t>‹#›</a:t>
            </a:fld>
            <a:endParaRPr lang="en-US"/>
          </a:p>
        </p:txBody>
      </p:sp>
    </p:spTree>
    <p:extLst>
      <p:ext uri="{BB962C8B-B14F-4D97-AF65-F5344CB8AC3E}">
        <p14:creationId xmlns:p14="http://schemas.microsoft.com/office/powerpoint/2010/main" val="4014391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F19326F-7BF4-D941-AAF2-21B351C6A251}" type="slidenum">
              <a:rPr lang="en-US"/>
              <a:pPr>
                <a:defRPr/>
              </a:pPr>
              <a:t>‹#›</a:t>
            </a:fld>
            <a:endParaRPr lang="en-US"/>
          </a:p>
        </p:txBody>
      </p:sp>
    </p:spTree>
    <p:extLst>
      <p:ext uri="{BB962C8B-B14F-4D97-AF65-F5344CB8AC3E}">
        <p14:creationId xmlns:p14="http://schemas.microsoft.com/office/powerpoint/2010/main" val="1559375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1B93E823-0FB3-9E48-802D-EAE3C852F5FC}" type="slidenum">
              <a:rPr lang="en-US"/>
              <a:pPr>
                <a:defRPr/>
              </a:pPr>
              <a:t>‹#›</a:t>
            </a:fld>
            <a:endParaRPr lang="en-US"/>
          </a:p>
        </p:txBody>
      </p:sp>
    </p:spTree>
    <p:extLst>
      <p:ext uri="{BB962C8B-B14F-4D97-AF65-F5344CB8AC3E}">
        <p14:creationId xmlns:p14="http://schemas.microsoft.com/office/powerpoint/2010/main" val="1536752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23B4535-C2F8-434F-BD91-DDEDBBE9DD5D}" type="slidenum">
              <a:rPr lang="en-US"/>
              <a:pPr>
                <a:defRPr/>
              </a:pPr>
              <a:t>‹#›</a:t>
            </a:fld>
            <a:endParaRPr lang="en-US"/>
          </a:p>
        </p:txBody>
      </p:sp>
    </p:spTree>
    <p:extLst>
      <p:ext uri="{BB962C8B-B14F-4D97-AF65-F5344CB8AC3E}">
        <p14:creationId xmlns:p14="http://schemas.microsoft.com/office/powerpoint/2010/main" val="254852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C2DFB66E-EB7B-9345-BA44-FE2F8AA3255F}" type="slidenum">
              <a:rPr lang="en-US"/>
              <a:pPr>
                <a:defRPr/>
              </a:pPr>
              <a:t>‹#›</a:t>
            </a:fld>
            <a:endParaRPr lang="en-US"/>
          </a:p>
        </p:txBody>
      </p:sp>
    </p:spTree>
    <p:extLst>
      <p:ext uri="{BB962C8B-B14F-4D97-AF65-F5344CB8AC3E}">
        <p14:creationId xmlns:p14="http://schemas.microsoft.com/office/powerpoint/2010/main" val="81148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85724F-0880-4844-9D1D-0CDB98700278}" type="slidenum">
              <a:rPr lang="en-US"/>
              <a:pPr>
                <a:defRPr/>
              </a:pPr>
              <a:t>‹#›</a:t>
            </a:fld>
            <a:endParaRPr lang="en-US"/>
          </a:p>
        </p:txBody>
      </p:sp>
    </p:spTree>
    <p:extLst>
      <p:ext uri="{BB962C8B-B14F-4D97-AF65-F5344CB8AC3E}">
        <p14:creationId xmlns:p14="http://schemas.microsoft.com/office/powerpoint/2010/main" val="3542764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AD4AB45-CB0D-6D47-A8D8-0D42B8C740F0}" type="slidenum">
              <a:rPr lang="en-US"/>
              <a:pPr>
                <a:defRPr/>
              </a:pPr>
              <a:t>‹#›</a:t>
            </a:fld>
            <a:endParaRPr lang="en-US"/>
          </a:p>
        </p:txBody>
      </p:sp>
    </p:spTree>
    <p:extLst>
      <p:ext uri="{BB962C8B-B14F-4D97-AF65-F5344CB8AC3E}">
        <p14:creationId xmlns:p14="http://schemas.microsoft.com/office/powerpoint/2010/main" val="789074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193CD3A-064E-6841-9AE6-7B321F31F93B}" type="slidenum">
              <a:rPr lang="en-US"/>
              <a:pPr>
                <a:defRPr/>
              </a:pPr>
              <a:t>‹#›</a:t>
            </a:fld>
            <a:endParaRPr lang="en-US"/>
          </a:p>
        </p:txBody>
      </p:sp>
    </p:spTree>
    <p:extLst>
      <p:ext uri="{BB962C8B-B14F-4D97-AF65-F5344CB8AC3E}">
        <p14:creationId xmlns:p14="http://schemas.microsoft.com/office/powerpoint/2010/main" val="2506485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97E9F20-E3A6-9C4C-9878-96559FF762D9}" type="slidenum">
              <a:rPr lang="en-US"/>
              <a:pPr>
                <a:defRPr/>
              </a:pPr>
              <a:t>‹#›</a:t>
            </a:fld>
            <a:endParaRPr lang="en-US"/>
          </a:p>
        </p:txBody>
      </p:sp>
    </p:spTree>
    <p:extLst>
      <p:ext uri="{BB962C8B-B14F-4D97-AF65-F5344CB8AC3E}">
        <p14:creationId xmlns:p14="http://schemas.microsoft.com/office/powerpoint/2010/main" val="2467354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C9C7F0E-E0CC-AE49-9D49-BD95F4FA589B}" type="slidenum">
              <a:rPr lang="en-US"/>
              <a:pPr>
                <a:defRPr/>
              </a:pPr>
              <a:t>‹#›</a:t>
            </a:fld>
            <a:endParaRPr lang="en-US"/>
          </a:p>
        </p:txBody>
      </p:sp>
    </p:spTree>
    <p:extLst>
      <p:ext uri="{BB962C8B-B14F-4D97-AF65-F5344CB8AC3E}">
        <p14:creationId xmlns:p14="http://schemas.microsoft.com/office/powerpoint/2010/main" val="1824888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724E8C-70AC-9646-8BAE-E9FD44A53737}" type="slidenum">
              <a:rPr lang="zh-CN" altLang="en-US"/>
              <a:pPr>
                <a:defRPr/>
              </a:pPr>
              <a:t>‹#›</a:t>
            </a:fld>
            <a:endParaRPr lang="en-US" altLang="zh-CN"/>
          </a:p>
        </p:txBody>
      </p:sp>
    </p:spTree>
    <p:extLst>
      <p:ext uri="{BB962C8B-B14F-4D97-AF65-F5344CB8AC3E}">
        <p14:creationId xmlns:p14="http://schemas.microsoft.com/office/powerpoint/2010/main" val="2686520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50ED0-1791-A247-A7EA-42C284D7029C}" type="slidenum">
              <a:rPr lang="zh-CN" altLang="en-US"/>
              <a:pPr>
                <a:defRPr/>
              </a:pPr>
              <a:t>‹#›</a:t>
            </a:fld>
            <a:endParaRPr lang="en-US" altLang="zh-CN"/>
          </a:p>
        </p:txBody>
      </p:sp>
    </p:spTree>
    <p:extLst>
      <p:ext uri="{BB962C8B-B14F-4D97-AF65-F5344CB8AC3E}">
        <p14:creationId xmlns:p14="http://schemas.microsoft.com/office/powerpoint/2010/main" val="4003412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81CED5-6535-3046-8BD2-75A976153B72}" type="slidenum">
              <a:rPr lang="zh-CN" altLang="en-US"/>
              <a:pPr>
                <a:defRPr/>
              </a:pPr>
              <a:t>‹#›</a:t>
            </a:fld>
            <a:endParaRPr lang="en-US" altLang="zh-CN"/>
          </a:p>
        </p:txBody>
      </p:sp>
    </p:spTree>
    <p:extLst>
      <p:ext uri="{BB962C8B-B14F-4D97-AF65-F5344CB8AC3E}">
        <p14:creationId xmlns:p14="http://schemas.microsoft.com/office/powerpoint/2010/main" val="755872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5DB8B1-D505-F548-8C1C-910C71275CAF}" type="slidenum">
              <a:rPr lang="zh-CN" altLang="en-US"/>
              <a:pPr>
                <a:defRPr/>
              </a:pPr>
              <a:t>‹#›</a:t>
            </a:fld>
            <a:endParaRPr lang="en-US" altLang="zh-CN"/>
          </a:p>
        </p:txBody>
      </p:sp>
    </p:spTree>
    <p:extLst>
      <p:ext uri="{BB962C8B-B14F-4D97-AF65-F5344CB8AC3E}">
        <p14:creationId xmlns:p14="http://schemas.microsoft.com/office/powerpoint/2010/main" val="432728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D01169-18CF-5C40-B2C6-4943C056DC29}" type="slidenum">
              <a:rPr lang="zh-CN" altLang="en-US"/>
              <a:pPr>
                <a:defRPr/>
              </a:pPr>
              <a:t>‹#›</a:t>
            </a:fld>
            <a:endParaRPr lang="en-US" altLang="zh-CN"/>
          </a:p>
        </p:txBody>
      </p:sp>
    </p:spTree>
    <p:extLst>
      <p:ext uri="{BB962C8B-B14F-4D97-AF65-F5344CB8AC3E}">
        <p14:creationId xmlns:p14="http://schemas.microsoft.com/office/powerpoint/2010/main" val="2281492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71528D-E0DD-674A-8ED4-91A97D56F505}" type="slidenum">
              <a:rPr lang="zh-CN" altLang="en-US"/>
              <a:pPr>
                <a:defRPr/>
              </a:pPr>
              <a:t>‹#›</a:t>
            </a:fld>
            <a:endParaRPr lang="en-US" altLang="zh-CN"/>
          </a:p>
        </p:txBody>
      </p:sp>
    </p:spTree>
    <p:extLst>
      <p:ext uri="{BB962C8B-B14F-4D97-AF65-F5344CB8AC3E}">
        <p14:creationId xmlns:p14="http://schemas.microsoft.com/office/powerpoint/2010/main" val="24715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97C672-B3B8-4146-AF80-C1FC1F005EF4}" type="slidenum">
              <a:rPr lang="en-US"/>
              <a:pPr>
                <a:defRPr/>
              </a:pPr>
              <a:t>‹#›</a:t>
            </a:fld>
            <a:endParaRPr lang="en-US"/>
          </a:p>
        </p:txBody>
      </p:sp>
    </p:spTree>
    <p:extLst>
      <p:ext uri="{BB962C8B-B14F-4D97-AF65-F5344CB8AC3E}">
        <p14:creationId xmlns:p14="http://schemas.microsoft.com/office/powerpoint/2010/main" val="669178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D50D9C-39A8-9945-A34C-A0273D51C4F1}" type="slidenum">
              <a:rPr lang="zh-CN" altLang="en-US"/>
              <a:pPr>
                <a:defRPr/>
              </a:pPr>
              <a:t>‹#›</a:t>
            </a:fld>
            <a:endParaRPr lang="en-US" altLang="zh-CN"/>
          </a:p>
        </p:txBody>
      </p:sp>
    </p:spTree>
    <p:extLst>
      <p:ext uri="{BB962C8B-B14F-4D97-AF65-F5344CB8AC3E}">
        <p14:creationId xmlns:p14="http://schemas.microsoft.com/office/powerpoint/2010/main" val="2641933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5F0A0F-2FA9-5340-84E8-ADE38B1DB872}" type="slidenum">
              <a:rPr lang="zh-CN" altLang="en-US"/>
              <a:pPr>
                <a:defRPr/>
              </a:pPr>
              <a:t>‹#›</a:t>
            </a:fld>
            <a:endParaRPr lang="en-US" altLang="zh-CN"/>
          </a:p>
        </p:txBody>
      </p:sp>
    </p:spTree>
    <p:extLst>
      <p:ext uri="{BB962C8B-B14F-4D97-AF65-F5344CB8AC3E}">
        <p14:creationId xmlns:p14="http://schemas.microsoft.com/office/powerpoint/2010/main" val="3058706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2EBD96-C1A1-994F-872B-F4F54FCD3E74}" type="slidenum">
              <a:rPr lang="zh-CN" altLang="en-US"/>
              <a:pPr>
                <a:defRPr/>
              </a:pPr>
              <a:t>‹#›</a:t>
            </a:fld>
            <a:endParaRPr lang="en-US" altLang="zh-CN"/>
          </a:p>
        </p:txBody>
      </p:sp>
    </p:spTree>
    <p:extLst>
      <p:ext uri="{BB962C8B-B14F-4D97-AF65-F5344CB8AC3E}">
        <p14:creationId xmlns:p14="http://schemas.microsoft.com/office/powerpoint/2010/main" val="3546742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BFDEC-871D-CA4A-B5BE-50771D471D3E}" type="slidenum">
              <a:rPr lang="zh-CN" altLang="en-US"/>
              <a:pPr>
                <a:defRPr/>
              </a:pPr>
              <a:t>‹#›</a:t>
            </a:fld>
            <a:endParaRPr lang="en-US" altLang="zh-CN"/>
          </a:p>
        </p:txBody>
      </p:sp>
    </p:spTree>
    <p:extLst>
      <p:ext uri="{BB962C8B-B14F-4D97-AF65-F5344CB8AC3E}">
        <p14:creationId xmlns:p14="http://schemas.microsoft.com/office/powerpoint/2010/main" val="3761244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E0EB3-D06E-AA43-8319-DFE00FAD5072}" type="slidenum">
              <a:rPr lang="zh-CN" altLang="en-US"/>
              <a:pPr>
                <a:defRPr/>
              </a:pPr>
              <a:t>‹#›</a:t>
            </a:fld>
            <a:endParaRPr lang="en-US" altLang="zh-CN"/>
          </a:p>
        </p:txBody>
      </p:sp>
    </p:spTree>
    <p:extLst>
      <p:ext uri="{BB962C8B-B14F-4D97-AF65-F5344CB8AC3E}">
        <p14:creationId xmlns:p14="http://schemas.microsoft.com/office/powerpoint/2010/main" val="3379552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5ACC2C-3393-E341-A516-2F02D11FA029}" type="slidenum">
              <a:rPr lang="en-US"/>
              <a:pPr>
                <a:defRPr/>
              </a:pPr>
              <a:t>‹#›</a:t>
            </a:fld>
            <a:endParaRPr lang="en-US"/>
          </a:p>
        </p:txBody>
      </p:sp>
    </p:spTree>
    <p:extLst>
      <p:ext uri="{BB962C8B-B14F-4D97-AF65-F5344CB8AC3E}">
        <p14:creationId xmlns:p14="http://schemas.microsoft.com/office/powerpoint/2010/main" val="2873331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E005D-FBC7-704B-9AE3-C3EEB9E8D1F1}" type="slidenum">
              <a:rPr lang="en-US"/>
              <a:pPr>
                <a:defRPr/>
              </a:pPr>
              <a:t>‹#›</a:t>
            </a:fld>
            <a:endParaRPr lang="en-US"/>
          </a:p>
        </p:txBody>
      </p:sp>
    </p:spTree>
    <p:extLst>
      <p:ext uri="{BB962C8B-B14F-4D97-AF65-F5344CB8AC3E}">
        <p14:creationId xmlns:p14="http://schemas.microsoft.com/office/powerpoint/2010/main" val="4183217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EA048-2BAB-4F42-8B42-AB651C7A4979}" type="slidenum">
              <a:rPr lang="en-US"/>
              <a:pPr>
                <a:defRPr/>
              </a:pPr>
              <a:t>‹#›</a:t>
            </a:fld>
            <a:endParaRPr lang="en-US"/>
          </a:p>
        </p:txBody>
      </p:sp>
    </p:spTree>
    <p:extLst>
      <p:ext uri="{BB962C8B-B14F-4D97-AF65-F5344CB8AC3E}">
        <p14:creationId xmlns:p14="http://schemas.microsoft.com/office/powerpoint/2010/main" val="230983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7ACA08-FF5D-1F44-A9A8-A3CFF288E385}" type="slidenum">
              <a:rPr lang="en-US"/>
              <a:pPr>
                <a:defRPr/>
              </a:pPr>
              <a:t>‹#›</a:t>
            </a:fld>
            <a:endParaRPr lang="en-US"/>
          </a:p>
        </p:txBody>
      </p:sp>
    </p:spTree>
    <p:extLst>
      <p:ext uri="{BB962C8B-B14F-4D97-AF65-F5344CB8AC3E}">
        <p14:creationId xmlns:p14="http://schemas.microsoft.com/office/powerpoint/2010/main" val="2285204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3D032C-371A-5C45-B2FD-77C3C3F2679A}" type="slidenum">
              <a:rPr lang="en-US"/>
              <a:pPr>
                <a:defRPr/>
              </a:pPr>
              <a:t>‹#›</a:t>
            </a:fld>
            <a:endParaRPr lang="en-US"/>
          </a:p>
        </p:txBody>
      </p:sp>
    </p:spTree>
    <p:extLst>
      <p:ext uri="{BB962C8B-B14F-4D97-AF65-F5344CB8AC3E}">
        <p14:creationId xmlns:p14="http://schemas.microsoft.com/office/powerpoint/2010/main" val="184927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650D92-7670-8746-988D-0DA3FEBA14F4}" type="slidenum">
              <a:rPr lang="en-US"/>
              <a:pPr>
                <a:defRPr/>
              </a:pPr>
              <a:t>‹#›</a:t>
            </a:fld>
            <a:endParaRPr lang="en-US"/>
          </a:p>
        </p:txBody>
      </p:sp>
    </p:spTree>
    <p:extLst>
      <p:ext uri="{BB962C8B-B14F-4D97-AF65-F5344CB8AC3E}">
        <p14:creationId xmlns:p14="http://schemas.microsoft.com/office/powerpoint/2010/main" val="2101750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761C6A-42C4-3345-B8D2-C165697B0B61}" type="slidenum">
              <a:rPr lang="en-US"/>
              <a:pPr>
                <a:defRPr/>
              </a:pPr>
              <a:t>‹#›</a:t>
            </a:fld>
            <a:endParaRPr lang="en-US"/>
          </a:p>
        </p:txBody>
      </p:sp>
    </p:spTree>
    <p:extLst>
      <p:ext uri="{BB962C8B-B14F-4D97-AF65-F5344CB8AC3E}">
        <p14:creationId xmlns:p14="http://schemas.microsoft.com/office/powerpoint/2010/main" val="1952130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DD0F60-8C29-2B49-AE80-CD40D9811839}" type="slidenum">
              <a:rPr lang="en-US"/>
              <a:pPr>
                <a:defRPr/>
              </a:pPr>
              <a:t>‹#›</a:t>
            </a:fld>
            <a:endParaRPr lang="en-US"/>
          </a:p>
        </p:txBody>
      </p:sp>
    </p:spTree>
    <p:extLst>
      <p:ext uri="{BB962C8B-B14F-4D97-AF65-F5344CB8AC3E}">
        <p14:creationId xmlns:p14="http://schemas.microsoft.com/office/powerpoint/2010/main" val="506389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72D83A-B4AE-C34D-88AB-DE49C7596066}" type="slidenum">
              <a:rPr lang="en-US"/>
              <a:pPr>
                <a:defRPr/>
              </a:pPr>
              <a:t>‹#›</a:t>
            </a:fld>
            <a:endParaRPr lang="en-US"/>
          </a:p>
        </p:txBody>
      </p:sp>
    </p:spTree>
    <p:extLst>
      <p:ext uri="{BB962C8B-B14F-4D97-AF65-F5344CB8AC3E}">
        <p14:creationId xmlns:p14="http://schemas.microsoft.com/office/powerpoint/2010/main" val="367800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869392-D972-454C-B39A-55CACAA0B260}" type="slidenum">
              <a:rPr lang="en-US"/>
              <a:pPr>
                <a:defRPr/>
              </a:pPr>
              <a:t>‹#›</a:t>
            </a:fld>
            <a:endParaRPr lang="en-US"/>
          </a:p>
        </p:txBody>
      </p:sp>
    </p:spTree>
    <p:extLst>
      <p:ext uri="{BB962C8B-B14F-4D97-AF65-F5344CB8AC3E}">
        <p14:creationId xmlns:p14="http://schemas.microsoft.com/office/powerpoint/2010/main" val="1710768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0AA72D-0245-B14E-9691-676B5E4CB1C8}" type="slidenum">
              <a:rPr lang="en-US"/>
              <a:pPr>
                <a:defRPr/>
              </a:pPr>
              <a:t>‹#›</a:t>
            </a:fld>
            <a:endParaRPr lang="en-US"/>
          </a:p>
        </p:txBody>
      </p:sp>
    </p:spTree>
    <p:extLst>
      <p:ext uri="{BB962C8B-B14F-4D97-AF65-F5344CB8AC3E}">
        <p14:creationId xmlns:p14="http://schemas.microsoft.com/office/powerpoint/2010/main" val="1380231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EFCA8-D41E-C04F-B821-D76B2CB87D9C}" type="slidenum">
              <a:rPr lang="en-US"/>
              <a:pPr>
                <a:defRPr/>
              </a:pPr>
              <a:t>‹#›</a:t>
            </a:fld>
            <a:endParaRPr lang="en-US"/>
          </a:p>
        </p:txBody>
      </p:sp>
    </p:spTree>
    <p:extLst>
      <p:ext uri="{BB962C8B-B14F-4D97-AF65-F5344CB8AC3E}">
        <p14:creationId xmlns:p14="http://schemas.microsoft.com/office/powerpoint/2010/main" val="4191146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A7BCC1C9-3D5B-6141-AE97-442ADD70BF3D}" type="slidenum">
              <a:rPr lang="en-US"/>
              <a:pPr>
                <a:defRPr/>
              </a:pPr>
              <a:t>‹#›</a:t>
            </a:fld>
            <a:endParaRPr lang="en-US"/>
          </a:p>
        </p:txBody>
      </p:sp>
    </p:spTree>
    <p:extLst>
      <p:ext uri="{BB962C8B-B14F-4D97-AF65-F5344CB8AC3E}">
        <p14:creationId xmlns:p14="http://schemas.microsoft.com/office/powerpoint/2010/main" val="408737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515-DE51-104E-AE1A-A035B6A4642E}" type="slidenum">
              <a:rPr lang="en-US"/>
              <a:pPr>
                <a:defRPr/>
              </a:pPr>
              <a:t>‹#›</a:t>
            </a:fld>
            <a:endParaRPr lang="en-US"/>
          </a:p>
        </p:txBody>
      </p:sp>
    </p:spTree>
    <p:extLst>
      <p:ext uri="{BB962C8B-B14F-4D97-AF65-F5344CB8AC3E}">
        <p14:creationId xmlns:p14="http://schemas.microsoft.com/office/powerpoint/2010/main" val="3644533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1EDF94E-2F68-7343-8DA9-B070BA1C018C}" type="slidenum">
              <a:rPr lang="en-US"/>
              <a:pPr>
                <a:defRPr/>
              </a:pPr>
              <a:t>‹#›</a:t>
            </a:fld>
            <a:endParaRPr lang="en-US"/>
          </a:p>
        </p:txBody>
      </p:sp>
    </p:spTree>
    <p:extLst>
      <p:ext uri="{BB962C8B-B14F-4D97-AF65-F5344CB8AC3E}">
        <p14:creationId xmlns:p14="http://schemas.microsoft.com/office/powerpoint/2010/main" val="3092079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0842857-C1EE-D344-A465-65D15E66187E}" type="slidenum">
              <a:rPr lang="en-US"/>
              <a:pPr>
                <a:defRPr/>
              </a:pPr>
              <a:t>‹#›</a:t>
            </a:fld>
            <a:endParaRPr lang="en-US"/>
          </a:p>
        </p:txBody>
      </p:sp>
    </p:spTree>
    <p:extLst>
      <p:ext uri="{BB962C8B-B14F-4D97-AF65-F5344CB8AC3E}">
        <p14:creationId xmlns:p14="http://schemas.microsoft.com/office/powerpoint/2010/main" val="341616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A76087-D13F-9649-B5AB-5004AE4BAB8D}" type="slidenum">
              <a:rPr lang="en-US"/>
              <a:pPr>
                <a:defRPr/>
              </a:pPr>
              <a:t>‹#›</a:t>
            </a:fld>
            <a:endParaRPr lang="en-US"/>
          </a:p>
        </p:txBody>
      </p:sp>
    </p:spTree>
    <p:extLst>
      <p:ext uri="{BB962C8B-B14F-4D97-AF65-F5344CB8AC3E}">
        <p14:creationId xmlns:p14="http://schemas.microsoft.com/office/powerpoint/2010/main" val="1374727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1E3EF51-F65B-7649-A8FD-203D58AABB97}" type="slidenum">
              <a:rPr lang="en-US"/>
              <a:pPr>
                <a:defRPr/>
              </a:pPr>
              <a:t>‹#›</a:t>
            </a:fld>
            <a:endParaRPr lang="en-US"/>
          </a:p>
        </p:txBody>
      </p:sp>
    </p:spTree>
    <p:extLst>
      <p:ext uri="{BB962C8B-B14F-4D97-AF65-F5344CB8AC3E}">
        <p14:creationId xmlns:p14="http://schemas.microsoft.com/office/powerpoint/2010/main" val="2759392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74F01BC-E087-D642-9D44-6BDAA01311C6}" type="slidenum">
              <a:rPr lang="en-US"/>
              <a:pPr>
                <a:defRPr/>
              </a:pPr>
              <a:t>‹#›</a:t>
            </a:fld>
            <a:endParaRPr lang="en-US"/>
          </a:p>
        </p:txBody>
      </p:sp>
    </p:spTree>
    <p:extLst>
      <p:ext uri="{BB962C8B-B14F-4D97-AF65-F5344CB8AC3E}">
        <p14:creationId xmlns:p14="http://schemas.microsoft.com/office/powerpoint/2010/main" val="1996053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2B1A0DC-920C-ED4A-9835-CA4C56E72D21}" type="slidenum">
              <a:rPr lang="en-US"/>
              <a:pPr>
                <a:defRPr/>
              </a:pPr>
              <a:t>‹#›</a:t>
            </a:fld>
            <a:endParaRPr lang="en-US"/>
          </a:p>
        </p:txBody>
      </p:sp>
    </p:spTree>
    <p:extLst>
      <p:ext uri="{BB962C8B-B14F-4D97-AF65-F5344CB8AC3E}">
        <p14:creationId xmlns:p14="http://schemas.microsoft.com/office/powerpoint/2010/main" val="3379129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F5C8C9D5-4127-A949-B647-B8A5348F33A0}" type="slidenum">
              <a:rPr lang="en-US"/>
              <a:pPr>
                <a:defRPr/>
              </a:pPr>
              <a:t>‹#›</a:t>
            </a:fld>
            <a:endParaRPr lang="en-US"/>
          </a:p>
        </p:txBody>
      </p:sp>
    </p:spTree>
    <p:extLst>
      <p:ext uri="{BB962C8B-B14F-4D97-AF65-F5344CB8AC3E}">
        <p14:creationId xmlns:p14="http://schemas.microsoft.com/office/powerpoint/2010/main" val="1791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47C1A81-941A-9545-94FC-D0CBCB49D62E}" type="slidenum">
              <a:rPr lang="en-US"/>
              <a:pPr>
                <a:defRPr/>
              </a:pPr>
              <a:t>‹#›</a:t>
            </a:fld>
            <a:endParaRPr lang="en-US"/>
          </a:p>
        </p:txBody>
      </p:sp>
    </p:spTree>
    <p:extLst>
      <p:ext uri="{BB962C8B-B14F-4D97-AF65-F5344CB8AC3E}">
        <p14:creationId xmlns:p14="http://schemas.microsoft.com/office/powerpoint/2010/main" val="3997008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F0ED0A2-1B97-314E-8541-2EEC73CF37C7}" type="slidenum">
              <a:rPr lang="en-US"/>
              <a:pPr>
                <a:defRPr/>
              </a:pPr>
              <a:t>‹#›</a:t>
            </a:fld>
            <a:endParaRPr lang="en-US"/>
          </a:p>
        </p:txBody>
      </p:sp>
    </p:spTree>
    <p:extLst>
      <p:ext uri="{BB962C8B-B14F-4D97-AF65-F5344CB8AC3E}">
        <p14:creationId xmlns:p14="http://schemas.microsoft.com/office/powerpoint/2010/main" val="2150041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A18823C-AA72-044C-869C-B054011BBB31}" type="slidenum">
              <a:rPr lang="en-US"/>
              <a:pPr>
                <a:defRPr/>
              </a:pPr>
              <a:t>‹#›</a:t>
            </a:fld>
            <a:endParaRPr lang="en-US"/>
          </a:p>
        </p:txBody>
      </p:sp>
    </p:spTree>
    <p:extLst>
      <p:ext uri="{BB962C8B-B14F-4D97-AF65-F5344CB8AC3E}">
        <p14:creationId xmlns:p14="http://schemas.microsoft.com/office/powerpoint/2010/main" val="651861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399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EAEBA0C-E54F-1E4C-98BA-A5EB95EDC406}" type="slidenum">
              <a:rPr lang="en-GB"/>
              <a:pPr>
                <a:defRPr/>
              </a:pPr>
              <a:t>‹#›</a:t>
            </a:fld>
            <a:endParaRPr lang="en-GB"/>
          </a:p>
        </p:txBody>
      </p:sp>
    </p:spTree>
    <p:extLst>
      <p:ext uri="{BB962C8B-B14F-4D97-AF65-F5344CB8AC3E}">
        <p14:creationId xmlns:p14="http://schemas.microsoft.com/office/powerpoint/2010/main" val="453308091"/>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1D5836-D1ED-CB4C-80CA-9D3A9D1DC2F8}" type="slidenum">
              <a:rPr lang="en-US"/>
              <a:pPr>
                <a:defRPr/>
              </a:pPr>
              <a:t>‹#›</a:t>
            </a:fld>
            <a:endParaRPr lang="en-US"/>
          </a:p>
        </p:txBody>
      </p:sp>
    </p:spTree>
    <p:extLst>
      <p:ext uri="{BB962C8B-B14F-4D97-AF65-F5344CB8AC3E}">
        <p14:creationId xmlns:p14="http://schemas.microsoft.com/office/powerpoint/2010/main" val="26234488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C0C00F-8FCC-F240-84FB-7F55215C8D8E}" type="slidenum">
              <a:rPr lang="en-US"/>
              <a:pPr>
                <a:defRPr/>
              </a:pPr>
              <a:t>‹#›</a:t>
            </a:fld>
            <a:endParaRPr lang="en-US"/>
          </a:p>
        </p:txBody>
      </p:sp>
    </p:spTree>
    <p:extLst>
      <p:ext uri="{BB962C8B-B14F-4D97-AF65-F5344CB8AC3E}">
        <p14:creationId xmlns:p14="http://schemas.microsoft.com/office/powerpoint/2010/main" val="2112125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22687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EED91543-A09C-BB44-AAEC-9B671FAB8B74}" type="slidenum">
              <a:rPr lang="zh-CN" altLang="en-US"/>
              <a:pPr>
                <a:defRPr/>
              </a:pPr>
              <a:t>‹#›</a:t>
            </a:fld>
            <a:endParaRPr lang="en-US" altLang="zh-CN"/>
          </a:p>
        </p:txBody>
      </p:sp>
    </p:spTree>
    <p:extLst>
      <p:ext uri="{BB962C8B-B14F-4D97-AF65-F5344CB8AC3E}">
        <p14:creationId xmlns:p14="http://schemas.microsoft.com/office/powerpoint/2010/main" val="73760103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6C65005-CC91-9540-AA65-8A9CD74152B1}" type="slidenum">
              <a:rPr lang="zh-CN" altLang="en-US"/>
              <a:pPr>
                <a:defRPr/>
              </a:pPr>
              <a:t>‹#›</a:t>
            </a:fld>
            <a:endParaRPr lang="en-US" altLang="zh-CN"/>
          </a:p>
        </p:txBody>
      </p:sp>
    </p:spTree>
    <p:extLst>
      <p:ext uri="{BB962C8B-B14F-4D97-AF65-F5344CB8AC3E}">
        <p14:creationId xmlns:p14="http://schemas.microsoft.com/office/powerpoint/2010/main" val="269347345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62E27F9-4D56-944F-A6DB-482DD1BB9336}" type="slidenum">
              <a:rPr lang="zh-CN" altLang="en-US"/>
              <a:pPr>
                <a:defRPr/>
              </a:pPr>
              <a:t>‹#›</a:t>
            </a:fld>
            <a:endParaRPr lang="en-US" altLang="zh-CN"/>
          </a:p>
        </p:txBody>
      </p:sp>
    </p:spTree>
    <p:extLst>
      <p:ext uri="{BB962C8B-B14F-4D97-AF65-F5344CB8AC3E}">
        <p14:creationId xmlns:p14="http://schemas.microsoft.com/office/powerpoint/2010/main" val="116865693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 y="1981200"/>
            <a:ext cx="445928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981200"/>
            <a:ext cx="44592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A3A1F4D9-57D0-8F4D-BBD5-1A7FB9BDD928}" type="slidenum">
              <a:rPr lang="zh-CN" altLang="en-US"/>
              <a:pPr>
                <a:defRPr/>
              </a:pPr>
              <a:t>‹#›</a:t>
            </a:fld>
            <a:endParaRPr lang="en-US" altLang="zh-CN"/>
          </a:p>
        </p:txBody>
      </p:sp>
    </p:spTree>
    <p:extLst>
      <p:ext uri="{BB962C8B-B14F-4D97-AF65-F5344CB8AC3E}">
        <p14:creationId xmlns:p14="http://schemas.microsoft.com/office/powerpoint/2010/main" val="30160811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81E4399C-F391-424E-AB8A-287AD7FAF2C6}" type="slidenum">
              <a:rPr lang="zh-CN" altLang="en-US"/>
              <a:pPr>
                <a:defRPr/>
              </a:pPr>
              <a:t>‹#›</a:t>
            </a:fld>
            <a:endParaRPr lang="en-US" altLang="zh-CN"/>
          </a:p>
        </p:txBody>
      </p:sp>
    </p:spTree>
    <p:extLst>
      <p:ext uri="{BB962C8B-B14F-4D97-AF65-F5344CB8AC3E}">
        <p14:creationId xmlns:p14="http://schemas.microsoft.com/office/powerpoint/2010/main" val="112471508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CA34A489-9FF0-5540-903C-802E0840CCC5}" type="slidenum">
              <a:rPr lang="zh-CN" altLang="en-US"/>
              <a:pPr>
                <a:defRPr/>
              </a:pPr>
              <a:t>‹#›</a:t>
            </a:fld>
            <a:endParaRPr lang="en-US" altLang="zh-CN"/>
          </a:p>
        </p:txBody>
      </p:sp>
    </p:spTree>
    <p:extLst>
      <p:ext uri="{BB962C8B-B14F-4D97-AF65-F5344CB8AC3E}">
        <p14:creationId xmlns:p14="http://schemas.microsoft.com/office/powerpoint/2010/main" val="153215619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CF205CC-538B-B84F-BC63-A5341BA92004}" type="slidenum">
              <a:rPr lang="zh-CN" altLang="en-US"/>
              <a:pPr>
                <a:defRPr/>
              </a:pPr>
              <a:t>‹#›</a:t>
            </a:fld>
            <a:endParaRPr lang="en-US" altLang="zh-CN"/>
          </a:p>
        </p:txBody>
      </p:sp>
    </p:spTree>
    <p:extLst>
      <p:ext uri="{BB962C8B-B14F-4D97-AF65-F5344CB8AC3E}">
        <p14:creationId xmlns:p14="http://schemas.microsoft.com/office/powerpoint/2010/main" val="293097549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C1D49A3-99AB-A14C-ACEA-06F846BD0A74}" type="slidenum">
              <a:rPr lang="zh-CN" altLang="en-US"/>
              <a:pPr>
                <a:defRPr/>
              </a:pPr>
              <a:t>‹#›</a:t>
            </a:fld>
            <a:endParaRPr lang="en-US" altLang="zh-CN"/>
          </a:p>
        </p:txBody>
      </p:sp>
    </p:spTree>
    <p:extLst>
      <p:ext uri="{BB962C8B-B14F-4D97-AF65-F5344CB8AC3E}">
        <p14:creationId xmlns:p14="http://schemas.microsoft.com/office/powerpoint/2010/main" val="232823352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3EAEED3-2EAD-A446-8A7C-152AB93A56E5}" type="slidenum">
              <a:rPr lang="zh-CN" altLang="en-US"/>
              <a:pPr>
                <a:defRPr/>
              </a:pPr>
              <a:t>‹#›</a:t>
            </a:fld>
            <a:endParaRPr lang="en-US" altLang="zh-CN"/>
          </a:p>
        </p:txBody>
      </p:sp>
    </p:spTree>
    <p:extLst>
      <p:ext uri="{BB962C8B-B14F-4D97-AF65-F5344CB8AC3E}">
        <p14:creationId xmlns:p14="http://schemas.microsoft.com/office/powerpoint/2010/main" val="40635971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0B54B-65D9-8F4B-9433-729FEB2AE21F}" type="slidenum">
              <a:rPr lang="en-US"/>
              <a:pPr>
                <a:defRPr/>
              </a:pPr>
              <a:t>‹#›</a:t>
            </a:fld>
            <a:endParaRPr lang="en-US"/>
          </a:p>
        </p:txBody>
      </p:sp>
    </p:spTree>
    <p:extLst>
      <p:ext uri="{BB962C8B-B14F-4D97-AF65-F5344CB8AC3E}">
        <p14:creationId xmlns:p14="http://schemas.microsoft.com/office/powerpoint/2010/main" val="1498331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032C1819-B6A9-4F48-B1A9-5610A132B77E}" type="slidenum">
              <a:rPr lang="zh-CN" altLang="en-US"/>
              <a:pPr>
                <a:defRPr/>
              </a:pPr>
              <a:t>‹#›</a:t>
            </a:fld>
            <a:endParaRPr lang="en-US" altLang="zh-CN"/>
          </a:p>
        </p:txBody>
      </p:sp>
    </p:spTree>
    <p:extLst>
      <p:ext uri="{BB962C8B-B14F-4D97-AF65-F5344CB8AC3E}">
        <p14:creationId xmlns:p14="http://schemas.microsoft.com/office/powerpoint/2010/main" val="347822190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381000"/>
            <a:ext cx="22669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 y="381000"/>
            <a:ext cx="6651625"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026C627C-B482-6049-A96D-C662073F5D29}" type="slidenum">
              <a:rPr lang="zh-CN" altLang="en-US"/>
              <a:pPr>
                <a:defRPr/>
              </a:pPr>
              <a:t>‹#›</a:t>
            </a:fld>
            <a:endParaRPr lang="en-US" altLang="zh-CN"/>
          </a:p>
        </p:txBody>
      </p:sp>
    </p:spTree>
    <p:extLst>
      <p:ext uri="{BB962C8B-B14F-4D97-AF65-F5344CB8AC3E}">
        <p14:creationId xmlns:p14="http://schemas.microsoft.com/office/powerpoint/2010/main" val="176349873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A8C32789-41EF-E74D-ABA9-1CC33411E53D}" type="slidenum">
              <a:rPr lang="en-GB"/>
              <a:pPr>
                <a:defRPr/>
              </a:pPr>
              <a:t>‹#›</a:t>
            </a:fld>
            <a:endParaRPr lang="en-GB"/>
          </a:p>
        </p:txBody>
      </p:sp>
    </p:spTree>
    <p:extLst>
      <p:ext uri="{BB962C8B-B14F-4D97-AF65-F5344CB8AC3E}">
        <p14:creationId xmlns:p14="http://schemas.microsoft.com/office/powerpoint/2010/main" val="2328926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E50C886-65F3-DC4C-A5E5-030CE7017DE1}" type="slidenum">
              <a:rPr lang="en-GB"/>
              <a:pPr>
                <a:defRPr/>
              </a:pPr>
              <a:t>‹#›</a:t>
            </a:fld>
            <a:endParaRPr lang="en-GB"/>
          </a:p>
        </p:txBody>
      </p:sp>
    </p:spTree>
    <p:extLst>
      <p:ext uri="{BB962C8B-B14F-4D97-AF65-F5344CB8AC3E}">
        <p14:creationId xmlns:p14="http://schemas.microsoft.com/office/powerpoint/2010/main" val="2306368068"/>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B6B88A02-1225-A54F-A258-B1099DC6AF33}" type="slidenum">
              <a:rPr lang="en-GB"/>
              <a:pPr>
                <a:defRPr/>
              </a:pPr>
              <a:t>‹#›</a:t>
            </a:fld>
            <a:endParaRPr lang="en-GB"/>
          </a:p>
        </p:txBody>
      </p:sp>
    </p:spTree>
    <p:extLst>
      <p:ext uri="{BB962C8B-B14F-4D97-AF65-F5344CB8AC3E}">
        <p14:creationId xmlns:p14="http://schemas.microsoft.com/office/powerpoint/2010/main" val="2873982822"/>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3139BF4-02E6-C042-A680-DEC3634404B3}" type="slidenum">
              <a:rPr lang="en-GB"/>
              <a:pPr>
                <a:defRPr/>
              </a:pPr>
              <a:t>‹#›</a:t>
            </a:fld>
            <a:endParaRPr lang="en-GB"/>
          </a:p>
        </p:txBody>
      </p:sp>
    </p:spTree>
    <p:extLst>
      <p:ext uri="{BB962C8B-B14F-4D97-AF65-F5344CB8AC3E}">
        <p14:creationId xmlns:p14="http://schemas.microsoft.com/office/powerpoint/2010/main" val="1923136582"/>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93427F5D-050F-9842-B2AF-A1200596F67C}" type="slidenum">
              <a:rPr lang="en-GB"/>
              <a:pPr>
                <a:defRPr/>
              </a:pPr>
              <a:t>‹#›</a:t>
            </a:fld>
            <a:endParaRPr lang="en-GB"/>
          </a:p>
        </p:txBody>
      </p:sp>
    </p:spTree>
    <p:extLst>
      <p:ext uri="{BB962C8B-B14F-4D97-AF65-F5344CB8AC3E}">
        <p14:creationId xmlns:p14="http://schemas.microsoft.com/office/powerpoint/2010/main" val="355479814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4FB066A4-7523-7D40-8718-75B7900C8843}" type="slidenum">
              <a:rPr lang="en-GB"/>
              <a:pPr>
                <a:defRPr/>
              </a:pPr>
              <a:t>‹#›</a:t>
            </a:fld>
            <a:endParaRPr lang="en-GB"/>
          </a:p>
        </p:txBody>
      </p:sp>
    </p:spTree>
    <p:extLst>
      <p:ext uri="{BB962C8B-B14F-4D97-AF65-F5344CB8AC3E}">
        <p14:creationId xmlns:p14="http://schemas.microsoft.com/office/powerpoint/2010/main" val="4169469038"/>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B745A2D1-3052-E741-83B7-870544DB51F0}" type="slidenum">
              <a:rPr lang="en-GB"/>
              <a:pPr>
                <a:defRPr/>
              </a:pPr>
              <a:t>‹#›</a:t>
            </a:fld>
            <a:endParaRPr lang="en-GB"/>
          </a:p>
        </p:txBody>
      </p:sp>
    </p:spTree>
    <p:extLst>
      <p:ext uri="{BB962C8B-B14F-4D97-AF65-F5344CB8AC3E}">
        <p14:creationId xmlns:p14="http://schemas.microsoft.com/office/powerpoint/2010/main" val="4177638430"/>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56244D9C-B5E3-B049-9634-EAAA07114BFE}" type="slidenum">
              <a:rPr lang="en-GB"/>
              <a:pPr>
                <a:defRPr/>
              </a:pPr>
              <a:t>‹#›</a:t>
            </a:fld>
            <a:endParaRPr lang="en-GB"/>
          </a:p>
        </p:txBody>
      </p:sp>
    </p:spTree>
    <p:extLst>
      <p:ext uri="{BB962C8B-B14F-4D97-AF65-F5344CB8AC3E}">
        <p14:creationId xmlns:p14="http://schemas.microsoft.com/office/powerpoint/2010/main" val="158410279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F7E03-B563-FA44-A4F5-B91C8F994286}" type="slidenum">
              <a:rPr lang="en-US"/>
              <a:pPr>
                <a:defRPr/>
              </a:pPr>
              <a:t>‹#›</a:t>
            </a:fld>
            <a:endParaRPr lang="en-US"/>
          </a:p>
        </p:txBody>
      </p:sp>
    </p:spTree>
    <p:extLst>
      <p:ext uri="{BB962C8B-B14F-4D97-AF65-F5344CB8AC3E}">
        <p14:creationId xmlns:p14="http://schemas.microsoft.com/office/powerpoint/2010/main" val="1464600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E3BCC09-79F8-2B44-81C7-81D52963EF0E}" type="slidenum">
              <a:rPr lang="en-GB"/>
              <a:pPr>
                <a:defRPr/>
              </a:pPr>
              <a:t>‹#›</a:t>
            </a:fld>
            <a:endParaRPr lang="en-GB"/>
          </a:p>
        </p:txBody>
      </p:sp>
    </p:spTree>
    <p:extLst>
      <p:ext uri="{BB962C8B-B14F-4D97-AF65-F5344CB8AC3E}">
        <p14:creationId xmlns:p14="http://schemas.microsoft.com/office/powerpoint/2010/main" val="338050262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468905C-3AE0-344F-A514-71B639DB9212}" type="slidenum">
              <a:rPr lang="en-GB"/>
              <a:pPr>
                <a:defRPr/>
              </a:pPr>
              <a:t>‹#›</a:t>
            </a:fld>
            <a:endParaRPr lang="en-GB"/>
          </a:p>
        </p:txBody>
      </p:sp>
    </p:spTree>
    <p:extLst>
      <p:ext uri="{BB962C8B-B14F-4D97-AF65-F5344CB8AC3E}">
        <p14:creationId xmlns:p14="http://schemas.microsoft.com/office/powerpoint/2010/main" val="3717070254"/>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80D6F56-746D-F748-AE24-7D81E0E2E383}" type="slidenum">
              <a:rPr lang="en-GB"/>
              <a:pPr>
                <a:defRPr/>
              </a:pPr>
              <a:t>‹#›</a:t>
            </a:fld>
            <a:endParaRPr lang="en-GB"/>
          </a:p>
        </p:txBody>
      </p:sp>
    </p:spTree>
    <p:extLst>
      <p:ext uri="{BB962C8B-B14F-4D97-AF65-F5344CB8AC3E}">
        <p14:creationId xmlns:p14="http://schemas.microsoft.com/office/powerpoint/2010/main" val="740149539"/>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7766A-88E0-504B-B124-F71F288E24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7509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34FD2-557A-334C-BD9B-DCF5959802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3061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D2138-1C5C-2F46-BC6F-8971BEC64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3953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EF1EA4-E617-CD42-BA13-7E8B8BAC1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82542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8F8EF9-8EFC-6143-85DE-9149A336AE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3414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465486-635F-FD4D-B048-945DA901A8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3564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0112CE-6FFA-3245-B913-5078E4F16D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3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2.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4.xml"/><Relationship Id="rId17" Type="http://schemas.openxmlformats.org/officeDocument/2006/relationships/image" Target="../media/image16.png"/><Relationship Id="rId2" Type="http://schemas.openxmlformats.org/officeDocument/2006/relationships/slideLayout" Target="../slideLayouts/slideLayout105.xml"/><Relationship Id="rId16" Type="http://schemas.openxmlformats.org/officeDocument/2006/relationships/image" Target="../media/image15.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14.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69.xml"/><Relationship Id="rId5" Type="http://schemas.openxmlformats.org/officeDocument/2006/relationships/image" Target="../media/image11.jpeg"/><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1031A03-8C29-3B48-B62D-63E667F1D6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6350" y="6350"/>
            <a:ext cx="9118600" cy="6832600"/>
            <a:chOff x="4" y="4"/>
            <a:chExt cx="5744" cy="4304"/>
          </a:xfrm>
        </p:grpSpPr>
        <p:sp>
          <p:nvSpPr>
            <p:cNvPr id="7987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solidFill>
                  <a:srgbClr val="FFFFFF"/>
                </a:solidFill>
              </a:endParaRPr>
            </a:p>
          </p:txBody>
        </p:sp>
        <p:grpSp>
          <p:nvGrpSpPr>
            <p:cNvPr id="79878" name="Group 4"/>
            <p:cNvGrpSpPr>
              <a:grpSpLocks/>
            </p:cNvGrpSpPr>
            <p:nvPr/>
          </p:nvGrpSpPr>
          <p:grpSpPr bwMode="auto">
            <a:xfrm>
              <a:off x="288" y="225"/>
              <a:ext cx="5185" cy="3895"/>
              <a:chOff x="288" y="225"/>
              <a:chExt cx="5185" cy="3895"/>
            </a:xfrm>
          </p:grpSpPr>
          <p:sp>
            <p:nvSpPr>
              <p:cNvPr id="7987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9880" name="Group 6"/>
              <p:cNvGrpSpPr>
                <a:grpSpLocks/>
              </p:cNvGrpSpPr>
              <p:nvPr/>
            </p:nvGrpSpPr>
            <p:grpSpPr bwMode="auto">
              <a:xfrm>
                <a:off x="288" y="231"/>
                <a:ext cx="86" cy="3889"/>
                <a:chOff x="288" y="231"/>
                <a:chExt cx="86" cy="3889"/>
              </a:xfrm>
            </p:grpSpPr>
            <p:sp>
              <p:nvSpPr>
                <p:cNvPr id="7988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9881" name="Group 9"/>
              <p:cNvGrpSpPr>
                <a:grpSpLocks/>
              </p:cNvGrpSpPr>
              <p:nvPr/>
            </p:nvGrpSpPr>
            <p:grpSpPr bwMode="auto">
              <a:xfrm>
                <a:off x="5386" y="225"/>
                <a:ext cx="87" cy="3886"/>
                <a:chOff x="5386" y="225"/>
                <a:chExt cx="87" cy="3886"/>
              </a:xfrm>
            </p:grpSpPr>
            <p:sp>
              <p:nvSpPr>
                <p:cNvPr id="7988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988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a:solidFill>
                    <a:srgbClr val="FFFFFF"/>
                  </a:solidFill>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78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38100" y="381000"/>
            <a:ext cx="9070975" cy="160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33794" name="Rectangle 2"/>
          <p:cNvSpPr>
            <a:spLocks noGrp="1" noChangeArrowheads="1"/>
          </p:cNvSpPr>
          <p:nvPr>
            <p:ph type="body" idx="1"/>
          </p:nvPr>
        </p:nvSpPr>
        <p:spPr bwMode="auto">
          <a:xfrm>
            <a:off x="38100" y="1981200"/>
            <a:ext cx="9070975"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3795" name="Text Box 3"/>
          <p:cNvSpPr txBox="1">
            <a:spLocks noGrp="1" noChangeArrowheads="1"/>
          </p:cNvSpPr>
          <p:nvPr>
            <p:ph type="sldNum" sz="quarter" idx="4"/>
          </p:nvPr>
        </p:nvSpPr>
        <p:spPr bwMode="auto">
          <a:xfrm>
            <a:off x="7359650" y="6248400"/>
            <a:ext cx="292100" cy="29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ヒラギノ角ゴ ProN W3" charset="0"/>
                <a:cs typeface="MS PGothic" charset="0"/>
                <a:sym typeface="Times New Roman" charset="0"/>
              </a:defRPr>
            </a:lvl1pPr>
            <a:lvl2pPr marL="742950" indent="-285750" eaLnBrk="0" hangingPunct="0">
              <a:defRPr sz="10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0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0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0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9pPr>
          </a:lstStyle>
          <a:p>
            <a:pPr>
              <a:defRPr/>
            </a:pPr>
            <a:fld id="{168E649E-83BB-594A-8AC8-FCA9E0DDFF8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charset="0"/>
        </a:defRPr>
      </a:lvl1pPr>
      <a:lvl2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cs typeface="Arial" charset="0"/>
              </a:defRPr>
            </a:lvl1pPr>
          </a:lstStyle>
          <a:p>
            <a:pPr>
              <a:defRPr/>
            </a:pPr>
            <a:fld id="{BA25D3D7-E6FD-1243-88FE-5931705A3C0A}" type="slidenum">
              <a:rPr lang="en-GB">
                <a:ea typeface="MS PGothic" charset="0"/>
              </a:rPr>
              <a:pPr>
                <a:defRPr/>
              </a:pPr>
              <a:t>‹#›</a:t>
            </a:fld>
            <a:endParaRPr lang="en-GB">
              <a:ea typeface="MS PGothic" charset="0"/>
            </a:endParaRPr>
          </a:p>
        </p:txBody>
      </p:sp>
    </p:spTree>
    <p:extLst>
      <p:ext uri="{BB962C8B-B14F-4D97-AF65-F5344CB8AC3E}">
        <p14:creationId xmlns:p14="http://schemas.microsoft.com/office/powerpoint/2010/main" val="1692162564"/>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BF690B8-F5D5-EB4C-B337-BA5DB09AFA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093718"/>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4950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latin typeface="Arial" charset="0"/>
              </a:defRPr>
            </a:lvl1pPr>
          </a:lstStyle>
          <a:p>
            <a:pPr>
              <a:defRPr/>
            </a:pPr>
            <a:fld id="{90BDB244-BAFB-BA4C-BBE4-4F3289BE110B}" type="slidenum">
              <a:rPr lang="zh-CN" altLang="en-US">
                <a:ea typeface="MS PGothic" charset="0"/>
                <a:cs typeface="MS PGothic" charset="0"/>
              </a:rPr>
              <a:pPr>
                <a:defRPr/>
              </a:pPr>
              <a:t>‹#›</a:t>
            </a:fld>
            <a:endParaRPr lang="en-US" altLang="zh-CN">
              <a:ea typeface="MS PGothic" charset="0"/>
              <a:cs typeface="MS PGothic" charset="0"/>
            </a:endParaRPr>
          </a:p>
        </p:txBody>
      </p:sp>
      <p:pic>
        <p:nvPicPr>
          <p:cNvPr id="14951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1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2153179692"/>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13315"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defRPr>
            </a:lvl1pPr>
          </a:lstStyle>
          <a:p>
            <a:pPr>
              <a:defRPr/>
            </a:pPr>
            <a:endParaRPr lang="en-US"/>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defRPr>
            </a:lvl1pPr>
          </a:lstStyle>
          <a:p>
            <a:pPr>
              <a:defRPr/>
            </a:pPr>
            <a:endParaRPr lang="en-US"/>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EB8987EA-A5EF-504A-A225-BC770FFCC8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1"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2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609600"/>
            <a:ext cx="7772400" cy="11430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DF65FD26-5937-AE48-B8BC-437B07D66D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charset="0"/>
                <a:ea typeface="MS Pゴシック" charset="0"/>
                <a:cs typeface="MS Pゴシック" charset="0"/>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charset="0"/>
                <a:ea typeface="MS Pゴシック" charset="0"/>
                <a:cs typeface="MS Pゴシック" charset="0"/>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smtClean="0">
                <a:latin typeface="Verdana" charset="0"/>
              </a:defRPr>
            </a:lvl1pPr>
          </a:lstStyle>
          <a:p>
            <a:pPr>
              <a:defRPr/>
            </a:pPr>
            <a:fld id="{6BECB681-C6E4-4D48-B849-3E50B4D5ED7A}"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S Pゴシック" charset="0"/>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S Pゴシック" charset="0"/>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S Pゴシック" charset="0"/>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S Pゴシック" charset="0"/>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A1A3662C-6EA5-1442-B99A-ED3A638592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4000" cy="6858000"/>
            <a:chOff x="0" y="0"/>
            <a:chExt cx="5760" cy="4320"/>
          </a:xfrm>
        </p:grpSpPr>
        <p:pic>
          <p:nvPicPr>
            <p:cNvPr id="62472"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pic>
          <p:nvPicPr>
            <p:cNvPr id="62479"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8" name="Rectangle 12"/>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04CA80E7-30AB-154D-B755-EFBDC20A2AA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2"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6350" y="6350"/>
            <a:ext cx="9118600" cy="6832600"/>
            <a:chOff x="4" y="4"/>
            <a:chExt cx="5744" cy="4304"/>
          </a:xfrm>
        </p:grpSpPr>
        <p:sp>
          <p:nvSpPr>
            <p:cNvPr id="7475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p>
          </p:txBody>
        </p:sp>
        <p:grpSp>
          <p:nvGrpSpPr>
            <p:cNvPr id="74758" name="Group 4"/>
            <p:cNvGrpSpPr>
              <a:grpSpLocks/>
            </p:cNvGrpSpPr>
            <p:nvPr/>
          </p:nvGrpSpPr>
          <p:grpSpPr bwMode="auto">
            <a:xfrm>
              <a:off x="288" y="225"/>
              <a:ext cx="5185" cy="3895"/>
              <a:chOff x="288" y="225"/>
              <a:chExt cx="5185" cy="3895"/>
            </a:xfrm>
          </p:grpSpPr>
          <p:sp>
            <p:nvSpPr>
              <p:cNvPr id="7475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4760" name="Group 6"/>
              <p:cNvGrpSpPr>
                <a:grpSpLocks/>
              </p:cNvGrpSpPr>
              <p:nvPr/>
            </p:nvGrpSpPr>
            <p:grpSpPr bwMode="auto">
              <a:xfrm>
                <a:off x="288" y="231"/>
                <a:ext cx="86" cy="3889"/>
                <a:chOff x="288" y="231"/>
                <a:chExt cx="86" cy="3889"/>
              </a:xfrm>
            </p:grpSpPr>
            <p:sp>
              <p:nvSpPr>
                <p:cNvPr id="7476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476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4761" name="Group 9"/>
              <p:cNvGrpSpPr>
                <a:grpSpLocks/>
              </p:cNvGrpSpPr>
              <p:nvPr/>
            </p:nvGrpSpPr>
            <p:grpSpPr bwMode="auto">
              <a:xfrm>
                <a:off x="5386" y="225"/>
                <a:ext cx="87" cy="3886"/>
                <a:chOff x="5386" y="225"/>
                <a:chExt cx="87" cy="3886"/>
              </a:xfrm>
            </p:grpSpPr>
            <p:sp>
              <p:nvSpPr>
                <p:cNvPr id="7476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476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476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476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78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0C3EB8A8-140B-A747-8102-1D63E3CC96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787"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78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7101CC53-C68D-DE4A-A690-AD2B53628F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88"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8.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84275" y="188913"/>
            <a:ext cx="7924800" cy="5562600"/>
          </a:xfrm>
        </p:spPr>
        <p:txBody>
          <a:bodyPr/>
          <a:lstStyle/>
          <a:p>
            <a:pPr eaLnBrk="1" hangingPunct="1">
              <a:defRPr/>
            </a:pPr>
            <a:r>
              <a:rPr kumimoji="0" lang="zh-CN" altLang="en-US" sz="8000">
                <a:latin typeface="黑体" charset="0"/>
                <a:ea typeface="黑体" charset="0"/>
                <a:cs typeface="黑体" charset="0"/>
              </a:rPr>
              <a:t>什么是</a:t>
            </a:r>
            <a:br>
              <a:rPr kumimoji="0" lang="en-US" altLang="zh-CN" sz="8000">
                <a:latin typeface="黑体" charset="0"/>
                <a:ea typeface="黑体" charset="0"/>
                <a:cs typeface="黑体" charset="0"/>
              </a:rPr>
            </a:br>
            <a:r>
              <a:rPr kumimoji="0" lang="zh-CN" altLang="en-US" sz="14000">
                <a:latin typeface="黑体" charset="0"/>
                <a:ea typeface="黑体" charset="0"/>
                <a:cs typeface="黑体" charset="0"/>
              </a:rPr>
              <a:t>中心</a:t>
            </a:r>
            <a:r>
              <a:rPr kumimoji="0" lang="zh-CN" altLang="en-US" sz="8000">
                <a:latin typeface="黑体" charset="0"/>
                <a:ea typeface="黑体" charset="0"/>
                <a:cs typeface="黑体" charset="0"/>
              </a:rPr>
              <a:t>意思？</a:t>
            </a:r>
          </a:p>
        </p:txBody>
      </p:sp>
      <p:sp>
        <p:nvSpPr>
          <p:cNvPr id="5"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32DA-F662-554F-CAED-624ED92C3DA7}"/>
            </a:ext>
          </a:extLst>
        </p:cNvPr>
        <p:cNvGrpSpPr/>
        <p:nvPr/>
      </p:nvGrpSpPr>
      <p:grpSpPr>
        <a:xfrm>
          <a:off x="0" y="0"/>
          <a:ext cx="0" cy="0"/>
          <a:chOff x="0" y="0"/>
          <a:chExt cx="0" cy="0"/>
        </a:xfrm>
      </p:grpSpPr>
      <p:sp>
        <p:nvSpPr>
          <p:cNvPr id="191490" name="Rectangle 2">
            <a:extLst>
              <a:ext uri="{FF2B5EF4-FFF2-40B4-BE49-F238E27FC236}">
                <a16:creationId xmlns:a16="http://schemas.microsoft.com/office/drawing/2014/main" id="{457CAE66-A3CF-9F66-4271-7AA0F096D501}"/>
              </a:ext>
            </a:extLst>
          </p:cNvPr>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1491" name="Rectangle 3">
            <a:extLst>
              <a:ext uri="{FF2B5EF4-FFF2-40B4-BE49-F238E27FC236}">
                <a16:creationId xmlns:a16="http://schemas.microsoft.com/office/drawing/2014/main" id="{FB5B209A-2498-30A9-D441-88D48F5962C3}"/>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1.	</a:t>
            </a:r>
            <a:r>
              <a:rPr lang="zh-CN" altLang="en-US">
                <a:solidFill>
                  <a:srgbClr val="FFFFFF"/>
                </a:solidFill>
                <a:latin typeface="黑体" charset="0"/>
                <a:ea typeface="黑体" charset="0"/>
                <a:cs typeface="黑体" charset="0"/>
              </a:rPr>
              <a:t>神把我们放在一起成为一家人以致我们能够互相帮助</a:t>
            </a:r>
          </a:p>
        </p:txBody>
      </p:sp>
      <p:sp>
        <p:nvSpPr>
          <p:cNvPr id="94211" name="Text Box 20">
            <a:extLst>
              <a:ext uri="{FF2B5EF4-FFF2-40B4-BE49-F238E27FC236}">
                <a16:creationId xmlns:a16="http://schemas.microsoft.com/office/drawing/2014/main" id="{1D15CC1D-9043-EE29-1594-D8CB71F15EF1}"/>
              </a:ext>
            </a:extLst>
          </p:cNvPr>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4212" name="Text Box 21">
            <a:extLst>
              <a:ext uri="{FF2B5EF4-FFF2-40B4-BE49-F238E27FC236}">
                <a16:creationId xmlns:a16="http://schemas.microsoft.com/office/drawing/2014/main" id="{3C402995-F93E-480D-0E37-0F074B59500F}"/>
              </a:ext>
            </a:extLst>
          </p:cNvPr>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4213" name="Text Box 22">
            <a:extLst>
              <a:ext uri="{FF2B5EF4-FFF2-40B4-BE49-F238E27FC236}">
                <a16:creationId xmlns:a16="http://schemas.microsoft.com/office/drawing/2014/main" id="{CBF0332F-DD37-A449-BA1D-EB01CC2BA6E7}"/>
              </a:ext>
            </a:extLst>
          </p:cNvPr>
          <p:cNvSpPr txBox="1">
            <a:spLocks noChangeArrowheads="1"/>
          </p:cNvSpPr>
          <p:nvPr/>
        </p:nvSpPr>
        <p:spPr bwMode="auto">
          <a:xfrm>
            <a:off x="7764463"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4214" name="Text Box 23">
            <a:extLst>
              <a:ext uri="{FF2B5EF4-FFF2-40B4-BE49-F238E27FC236}">
                <a16:creationId xmlns:a16="http://schemas.microsoft.com/office/drawing/2014/main" id="{95CCF324-F6E5-9FB0-0C8A-AA618A888A45}"/>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黑体" charset="0"/>
              <a:ea typeface="黑体" charset="0"/>
              <a:cs typeface="黑体" charset="0"/>
            </a:endParaRPr>
          </a:p>
        </p:txBody>
      </p:sp>
      <p:sp>
        <p:nvSpPr>
          <p:cNvPr id="94215" name="Rectangle 24">
            <a:extLst>
              <a:ext uri="{FF2B5EF4-FFF2-40B4-BE49-F238E27FC236}">
                <a16:creationId xmlns:a16="http://schemas.microsoft.com/office/drawing/2014/main" id="{EBE55A99-7E4D-947D-2BDA-F14403DB57F6}"/>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6" name="Rectangle 25">
            <a:extLst>
              <a:ext uri="{FF2B5EF4-FFF2-40B4-BE49-F238E27FC236}">
                <a16:creationId xmlns:a16="http://schemas.microsoft.com/office/drawing/2014/main" id="{85F36E4E-4E26-A829-EE7E-657D643BE838}"/>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7" name="Rectangle 26">
            <a:extLst>
              <a:ext uri="{FF2B5EF4-FFF2-40B4-BE49-F238E27FC236}">
                <a16:creationId xmlns:a16="http://schemas.microsoft.com/office/drawing/2014/main" id="{A4761C88-886C-7E38-08CF-E4768883F4C7}"/>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191515" name="Rectangle 27">
            <a:extLst>
              <a:ext uri="{FF2B5EF4-FFF2-40B4-BE49-F238E27FC236}">
                <a16:creationId xmlns:a16="http://schemas.microsoft.com/office/drawing/2014/main" id="{49918AEC-54D7-EB7D-28D6-9ACB84DDD924}"/>
              </a:ext>
            </a:extLst>
          </p:cNvPr>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2.	</a:t>
            </a:r>
            <a:r>
              <a:rPr lang="zh-CN" altLang="en-US" sz="3200">
                <a:solidFill>
                  <a:srgbClr val="FFFFFF"/>
                </a:solidFill>
                <a:latin typeface="黑体" charset="0"/>
                <a:ea typeface="黑体" charset="0"/>
                <a:cs typeface="黑体" charset="0"/>
              </a:rPr>
              <a:t>什么是使人和睦的人</a:t>
            </a:r>
            <a:r>
              <a:rPr lang="en-US" altLang="ja-JP" sz="3200">
                <a:solidFill>
                  <a:srgbClr val="FFFFFF"/>
                </a:solidFill>
                <a:latin typeface="黑体" charset="0"/>
                <a:ea typeface="黑体" charset="0"/>
                <a:cs typeface="Arial" charset="0"/>
              </a:rPr>
              <a:t>?</a:t>
            </a:r>
            <a:br>
              <a:rPr lang="en-US" altLang="ja-JP" sz="3200">
                <a:solidFill>
                  <a:srgbClr val="FFFFFF"/>
                </a:solidFill>
                <a:latin typeface="黑体" charset="0"/>
                <a:ea typeface="黑体" charset="0"/>
                <a:cs typeface="Arial" charset="0"/>
              </a:rPr>
            </a:br>
            <a:r>
              <a:rPr lang="zh-CN" altLang="en-US" sz="3200">
                <a:solidFill>
                  <a:srgbClr val="FFFFFF"/>
                </a:solidFill>
                <a:latin typeface="黑体" charset="0"/>
                <a:ea typeface="黑体" charset="0"/>
                <a:cs typeface="黑体" charset="0"/>
              </a:rPr>
              <a:t>谁是使人和睦的人</a:t>
            </a:r>
            <a:r>
              <a:rPr lang="en-US" altLang="ja-JP" sz="3200">
                <a:solidFill>
                  <a:srgbClr val="FFFFFF"/>
                </a:solidFill>
                <a:latin typeface="黑体" charset="0"/>
                <a:ea typeface="黑体" charset="0"/>
                <a:cs typeface="黑体" charset="0"/>
              </a:rPr>
              <a:t>?</a:t>
            </a:r>
            <a:endParaRPr lang="en-US" altLang="zh-CN" sz="3200">
              <a:solidFill>
                <a:srgbClr val="FFFFFF"/>
              </a:solidFill>
              <a:latin typeface="黑体" charset="0"/>
              <a:ea typeface="黑体" charset="0"/>
              <a:cs typeface="黑体" charset="0"/>
            </a:endParaRPr>
          </a:p>
        </p:txBody>
      </p:sp>
      <p:sp>
        <p:nvSpPr>
          <p:cNvPr id="94219" name="Rectangle 28">
            <a:extLst>
              <a:ext uri="{FF2B5EF4-FFF2-40B4-BE49-F238E27FC236}">
                <a16:creationId xmlns:a16="http://schemas.microsoft.com/office/drawing/2014/main" id="{8D1896C1-84C4-F2CA-FDE4-ED0FE5FCEDA8}"/>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0" name="Rectangle 29">
            <a:extLst>
              <a:ext uri="{FF2B5EF4-FFF2-40B4-BE49-F238E27FC236}">
                <a16:creationId xmlns:a16="http://schemas.microsoft.com/office/drawing/2014/main" id="{CFFABC3B-250E-C103-BADB-E036E6A6BEE5}"/>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1" name="Rectangle 30">
            <a:extLst>
              <a:ext uri="{FF2B5EF4-FFF2-40B4-BE49-F238E27FC236}">
                <a16:creationId xmlns:a16="http://schemas.microsoft.com/office/drawing/2014/main" id="{38E9CEAB-A34E-1FCE-4148-D1DC85731605}"/>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2" name="Text Box 31">
            <a:extLst>
              <a:ext uri="{FF2B5EF4-FFF2-40B4-BE49-F238E27FC236}">
                <a16:creationId xmlns:a16="http://schemas.microsoft.com/office/drawing/2014/main" id="{D9532AB2-E301-DE6B-E364-32B4C7DB345B}"/>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34">
            <a:extLst>
              <a:ext uri="{FF2B5EF4-FFF2-40B4-BE49-F238E27FC236}">
                <a16:creationId xmlns:a16="http://schemas.microsoft.com/office/drawing/2014/main" id="{3E795C31-3E44-45E3-FB74-F5D61AC36B25}"/>
              </a:ext>
            </a:extLst>
          </p:cNvPr>
          <p:cNvGrpSpPr>
            <a:grpSpLocks/>
          </p:cNvGrpSpPr>
          <p:nvPr/>
        </p:nvGrpSpPr>
        <p:grpSpPr bwMode="auto">
          <a:xfrm>
            <a:off x="8382000" y="2438400"/>
            <a:ext cx="493713" cy="493713"/>
            <a:chOff x="5952" y="1200"/>
            <a:chExt cx="311" cy="311"/>
          </a:xfrm>
        </p:grpSpPr>
        <p:sp>
          <p:nvSpPr>
            <p:cNvPr id="94227" name="Freeform 32">
              <a:extLst>
                <a:ext uri="{FF2B5EF4-FFF2-40B4-BE49-F238E27FC236}">
                  <a16:creationId xmlns:a16="http://schemas.microsoft.com/office/drawing/2014/main" id="{162B95CE-74C8-874B-D4C7-1C0312E9A892}"/>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4228" name="Freeform 33">
              <a:extLst>
                <a:ext uri="{FF2B5EF4-FFF2-40B4-BE49-F238E27FC236}">
                  <a16:creationId xmlns:a16="http://schemas.microsoft.com/office/drawing/2014/main" id="{4573BB89-F0BF-63C4-6C7D-B7068764CC9C}"/>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22483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923FB-68E1-AD49-3783-62576CA4F032}"/>
            </a:ext>
          </a:extLst>
        </p:cNvPr>
        <p:cNvGrpSpPr/>
        <p:nvPr/>
      </p:nvGrpSpPr>
      <p:grpSpPr>
        <a:xfrm>
          <a:off x="0" y="0"/>
          <a:ext cx="0" cy="0"/>
          <a:chOff x="0" y="0"/>
          <a:chExt cx="0" cy="0"/>
        </a:xfrm>
      </p:grpSpPr>
      <p:sp>
        <p:nvSpPr>
          <p:cNvPr id="191490" name="Rectangle 2">
            <a:extLst>
              <a:ext uri="{FF2B5EF4-FFF2-40B4-BE49-F238E27FC236}">
                <a16:creationId xmlns:a16="http://schemas.microsoft.com/office/drawing/2014/main" id="{BA589315-72C5-D811-E7B0-7D6DE1CCB8A2}"/>
              </a:ext>
            </a:extLst>
          </p:cNvPr>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1491" name="Rectangle 3">
            <a:extLst>
              <a:ext uri="{FF2B5EF4-FFF2-40B4-BE49-F238E27FC236}">
                <a16:creationId xmlns:a16="http://schemas.microsoft.com/office/drawing/2014/main" id="{29FF6C49-A872-29D6-B451-877E0C779ACF}"/>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1.	</a:t>
            </a:r>
            <a:r>
              <a:rPr lang="zh-CN" altLang="en-US">
                <a:solidFill>
                  <a:srgbClr val="FFFFFF"/>
                </a:solidFill>
                <a:latin typeface="黑体" charset="0"/>
                <a:ea typeface="黑体" charset="0"/>
                <a:cs typeface="黑体" charset="0"/>
              </a:rPr>
              <a:t>神把我们放在一起成为一家人以致我们能够互相帮助</a:t>
            </a:r>
          </a:p>
        </p:txBody>
      </p:sp>
      <p:sp>
        <p:nvSpPr>
          <p:cNvPr id="94211" name="Text Box 20">
            <a:extLst>
              <a:ext uri="{FF2B5EF4-FFF2-40B4-BE49-F238E27FC236}">
                <a16:creationId xmlns:a16="http://schemas.microsoft.com/office/drawing/2014/main" id="{FF01B285-E20F-A80D-E5A4-BB1A9B45FAC8}"/>
              </a:ext>
            </a:extLst>
          </p:cNvPr>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4212" name="Text Box 21">
            <a:extLst>
              <a:ext uri="{FF2B5EF4-FFF2-40B4-BE49-F238E27FC236}">
                <a16:creationId xmlns:a16="http://schemas.microsoft.com/office/drawing/2014/main" id="{F56472CD-15C5-53DD-5698-74C2F44ABCD2}"/>
              </a:ext>
            </a:extLst>
          </p:cNvPr>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4213" name="Text Box 22">
            <a:extLst>
              <a:ext uri="{FF2B5EF4-FFF2-40B4-BE49-F238E27FC236}">
                <a16:creationId xmlns:a16="http://schemas.microsoft.com/office/drawing/2014/main" id="{8D6E2A25-4144-B862-48B4-330B59B0BB4E}"/>
              </a:ext>
            </a:extLst>
          </p:cNvPr>
          <p:cNvSpPr txBox="1">
            <a:spLocks noChangeArrowheads="1"/>
          </p:cNvSpPr>
          <p:nvPr/>
        </p:nvSpPr>
        <p:spPr bwMode="auto">
          <a:xfrm>
            <a:off x="7764463"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4214" name="Text Box 23">
            <a:extLst>
              <a:ext uri="{FF2B5EF4-FFF2-40B4-BE49-F238E27FC236}">
                <a16:creationId xmlns:a16="http://schemas.microsoft.com/office/drawing/2014/main" id="{292D6004-A010-8572-B1F3-96C72C54E8FD}"/>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黑体" charset="0"/>
              <a:ea typeface="黑体" charset="0"/>
              <a:cs typeface="黑体" charset="0"/>
            </a:endParaRPr>
          </a:p>
        </p:txBody>
      </p:sp>
      <p:sp>
        <p:nvSpPr>
          <p:cNvPr id="94215" name="Rectangle 24">
            <a:extLst>
              <a:ext uri="{FF2B5EF4-FFF2-40B4-BE49-F238E27FC236}">
                <a16:creationId xmlns:a16="http://schemas.microsoft.com/office/drawing/2014/main" id="{469A6A9B-2B10-154F-272C-CC8EC3347749}"/>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6" name="Rectangle 25">
            <a:extLst>
              <a:ext uri="{FF2B5EF4-FFF2-40B4-BE49-F238E27FC236}">
                <a16:creationId xmlns:a16="http://schemas.microsoft.com/office/drawing/2014/main" id="{E0D3B108-B311-93DE-5882-E9430AAD5C47}"/>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7" name="Rectangle 26">
            <a:extLst>
              <a:ext uri="{FF2B5EF4-FFF2-40B4-BE49-F238E27FC236}">
                <a16:creationId xmlns:a16="http://schemas.microsoft.com/office/drawing/2014/main" id="{5FF8D8C5-3E91-0EE1-1364-FD5D122BB748}"/>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191515" name="Rectangle 27">
            <a:extLst>
              <a:ext uri="{FF2B5EF4-FFF2-40B4-BE49-F238E27FC236}">
                <a16:creationId xmlns:a16="http://schemas.microsoft.com/office/drawing/2014/main" id="{6D79633A-6F51-E067-F2CA-BDD19ADF6FF0}"/>
              </a:ext>
            </a:extLst>
          </p:cNvPr>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2.	</a:t>
            </a:r>
            <a:r>
              <a:rPr lang="zh-CN" altLang="en-US" sz="3200">
                <a:solidFill>
                  <a:srgbClr val="FFFFFF"/>
                </a:solidFill>
                <a:latin typeface="黑体" charset="0"/>
                <a:ea typeface="黑体" charset="0"/>
                <a:cs typeface="黑体" charset="0"/>
              </a:rPr>
              <a:t>什么是使人和睦的人</a:t>
            </a:r>
            <a:r>
              <a:rPr lang="en-US" altLang="ja-JP" sz="3200">
                <a:solidFill>
                  <a:srgbClr val="FFFFFF"/>
                </a:solidFill>
                <a:latin typeface="黑体" charset="0"/>
                <a:ea typeface="黑体" charset="0"/>
                <a:cs typeface="Arial" charset="0"/>
              </a:rPr>
              <a:t>?</a:t>
            </a:r>
            <a:br>
              <a:rPr lang="en-US" altLang="ja-JP" sz="3200">
                <a:solidFill>
                  <a:srgbClr val="FFFFFF"/>
                </a:solidFill>
                <a:latin typeface="黑体" charset="0"/>
                <a:ea typeface="黑体" charset="0"/>
                <a:cs typeface="Arial" charset="0"/>
              </a:rPr>
            </a:br>
            <a:r>
              <a:rPr lang="zh-CN" altLang="en-US" sz="3200">
                <a:solidFill>
                  <a:srgbClr val="FFFFFF"/>
                </a:solidFill>
                <a:latin typeface="黑体" charset="0"/>
                <a:ea typeface="黑体" charset="0"/>
                <a:cs typeface="黑体" charset="0"/>
              </a:rPr>
              <a:t>谁是使人和睦的人</a:t>
            </a:r>
            <a:r>
              <a:rPr lang="en-US" altLang="ja-JP" sz="3200">
                <a:solidFill>
                  <a:srgbClr val="FFFFFF"/>
                </a:solidFill>
                <a:latin typeface="黑体" charset="0"/>
                <a:ea typeface="黑体" charset="0"/>
                <a:cs typeface="黑体" charset="0"/>
              </a:rPr>
              <a:t>?</a:t>
            </a:r>
            <a:endParaRPr lang="en-US" altLang="zh-CN" sz="3200">
              <a:solidFill>
                <a:srgbClr val="FFFFFF"/>
              </a:solidFill>
              <a:latin typeface="黑体" charset="0"/>
              <a:ea typeface="黑体" charset="0"/>
              <a:cs typeface="黑体" charset="0"/>
            </a:endParaRPr>
          </a:p>
        </p:txBody>
      </p:sp>
      <p:sp>
        <p:nvSpPr>
          <p:cNvPr id="94219" name="Rectangle 28">
            <a:extLst>
              <a:ext uri="{FF2B5EF4-FFF2-40B4-BE49-F238E27FC236}">
                <a16:creationId xmlns:a16="http://schemas.microsoft.com/office/drawing/2014/main" id="{42307086-E0B1-CE4A-F1D7-91EAD184CE96}"/>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0" name="Rectangle 29">
            <a:extLst>
              <a:ext uri="{FF2B5EF4-FFF2-40B4-BE49-F238E27FC236}">
                <a16:creationId xmlns:a16="http://schemas.microsoft.com/office/drawing/2014/main" id="{72D51D4C-5E00-F0D4-80D5-263BD3168BA7}"/>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1" name="Rectangle 30">
            <a:extLst>
              <a:ext uri="{FF2B5EF4-FFF2-40B4-BE49-F238E27FC236}">
                <a16:creationId xmlns:a16="http://schemas.microsoft.com/office/drawing/2014/main" id="{B92AEE30-AEF7-D00B-2CF4-CEA648264C8C}"/>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2" name="Text Box 31">
            <a:extLst>
              <a:ext uri="{FF2B5EF4-FFF2-40B4-BE49-F238E27FC236}">
                <a16:creationId xmlns:a16="http://schemas.microsoft.com/office/drawing/2014/main" id="{A0146654-CFBE-70B5-E47D-2911C927D69B}"/>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34">
            <a:extLst>
              <a:ext uri="{FF2B5EF4-FFF2-40B4-BE49-F238E27FC236}">
                <a16:creationId xmlns:a16="http://schemas.microsoft.com/office/drawing/2014/main" id="{5A80EC5B-09CB-214D-EBA0-3DD3C5AA6F2C}"/>
              </a:ext>
            </a:extLst>
          </p:cNvPr>
          <p:cNvGrpSpPr>
            <a:grpSpLocks/>
          </p:cNvGrpSpPr>
          <p:nvPr/>
        </p:nvGrpSpPr>
        <p:grpSpPr bwMode="auto">
          <a:xfrm>
            <a:off x="8382000" y="2438400"/>
            <a:ext cx="493713" cy="493713"/>
            <a:chOff x="5952" y="1200"/>
            <a:chExt cx="311" cy="311"/>
          </a:xfrm>
        </p:grpSpPr>
        <p:sp>
          <p:nvSpPr>
            <p:cNvPr id="94227" name="Freeform 32">
              <a:extLst>
                <a:ext uri="{FF2B5EF4-FFF2-40B4-BE49-F238E27FC236}">
                  <a16:creationId xmlns:a16="http://schemas.microsoft.com/office/drawing/2014/main" id="{3670C8F4-8485-A882-920C-11DC22DD4C17}"/>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228" name="Freeform 33">
              <a:extLst>
                <a:ext uri="{FF2B5EF4-FFF2-40B4-BE49-F238E27FC236}">
                  <a16:creationId xmlns:a16="http://schemas.microsoft.com/office/drawing/2014/main" id="{B418314C-C3EA-984B-1E98-291858E675B0}"/>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35">
            <a:extLst>
              <a:ext uri="{FF2B5EF4-FFF2-40B4-BE49-F238E27FC236}">
                <a16:creationId xmlns:a16="http://schemas.microsoft.com/office/drawing/2014/main" id="{1B811640-0022-B4A2-D279-93DCB1901E76}"/>
              </a:ext>
            </a:extLst>
          </p:cNvPr>
          <p:cNvGrpSpPr>
            <a:grpSpLocks/>
          </p:cNvGrpSpPr>
          <p:nvPr/>
        </p:nvGrpSpPr>
        <p:grpSpPr bwMode="auto">
          <a:xfrm>
            <a:off x="7315200" y="4800600"/>
            <a:ext cx="493713" cy="493713"/>
            <a:chOff x="5952" y="1200"/>
            <a:chExt cx="311" cy="311"/>
          </a:xfrm>
        </p:grpSpPr>
        <p:sp>
          <p:nvSpPr>
            <p:cNvPr id="94225" name="Freeform 36">
              <a:extLst>
                <a:ext uri="{FF2B5EF4-FFF2-40B4-BE49-F238E27FC236}">
                  <a16:creationId xmlns:a16="http://schemas.microsoft.com/office/drawing/2014/main" id="{31C89565-E70F-949B-2EA8-DDFE2FBC22DB}"/>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226" name="Freeform 37">
              <a:extLst>
                <a:ext uri="{FF2B5EF4-FFF2-40B4-BE49-F238E27FC236}">
                  <a16:creationId xmlns:a16="http://schemas.microsoft.com/office/drawing/2014/main" id="{12D8D243-3C44-F3D3-7CB1-225DED256A6A}"/>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39512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3.	</a:t>
            </a:r>
            <a:r>
              <a:rPr lang="en-US">
                <a:solidFill>
                  <a:srgbClr val="FFFFFF"/>
                </a:solidFill>
                <a:latin typeface="黑体" charset="0"/>
                <a:ea typeface="黑体" charset="0"/>
                <a:cs typeface="黑体" charset="0"/>
              </a:rPr>
              <a:t>领导无可取代</a:t>
            </a:r>
            <a:endParaRPr lang="zh-CN" altLang="en-US">
              <a:solidFill>
                <a:srgbClr val="FFFFFF"/>
              </a:solidFill>
              <a:latin typeface="黑体" charset="0"/>
              <a:ea typeface="黑体" charset="0"/>
              <a:cs typeface="黑体" charset="0"/>
            </a:endParaRPr>
          </a:p>
        </p:txBody>
      </p:sp>
      <p:sp>
        <p:nvSpPr>
          <p:cNvPr id="96259" name="Text Box 4"/>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6260" name="Text Box 5"/>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6261" name="Text Box 6"/>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6262"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6263"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4"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5"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96619" name="Rectangle 11"/>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4.	</a:t>
            </a:r>
            <a:r>
              <a:rPr lang="zh-CN" altLang="en-US" sz="3200">
                <a:solidFill>
                  <a:srgbClr val="FFFFFF"/>
                </a:solidFill>
                <a:latin typeface="黑体" charset="0"/>
                <a:ea typeface="黑体" charset="0"/>
                <a:cs typeface="黑体" charset="0"/>
              </a:rPr>
              <a:t>什么是神对于焦虑的药方？</a:t>
            </a:r>
          </a:p>
        </p:txBody>
      </p:sp>
      <p:sp>
        <p:nvSpPr>
          <p:cNvPr id="96267"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8"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9"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70"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7D2E7-35B2-0DC5-BFD9-0FFB4719BBA2}"/>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DD572EA1-1F0C-E10F-4D72-00B88CCB7109}"/>
              </a:ext>
            </a:extLst>
          </p:cNvPr>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6611" name="Rectangle 3">
            <a:extLst>
              <a:ext uri="{FF2B5EF4-FFF2-40B4-BE49-F238E27FC236}">
                <a16:creationId xmlns:a16="http://schemas.microsoft.com/office/drawing/2014/main" id="{91335A5C-5029-76AC-C6EF-32BD0C81F1C3}"/>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3.	</a:t>
            </a:r>
            <a:r>
              <a:rPr lang="en-US">
                <a:solidFill>
                  <a:srgbClr val="FFFFFF"/>
                </a:solidFill>
                <a:latin typeface="黑体" charset="0"/>
                <a:ea typeface="黑体" charset="0"/>
                <a:cs typeface="黑体" charset="0"/>
              </a:rPr>
              <a:t>领导无可取代</a:t>
            </a:r>
            <a:endParaRPr lang="zh-CN" altLang="en-US">
              <a:solidFill>
                <a:srgbClr val="FFFFFF"/>
              </a:solidFill>
              <a:latin typeface="黑体" charset="0"/>
              <a:ea typeface="黑体" charset="0"/>
              <a:cs typeface="黑体" charset="0"/>
            </a:endParaRPr>
          </a:p>
        </p:txBody>
      </p:sp>
      <p:sp>
        <p:nvSpPr>
          <p:cNvPr id="96259" name="Text Box 4">
            <a:extLst>
              <a:ext uri="{FF2B5EF4-FFF2-40B4-BE49-F238E27FC236}">
                <a16:creationId xmlns:a16="http://schemas.microsoft.com/office/drawing/2014/main" id="{0E56D296-DBB5-CA3E-FD79-B6205E4D78F0}"/>
              </a:ext>
            </a:extLst>
          </p:cNvPr>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6260" name="Text Box 5">
            <a:extLst>
              <a:ext uri="{FF2B5EF4-FFF2-40B4-BE49-F238E27FC236}">
                <a16:creationId xmlns:a16="http://schemas.microsoft.com/office/drawing/2014/main" id="{9CD91CA0-FA6B-0F69-8F9D-35BF3E5B2420}"/>
              </a:ext>
            </a:extLst>
          </p:cNvPr>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6261" name="Text Box 6">
            <a:extLst>
              <a:ext uri="{FF2B5EF4-FFF2-40B4-BE49-F238E27FC236}">
                <a16:creationId xmlns:a16="http://schemas.microsoft.com/office/drawing/2014/main" id="{3E13D9DB-AC74-043B-AA48-93D26C57E60B}"/>
              </a:ext>
            </a:extLst>
          </p:cNvPr>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6262" name="Text Box 7">
            <a:extLst>
              <a:ext uri="{FF2B5EF4-FFF2-40B4-BE49-F238E27FC236}">
                <a16:creationId xmlns:a16="http://schemas.microsoft.com/office/drawing/2014/main" id="{13CC38C4-36EE-AC8E-791D-FBDE551CBE02}"/>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6263" name="Rectangle 8">
            <a:extLst>
              <a:ext uri="{FF2B5EF4-FFF2-40B4-BE49-F238E27FC236}">
                <a16:creationId xmlns:a16="http://schemas.microsoft.com/office/drawing/2014/main" id="{D09B9104-15DC-3D99-F80A-A39C270E0D18}"/>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4" name="Rectangle 9">
            <a:extLst>
              <a:ext uri="{FF2B5EF4-FFF2-40B4-BE49-F238E27FC236}">
                <a16:creationId xmlns:a16="http://schemas.microsoft.com/office/drawing/2014/main" id="{6FBD432D-9B91-0366-9FBA-04488EB024B6}"/>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5" name="Rectangle 10">
            <a:extLst>
              <a:ext uri="{FF2B5EF4-FFF2-40B4-BE49-F238E27FC236}">
                <a16:creationId xmlns:a16="http://schemas.microsoft.com/office/drawing/2014/main" id="{7ACDBA5D-5DFE-AFDE-C330-8802655021B4}"/>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96619" name="Rectangle 11">
            <a:extLst>
              <a:ext uri="{FF2B5EF4-FFF2-40B4-BE49-F238E27FC236}">
                <a16:creationId xmlns:a16="http://schemas.microsoft.com/office/drawing/2014/main" id="{B0E3C943-453D-C619-2993-4D1A4499F2AD}"/>
              </a:ext>
            </a:extLst>
          </p:cNvPr>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4.	</a:t>
            </a:r>
            <a:r>
              <a:rPr lang="zh-CN" altLang="en-US" sz="3200">
                <a:solidFill>
                  <a:srgbClr val="FFFFFF"/>
                </a:solidFill>
                <a:latin typeface="黑体" charset="0"/>
                <a:ea typeface="黑体" charset="0"/>
                <a:cs typeface="黑体" charset="0"/>
              </a:rPr>
              <a:t>什么是神对于焦虑的药方？</a:t>
            </a:r>
          </a:p>
        </p:txBody>
      </p:sp>
      <p:sp>
        <p:nvSpPr>
          <p:cNvPr id="96267" name="Rectangle 12">
            <a:extLst>
              <a:ext uri="{FF2B5EF4-FFF2-40B4-BE49-F238E27FC236}">
                <a16:creationId xmlns:a16="http://schemas.microsoft.com/office/drawing/2014/main" id="{3780521F-DF0F-0878-8468-1CDE71D869F1}"/>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8" name="Rectangle 13">
            <a:extLst>
              <a:ext uri="{FF2B5EF4-FFF2-40B4-BE49-F238E27FC236}">
                <a16:creationId xmlns:a16="http://schemas.microsoft.com/office/drawing/2014/main" id="{14773AC6-86A2-A0D1-6CFF-37F7F493A3C5}"/>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9" name="Rectangle 14">
            <a:extLst>
              <a:ext uri="{FF2B5EF4-FFF2-40B4-BE49-F238E27FC236}">
                <a16:creationId xmlns:a16="http://schemas.microsoft.com/office/drawing/2014/main" id="{D0953A68-57CF-B273-EEBE-E6C9A988D66F}"/>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70" name="Text Box 15">
            <a:extLst>
              <a:ext uri="{FF2B5EF4-FFF2-40B4-BE49-F238E27FC236}">
                <a16:creationId xmlns:a16="http://schemas.microsoft.com/office/drawing/2014/main" id="{CAEFC156-8670-8759-1803-82E4BFD95D18}"/>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a:extLst>
              <a:ext uri="{FF2B5EF4-FFF2-40B4-BE49-F238E27FC236}">
                <a16:creationId xmlns:a16="http://schemas.microsoft.com/office/drawing/2014/main" id="{9B53FDCE-D675-024A-CE58-9F9ACFB5658F}"/>
              </a:ext>
            </a:extLst>
          </p:cNvPr>
          <p:cNvGrpSpPr>
            <a:grpSpLocks/>
          </p:cNvGrpSpPr>
          <p:nvPr/>
        </p:nvGrpSpPr>
        <p:grpSpPr bwMode="auto">
          <a:xfrm>
            <a:off x="6019800" y="2514600"/>
            <a:ext cx="493713" cy="493713"/>
            <a:chOff x="5952" y="1200"/>
            <a:chExt cx="311" cy="311"/>
          </a:xfrm>
        </p:grpSpPr>
        <p:sp>
          <p:nvSpPr>
            <p:cNvPr id="96275" name="Freeform 17">
              <a:extLst>
                <a:ext uri="{FF2B5EF4-FFF2-40B4-BE49-F238E27FC236}">
                  <a16:creationId xmlns:a16="http://schemas.microsoft.com/office/drawing/2014/main" id="{435BB685-6EDF-0221-B550-EE3F2E6D58E4}"/>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6276" name="Freeform 18">
              <a:extLst>
                <a:ext uri="{FF2B5EF4-FFF2-40B4-BE49-F238E27FC236}">
                  <a16:creationId xmlns:a16="http://schemas.microsoft.com/office/drawing/2014/main" id="{A5877892-9A4A-D566-F492-F0F611B0EF21}"/>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13887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5811-2DF6-4D0F-7F71-47ED5076CDD0}"/>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A05F2273-E078-97F8-A353-4B93D16776A8}"/>
              </a:ext>
            </a:extLst>
          </p:cNvPr>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6611" name="Rectangle 3">
            <a:extLst>
              <a:ext uri="{FF2B5EF4-FFF2-40B4-BE49-F238E27FC236}">
                <a16:creationId xmlns:a16="http://schemas.microsoft.com/office/drawing/2014/main" id="{6B3F94FA-B346-FF5F-1DFE-C12DDE2D5836}"/>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3.	</a:t>
            </a:r>
            <a:r>
              <a:rPr lang="en-US">
                <a:solidFill>
                  <a:srgbClr val="FFFFFF"/>
                </a:solidFill>
                <a:latin typeface="黑体" charset="0"/>
                <a:ea typeface="黑体" charset="0"/>
                <a:cs typeface="黑体" charset="0"/>
              </a:rPr>
              <a:t>领导无可取代</a:t>
            </a:r>
            <a:endParaRPr lang="zh-CN" altLang="en-US">
              <a:solidFill>
                <a:srgbClr val="FFFFFF"/>
              </a:solidFill>
              <a:latin typeface="黑体" charset="0"/>
              <a:ea typeface="黑体" charset="0"/>
              <a:cs typeface="黑体" charset="0"/>
            </a:endParaRPr>
          </a:p>
        </p:txBody>
      </p:sp>
      <p:sp>
        <p:nvSpPr>
          <p:cNvPr id="96259" name="Text Box 4">
            <a:extLst>
              <a:ext uri="{FF2B5EF4-FFF2-40B4-BE49-F238E27FC236}">
                <a16:creationId xmlns:a16="http://schemas.microsoft.com/office/drawing/2014/main" id="{2F3463FA-9146-4CA1-3070-F8D934811E4E}"/>
              </a:ext>
            </a:extLst>
          </p:cNvPr>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6260" name="Text Box 5">
            <a:extLst>
              <a:ext uri="{FF2B5EF4-FFF2-40B4-BE49-F238E27FC236}">
                <a16:creationId xmlns:a16="http://schemas.microsoft.com/office/drawing/2014/main" id="{DB13C6E8-2DF1-9B1C-3918-E22C74AC7AAF}"/>
              </a:ext>
            </a:extLst>
          </p:cNvPr>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6261" name="Text Box 6">
            <a:extLst>
              <a:ext uri="{FF2B5EF4-FFF2-40B4-BE49-F238E27FC236}">
                <a16:creationId xmlns:a16="http://schemas.microsoft.com/office/drawing/2014/main" id="{D1CE62BA-804B-D607-2CEE-243E539B915B}"/>
              </a:ext>
            </a:extLst>
          </p:cNvPr>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6262" name="Text Box 7">
            <a:extLst>
              <a:ext uri="{FF2B5EF4-FFF2-40B4-BE49-F238E27FC236}">
                <a16:creationId xmlns:a16="http://schemas.microsoft.com/office/drawing/2014/main" id="{0468A604-3812-7D16-2E7E-711CAB7AFEAC}"/>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6263" name="Rectangle 8">
            <a:extLst>
              <a:ext uri="{FF2B5EF4-FFF2-40B4-BE49-F238E27FC236}">
                <a16:creationId xmlns:a16="http://schemas.microsoft.com/office/drawing/2014/main" id="{8DC6F313-73C1-9AA3-107A-39211E54EED3}"/>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4" name="Rectangle 9">
            <a:extLst>
              <a:ext uri="{FF2B5EF4-FFF2-40B4-BE49-F238E27FC236}">
                <a16:creationId xmlns:a16="http://schemas.microsoft.com/office/drawing/2014/main" id="{DEE24722-45AF-BDAA-5BC2-01396ABC14C6}"/>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5" name="Rectangle 10">
            <a:extLst>
              <a:ext uri="{FF2B5EF4-FFF2-40B4-BE49-F238E27FC236}">
                <a16:creationId xmlns:a16="http://schemas.microsoft.com/office/drawing/2014/main" id="{6C25E631-47F3-B280-D742-D9D84D1E84E3}"/>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96619" name="Rectangle 11">
            <a:extLst>
              <a:ext uri="{FF2B5EF4-FFF2-40B4-BE49-F238E27FC236}">
                <a16:creationId xmlns:a16="http://schemas.microsoft.com/office/drawing/2014/main" id="{C6FEFC05-43A3-B229-0686-0463082900E9}"/>
              </a:ext>
            </a:extLst>
          </p:cNvPr>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4.	</a:t>
            </a:r>
            <a:r>
              <a:rPr lang="zh-CN" altLang="en-US" sz="3200">
                <a:solidFill>
                  <a:srgbClr val="FFFFFF"/>
                </a:solidFill>
                <a:latin typeface="黑体" charset="0"/>
                <a:ea typeface="黑体" charset="0"/>
                <a:cs typeface="黑体" charset="0"/>
              </a:rPr>
              <a:t>什么是神对于焦虑的药方？</a:t>
            </a:r>
          </a:p>
        </p:txBody>
      </p:sp>
      <p:sp>
        <p:nvSpPr>
          <p:cNvPr id="96267" name="Rectangle 12">
            <a:extLst>
              <a:ext uri="{FF2B5EF4-FFF2-40B4-BE49-F238E27FC236}">
                <a16:creationId xmlns:a16="http://schemas.microsoft.com/office/drawing/2014/main" id="{F81C2A5F-DE83-2482-5712-CD1359A8B0E6}"/>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8" name="Rectangle 13">
            <a:extLst>
              <a:ext uri="{FF2B5EF4-FFF2-40B4-BE49-F238E27FC236}">
                <a16:creationId xmlns:a16="http://schemas.microsoft.com/office/drawing/2014/main" id="{E44AEA7D-19D9-5BAB-E850-465E1C03C5C5}"/>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69" name="Rectangle 14">
            <a:extLst>
              <a:ext uri="{FF2B5EF4-FFF2-40B4-BE49-F238E27FC236}">
                <a16:creationId xmlns:a16="http://schemas.microsoft.com/office/drawing/2014/main" id="{AF53501A-1453-BC04-D77A-E349398AD6BD}"/>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6270" name="Text Box 15">
            <a:extLst>
              <a:ext uri="{FF2B5EF4-FFF2-40B4-BE49-F238E27FC236}">
                <a16:creationId xmlns:a16="http://schemas.microsoft.com/office/drawing/2014/main" id="{AF4B2B9A-5D2D-7BAD-A043-537EC64E7608}"/>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a:extLst>
              <a:ext uri="{FF2B5EF4-FFF2-40B4-BE49-F238E27FC236}">
                <a16:creationId xmlns:a16="http://schemas.microsoft.com/office/drawing/2014/main" id="{C4BE7983-AA66-862F-A720-E3331A1F4A12}"/>
              </a:ext>
            </a:extLst>
          </p:cNvPr>
          <p:cNvGrpSpPr>
            <a:grpSpLocks/>
          </p:cNvGrpSpPr>
          <p:nvPr/>
        </p:nvGrpSpPr>
        <p:grpSpPr bwMode="auto">
          <a:xfrm>
            <a:off x="6019800" y="2514600"/>
            <a:ext cx="493713" cy="493713"/>
            <a:chOff x="5952" y="1200"/>
            <a:chExt cx="311" cy="311"/>
          </a:xfrm>
        </p:grpSpPr>
        <p:sp>
          <p:nvSpPr>
            <p:cNvPr id="96275" name="Freeform 17">
              <a:extLst>
                <a:ext uri="{FF2B5EF4-FFF2-40B4-BE49-F238E27FC236}">
                  <a16:creationId xmlns:a16="http://schemas.microsoft.com/office/drawing/2014/main" id="{5BE0C8FD-5E89-B90D-020E-8B269FA6A5F3}"/>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76" name="Freeform 18">
              <a:extLst>
                <a:ext uri="{FF2B5EF4-FFF2-40B4-BE49-F238E27FC236}">
                  <a16:creationId xmlns:a16="http://schemas.microsoft.com/office/drawing/2014/main" id="{01A604CA-E1E2-BBCB-8296-B9E43333CEEE}"/>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a:extLst>
              <a:ext uri="{FF2B5EF4-FFF2-40B4-BE49-F238E27FC236}">
                <a16:creationId xmlns:a16="http://schemas.microsoft.com/office/drawing/2014/main" id="{D28BBBFE-669B-F043-82C2-46B42A9D39F9}"/>
              </a:ext>
            </a:extLst>
          </p:cNvPr>
          <p:cNvGrpSpPr>
            <a:grpSpLocks/>
          </p:cNvGrpSpPr>
          <p:nvPr/>
        </p:nvGrpSpPr>
        <p:grpSpPr bwMode="auto">
          <a:xfrm>
            <a:off x="7315200" y="4800600"/>
            <a:ext cx="493713" cy="493713"/>
            <a:chOff x="5952" y="1200"/>
            <a:chExt cx="311" cy="311"/>
          </a:xfrm>
        </p:grpSpPr>
        <p:sp>
          <p:nvSpPr>
            <p:cNvPr id="96273" name="Freeform 20">
              <a:extLst>
                <a:ext uri="{FF2B5EF4-FFF2-40B4-BE49-F238E27FC236}">
                  <a16:creationId xmlns:a16="http://schemas.microsoft.com/office/drawing/2014/main" id="{29570C37-7D5D-6D36-B1F3-9524CE0D0E2D}"/>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74" name="Freeform 21">
              <a:extLst>
                <a:ext uri="{FF2B5EF4-FFF2-40B4-BE49-F238E27FC236}">
                  <a16:creationId xmlns:a16="http://schemas.microsoft.com/office/drawing/2014/main" id="{1ED70349-9538-D5B7-1273-1C8EF6A2B185}"/>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90107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8659" name="Rectangle 3"/>
          <p:cNvSpPr>
            <a:spLocks noGrp="1" noChangeArrowheads="1"/>
          </p:cNvSpPr>
          <p:nvPr>
            <p:ph type="body" idx="1"/>
          </p:nvPr>
        </p:nvSpPr>
        <p:spPr>
          <a:xfrm>
            <a:off x="152400" y="1981200"/>
            <a:ext cx="5943600" cy="2057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5.	</a:t>
            </a:r>
            <a:r>
              <a:rPr lang="zh-CN" altLang="en-US">
                <a:solidFill>
                  <a:srgbClr val="FFFFFF"/>
                </a:solidFill>
                <a:latin typeface="黑体" charset="0"/>
                <a:ea typeface="黑体" charset="0"/>
                <a:cs typeface="黑体" charset="0"/>
              </a:rPr>
              <a:t>神的仆人的其中一项基本要素是要信靠神</a:t>
            </a:r>
          </a:p>
        </p:txBody>
      </p:sp>
      <p:sp>
        <p:nvSpPr>
          <p:cNvPr id="98307" name="Text Box 4"/>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8308" name="Text Box 5"/>
          <p:cNvSpPr txBox="1">
            <a:spLocks noChangeArrowheads="1"/>
          </p:cNvSpPr>
          <p:nvPr/>
        </p:nvSpPr>
        <p:spPr bwMode="auto">
          <a:xfrm>
            <a:off x="7092950"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8309" name="Text Box 6"/>
          <p:cNvSpPr txBox="1">
            <a:spLocks noChangeArrowheads="1"/>
          </p:cNvSpPr>
          <p:nvPr/>
        </p:nvSpPr>
        <p:spPr bwMode="auto">
          <a:xfrm>
            <a:off x="78374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8310"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8311"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2"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3"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98667" name="Rectangle 11"/>
          <p:cNvSpPr>
            <a:spLocks noChangeArrowheads="1"/>
          </p:cNvSpPr>
          <p:nvPr/>
        </p:nvSpPr>
        <p:spPr bwMode="auto">
          <a:xfrm>
            <a:off x="152400" y="3789363"/>
            <a:ext cx="5643563" cy="295275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6.	</a:t>
            </a:r>
            <a:r>
              <a:rPr lang="zh-CN" altLang="en-US" sz="3200">
                <a:solidFill>
                  <a:srgbClr val="FFFFFF"/>
                </a:solidFill>
                <a:latin typeface="黑体" charset="0"/>
                <a:ea typeface="黑体" charset="0"/>
                <a:cs typeface="黑体" charset="0"/>
              </a:rPr>
              <a:t>分别为圣的基督徒</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勇敢的委身</a:t>
            </a:r>
            <a:r>
              <a:rPr lang="en-US" altLang="zh-CN" sz="3200">
                <a:solidFill>
                  <a:srgbClr val="FFFFFF"/>
                </a:solidFill>
                <a:latin typeface="黑体" charset="0"/>
                <a:ea typeface="黑体" charset="0"/>
                <a:cs typeface="黑体" charset="0"/>
              </a:rPr>
              <a:t>, </a:t>
            </a:r>
            <a:r>
              <a:rPr lang="zh-CN" altLang="en-US" sz="3200">
                <a:solidFill>
                  <a:srgbClr val="FFFFFF"/>
                </a:solidFill>
                <a:latin typeface="黑体" charset="0"/>
                <a:ea typeface="黑体" charset="0"/>
                <a:cs typeface="黑体" charset="0"/>
              </a:rPr>
              <a:t>和持久的信念是胸怀普世的教会的三条支柱</a:t>
            </a:r>
          </a:p>
        </p:txBody>
      </p:sp>
      <p:sp>
        <p:nvSpPr>
          <p:cNvPr id="98315"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6"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7"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8"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E805-81DE-45ED-379F-ACF27C886A50}"/>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2299B59B-A0CC-F6D9-B54F-9FFB9938F197}"/>
              </a:ext>
            </a:extLst>
          </p:cNvPr>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8659" name="Rectangle 3">
            <a:extLst>
              <a:ext uri="{FF2B5EF4-FFF2-40B4-BE49-F238E27FC236}">
                <a16:creationId xmlns:a16="http://schemas.microsoft.com/office/drawing/2014/main" id="{508F95BE-61DF-B4BB-7135-77FD8C176025}"/>
              </a:ext>
            </a:extLst>
          </p:cNvPr>
          <p:cNvSpPr>
            <a:spLocks noGrp="1" noChangeArrowheads="1"/>
          </p:cNvSpPr>
          <p:nvPr>
            <p:ph type="body" idx="1"/>
          </p:nvPr>
        </p:nvSpPr>
        <p:spPr>
          <a:xfrm>
            <a:off x="152400" y="1981200"/>
            <a:ext cx="5943600" cy="2057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5.	</a:t>
            </a:r>
            <a:r>
              <a:rPr lang="zh-CN" altLang="en-US">
                <a:solidFill>
                  <a:srgbClr val="FFFFFF"/>
                </a:solidFill>
                <a:latin typeface="黑体" charset="0"/>
                <a:ea typeface="黑体" charset="0"/>
                <a:cs typeface="黑体" charset="0"/>
              </a:rPr>
              <a:t>神的仆人的其中一项基本要素是要信靠神</a:t>
            </a:r>
          </a:p>
        </p:txBody>
      </p:sp>
      <p:sp>
        <p:nvSpPr>
          <p:cNvPr id="98307" name="Text Box 4">
            <a:extLst>
              <a:ext uri="{FF2B5EF4-FFF2-40B4-BE49-F238E27FC236}">
                <a16:creationId xmlns:a16="http://schemas.microsoft.com/office/drawing/2014/main" id="{1243D693-FEEE-7A9B-3546-89790E493E5C}"/>
              </a:ext>
            </a:extLst>
          </p:cNvPr>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8308" name="Text Box 5">
            <a:extLst>
              <a:ext uri="{FF2B5EF4-FFF2-40B4-BE49-F238E27FC236}">
                <a16:creationId xmlns:a16="http://schemas.microsoft.com/office/drawing/2014/main" id="{4657E1F4-BCD1-DF24-3980-61A1002A77A6}"/>
              </a:ext>
            </a:extLst>
          </p:cNvPr>
          <p:cNvSpPr txBox="1">
            <a:spLocks noChangeArrowheads="1"/>
          </p:cNvSpPr>
          <p:nvPr/>
        </p:nvSpPr>
        <p:spPr bwMode="auto">
          <a:xfrm>
            <a:off x="7092950"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8309" name="Text Box 6">
            <a:extLst>
              <a:ext uri="{FF2B5EF4-FFF2-40B4-BE49-F238E27FC236}">
                <a16:creationId xmlns:a16="http://schemas.microsoft.com/office/drawing/2014/main" id="{8857CCA4-94E8-1821-301C-FAA641033498}"/>
              </a:ext>
            </a:extLst>
          </p:cNvPr>
          <p:cNvSpPr txBox="1">
            <a:spLocks noChangeArrowheads="1"/>
          </p:cNvSpPr>
          <p:nvPr/>
        </p:nvSpPr>
        <p:spPr bwMode="auto">
          <a:xfrm>
            <a:off x="78374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8310" name="Text Box 7">
            <a:extLst>
              <a:ext uri="{FF2B5EF4-FFF2-40B4-BE49-F238E27FC236}">
                <a16:creationId xmlns:a16="http://schemas.microsoft.com/office/drawing/2014/main" id="{FABB9DF3-A0D7-CBFE-50A0-E6F849F56F46}"/>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8311" name="Rectangle 8">
            <a:extLst>
              <a:ext uri="{FF2B5EF4-FFF2-40B4-BE49-F238E27FC236}">
                <a16:creationId xmlns:a16="http://schemas.microsoft.com/office/drawing/2014/main" id="{DE55414C-09BA-9297-B1BA-DF30819414C6}"/>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2" name="Rectangle 9">
            <a:extLst>
              <a:ext uri="{FF2B5EF4-FFF2-40B4-BE49-F238E27FC236}">
                <a16:creationId xmlns:a16="http://schemas.microsoft.com/office/drawing/2014/main" id="{49325C7A-F98B-16D0-6F31-828A07B9CE0D}"/>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3" name="Rectangle 10">
            <a:extLst>
              <a:ext uri="{FF2B5EF4-FFF2-40B4-BE49-F238E27FC236}">
                <a16:creationId xmlns:a16="http://schemas.microsoft.com/office/drawing/2014/main" id="{2C48046F-0CF9-3EED-B1BD-8DD7745778E5}"/>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98667" name="Rectangle 11">
            <a:extLst>
              <a:ext uri="{FF2B5EF4-FFF2-40B4-BE49-F238E27FC236}">
                <a16:creationId xmlns:a16="http://schemas.microsoft.com/office/drawing/2014/main" id="{8209D6D6-E28A-9190-BFEC-A64AC7717578}"/>
              </a:ext>
            </a:extLst>
          </p:cNvPr>
          <p:cNvSpPr>
            <a:spLocks noChangeArrowheads="1"/>
          </p:cNvSpPr>
          <p:nvPr/>
        </p:nvSpPr>
        <p:spPr bwMode="auto">
          <a:xfrm>
            <a:off x="152400" y="3789363"/>
            <a:ext cx="5643563" cy="295275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6.	</a:t>
            </a:r>
            <a:r>
              <a:rPr lang="zh-CN" altLang="en-US" sz="3200">
                <a:solidFill>
                  <a:srgbClr val="FFFFFF"/>
                </a:solidFill>
                <a:latin typeface="黑体" charset="0"/>
                <a:ea typeface="黑体" charset="0"/>
                <a:cs typeface="黑体" charset="0"/>
              </a:rPr>
              <a:t>分别为圣的基督徒</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勇敢的委身</a:t>
            </a:r>
            <a:r>
              <a:rPr lang="en-US" altLang="zh-CN" sz="3200">
                <a:solidFill>
                  <a:srgbClr val="FFFFFF"/>
                </a:solidFill>
                <a:latin typeface="黑体" charset="0"/>
                <a:ea typeface="黑体" charset="0"/>
                <a:cs typeface="黑体" charset="0"/>
              </a:rPr>
              <a:t>, </a:t>
            </a:r>
            <a:r>
              <a:rPr lang="zh-CN" altLang="en-US" sz="3200">
                <a:solidFill>
                  <a:srgbClr val="FFFFFF"/>
                </a:solidFill>
                <a:latin typeface="黑体" charset="0"/>
                <a:ea typeface="黑体" charset="0"/>
                <a:cs typeface="黑体" charset="0"/>
              </a:rPr>
              <a:t>和持久的信念是胸怀普世的教会的三条支柱</a:t>
            </a:r>
          </a:p>
        </p:txBody>
      </p:sp>
      <p:sp>
        <p:nvSpPr>
          <p:cNvPr id="98315" name="Rectangle 12">
            <a:extLst>
              <a:ext uri="{FF2B5EF4-FFF2-40B4-BE49-F238E27FC236}">
                <a16:creationId xmlns:a16="http://schemas.microsoft.com/office/drawing/2014/main" id="{A9F97448-4851-1F5E-B0FD-9A770767EC8A}"/>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6" name="Rectangle 13">
            <a:extLst>
              <a:ext uri="{FF2B5EF4-FFF2-40B4-BE49-F238E27FC236}">
                <a16:creationId xmlns:a16="http://schemas.microsoft.com/office/drawing/2014/main" id="{39C6096B-19B9-05D6-B2EB-E92B94653422}"/>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7" name="Rectangle 14">
            <a:extLst>
              <a:ext uri="{FF2B5EF4-FFF2-40B4-BE49-F238E27FC236}">
                <a16:creationId xmlns:a16="http://schemas.microsoft.com/office/drawing/2014/main" id="{651A6BA3-C291-9284-16A0-1B80E35C9490}"/>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8" name="Text Box 15">
            <a:extLst>
              <a:ext uri="{FF2B5EF4-FFF2-40B4-BE49-F238E27FC236}">
                <a16:creationId xmlns:a16="http://schemas.microsoft.com/office/drawing/2014/main" id="{582A72EE-58CF-DCDE-410C-6FDF8FD90349}"/>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a:extLst>
              <a:ext uri="{FF2B5EF4-FFF2-40B4-BE49-F238E27FC236}">
                <a16:creationId xmlns:a16="http://schemas.microsoft.com/office/drawing/2014/main" id="{5A9F9BDE-4FE1-05AE-D7C9-D2628E1CE0E7}"/>
              </a:ext>
            </a:extLst>
          </p:cNvPr>
          <p:cNvGrpSpPr>
            <a:grpSpLocks/>
          </p:cNvGrpSpPr>
          <p:nvPr/>
        </p:nvGrpSpPr>
        <p:grpSpPr bwMode="auto">
          <a:xfrm>
            <a:off x="8382000" y="2514600"/>
            <a:ext cx="493713" cy="493713"/>
            <a:chOff x="5952" y="1200"/>
            <a:chExt cx="311" cy="311"/>
          </a:xfrm>
        </p:grpSpPr>
        <p:sp>
          <p:nvSpPr>
            <p:cNvPr id="98323" name="Freeform 17">
              <a:extLst>
                <a:ext uri="{FF2B5EF4-FFF2-40B4-BE49-F238E27FC236}">
                  <a16:creationId xmlns:a16="http://schemas.microsoft.com/office/drawing/2014/main" id="{E0CA50CE-4134-56F4-A4B0-1055572D26A6}"/>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8324" name="Freeform 18">
              <a:extLst>
                <a:ext uri="{FF2B5EF4-FFF2-40B4-BE49-F238E27FC236}">
                  <a16:creationId xmlns:a16="http://schemas.microsoft.com/office/drawing/2014/main" id="{C7D3097E-7A36-0BC1-E7B2-B8C4CF3B4874}"/>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31303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FA34-E858-436E-0318-15B6BD4CDEBA}"/>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9DB12A5B-53EB-8A40-AF11-B4667242FEFF}"/>
              </a:ext>
            </a:extLst>
          </p:cNvPr>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8659" name="Rectangle 3">
            <a:extLst>
              <a:ext uri="{FF2B5EF4-FFF2-40B4-BE49-F238E27FC236}">
                <a16:creationId xmlns:a16="http://schemas.microsoft.com/office/drawing/2014/main" id="{9EA3F6F0-4C22-9546-A1E9-9C1ACA733D3F}"/>
              </a:ext>
            </a:extLst>
          </p:cNvPr>
          <p:cNvSpPr>
            <a:spLocks noGrp="1" noChangeArrowheads="1"/>
          </p:cNvSpPr>
          <p:nvPr>
            <p:ph type="body" idx="1"/>
          </p:nvPr>
        </p:nvSpPr>
        <p:spPr>
          <a:xfrm>
            <a:off x="152400" y="1981200"/>
            <a:ext cx="5943600" cy="2057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5.	</a:t>
            </a:r>
            <a:r>
              <a:rPr lang="zh-CN" altLang="en-US">
                <a:solidFill>
                  <a:srgbClr val="FFFFFF"/>
                </a:solidFill>
                <a:latin typeface="黑体" charset="0"/>
                <a:ea typeface="黑体" charset="0"/>
                <a:cs typeface="黑体" charset="0"/>
              </a:rPr>
              <a:t>神的仆人的其中一项基本要素是要信靠神</a:t>
            </a:r>
          </a:p>
        </p:txBody>
      </p:sp>
      <p:sp>
        <p:nvSpPr>
          <p:cNvPr id="98307" name="Text Box 4">
            <a:extLst>
              <a:ext uri="{FF2B5EF4-FFF2-40B4-BE49-F238E27FC236}">
                <a16:creationId xmlns:a16="http://schemas.microsoft.com/office/drawing/2014/main" id="{F52DA14B-08D3-E8B7-89F1-FB1E9CAE064D}"/>
              </a:ext>
            </a:extLst>
          </p:cNvPr>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8308" name="Text Box 5">
            <a:extLst>
              <a:ext uri="{FF2B5EF4-FFF2-40B4-BE49-F238E27FC236}">
                <a16:creationId xmlns:a16="http://schemas.microsoft.com/office/drawing/2014/main" id="{CDF12303-CBCA-BC97-5E73-5362597BA5B7}"/>
              </a:ext>
            </a:extLst>
          </p:cNvPr>
          <p:cNvSpPr txBox="1">
            <a:spLocks noChangeArrowheads="1"/>
          </p:cNvSpPr>
          <p:nvPr/>
        </p:nvSpPr>
        <p:spPr bwMode="auto">
          <a:xfrm>
            <a:off x="7092950"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8309" name="Text Box 6">
            <a:extLst>
              <a:ext uri="{FF2B5EF4-FFF2-40B4-BE49-F238E27FC236}">
                <a16:creationId xmlns:a16="http://schemas.microsoft.com/office/drawing/2014/main" id="{CCE25BE2-D71A-5660-EC29-A1C4601AFD5E}"/>
              </a:ext>
            </a:extLst>
          </p:cNvPr>
          <p:cNvSpPr txBox="1">
            <a:spLocks noChangeArrowheads="1"/>
          </p:cNvSpPr>
          <p:nvPr/>
        </p:nvSpPr>
        <p:spPr bwMode="auto">
          <a:xfrm>
            <a:off x="78374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8310" name="Text Box 7">
            <a:extLst>
              <a:ext uri="{FF2B5EF4-FFF2-40B4-BE49-F238E27FC236}">
                <a16:creationId xmlns:a16="http://schemas.microsoft.com/office/drawing/2014/main" id="{127F9DE3-1240-48DE-D57A-E81EBAF996A9}"/>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8311" name="Rectangle 8">
            <a:extLst>
              <a:ext uri="{FF2B5EF4-FFF2-40B4-BE49-F238E27FC236}">
                <a16:creationId xmlns:a16="http://schemas.microsoft.com/office/drawing/2014/main" id="{7D08EF25-3BB1-302D-7139-E060E30FBB3E}"/>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2" name="Rectangle 9">
            <a:extLst>
              <a:ext uri="{FF2B5EF4-FFF2-40B4-BE49-F238E27FC236}">
                <a16:creationId xmlns:a16="http://schemas.microsoft.com/office/drawing/2014/main" id="{5A8DA155-4581-763B-4C7D-AD10DDA52751}"/>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3" name="Rectangle 10">
            <a:extLst>
              <a:ext uri="{FF2B5EF4-FFF2-40B4-BE49-F238E27FC236}">
                <a16:creationId xmlns:a16="http://schemas.microsoft.com/office/drawing/2014/main" id="{E0E956DB-ACF2-3F53-0BA8-B92512CC7C0A}"/>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98667" name="Rectangle 11">
            <a:extLst>
              <a:ext uri="{FF2B5EF4-FFF2-40B4-BE49-F238E27FC236}">
                <a16:creationId xmlns:a16="http://schemas.microsoft.com/office/drawing/2014/main" id="{A4099F9B-9928-64EB-0E6E-C2D0A4C8C130}"/>
              </a:ext>
            </a:extLst>
          </p:cNvPr>
          <p:cNvSpPr>
            <a:spLocks noChangeArrowheads="1"/>
          </p:cNvSpPr>
          <p:nvPr/>
        </p:nvSpPr>
        <p:spPr bwMode="auto">
          <a:xfrm>
            <a:off x="152400" y="3789363"/>
            <a:ext cx="5643563" cy="295275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6.	</a:t>
            </a:r>
            <a:r>
              <a:rPr lang="zh-CN" altLang="en-US" sz="3200">
                <a:solidFill>
                  <a:srgbClr val="FFFFFF"/>
                </a:solidFill>
                <a:latin typeface="黑体" charset="0"/>
                <a:ea typeface="黑体" charset="0"/>
                <a:cs typeface="黑体" charset="0"/>
              </a:rPr>
              <a:t>分别为圣的基督徒</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勇敢的委身</a:t>
            </a:r>
            <a:r>
              <a:rPr lang="en-US" altLang="zh-CN" sz="3200">
                <a:solidFill>
                  <a:srgbClr val="FFFFFF"/>
                </a:solidFill>
                <a:latin typeface="黑体" charset="0"/>
                <a:ea typeface="黑体" charset="0"/>
                <a:cs typeface="黑体" charset="0"/>
              </a:rPr>
              <a:t>, </a:t>
            </a:r>
            <a:r>
              <a:rPr lang="zh-CN" altLang="en-US" sz="3200">
                <a:solidFill>
                  <a:srgbClr val="FFFFFF"/>
                </a:solidFill>
                <a:latin typeface="黑体" charset="0"/>
                <a:ea typeface="黑体" charset="0"/>
                <a:cs typeface="黑体" charset="0"/>
              </a:rPr>
              <a:t>和持久的信念是胸怀普世的教会的三条支柱</a:t>
            </a:r>
          </a:p>
        </p:txBody>
      </p:sp>
      <p:sp>
        <p:nvSpPr>
          <p:cNvPr id="98315" name="Rectangle 12">
            <a:extLst>
              <a:ext uri="{FF2B5EF4-FFF2-40B4-BE49-F238E27FC236}">
                <a16:creationId xmlns:a16="http://schemas.microsoft.com/office/drawing/2014/main" id="{0F0C9467-C5FC-B027-1712-446E63E94389}"/>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6" name="Rectangle 13">
            <a:extLst>
              <a:ext uri="{FF2B5EF4-FFF2-40B4-BE49-F238E27FC236}">
                <a16:creationId xmlns:a16="http://schemas.microsoft.com/office/drawing/2014/main" id="{FB4DB014-E90B-974D-A163-874F1418DA8E}"/>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7" name="Rectangle 14">
            <a:extLst>
              <a:ext uri="{FF2B5EF4-FFF2-40B4-BE49-F238E27FC236}">
                <a16:creationId xmlns:a16="http://schemas.microsoft.com/office/drawing/2014/main" id="{86E7F277-BA48-AACC-F7DB-6F9CBEB742C8}"/>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98318" name="Text Box 15">
            <a:extLst>
              <a:ext uri="{FF2B5EF4-FFF2-40B4-BE49-F238E27FC236}">
                <a16:creationId xmlns:a16="http://schemas.microsoft.com/office/drawing/2014/main" id="{3539D0D1-3202-054E-CB75-2E3EF4A11F1B}"/>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a:extLst>
              <a:ext uri="{FF2B5EF4-FFF2-40B4-BE49-F238E27FC236}">
                <a16:creationId xmlns:a16="http://schemas.microsoft.com/office/drawing/2014/main" id="{04C209EB-F228-56C4-D5B4-FA4F0B88DD38}"/>
              </a:ext>
            </a:extLst>
          </p:cNvPr>
          <p:cNvGrpSpPr>
            <a:grpSpLocks/>
          </p:cNvGrpSpPr>
          <p:nvPr/>
        </p:nvGrpSpPr>
        <p:grpSpPr bwMode="auto">
          <a:xfrm>
            <a:off x="8382000" y="2514600"/>
            <a:ext cx="493713" cy="493713"/>
            <a:chOff x="5952" y="1200"/>
            <a:chExt cx="311" cy="311"/>
          </a:xfrm>
        </p:grpSpPr>
        <p:sp>
          <p:nvSpPr>
            <p:cNvPr id="98323" name="Freeform 17">
              <a:extLst>
                <a:ext uri="{FF2B5EF4-FFF2-40B4-BE49-F238E27FC236}">
                  <a16:creationId xmlns:a16="http://schemas.microsoft.com/office/drawing/2014/main" id="{4E21CAB6-2045-B902-4A62-6B72B9B51AB3}"/>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324" name="Freeform 18">
              <a:extLst>
                <a:ext uri="{FF2B5EF4-FFF2-40B4-BE49-F238E27FC236}">
                  <a16:creationId xmlns:a16="http://schemas.microsoft.com/office/drawing/2014/main" id="{6A7B5464-DC05-1C1F-5198-3743B5DFE185}"/>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a:extLst>
              <a:ext uri="{FF2B5EF4-FFF2-40B4-BE49-F238E27FC236}">
                <a16:creationId xmlns:a16="http://schemas.microsoft.com/office/drawing/2014/main" id="{FDB03E7B-FDAD-BCC7-07D4-44E7DB7765C6}"/>
              </a:ext>
            </a:extLst>
          </p:cNvPr>
          <p:cNvGrpSpPr>
            <a:grpSpLocks/>
          </p:cNvGrpSpPr>
          <p:nvPr/>
        </p:nvGrpSpPr>
        <p:grpSpPr bwMode="auto">
          <a:xfrm>
            <a:off x="8458200" y="4800600"/>
            <a:ext cx="493713" cy="493713"/>
            <a:chOff x="5952" y="1200"/>
            <a:chExt cx="311" cy="311"/>
          </a:xfrm>
        </p:grpSpPr>
        <p:sp>
          <p:nvSpPr>
            <p:cNvPr id="98321" name="Freeform 20">
              <a:extLst>
                <a:ext uri="{FF2B5EF4-FFF2-40B4-BE49-F238E27FC236}">
                  <a16:creationId xmlns:a16="http://schemas.microsoft.com/office/drawing/2014/main" id="{F72CA54F-3409-F552-D695-70C41D6F7371}"/>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322" name="Freeform 21">
              <a:extLst>
                <a:ext uri="{FF2B5EF4-FFF2-40B4-BE49-F238E27FC236}">
                  <a16:creationId xmlns:a16="http://schemas.microsoft.com/office/drawing/2014/main" id="{A26AB47F-7434-527E-1711-259B26D8A4CC}"/>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35596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黑体" charset="0"/>
              </a:rPr>
              <a:t>…</a:t>
            </a:r>
            <a:endParaRPr lang="en-US" altLang="zh-CN">
              <a:latin typeface="黑体" charset="0"/>
              <a:ea typeface="黑体" charset="0"/>
              <a:cs typeface="黑体" charset="0"/>
            </a:endParaRPr>
          </a:p>
        </p:txBody>
      </p:sp>
      <p:sp>
        <p:nvSpPr>
          <p:cNvPr id="200707" name="Rectangle 1027"/>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7.	</a:t>
            </a:r>
            <a:r>
              <a:rPr lang="zh-CN" altLang="en-US">
                <a:solidFill>
                  <a:srgbClr val="FFFFFF"/>
                </a:solidFill>
                <a:latin typeface="黑体" charset="0"/>
                <a:ea typeface="黑体" charset="0"/>
                <a:cs typeface="黑体" charset="0"/>
              </a:rPr>
              <a:t>你的工作为什么</a:t>
            </a:r>
            <a:r>
              <a:rPr lang="en-US" altLang="zh-CN">
                <a:solidFill>
                  <a:srgbClr val="FFFFFF"/>
                </a:solidFill>
                <a:latin typeface="黑体" charset="0"/>
                <a:ea typeface="黑体" charset="0"/>
                <a:cs typeface="黑体" charset="0"/>
              </a:rPr>
              <a:t>/</a:t>
            </a:r>
            <a:r>
              <a:rPr lang="zh-CN" altLang="en-US">
                <a:solidFill>
                  <a:srgbClr val="FFFFFF"/>
                </a:solidFill>
                <a:latin typeface="黑体" charset="0"/>
                <a:ea typeface="黑体" charset="0"/>
                <a:cs typeface="黑体" charset="0"/>
              </a:rPr>
              <a:t>如何对神重要</a:t>
            </a:r>
            <a:r>
              <a:rPr lang="en-US" altLang="zh-CN">
                <a:solidFill>
                  <a:srgbClr val="FFFFFF"/>
                </a:solidFill>
                <a:latin typeface="黑体" charset="0"/>
                <a:ea typeface="黑体" charset="0"/>
                <a:cs typeface="黑体" charset="0"/>
              </a:rPr>
              <a:t>?</a:t>
            </a:r>
          </a:p>
        </p:txBody>
      </p:sp>
      <p:sp>
        <p:nvSpPr>
          <p:cNvPr id="100355" name="Text Box 1028"/>
          <p:cNvSpPr txBox="1">
            <a:spLocks noChangeArrowheads="1"/>
          </p:cNvSpPr>
          <p:nvPr/>
        </p:nvSpPr>
        <p:spPr bwMode="auto">
          <a:xfrm>
            <a:off x="5791200" y="1447800"/>
            <a:ext cx="796925" cy="822325"/>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endParaRPr lang="en-US" altLang="ja-JP" b="1" u="sng">
              <a:latin typeface="黑体" charset="0"/>
              <a:ea typeface="Arial" charset="0"/>
              <a:cs typeface="Arial" charset="0"/>
            </a:endParaRPr>
          </a:p>
          <a:p>
            <a:endParaRPr lang="zh-CN" altLang="en-US" b="1" u="sng">
              <a:latin typeface="黑体" charset="0"/>
              <a:ea typeface="黑体" charset="0"/>
              <a:cs typeface="黑体" charset="0"/>
            </a:endParaRPr>
          </a:p>
        </p:txBody>
      </p:sp>
      <p:sp>
        <p:nvSpPr>
          <p:cNvPr id="100356" name="Text Box 1029"/>
          <p:cNvSpPr txBox="1">
            <a:spLocks noChangeArrowheads="1"/>
          </p:cNvSpPr>
          <p:nvPr/>
        </p:nvSpPr>
        <p:spPr bwMode="auto">
          <a:xfrm>
            <a:off x="70834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0357" name="Text Box 1030"/>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0358"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AraIL" charset="0"/>
            </a:endParaRPr>
          </a:p>
        </p:txBody>
      </p:sp>
      <p:sp>
        <p:nvSpPr>
          <p:cNvPr id="100359"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0"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1"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200715" name="Rectangle 1035"/>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8.	</a:t>
            </a:r>
            <a:r>
              <a:rPr lang="zh-CN" altLang="en-US" sz="3200">
                <a:solidFill>
                  <a:srgbClr val="FFFFFF"/>
                </a:solidFill>
                <a:latin typeface="黑体" charset="0"/>
                <a:ea typeface="黑体" charset="0"/>
                <a:cs typeface="黑体" charset="0"/>
              </a:rPr>
              <a:t>向神忠心到底是上帝忠心仆人的第三个特征</a:t>
            </a:r>
          </a:p>
        </p:txBody>
      </p:sp>
      <p:sp>
        <p:nvSpPr>
          <p:cNvPr id="100363"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4"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5"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6" name="Text Box 1039"/>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latin typeface="AraIL" charset="0"/>
              </a:rPr>
              <a:t>29a</a:t>
            </a:r>
            <a:endParaRPr lang="en-US" altLang="zh-CN">
              <a:latin typeface="AraI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DFD24-3C86-A06B-E026-14992A412EE7}"/>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B76172A0-77A3-FA12-105A-81A5F4355A3B}"/>
              </a:ext>
            </a:extLst>
          </p:cNvPr>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黑体" charset="0"/>
              </a:rPr>
              <a:t>…</a:t>
            </a:r>
            <a:endParaRPr lang="en-US" altLang="zh-CN">
              <a:latin typeface="黑体" charset="0"/>
              <a:ea typeface="黑体" charset="0"/>
              <a:cs typeface="黑体" charset="0"/>
            </a:endParaRPr>
          </a:p>
        </p:txBody>
      </p:sp>
      <p:sp>
        <p:nvSpPr>
          <p:cNvPr id="200707" name="Rectangle 1027">
            <a:extLst>
              <a:ext uri="{FF2B5EF4-FFF2-40B4-BE49-F238E27FC236}">
                <a16:creationId xmlns:a16="http://schemas.microsoft.com/office/drawing/2014/main" id="{A3CF04F4-964D-F192-388B-04854DC03E10}"/>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7.	</a:t>
            </a:r>
            <a:r>
              <a:rPr lang="zh-CN" altLang="en-US">
                <a:solidFill>
                  <a:srgbClr val="FFFFFF"/>
                </a:solidFill>
                <a:latin typeface="黑体" charset="0"/>
                <a:ea typeface="黑体" charset="0"/>
                <a:cs typeface="黑体" charset="0"/>
              </a:rPr>
              <a:t>你的工作为什么</a:t>
            </a:r>
            <a:r>
              <a:rPr lang="en-US" altLang="zh-CN">
                <a:solidFill>
                  <a:srgbClr val="FFFFFF"/>
                </a:solidFill>
                <a:latin typeface="黑体" charset="0"/>
                <a:ea typeface="黑体" charset="0"/>
                <a:cs typeface="黑体" charset="0"/>
              </a:rPr>
              <a:t>/</a:t>
            </a:r>
            <a:r>
              <a:rPr lang="zh-CN" altLang="en-US">
                <a:solidFill>
                  <a:srgbClr val="FFFFFF"/>
                </a:solidFill>
                <a:latin typeface="黑体" charset="0"/>
                <a:ea typeface="黑体" charset="0"/>
                <a:cs typeface="黑体" charset="0"/>
              </a:rPr>
              <a:t>如何对神重要</a:t>
            </a:r>
            <a:r>
              <a:rPr lang="en-US" altLang="zh-CN">
                <a:solidFill>
                  <a:srgbClr val="FFFFFF"/>
                </a:solidFill>
                <a:latin typeface="黑体" charset="0"/>
                <a:ea typeface="黑体" charset="0"/>
                <a:cs typeface="黑体" charset="0"/>
              </a:rPr>
              <a:t>?</a:t>
            </a:r>
          </a:p>
        </p:txBody>
      </p:sp>
      <p:sp>
        <p:nvSpPr>
          <p:cNvPr id="100355" name="Text Box 1028">
            <a:extLst>
              <a:ext uri="{FF2B5EF4-FFF2-40B4-BE49-F238E27FC236}">
                <a16:creationId xmlns:a16="http://schemas.microsoft.com/office/drawing/2014/main" id="{D758B311-4531-0924-34DD-A6AB4A321B38}"/>
              </a:ext>
            </a:extLst>
          </p:cNvPr>
          <p:cNvSpPr txBox="1">
            <a:spLocks noChangeArrowheads="1"/>
          </p:cNvSpPr>
          <p:nvPr/>
        </p:nvSpPr>
        <p:spPr bwMode="auto">
          <a:xfrm>
            <a:off x="5791200" y="1447800"/>
            <a:ext cx="796925" cy="822325"/>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endParaRPr lang="en-US" altLang="ja-JP" b="1" u="sng">
              <a:latin typeface="黑体" charset="0"/>
              <a:ea typeface="Arial" charset="0"/>
              <a:cs typeface="Arial" charset="0"/>
            </a:endParaRPr>
          </a:p>
          <a:p>
            <a:endParaRPr lang="zh-CN" altLang="en-US" b="1" u="sng">
              <a:latin typeface="黑体" charset="0"/>
              <a:ea typeface="黑体" charset="0"/>
              <a:cs typeface="黑体" charset="0"/>
            </a:endParaRPr>
          </a:p>
        </p:txBody>
      </p:sp>
      <p:sp>
        <p:nvSpPr>
          <p:cNvPr id="100356" name="Text Box 1029">
            <a:extLst>
              <a:ext uri="{FF2B5EF4-FFF2-40B4-BE49-F238E27FC236}">
                <a16:creationId xmlns:a16="http://schemas.microsoft.com/office/drawing/2014/main" id="{26E0D706-5EB5-BC2C-C1E6-8C0F1134BF08}"/>
              </a:ext>
            </a:extLst>
          </p:cNvPr>
          <p:cNvSpPr txBox="1">
            <a:spLocks noChangeArrowheads="1"/>
          </p:cNvSpPr>
          <p:nvPr/>
        </p:nvSpPr>
        <p:spPr bwMode="auto">
          <a:xfrm>
            <a:off x="70834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0357" name="Text Box 1030">
            <a:extLst>
              <a:ext uri="{FF2B5EF4-FFF2-40B4-BE49-F238E27FC236}">
                <a16:creationId xmlns:a16="http://schemas.microsoft.com/office/drawing/2014/main" id="{05003195-DF16-1E90-B6C8-0CED5F439538}"/>
              </a:ext>
            </a:extLst>
          </p:cNvPr>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0358" name="Text Box 1031">
            <a:extLst>
              <a:ext uri="{FF2B5EF4-FFF2-40B4-BE49-F238E27FC236}">
                <a16:creationId xmlns:a16="http://schemas.microsoft.com/office/drawing/2014/main" id="{1ECC0920-9BEB-E52A-C275-FB75AFA93579}"/>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AraIL" charset="0"/>
            </a:endParaRPr>
          </a:p>
        </p:txBody>
      </p:sp>
      <p:sp>
        <p:nvSpPr>
          <p:cNvPr id="100359" name="Rectangle 1032">
            <a:extLst>
              <a:ext uri="{FF2B5EF4-FFF2-40B4-BE49-F238E27FC236}">
                <a16:creationId xmlns:a16="http://schemas.microsoft.com/office/drawing/2014/main" id="{615AA624-62F2-8C29-28DC-754D73CA179A}"/>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0" name="Rectangle 1033">
            <a:extLst>
              <a:ext uri="{FF2B5EF4-FFF2-40B4-BE49-F238E27FC236}">
                <a16:creationId xmlns:a16="http://schemas.microsoft.com/office/drawing/2014/main" id="{51CD5418-1652-11EF-FEF1-FE7FEA1B9E19}"/>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1" name="Rectangle 1034">
            <a:extLst>
              <a:ext uri="{FF2B5EF4-FFF2-40B4-BE49-F238E27FC236}">
                <a16:creationId xmlns:a16="http://schemas.microsoft.com/office/drawing/2014/main" id="{1F988390-AD3A-8E20-63B7-B9569FD2401A}"/>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200715" name="Rectangle 1035">
            <a:extLst>
              <a:ext uri="{FF2B5EF4-FFF2-40B4-BE49-F238E27FC236}">
                <a16:creationId xmlns:a16="http://schemas.microsoft.com/office/drawing/2014/main" id="{BC9AD889-C16D-1898-D2B2-15C68906A5FC}"/>
              </a:ext>
            </a:extLst>
          </p:cNvPr>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8.	</a:t>
            </a:r>
            <a:r>
              <a:rPr lang="zh-CN" altLang="en-US" sz="3200">
                <a:solidFill>
                  <a:srgbClr val="FFFFFF"/>
                </a:solidFill>
                <a:latin typeface="黑体" charset="0"/>
                <a:ea typeface="黑体" charset="0"/>
                <a:cs typeface="黑体" charset="0"/>
              </a:rPr>
              <a:t>向神忠心到底是上帝忠心仆人的第三个特征</a:t>
            </a:r>
          </a:p>
        </p:txBody>
      </p:sp>
      <p:sp>
        <p:nvSpPr>
          <p:cNvPr id="100363" name="Rectangle 1036">
            <a:extLst>
              <a:ext uri="{FF2B5EF4-FFF2-40B4-BE49-F238E27FC236}">
                <a16:creationId xmlns:a16="http://schemas.microsoft.com/office/drawing/2014/main" id="{0DE059FB-FE30-841B-9223-203BDE9E9B1D}"/>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4" name="Rectangle 1037">
            <a:extLst>
              <a:ext uri="{FF2B5EF4-FFF2-40B4-BE49-F238E27FC236}">
                <a16:creationId xmlns:a16="http://schemas.microsoft.com/office/drawing/2014/main" id="{D45FF641-1360-ACA9-464D-559573837ECF}"/>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5" name="Rectangle 1038">
            <a:extLst>
              <a:ext uri="{FF2B5EF4-FFF2-40B4-BE49-F238E27FC236}">
                <a16:creationId xmlns:a16="http://schemas.microsoft.com/office/drawing/2014/main" id="{3AE7F037-5CB1-D36A-40E2-BFAA348BA812}"/>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6" name="Text Box 1039">
            <a:extLst>
              <a:ext uri="{FF2B5EF4-FFF2-40B4-BE49-F238E27FC236}">
                <a16:creationId xmlns:a16="http://schemas.microsoft.com/office/drawing/2014/main" id="{05D44850-197E-80DD-0DDF-0FABBD7F786E}"/>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latin typeface="AraIL" charset="0"/>
              </a:rPr>
              <a:t>29a</a:t>
            </a:r>
            <a:endParaRPr lang="en-US" altLang="zh-CN">
              <a:latin typeface="AraIL" charset="0"/>
            </a:endParaRPr>
          </a:p>
        </p:txBody>
      </p:sp>
      <p:grpSp>
        <p:nvGrpSpPr>
          <p:cNvPr id="2" name="Group 1040">
            <a:extLst>
              <a:ext uri="{FF2B5EF4-FFF2-40B4-BE49-F238E27FC236}">
                <a16:creationId xmlns:a16="http://schemas.microsoft.com/office/drawing/2014/main" id="{B5710AF6-9898-CD72-1FFE-8BFB3CB2E2B4}"/>
              </a:ext>
            </a:extLst>
          </p:cNvPr>
          <p:cNvGrpSpPr>
            <a:grpSpLocks/>
          </p:cNvGrpSpPr>
          <p:nvPr/>
        </p:nvGrpSpPr>
        <p:grpSpPr bwMode="auto">
          <a:xfrm>
            <a:off x="7239000" y="2514600"/>
            <a:ext cx="493713" cy="493713"/>
            <a:chOff x="5952" y="1200"/>
            <a:chExt cx="311" cy="311"/>
          </a:xfrm>
        </p:grpSpPr>
        <p:sp>
          <p:nvSpPr>
            <p:cNvPr id="100371" name="Freeform 1041">
              <a:extLst>
                <a:ext uri="{FF2B5EF4-FFF2-40B4-BE49-F238E27FC236}">
                  <a16:creationId xmlns:a16="http://schemas.microsoft.com/office/drawing/2014/main" id="{BDEAAF01-4767-4FC8-EF93-718B29606388}"/>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0372" name="Freeform 1042">
              <a:extLst>
                <a:ext uri="{FF2B5EF4-FFF2-40B4-BE49-F238E27FC236}">
                  <a16:creationId xmlns:a16="http://schemas.microsoft.com/office/drawing/2014/main" id="{CD858D0A-EDED-A2FC-46E2-72B6F3CA365A}"/>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8981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8"/>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0" name="Rectangle 1029"/>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1" name="Rectangle 2"/>
          <p:cNvSpPr>
            <a:spLocks noGrp="1" noChangeArrowheads="1"/>
          </p:cNvSpPr>
          <p:nvPr>
            <p:ph type="ctrTitle"/>
          </p:nvPr>
        </p:nvSpPr>
        <p:spPr>
          <a:xfrm>
            <a:off x="685800" y="228600"/>
            <a:ext cx="7772400" cy="762000"/>
          </a:xfrm>
          <a:solidFill>
            <a:schemeClr val="accent1"/>
          </a:solidFill>
        </p:spPr>
        <p:txBody>
          <a:bodyPr/>
          <a:lstStyle/>
          <a:p>
            <a:pPr eaLnBrk="1" hangingPunct="1"/>
            <a:r>
              <a:rPr lang="zh-CN" altLang="en-US" sz="4800">
                <a:latin typeface="黑体" charset="0"/>
                <a:ea typeface="黑体" charset="0"/>
                <a:cs typeface="黑体" charset="0"/>
              </a:rPr>
              <a:t>“中心意思”的重要性</a:t>
            </a:r>
          </a:p>
        </p:txBody>
      </p:sp>
      <p:sp>
        <p:nvSpPr>
          <p:cNvPr id="83972" name="Rectangle 3"/>
          <p:cNvSpPr>
            <a:spLocks noGrp="1" noChangeArrowheads="1"/>
          </p:cNvSpPr>
          <p:nvPr>
            <p:ph type="subTitle" idx="1"/>
          </p:nvPr>
        </p:nvSpPr>
        <p:spPr>
          <a:xfrm>
            <a:off x="76200" y="1371600"/>
            <a:ext cx="8991600" cy="5334000"/>
          </a:xfrm>
          <a:solidFill>
            <a:schemeClr val="accent1"/>
          </a:solidFill>
        </p:spPr>
        <p:txBody>
          <a:bodyPr/>
          <a:lstStyle/>
          <a:p>
            <a:pPr algn="just" eaLnBrk="1" hangingPunct="1">
              <a:buFont typeface="Wingdings" charset="0"/>
              <a:buNone/>
            </a:pPr>
            <a:r>
              <a:rPr lang="ja-JP" altLang="en-US" sz="4000">
                <a:latin typeface="黑体" charset="0"/>
                <a:ea typeface="黑体" charset="0"/>
                <a:cs typeface="黑体" charset="0"/>
              </a:rPr>
              <a:t>“</a:t>
            </a:r>
            <a:r>
              <a:rPr lang="zh-CN" altLang="en-US" sz="4000">
                <a:latin typeface="黑体" charset="0"/>
                <a:ea typeface="黑体" charset="0"/>
                <a:cs typeface="黑体" charset="0"/>
              </a:rPr>
              <a:t>释经讲道的定义肯定释经讲道将传达圣经中的思想。这肯定是很明显的。一篇讲道应该像一颗子弹，而不是霰弹。理想情况下，每篇讲道都应该解释、理解、应用经文中单一的中心意思。这中心意思被其他次要意思支持，但两者都从该段经文或其他经文抽出。</a:t>
            </a:r>
            <a:r>
              <a:rPr lang="ja-JP" altLang="en-US" sz="4000">
                <a:latin typeface="黑体" charset="0"/>
                <a:ea typeface="黑体" charset="0"/>
                <a:cs typeface="黑体" charset="0"/>
              </a:rPr>
              <a:t>”</a:t>
            </a:r>
            <a:br>
              <a:rPr lang="en-US" altLang="ja-JP" sz="4000">
                <a:latin typeface="黑体" charset="0"/>
                <a:ea typeface="黑体" charset="0"/>
                <a:cs typeface="黑体" charset="0"/>
              </a:rPr>
            </a:br>
            <a:r>
              <a:rPr lang="en-US" altLang="ja-JP" b="1">
                <a:latin typeface="黑体" charset="0"/>
                <a:ea typeface="黑体" charset="0"/>
                <a:cs typeface="黑体" charset="0"/>
              </a:rPr>
              <a:t>(Haddon Robinson, </a:t>
            </a:r>
            <a:r>
              <a:rPr lang="en-US" altLang="ja-JP" b="1" i="1">
                <a:latin typeface="黑体" charset="0"/>
                <a:ea typeface="黑体" charset="0"/>
                <a:cs typeface="黑体" charset="0"/>
              </a:rPr>
              <a:t>Biblical Preaching</a:t>
            </a:r>
            <a:r>
              <a:rPr lang="en-US" altLang="ja-JP" b="1">
                <a:latin typeface="黑体" charset="0"/>
                <a:ea typeface="黑体" charset="0"/>
                <a:cs typeface="黑体" charset="0"/>
              </a:rPr>
              <a:t>, 33)</a:t>
            </a:r>
            <a:endParaRPr lang="en-US" altLang="zh-CN" b="1">
              <a:latin typeface="黑体" charset="0"/>
              <a:ea typeface="黑体" charset="0"/>
              <a:cs typeface="黑体" charset="0"/>
            </a:endParaRPr>
          </a:p>
        </p:txBody>
      </p:sp>
      <p:sp>
        <p:nvSpPr>
          <p:cNvPr id="83973" name="Text Box 4"/>
          <p:cNvSpPr txBox="1">
            <a:spLocks noChangeArrowheads="1"/>
          </p:cNvSpPr>
          <p:nvPr/>
        </p:nvSpPr>
        <p:spPr bwMode="auto">
          <a:xfrm>
            <a:off x="8543925" y="76200"/>
            <a:ext cx="52387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rPr>
              <a:t>29</a:t>
            </a:r>
            <a:endParaRPr lang="en-US" altLang="zh-CN">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F856B-D6B1-B3CC-0932-A7B499E00008}"/>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0E9389A2-A33C-45A0-1421-E846ADB7970A}"/>
              </a:ext>
            </a:extLst>
          </p:cNvPr>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黑体" charset="0"/>
              </a:rPr>
              <a:t>…</a:t>
            </a:r>
            <a:endParaRPr lang="en-US" altLang="zh-CN">
              <a:latin typeface="黑体" charset="0"/>
              <a:ea typeface="黑体" charset="0"/>
              <a:cs typeface="黑体" charset="0"/>
            </a:endParaRPr>
          </a:p>
        </p:txBody>
      </p:sp>
      <p:sp>
        <p:nvSpPr>
          <p:cNvPr id="200707" name="Rectangle 1027">
            <a:extLst>
              <a:ext uri="{FF2B5EF4-FFF2-40B4-BE49-F238E27FC236}">
                <a16:creationId xmlns:a16="http://schemas.microsoft.com/office/drawing/2014/main" id="{754BDEF1-8F9E-676D-5667-5ACB496EF3BB}"/>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7.	</a:t>
            </a:r>
            <a:r>
              <a:rPr lang="zh-CN" altLang="en-US">
                <a:solidFill>
                  <a:srgbClr val="FFFFFF"/>
                </a:solidFill>
                <a:latin typeface="黑体" charset="0"/>
                <a:ea typeface="黑体" charset="0"/>
                <a:cs typeface="黑体" charset="0"/>
              </a:rPr>
              <a:t>你的工作为什么</a:t>
            </a:r>
            <a:r>
              <a:rPr lang="en-US" altLang="zh-CN">
                <a:solidFill>
                  <a:srgbClr val="FFFFFF"/>
                </a:solidFill>
                <a:latin typeface="黑体" charset="0"/>
                <a:ea typeface="黑体" charset="0"/>
                <a:cs typeface="黑体" charset="0"/>
              </a:rPr>
              <a:t>/</a:t>
            </a:r>
            <a:r>
              <a:rPr lang="zh-CN" altLang="en-US">
                <a:solidFill>
                  <a:srgbClr val="FFFFFF"/>
                </a:solidFill>
                <a:latin typeface="黑体" charset="0"/>
                <a:ea typeface="黑体" charset="0"/>
                <a:cs typeface="黑体" charset="0"/>
              </a:rPr>
              <a:t>如何对神重要</a:t>
            </a:r>
            <a:r>
              <a:rPr lang="en-US" altLang="zh-CN">
                <a:solidFill>
                  <a:srgbClr val="FFFFFF"/>
                </a:solidFill>
                <a:latin typeface="黑体" charset="0"/>
                <a:ea typeface="黑体" charset="0"/>
                <a:cs typeface="黑体" charset="0"/>
              </a:rPr>
              <a:t>?</a:t>
            </a:r>
          </a:p>
        </p:txBody>
      </p:sp>
      <p:sp>
        <p:nvSpPr>
          <p:cNvPr id="100355" name="Text Box 1028">
            <a:extLst>
              <a:ext uri="{FF2B5EF4-FFF2-40B4-BE49-F238E27FC236}">
                <a16:creationId xmlns:a16="http://schemas.microsoft.com/office/drawing/2014/main" id="{97E738BC-61BA-D382-7704-5BAD822267B8}"/>
              </a:ext>
            </a:extLst>
          </p:cNvPr>
          <p:cNvSpPr txBox="1">
            <a:spLocks noChangeArrowheads="1"/>
          </p:cNvSpPr>
          <p:nvPr/>
        </p:nvSpPr>
        <p:spPr bwMode="auto">
          <a:xfrm>
            <a:off x="5791200" y="1447800"/>
            <a:ext cx="796925" cy="822325"/>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endParaRPr lang="en-US" altLang="ja-JP" b="1" u="sng">
              <a:latin typeface="黑体" charset="0"/>
              <a:ea typeface="Arial" charset="0"/>
              <a:cs typeface="Arial" charset="0"/>
            </a:endParaRPr>
          </a:p>
          <a:p>
            <a:endParaRPr lang="zh-CN" altLang="en-US" b="1" u="sng">
              <a:latin typeface="黑体" charset="0"/>
              <a:ea typeface="黑体" charset="0"/>
              <a:cs typeface="黑体" charset="0"/>
            </a:endParaRPr>
          </a:p>
        </p:txBody>
      </p:sp>
      <p:sp>
        <p:nvSpPr>
          <p:cNvPr id="100356" name="Text Box 1029">
            <a:extLst>
              <a:ext uri="{FF2B5EF4-FFF2-40B4-BE49-F238E27FC236}">
                <a16:creationId xmlns:a16="http://schemas.microsoft.com/office/drawing/2014/main" id="{F0506CB2-FF7E-E928-ED87-1223A98F55FB}"/>
              </a:ext>
            </a:extLst>
          </p:cNvPr>
          <p:cNvSpPr txBox="1">
            <a:spLocks noChangeArrowheads="1"/>
          </p:cNvSpPr>
          <p:nvPr/>
        </p:nvSpPr>
        <p:spPr bwMode="auto">
          <a:xfrm>
            <a:off x="70834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0357" name="Text Box 1030">
            <a:extLst>
              <a:ext uri="{FF2B5EF4-FFF2-40B4-BE49-F238E27FC236}">
                <a16:creationId xmlns:a16="http://schemas.microsoft.com/office/drawing/2014/main" id="{8E3A09D9-90E2-BC3D-8C90-73455B954DDA}"/>
              </a:ext>
            </a:extLst>
          </p:cNvPr>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0358" name="Text Box 1031">
            <a:extLst>
              <a:ext uri="{FF2B5EF4-FFF2-40B4-BE49-F238E27FC236}">
                <a16:creationId xmlns:a16="http://schemas.microsoft.com/office/drawing/2014/main" id="{EB988CE5-7DAF-9151-8174-1DB86711FBCE}"/>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AraIL" charset="0"/>
            </a:endParaRPr>
          </a:p>
        </p:txBody>
      </p:sp>
      <p:sp>
        <p:nvSpPr>
          <p:cNvPr id="100359" name="Rectangle 1032">
            <a:extLst>
              <a:ext uri="{FF2B5EF4-FFF2-40B4-BE49-F238E27FC236}">
                <a16:creationId xmlns:a16="http://schemas.microsoft.com/office/drawing/2014/main" id="{34D4D877-0393-4F13-8E0B-875044BF57D1}"/>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0" name="Rectangle 1033">
            <a:extLst>
              <a:ext uri="{FF2B5EF4-FFF2-40B4-BE49-F238E27FC236}">
                <a16:creationId xmlns:a16="http://schemas.microsoft.com/office/drawing/2014/main" id="{7679F195-5B38-BF97-A19E-74B7ECD824B0}"/>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1" name="Rectangle 1034">
            <a:extLst>
              <a:ext uri="{FF2B5EF4-FFF2-40B4-BE49-F238E27FC236}">
                <a16:creationId xmlns:a16="http://schemas.microsoft.com/office/drawing/2014/main" id="{60DFCF98-94DB-C149-B11D-6DDA17B5F747}"/>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200715" name="Rectangle 1035">
            <a:extLst>
              <a:ext uri="{FF2B5EF4-FFF2-40B4-BE49-F238E27FC236}">
                <a16:creationId xmlns:a16="http://schemas.microsoft.com/office/drawing/2014/main" id="{488E740F-8BFC-AFF2-E022-3B63092425DE}"/>
              </a:ext>
            </a:extLst>
          </p:cNvPr>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8.	</a:t>
            </a:r>
            <a:r>
              <a:rPr lang="zh-CN" altLang="en-US" sz="3200">
                <a:solidFill>
                  <a:srgbClr val="FFFFFF"/>
                </a:solidFill>
                <a:latin typeface="黑体" charset="0"/>
                <a:ea typeface="黑体" charset="0"/>
                <a:cs typeface="黑体" charset="0"/>
              </a:rPr>
              <a:t>向神忠心到底是上帝忠心仆人的第三个特征</a:t>
            </a:r>
          </a:p>
        </p:txBody>
      </p:sp>
      <p:sp>
        <p:nvSpPr>
          <p:cNvPr id="100363" name="Rectangle 1036">
            <a:extLst>
              <a:ext uri="{FF2B5EF4-FFF2-40B4-BE49-F238E27FC236}">
                <a16:creationId xmlns:a16="http://schemas.microsoft.com/office/drawing/2014/main" id="{19401E5A-F949-94EE-DF4C-B9E7B197076A}"/>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4" name="Rectangle 1037">
            <a:extLst>
              <a:ext uri="{FF2B5EF4-FFF2-40B4-BE49-F238E27FC236}">
                <a16:creationId xmlns:a16="http://schemas.microsoft.com/office/drawing/2014/main" id="{E45ECDBB-E157-0C11-A065-4DADD7CFD3C5}"/>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5" name="Rectangle 1038">
            <a:extLst>
              <a:ext uri="{FF2B5EF4-FFF2-40B4-BE49-F238E27FC236}">
                <a16:creationId xmlns:a16="http://schemas.microsoft.com/office/drawing/2014/main" id="{8B7FFD38-3399-DF84-7777-97A40AF958D2}"/>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AraIL" charset="0"/>
            </a:endParaRPr>
          </a:p>
        </p:txBody>
      </p:sp>
      <p:sp>
        <p:nvSpPr>
          <p:cNvPr id="100366" name="Text Box 1039">
            <a:extLst>
              <a:ext uri="{FF2B5EF4-FFF2-40B4-BE49-F238E27FC236}">
                <a16:creationId xmlns:a16="http://schemas.microsoft.com/office/drawing/2014/main" id="{A030C8FD-435B-AB88-5D1E-C5B1FA20776A}"/>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latin typeface="AraIL" charset="0"/>
              </a:rPr>
              <a:t>29a</a:t>
            </a:r>
            <a:endParaRPr lang="en-US" altLang="zh-CN">
              <a:latin typeface="AraIL" charset="0"/>
            </a:endParaRPr>
          </a:p>
        </p:txBody>
      </p:sp>
      <p:grpSp>
        <p:nvGrpSpPr>
          <p:cNvPr id="2" name="Group 1040">
            <a:extLst>
              <a:ext uri="{FF2B5EF4-FFF2-40B4-BE49-F238E27FC236}">
                <a16:creationId xmlns:a16="http://schemas.microsoft.com/office/drawing/2014/main" id="{1260E04C-C350-5B52-D51B-1C40DA618C11}"/>
              </a:ext>
            </a:extLst>
          </p:cNvPr>
          <p:cNvGrpSpPr>
            <a:grpSpLocks/>
          </p:cNvGrpSpPr>
          <p:nvPr/>
        </p:nvGrpSpPr>
        <p:grpSpPr bwMode="auto">
          <a:xfrm>
            <a:off x="7239000" y="2514600"/>
            <a:ext cx="493713" cy="493713"/>
            <a:chOff x="5952" y="1200"/>
            <a:chExt cx="311" cy="311"/>
          </a:xfrm>
        </p:grpSpPr>
        <p:sp>
          <p:nvSpPr>
            <p:cNvPr id="100371" name="Freeform 1041">
              <a:extLst>
                <a:ext uri="{FF2B5EF4-FFF2-40B4-BE49-F238E27FC236}">
                  <a16:creationId xmlns:a16="http://schemas.microsoft.com/office/drawing/2014/main" id="{7146BA38-CDD1-6B51-4E05-7A4BC59FF4C2}"/>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372" name="Freeform 1042">
              <a:extLst>
                <a:ext uri="{FF2B5EF4-FFF2-40B4-BE49-F238E27FC236}">
                  <a16:creationId xmlns:a16="http://schemas.microsoft.com/office/drawing/2014/main" id="{0D649FB8-BA6B-D8F8-3495-8F4982E02267}"/>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043">
            <a:extLst>
              <a:ext uri="{FF2B5EF4-FFF2-40B4-BE49-F238E27FC236}">
                <a16:creationId xmlns:a16="http://schemas.microsoft.com/office/drawing/2014/main" id="{7150CFB4-C58E-AF21-A587-E8783A36363D}"/>
              </a:ext>
            </a:extLst>
          </p:cNvPr>
          <p:cNvGrpSpPr>
            <a:grpSpLocks/>
          </p:cNvGrpSpPr>
          <p:nvPr/>
        </p:nvGrpSpPr>
        <p:grpSpPr bwMode="auto">
          <a:xfrm>
            <a:off x="8382000" y="4800600"/>
            <a:ext cx="493713" cy="493713"/>
            <a:chOff x="5952" y="1200"/>
            <a:chExt cx="311" cy="311"/>
          </a:xfrm>
        </p:grpSpPr>
        <p:sp>
          <p:nvSpPr>
            <p:cNvPr id="100369" name="Freeform 1044">
              <a:extLst>
                <a:ext uri="{FF2B5EF4-FFF2-40B4-BE49-F238E27FC236}">
                  <a16:creationId xmlns:a16="http://schemas.microsoft.com/office/drawing/2014/main" id="{C51B0A63-854B-FCCC-95C7-021E8A947568}"/>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370" name="Freeform 1045">
              <a:extLst>
                <a:ext uri="{FF2B5EF4-FFF2-40B4-BE49-F238E27FC236}">
                  <a16:creationId xmlns:a16="http://schemas.microsoft.com/office/drawing/2014/main" id="{85E82D3A-9000-87BB-A180-2A7EC0497E03}"/>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85718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202755"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9.	</a:t>
            </a:r>
            <a:r>
              <a:rPr lang="zh-CN" altLang="en-US">
                <a:solidFill>
                  <a:srgbClr val="FFFFFF"/>
                </a:solidFill>
                <a:latin typeface="黑体" charset="0"/>
                <a:ea typeface="黑体" charset="0"/>
                <a:cs typeface="黑体" charset="0"/>
              </a:rPr>
              <a:t>作为基督徒</a:t>
            </a:r>
            <a:r>
              <a:rPr lang="en-US" altLang="zh-CN">
                <a:solidFill>
                  <a:srgbClr val="FFFFFF"/>
                </a:solidFill>
                <a:latin typeface="黑体" charset="0"/>
                <a:ea typeface="黑体" charset="0"/>
                <a:cs typeface="Arial" charset="0"/>
              </a:rPr>
              <a:t>, </a:t>
            </a:r>
            <a:r>
              <a:rPr lang="zh-CN" altLang="en-US">
                <a:solidFill>
                  <a:srgbClr val="FFFFFF"/>
                </a:solidFill>
                <a:latin typeface="黑体" charset="0"/>
                <a:ea typeface="黑体" charset="0"/>
                <a:cs typeface="黑体" charset="0"/>
              </a:rPr>
              <a:t>我们当思想耶稣的事</a:t>
            </a:r>
          </a:p>
        </p:txBody>
      </p:sp>
      <p:sp>
        <p:nvSpPr>
          <p:cNvPr id="102403" name="Text Box 4"/>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102404" name="Text Box 5"/>
          <p:cNvSpPr txBox="1">
            <a:spLocks noChangeArrowheads="1"/>
          </p:cNvSpPr>
          <p:nvPr/>
        </p:nvSpPr>
        <p:spPr bwMode="auto">
          <a:xfrm>
            <a:off x="70707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2405" name="Text Box 6"/>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2406"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102407"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08"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09"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202763" name="Rectangle 11"/>
          <p:cNvSpPr>
            <a:spLocks noChangeArrowheads="1"/>
          </p:cNvSpPr>
          <p:nvPr/>
        </p:nvSpPr>
        <p:spPr bwMode="auto">
          <a:xfrm>
            <a:off x="457200" y="4267200"/>
            <a:ext cx="54102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10.	</a:t>
            </a:r>
            <a:r>
              <a:rPr lang="zh-CN" altLang="en-US" sz="3200">
                <a:solidFill>
                  <a:srgbClr val="FFFFFF"/>
                </a:solidFill>
                <a:latin typeface="黑体" charset="0"/>
                <a:ea typeface="黑体" charset="0"/>
                <a:cs typeface="黑体" charset="0"/>
              </a:rPr>
              <a:t>为什么许多在前的将要在后</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在后的将要在前</a:t>
            </a:r>
            <a:r>
              <a:rPr lang="en-US" altLang="zh-CN" sz="3200">
                <a:solidFill>
                  <a:srgbClr val="FFFFFF"/>
                </a:solidFill>
                <a:latin typeface="黑体" charset="0"/>
                <a:ea typeface="黑体" charset="0"/>
                <a:cs typeface="黑体" charset="0"/>
              </a:rPr>
              <a:t>?</a:t>
            </a:r>
          </a:p>
        </p:txBody>
      </p:sp>
      <p:sp>
        <p:nvSpPr>
          <p:cNvPr id="102411"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12"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13"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14"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68D83-4E96-CFF5-15B7-3F99F0EA9C91}"/>
            </a:ext>
          </a:extLst>
        </p:cNvPr>
        <p:cNvGrpSpPr/>
        <p:nvPr/>
      </p:nvGrpSpPr>
      <p:grpSpPr>
        <a:xfrm>
          <a:off x="0" y="0"/>
          <a:ext cx="0" cy="0"/>
          <a:chOff x="0" y="0"/>
          <a:chExt cx="0" cy="0"/>
        </a:xfrm>
      </p:grpSpPr>
      <p:sp>
        <p:nvSpPr>
          <p:cNvPr id="202754" name="Rectangle 2">
            <a:extLst>
              <a:ext uri="{FF2B5EF4-FFF2-40B4-BE49-F238E27FC236}">
                <a16:creationId xmlns:a16="http://schemas.microsoft.com/office/drawing/2014/main" id="{3395DB84-63D3-0EE3-66B1-C8138949EECE}"/>
              </a:ext>
            </a:extLst>
          </p:cNvPr>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202755" name="Rectangle 3">
            <a:extLst>
              <a:ext uri="{FF2B5EF4-FFF2-40B4-BE49-F238E27FC236}">
                <a16:creationId xmlns:a16="http://schemas.microsoft.com/office/drawing/2014/main" id="{77D2202E-7359-45CB-1A8C-112BF537B626}"/>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9.	</a:t>
            </a:r>
            <a:r>
              <a:rPr lang="zh-CN" altLang="en-US">
                <a:solidFill>
                  <a:srgbClr val="FFFFFF"/>
                </a:solidFill>
                <a:latin typeface="黑体" charset="0"/>
                <a:ea typeface="黑体" charset="0"/>
                <a:cs typeface="黑体" charset="0"/>
              </a:rPr>
              <a:t>作为基督徒</a:t>
            </a:r>
            <a:r>
              <a:rPr lang="en-US" altLang="zh-CN">
                <a:solidFill>
                  <a:srgbClr val="FFFFFF"/>
                </a:solidFill>
                <a:latin typeface="黑体" charset="0"/>
                <a:ea typeface="黑体" charset="0"/>
                <a:cs typeface="Arial" charset="0"/>
              </a:rPr>
              <a:t>, </a:t>
            </a:r>
            <a:r>
              <a:rPr lang="zh-CN" altLang="en-US">
                <a:solidFill>
                  <a:srgbClr val="FFFFFF"/>
                </a:solidFill>
                <a:latin typeface="黑体" charset="0"/>
                <a:ea typeface="黑体" charset="0"/>
                <a:cs typeface="黑体" charset="0"/>
              </a:rPr>
              <a:t>我们当思想耶稣的事</a:t>
            </a:r>
          </a:p>
        </p:txBody>
      </p:sp>
      <p:sp>
        <p:nvSpPr>
          <p:cNvPr id="102403" name="Text Box 4">
            <a:extLst>
              <a:ext uri="{FF2B5EF4-FFF2-40B4-BE49-F238E27FC236}">
                <a16:creationId xmlns:a16="http://schemas.microsoft.com/office/drawing/2014/main" id="{092C72EF-2655-3F05-D21E-D039A37CA102}"/>
              </a:ext>
            </a:extLst>
          </p:cNvPr>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102404" name="Text Box 5">
            <a:extLst>
              <a:ext uri="{FF2B5EF4-FFF2-40B4-BE49-F238E27FC236}">
                <a16:creationId xmlns:a16="http://schemas.microsoft.com/office/drawing/2014/main" id="{84EA3B81-0DDC-3BB3-1B59-9AA837500754}"/>
              </a:ext>
            </a:extLst>
          </p:cNvPr>
          <p:cNvSpPr txBox="1">
            <a:spLocks noChangeArrowheads="1"/>
          </p:cNvSpPr>
          <p:nvPr/>
        </p:nvSpPr>
        <p:spPr bwMode="auto">
          <a:xfrm>
            <a:off x="70707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2405" name="Text Box 6">
            <a:extLst>
              <a:ext uri="{FF2B5EF4-FFF2-40B4-BE49-F238E27FC236}">
                <a16:creationId xmlns:a16="http://schemas.microsoft.com/office/drawing/2014/main" id="{6ED95C5D-2B13-F953-74E7-A2DE2BC46342}"/>
              </a:ext>
            </a:extLst>
          </p:cNvPr>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2406" name="Text Box 7">
            <a:extLst>
              <a:ext uri="{FF2B5EF4-FFF2-40B4-BE49-F238E27FC236}">
                <a16:creationId xmlns:a16="http://schemas.microsoft.com/office/drawing/2014/main" id="{AD640287-3B61-8914-A08B-9AA2110CECC7}"/>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102407" name="Rectangle 8">
            <a:extLst>
              <a:ext uri="{FF2B5EF4-FFF2-40B4-BE49-F238E27FC236}">
                <a16:creationId xmlns:a16="http://schemas.microsoft.com/office/drawing/2014/main" id="{7E1F0D00-D451-D924-D1B9-3D6BC673757F}"/>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08" name="Rectangle 9">
            <a:extLst>
              <a:ext uri="{FF2B5EF4-FFF2-40B4-BE49-F238E27FC236}">
                <a16:creationId xmlns:a16="http://schemas.microsoft.com/office/drawing/2014/main" id="{DC3F4B27-ADE0-5F12-3979-8386A8BFEB9B}"/>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09" name="Rectangle 10">
            <a:extLst>
              <a:ext uri="{FF2B5EF4-FFF2-40B4-BE49-F238E27FC236}">
                <a16:creationId xmlns:a16="http://schemas.microsoft.com/office/drawing/2014/main" id="{620A0556-3403-4941-D437-4173F6768A73}"/>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202763" name="Rectangle 11">
            <a:extLst>
              <a:ext uri="{FF2B5EF4-FFF2-40B4-BE49-F238E27FC236}">
                <a16:creationId xmlns:a16="http://schemas.microsoft.com/office/drawing/2014/main" id="{48BA9E64-DAED-D41F-94FA-82154698D405}"/>
              </a:ext>
            </a:extLst>
          </p:cNvPr>
          <p:cNvSpPr>
            <a:spLocks noChangeArrowheads="1"/>
          </p:cNvSpPr>
          <p:nvPr/>
        </p:nvSpPr>
        <p:spPr bwMode="auto">
          <a:xfrm>
            <a:off x="457200" y="4267200"/>
            <a:ext cx="54102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10.	</a:t>
            </a:r>
            <a:r>
              <a:rPr lang="zh-CN" altLang="en-US" sz="3200">
                <a:solidFill>
                  <a:srgbClr val="FFFFFF"/>
                </a:solidFill>
                <a:latin typeface="黑体" charset="0"/>
                <a:ea typeface="黑体" charset="0"/>
                <a:cs typeface="黑体" charset="0"/>
              </a:rPr>
              <a:t>为什么许多在前的将要在后</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在后的将要在前</a:t>
            </a:r>
            <a:r>
              <a:rPr lang="en-US" altLang="zh-CN" sz="3200">
                <a:solidFill>
                  <a:srgbClr val="FFFFFF"/>
                </a:solidFill>
                <a:latin typeface="黑体" charset="0"/>
                <a:ea typeface="黑体" charset="0"/>
                <a:cs typeface="黑体" charset="0"/>
              </a:rPr>
              <a:t>?</a:t>
            </a:r>
          </a:p>
        </p:txBody>
      </p:sp>
      <p:sp>
        <p:nvSpPr>
          <p:cNvPr id="102411" name="Rectangle 12">
            <a:extLst>
              <a:ext uri="{FF2B5EF4-FFF2-40B4-BE49-F238E27FC236}">
                <a16:creationId xmlns:a16="http://schemas.microsoft.com/office/drawing/2014/main" id="{0C71A59B-DAAA-5ADB-C5EF-98A724A4483B}"/>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12" name="Rectangle 13">
            <a:extLst>
              <a:ext uri="{FF2B5EF4-FFF2-40B4-BE49-F238E27FC236}">
                <a16:creationId xmlns:a16="http://schemas.microsoft.com/office/drawing/2014/main" id="{DE218D32-E051-BBB1-4414-0DF765A5A52C}"/>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13" name="Rectangle 14">
            <a:extLst>
              <a:ext uri="{FF2B5EF4-FFF2-40B4-BE49-F238E27FC236}">
                <a16:creationId xmlns:a16="http://schemas.microsoft.com/office/drawing/2014/main" id="{0D2CD8CD-EDE7-9938-40B8-E6B453041101}"/>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14" name="Text Box 15">
            <a:extLst>
              <a:ext uri="{FF2B5EF4-FFF2-40B4-BE49-F238E27FC236}">
                <a16:creationId xmlns:a16="http://schemas.microsoft.com/office/drawing/2014/main" id="{FD12DDC1-6C6A-8D01-B8A5-523538F6BFE7}"/>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a:extLst>
              <a:ext uri="{FF2B5EF4-FFF2-40B4-BE49-F238E27FC236}">
                <a16:creationId xmlns:a16="http://schemas.microsoft.com/office/drawing/2014/main" id="{D8A4DE0A-58F3-8EE4-1C02-865E65D3ADE5}"/>
              </a:ext>
            </a:extLst>
          </p:cNvPr>
          <p:cNvGrpSpPr>
            <a:grpSpLocks/>
          </p:cNvGrpSpPr>
          <p:nvPr/>
        </p:nvGrpSpPr>
        <p:grpSpPr bwMode="auto">
          <a:xfrm>
            <a:off x="8382000" y="2514600"/>
            <a:ext cx="493713" cy="493713"/>
            <a:chOff x="5952" y="1200"/>
            <a:chExt cx="311" cy="311"/>
          </a:xfrm>
        </p:grpSpPr>
        <p:sp>
          <p:nvSpPr>
            <p:cNvPr id="102419" name="Freeform 17">
              <a:extLst>
                <a:ext uri="{FF2B5EF4-FFF2-40B4-BE49-F238E27FC236}">
                  <a16:creationId xmlns:a16="http://schemas.microsoft.com/office/drawing/2014/main" id="{845B933F-AEB4-2308-5103-168A738EB2D8}"/>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2420" name="Freeform 18">
              <a:extLst>
                <a:ext uri="{FF2B5EF4-FFF2-40B4-BE49-F238E27FC236}">
                  <a16:creationId xmlns:a16="http://schemas.microsoft.com/office/drawing/2014/main" id="{4449B95B-816A-8149-0221-105FD1CF836F}"/>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60719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9241-E64F-EB71-BFF9-3408AEE88823}"/>
            </a:ext>
          </a:extLst>
        </p:cNvPr>
        <p:cNvGrpSpPr/>
        <p:nvPr/>
      </p:nvGrpSpPr>
      <p:grpSpPr>
        <a:xfrm>
          <a:off x="0" y="0"/>
          <a:ext cx="0" cy="0"/>
          <a:chOff x="0" y="0"/>
          <a:chExt cx="0" cy="0"/>
        </a:xfrm>
      </p:grpSpPr>
      <p:sp>
        <p:nvSpPr>
          <p:cNvPr id="202754" name="Rectangle 2">
            <a:extLst>
              <a:ext uri="{FF2B5EF4-FFF2-40B4-BE49-F238E27FC236}">
                <a16:creationId xmlns:a16="http://schemas.microsoft.com/office/drawing/2014/main" id="{1DADDCB8-621D-1926-41D3-E50BDCD13D9C}"/>
              </a:ext>
            </a:extLst>
          </p:cNvPr>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202755" name="Rectangle 3">
            <a:extLst>
              <a:ext uri="{FF2B5EF4-FFF2-40B4-BE49-F238E27FC236}">
                <a16:creationId xmlns:a16="http://schemas.microsoft.com/office/drawing/2014/main" id="{7ED7B563-4CCB-F7B3-021E-D0BC6F78D282}"/>
              </a:ext>
            </a:extLst>
          </p:cNvPr>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9.	</a:t>
            </a:r>
            <a:r>
              <a:rPr lang="zh-CN" altLang="en-US">
                <a:solidFill>
                  <a:srgbClr val="FFFFFF"/>
                </a:solidFill>
                <a:latin typeface="黑体" charset="0"/>
                <a:ea typeface="黑体" charset="0"/>
                <a:cs typeface="黑体" charset="0"/>
              </a:rPr>
              <a:t>作为基督徒</a:t>
            </a:r>
            <a:r>
              <a:rPr lang="en-US" altLang="zh-CN">
                <a:solidFill>
                  <a:srgbClr val="FFFFFF"/>
                </a:solidFill>
                <a:latin typeface="黑体" charset="0"/>
                <a:ea typeface="黑体" charset="0"/>
                <a:cs typeface="Arial" charset="0"/>
              </a:rPr>
              <a:t>, </a:t>
            </a:r>
            <a:r>
              <a:rPr lang="zh-CN" altLang="en-US">
                <a:solidFill>
                  <a:srgbClr val="FFFFFF"/>
                </a:solidFill>
                <a:latin typeface="黑体" charset="0"/>
                <a:ea typeface="黑体" charset="0"/>
                <a:cs typeface="黑体" charset="0"/>
              </a:rPr>
              <a:t>我们当思想耶稣的事</a:t>
            </a:r>
          </a:p>
        </p:txBody>
      </p:sp>
      <p:sp>
        <p:nvSpPr>
          <p:cNvPr id="102403" name="Text Box 4">
            <a:extLst>
              <a:ext uri="{FF2B5EF4-FFF2-40B4-BE49-F238E27FC236}">
                <a16:creationId xmlns:a16="http://schemas.microsoft.com/office/drawing/2014/main" id="{87938990-3B5C-DAD7-4183-C4B3F95B467F}"/>
              </a:ext>
            </a:extLst>
          </p:cNvPr>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102404" name="Text Box 5">
            <a:extLst>
              <a:ext uri="{FF2B5EF4-FFF2-40B4-BE49-F238E27FC236}">
                <a16:creationId xmlns:a16="http://schemas.microsoft.com/office/drawing/2014/main" id="{7663EDB4-D011-213B-5983-AEC099BDE486}"/>
              </a:ext>
            </a:extLst>
          </p:cNvPr>
          <p:cNvSpPr txBox="1">
            <a:spLocks noChangeArrowheads="1"/>
          </p:cNvSpPr>
          <p:nvPr/>
        </p:nvSpPr>
        <p:spPr bwMode="auto">
          <a:xfrm>
            <a:off x="70707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2405" name="Text Box 6">
            <a:extLst>
              <a:ext uri="{FF2B5EF4-FFF2-40B4-BE49-F238E27FC236}">
                <a16:creationId xmlns:a16="http://schemas.microsoft.com/office/drawing/2014/main" id="{BECE19EB-BA9B-AC10-3D7E-DAEE375CE01F}"/>
              </a:ext>
            </a:extLst>
          </p:cNvPr>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2406" name="Text Box 7">
            <a:extLst>
              <a:ext uri="{FF2B5EF4-FFF2-40B4-BE49-F238E27FC236}">
                <a16:creationId xmlns:a16="http://schemas.microsoft.com/office/drawing/2014/main" id="{F59724CD-9B5C-A6E0-AFF1-1D2B29EF6312}"/>
              </a:ext>
            </a:extLst>
          </p:cNvPr>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102407" name="Rectangle 8">
            <a:extLst>
              <a:ext uri="{FF2B5EF4-FFF2-40B4-BE49-F238E27FC236}">
                <a16:creationId xmlns:a16="http://schemas.microsoft.com/office/drawing/2014/main" id="{EF718596-1308-F47D-25B2-3913EE0E38FA}"/>
              </a:ext>
            </a:extLst>
          </p:cNvPr>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08" name="Rectangle 9">
            <a:extLst>
              <a:ext uri="{FF2B5EF4-FFF2-40B4-BE49-F238E27FC236}">
                <a16:creationId xmlns:a16="http://schemas.microsoft.com/office/drawing/2014/main" id="{C968C204-93D1-6F5C-794B-E211C3A2190B}"/>
              </a:ext>
            </a:extLst>
          </p:cNvPr>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09" name="Rectangle 10">
            <a:extLst>
              <a:ext uri="{FF2B5EF4-FFF2-40B4-BE49-F238E27FC236}">
                <a16:creationId xmlns:a16="http://schemas.microsoft.com/office/drawing/2014/main" id="{8867E582-0DBB-8022-E067-9F358E5670A7}"/>
              </a:ext>
            </a:extLst>
          </p:cNvPr>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202763" name="Rectangle 11">
            <a:extLst>
              <a:ext uri="{FF2B5EF4-FFF2-40B4-BE49-F238E27FC236}">
                <a16:creationId xmlns:a16="http://schemas.microsoft.com/office/drawing/2014/main" id="{A4B4100C-63D9-94B7-CC01-DBF21CDCFF03}"/>
              </a:ext>
            </a:extLst>
          </p:cNvPr>
          <p:cNvSpPr>
            <a:spLocks noChangeArrowheads="1"/>
          </p:cNvSpPr>
          <p:nvPr/>
        </p:nvSpPr>
        <p:spPr bwMode="auto">
          <a:xfrm>
            <a:off x="457200" y="4267200"/>
            <a:ext cx="54102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10.	</a:t>
            </a:r>
            <a:r>
              <a:rPr lang="zh-CN" altLang="en-US" sz="3200">
                <a:solidFill>
                  <a:srgbClr val="FFFFFF"/>
                </a:solidFill>
                <a:latin typeface="黑体" charset="0"/>
                <a:ea typeface="黑体" charset="0"/>
                <a:cs typeface="黑体" charset="0"/>
              </a:rPr>
              <a:t>为什么许多在前的将要在后</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在后的将要在前</a:t>
            </a:r>
            <a:r>
              <a:rPr lang="en-US" altLang="zh-CN" sz="3200">
                <a:solidFill>
                  <a:srgbClr val="FFFFFF"/>
                </a:solidFill>
                <a:latin typeface="黑体" charset="0"/>
                <a:ea typeface="黑体" charset="0"/>
                <a:cs typeface="黑体" charset="0"/>
              </a:rPr>
              <a:t>?</a:t>
            </a:r>
          </a:p>
        </p:txBody>
      </p:sp>
      <p:sp>
        <p:nvSpPr>
          <p:cNvPr id="102411" name="Rectangle 12">
            <a:extLst>
              <a:ext uri="{FF2B5EF4-FFF2-40B4-BE49-F238E27FC236}">
                <a16:creationId xmlns:a16="http://schemas.microsoft.com/office/drawing/2014/main" id="{A5007A62-B47F-AA59-4DEC-563FC52A0C6D}"/>
              </a:ext>
            </a:extLst>
          </p:cNvPr>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12" name="Rectangle 13">
            <a:extLst>
              <a:ext uri="{FF2B5EF4-FFF2-40B4-BE49-F238E27FC236}">
                <a16:creationId xmlns:a16="http://schemas.microsoft.com/office/drawing/2014/main" id="{C6BE699F-826D-62D8-EBDC-87F14A20B5CC}"/>
              </a:ext>
            </a:extLst>
          </p:cNvPr>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13" name="Rectangle 14">
            <a:extLst>
              <a:ext uri="{FF2B5EF4-FFF2-40B4-BE49-F238E27FC236}">
                <a16:creationId xmlns:a16="http://schemas.microsoft.com/office/drawing/2014/main" id="{FFD98B10-EC95-FA13-D0A3-7E8E3AEED3E8}"/>
              </a:ext>
            </a:extLst>
          </p:cNvPr>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
        <p:nvSpPr>
          <p:cNvPr id="102414" name="Text Box 15">
            <a:extLst>
              <a:ext uri="{FF2B5EF4-FFF2-40B4-BE49-F238E27FC236}">
                <a16:creationId xmlns:a16="http://schemas.microsoft.com/office/drawing/2014/main" id="{797DA3C9-EA82-DEA1-0569-39B90580514A}"/>
              </a:ext>
            </a:extLst>
          </p:cNvPr>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a:extLst>
              <a:ext uri="{FF2B5EF4-FFF2-40B4-BE49-F238E27FC236}">
                <a16:creationId xmlns:a16="http://schemas.microsoft.com/office/drawing/2014/main" id="{C42D93A5-45DC-9567-6F45-D13F09EFBEC6}"/>
              </a:ext>
            </a:extLst>
          </p:cNvPr>
          <p:cNvGrpSpPr>
            <a:grpSpLocks/>
          </p:cNvGrpSpPr>
          <p:nvPr/>
        </p:nvGrpSpPr>
        <p:grpSpPr bwMode="auto">
          <a:xfrm>
            <a:off x="8382000" y="2514600"/>
            <a:ext cx="493713" cy="493713"/>
            <a:chOff x="5952" y="1200"/>
            <a:chExt cx="311" cy="311"/>
          </a:xfrm>
        </p:grpSpPr>
        <p:sp>
          <p:nvSpPr>
            <p:cNvPr id="102419" name="Freeform 17">
              <a:extLst>
                <a:ext uri="{FF2B5EF4-FFF2-40B4-BE49-F238E27FC236}">
                  <a16:creationId xmlns:a16="http://schemas.microsoft.com/office/drawing/2014/main" id="{C82CBB6D-991B-A248-1759-211B44F6C67D}"/>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20" name="Freeform 18">
              <a:extLst>
                <a:ext uri="{FF2B5EF4-FFF2-40B4-BE49-F238E27FC236}">
                  <a16:creationId xmlns:a16="http://schemas.microsoft.com/office/drawing/2014/main" id="{6B6DC75F-9490-42DC-BD7C-E9CE93E5BF88}"/>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a:extLst>
              <a:ext uri="{FF2B5EF4-FFF2-40B4-BE49-F238E27FC236}">
                <a16:creationId xmlns:a16="http://schemas.microsoft.com/office/drawing/2014/main" id="{3D25ED3F-CA19-B6DD-033F-FAE321FBA296}"/>
              </a:ext>
            </a:extLst>
          </p:cNvPr>
          <p:cNvGrpSpPr>
            <a:grpSpLocks/>
          </p:cNvGrpSpPr>
          <p:nvPr/>
        </p:nvGrpSpPr>
        <p:grpSpPr bwMode="auto">
          <a:xfrm>
            <a:off x="7315200" y="4800600"/>
            <a:ext cx="493713" cy="493713"/>
            <a:chOff x="5952" y="1200"/>
            <a:chExt cx="311" cy="311"/>
          </a:xfrm>
        </p:grpSpPr>
        <p:sp>
          <p:nvSpPr>
            <p:cNvPr id="102417" name="Freeform 20">
              <a:extLst>
                <a:ext uri="{FF2B5EF4-FFF2-40B4-BE49-F238E27FC236}">
                  <a16:creationId xmlns:a16="http://schemas.microsoft.com/office/drawing/2014/main" id="{6EE39199-81B2-80B7-0979-E0C4B96B4CD8}"/>
                </a:ext>
              </a:extLst>
            </p:cNvPr>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18" name="Freeform 21">
              <a:extLst>
                <a:ext uri="{FF2B5EF4-FFF2-40B4-BE49-F238E27FC236}">
                  <a16:creationId xmlns:a16="http://schemas.microsoft.com/office/drawing/2014/main" id="{182DBD29-3327-75F3-D65E-9A347796D82A}"/>
                </a:ext>
              </a:extLst>
            </p:cNvPr>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02179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黑体" charset="0"/>
                <a:ea typeface="黑体" charset="0"/>
                <a:cs typeface="黑体" charset="0"/>
              </a:rPr>
              <a:t>准备释经讲道的过程</a:t>
            </a:r>
          </a:p>
        </p:txBody>
      </p:sp>
      <p:sp>
        <p:nvSpPr>
          <p:cNvPr id="104450"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ja-JP" sz="1800" b="1">
                <a:solidFill>
                  <a:schemeClr val="tx2"/>
                </a:solidFill>
                <a:effectLst>
                  <a:outerShdw blurRad="38100" dist="38100" dir="2700000" algn="tl">
                    <a:srgbClr val="000000"/>
                  </a:outerShdw>
                </a:effectLst>
                <a:latin typeface="黑体" charset="0"/>
                <a:ea typeface="黑体" charset="0"/>
                <a:cs typeface="Arial" charset="0"/>
              </a:rPr>
              <a:t>Ramesh Richard</a:t>
            </a:r>
            <a:r>
              <a:rPr lang="fr-FR" altLang="ja-JP" sz="1800" b="1">
                <a:solidFill>
                  <a:schemeClr val="tx2"/>
                </a:solidFill>
                <a:effectLst>
                  <a:outerShdw blurRad="38100" dist="38100" dir="2700000" algn="tl">
                    <a:srgbClr val="000000"/>
                  </a:outerShdw>
                </a:effectLst>
                <a:latin typeface="黑体" charset="0"/>
                <a:ea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zh-CN" altLang="en-US" sz="1800" b="1" i="1">
                <a:solidFill>
                  <a:schemeClr val="tx2"/>
                </a:solidFill>
                <a:effectLst>
                  <a:outerShdw blurRad="38100" dist="38100" dir="2700000" algn="tl">
                    <a:srgbClr val="000000"/>
                  </a:outerShdw>
                </a:effectLst>
                <a:latin typeface="黑体" charset="0"/>
                <a:ea typeface="黑体" charset="0"/>
                <a:cs typeface="黑体" charset="0"/>
              </a:rPr>
              <a:t>释经讲道七阶</a:t>
            </a:r>
            <a:r>
              <a:rPr lang="ja-JP" altLang="en-US" sz="1800" b="1" i="1">
                <a:solidFill>
                  <a:schemeClr val="tx2"/>
                </a:solidFill>
                <a:effectLst>
                  <a:outerShdw blurRad="38100" dist="38100" dir="2700000" algn="tl">
                    <a:srgbClr val="000000"/>
                  </a:outerShdw>
                </a:effectLst>
                <a:latin typeface="黑体" charset="0"/>
                <a:ea typeface="黑体" charset="0"/>
                <a:cs typeface="黑体" charset="0"/>
              </a:rPr>
              <a:t>”</a:t>
            </a:r>
            <a:endParaRPr lang="zh-CN" altLang="en-US" sz="1800" b="1" i="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104453"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104454"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104455"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104459"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104461"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104462"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104469"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0"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1"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2"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3"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4"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ea typeface="Arial" charset="0"/>
              <a:cs typeface="Arial" charset="0"/>
            </a:endParaRPr>
          </a:p>
          <a:p>
            <a:r>
              <a:rPr lang="en-US" altLang="zh-CN" sz="1400" b="1">
                <a:effectLst>
                  <a:outerShdw blurRad="38100" dist="38100" dir="2700000" algn="tl">
                    <a:srgbClr val="000000"/>
                  </a:outerShdw>
                </a:effectLst>
                <a:latin typeface="黑体" charset="0"/>
                <a:ea typeface="Arial"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ea typeface="黑体" charset="0"/>
              <a:cs typeface="黑体" charset="0"/>
            </a:endParaRPr>
          </a:p>
          <a:p>
            <a:r>
              <a:rPr lang="en-US" altLang="zh-CN" sz="1400" b="1">
                <a:effectLst>
                  <a:outerShdw blurRad="38100" dist="38100" dir="2700000" algn="tl">
                    <a:srgbClr val="000000"/>
                  </a:outerShdw>
                </a:effectLst>
                <a:latin typeface="黑体" charset="0"/>
                <a:ea typeface="黑体" charset="0"/>
                <a:cs typeface="黑体"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ea typeface="黑体" charset="0"/>
                <a:cs typeface="黑体"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effectLst>
                  <a:outerShdw blurRad="38100" dist="38100" dir="2700000" algn="tl">
                    <a:srgbClr val="000000"/>
                  </a:outerShdw>
                </a:effectLst>
                <a:latin typeface="黑体" charset="0"/>
                <a:ea typeface="黑体" charset="0"/>
                <a:cs typeface="黑体" charset="0"/>
              </a:rPr>
              <a:t>参考</a:t>
            </a:r>
            <a:r>
              <a:rPr lang="en-US" altLang="ja-JP" sz="1400" b="1">
                <a:effectLst>
                  <a:outerShdw blurRad="38100" dist="38100" dir="2700000" algn="tl">
                    <a:srgbClr val="000000"/>
                  </a:outerShdw>
                </a:effectLst>
                <a:latin typeface="黑体" charset="0"/>
                <a:ea typeface="黑体" charset="0"/>
                <a:cs typeface="Arial" charset="0"/>
              </a:rPr>
              <a:t>Haddon Robinson, </a:t>
            </a:r>
            <a:r>
              <a:rPr lang="en-US" altLang="ja-JP" sz="1400" b="1" i="1">
                <a:effectLst>
                  <a:outerShdw blurRad="38100" dist="38100" dir="2700000" algn="tl">
                    <a:srgbClr val="000000"/>
                  </a:outerShdw>
                </a:effectLst>
                <a:latin typeface="黑体" charset="0"/>
                <a:ea typeface="黑体" charset="0"/>
                <a:cs typeface="Arial" charset="0"/>
              </a:rPr>
              <a:t>Biblical Preaching</a:t>
            </a:r>
            <a:r>
              <a:rPr lang="en-US" altLang="ja-JP" sz="1400" b="1">
                <a:effectLst>
                  <a:outerShdw blurRad="38100" dist="38100" dir="2700000" algn="tl">
                    <a:srgbClr val="000000"/>
                  </a:outerShdw>
                </a:effectLst>
                <a:latin typeface="黑体" charset="0"/>
                <a:ea typeface="黑体" charset="0"/>
                <a:cs typeface="Arial" charset="0"/>
              </a:rPr>
              <a:t> (notes, 105)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104487"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cs typeface="Arial" charset="0"/>
              </a:rPr>
              <a:t>27-28, 251</a:t>
            </a:r>
            <a:endParaRPr lang="en-US" altLang="zh-CN">
              <a:solidFill>
                <a:srgbClr val="00084D"/>
              </a:solidFill>
              <a:cs typeface="Arial" charset="0"/>
            </a:endParaRPr>
          </a:p>
        </p:txBody>
      </p:sp>
      <p:sp>
        <p:nvSpPr>
          <p:cNvPr id="42" name="Oval 41"/>
          <p:cNvSpPr>
            <a:spLocks noChangeArrowheads="1"/>
          </p:cNvSpPr>
          <p:nvPr/>
        </p:nvSpPr>
        <p:spPr bwMode="auto">
          <a:xfrm>
            <a:off x="228600" y="3352800"/>
            <a:ext cx="8382000" cy="1143000"/>
          </a:xfrm>
          <a:prstGeom prst="ellipse">
            <a:avLst/>
          </a:prstGeom>
          <a:noFill/>
          <a:ln w="76200">
            <a:solidFill>
              <a:srgbClr val="FF0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381000"/>
            <a:ext cx="6934200" cy="1524000"/>
          </a:xfrm>
          <a:solidFill>
            <a:srgbClr val="000000"/>
          </a:solidFill>
        </p:spPr>
        <p:txBody>
          <a:bodyPr/>
          <a:lstStyle/>
          <a:p>
            <a:pPr algn="l" eaLnBrk="1" hangingPunct="1"/>
            <a:r>
              <a:rPr kumimoji="0" lang="en-US" sz="2800" u="sng">
                <a:latin typeface="黑体" charset="0"/>
                <a:ea typeface="黑体" charset="0"/>
                <a:cs typeface="黑体" charset="0"/>
              </a:rPr>
              <a:t>解经主旨</a:t>
            </a:r>
            <a:r>
              <a:rPr kumimoji="0" lang="en-US" altLang="ja-JP" sz="2800">
                <a:latin typeface="黑体" charset="0"/>
                <a:ea typeface="黑体" charset="0"/>
                <a:cs typeface="黑体" charset="0"/>
              </a:rPr>
              <a:t>: </a:t>
            </a:r>
            <a:r>
              <a:rPr kumimoji="0" lang="en-US" sz="2800">
                <a:latin typeface="黑体" charset="0"/>
                <a:ea typeface="黑体" charset="0"/>
                <a:cs typeface="黑体" charset="0"/>
              </a:rPr>
              <a:t>教会应该正确地挽回犯罪跌倒的基督徒的</a:t>
            </a:r>
            <a:r>
              <a:rPr kumimoji="0" lang="en-US" sz="2800">
                <a:solidFill>
                  <a:srgbClr val="FFFF00"/>
                </a:solidFill>
                <a:latin typeface="黑体" charset="0"/>
                <a:ea typeface="黑体" charset="0"/>
                <a:cs typeface="黑体" charset="0"/>
              </a:rPr>
              <a:t>原因</a:t>
            </a:r>
            <a:r>
              <a:rPr kumimoji="0" lang="en-US" sz="2800">
                <a:latin typeface="黑体" charset="0"/>
                <a:ea typeface="黑体" charset="0"/>
                <a:cs typeface="黑体" charset="0"/>
              </a:rPr>
              <a:t>是因为</a:t>
            </a:r>
            <a:r>
              <a:rPr lang="en-US" sz="2800">
                <a:latin typeface="黑体" charset="0"/>
                <a:ea typeface="黑体" charset="0"/>
                <a:cs typeface="黑体" charset="0"/>
              </a:rPr>
              <a:t>挽回是施行神的权柄的延伸</a:t>
            </a:r>
            <a:r>
              <a:rPr lang="en-US" altLang="ja-JP" sz="2800">
                <a:latin typeface="黑体" charset="0"/>
                <a:ea typeface="黑体" charset="0"/>
                <a:cs typeface="黑体" charset="0"/>
              </a:rPr>
              <a:t> </a:t>
            </a:r>
            <a:endParaRPr kumimoji="0" lang="zh-CN" altLang="en-US" sz="2800">
              <a:solidFill>
                <a:srgbClr val="FFFF00"/>
              </a:solidFill>
              <a:latin typeface="黑体" charset="0"/>
              <a:ea typeface="黑体" charset="0"/>
              <a:cs typeface="黑体" charset="0"/>
            </a:endParaRPr>
          </a:p>
        </p:txBody>
      </p:sp>
      <p:pic>
        <p:nvPicPr>
          <p:cNvPr id="106498"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38100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971550" indent="-5143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AutoNum type="romanUcPeriod"/>
              <a:defRPr/>
            </a:pPr>
            <a:r>
              <a:rPr lang="en-US" altLang="zh-CN" sz="2800" b="1">
                <a:solidFill>
                  <a:srgbClr val="BBE0E3"/>
                </a:solidFill>
                <a:effectLst>
                  <a:outerShdw blurRad="38100" dist="38100" dir="2700000" algn="tl">
                    <a:srgbClr val="000000"/>
                  </a:outerShdw>
                </a:effectLst>
                <a:latin typeface="黑体" charset="0"/>
                <a:ea typeface="黑体" charset="0"/>
                <a:cs typeface="黑体" charset="0"/>
              </a:rPr>
              <a:t>(15-17</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节</a:t>
            </a:r>
            <a:r>
              <a:rPr lang="en-US" altLang="ja-JP" sz="2800" b="1">
                <a:solidFill>
                  <a:srgbClr val="BBE0E3"/>
                </a:solidFill>
                <a:effectLst>
                  <a:outerShdw blurRad="38100" dist="38100" dir="2700000" algn="tl">
                    <a:srgbClr val="000000"/>
                  </a:outerShdw>
                </a:effectLst>
                <a:latin typeface="黑体" charset="0"/>
                <a:ea typeface="黑体" charset="0"/>
                <a:cs typeface="黑体" charset="0"/>
              </a:rPr>
              <a:t>) </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教会正确地挽回一位犯罪跌倒的基督徒的</a:t>
            </a:r>
            <a:r>
              <a:rPr lang="zh-CN" altLang="en-US" sz="2800" b="1">
                <a:solidFill>
                  <a:srgbClr val="FFFF00"/>
                </a:solidFill>
                <a:effectLst>
                  <a:outerShdw blurRad="38100" dist="38100" dir="2700000" algn="tl">
                    <a:srgbClr val="000000"/>
                  </a:outerShdw>
                </a:effectLst>
                <a:latin typeface="黑体" charset="0"/>
                <a:ea typeface="黑体" charset="0"/>
                <a:cs typeface="黑体" charset="0"/>
              </a:rPr>
              <a:t>方法</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是尽量私底下进行</a:t>
            </a:r>
            <a:endParaRPr lang="en-US" altLang="ja-JP" sz="2800" b="1">
              <a:solidFill>
                <a:srgbClr val="BBE0E3"/>
              </a:solidFill>
              <a:effectLst>
                <a:outerShdw blurRad="38100" dist="38100" dir="2700000" algn="tl">
                  <a:srgbClr val="000000"/>
                </a:outerShdw>
              </a:effectLst>
              <a:latin typeface="黑体" charset="0"/>
              <a:ea typeface="黑体" charset="0"/>
              <a:cs typeface="黑体" charset="0"/>
            </a:endParaRPr>
          </a:p>
          <a:p>
            <a:pPr lvl="1">
              <a:buFontTx/>
              <a:buAutoNum type="romanUcPeriod"/>
              <a:defRPr/>
            </a:pPr>
            <a:endParaRPr lang="zh-CN" altLang="en-US" sz="2800" b="1">
              <a:solidFill>
                <a:srgbClr val="BBE0E3"/>
              </a:solidFill>
              <a:effectLst>
                <a:outerShdw blurRad="38100" dist="38100" dir="2700000" algn="tl">
                  <a:srgbClr val="000000"/>
                </a:outerShdw>
              </a:effectLst>
              <a:latin typeface="黑体" charset="0"/>
              <a:ea typeface="黑体" charset="0"/>
              <a:cs typeface="黑体" charset="0"/>
            </a:endParaRPr>
          </a:p>
          <a:p>
            <a:pPr lvl="1">
              <a:buFontTx/>
              <a:buAutoNum type="romanUcPeriod"/>
              <a:defRPr/>
            </a:pPr>
            <a:r>
              <a:rPr lang="en-US" altLang="zh-CN" sz="2800" b="1">
                <a:solidFill>
                  <a:srgbClr val="BBE0E3"/>
                </a:solidFill>
                <a:effectLst>
                  <a:outerShdw blurRad="38100" dist="38100" dir="2700000" algn="tl">
                    <a:srgbClr val="000000"/>
                  </a:outerShdw>
                </a:effectLst>
                <a:latin typeface="黑体" charset="0"/>
                <a:ea typeface="黑体" charset="0"/>
                <a:cs typeface="黑体" charset="0"/>
              </a:rPr>
              <a:t>(18-20</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节</a:t>
            </a:r>
            <a:r>
              <a:rPr lang="en-US" altLang="ja-JP" sz="2800" b="1">
                <a:solidFill>
                  <a:srgbClr val="BBE0E3"/>
                </a:solidFill>
                <a:effectLst>
                  <a:outerShdw blurRad="38100" dist="38100" dir="2700000" algn="tl">
                    <a:srgbClr val="000000"/>
                  </a:outerShdw>
                </a:effectLst>
                <a:latin typeface="黑体" charset="0"/>
                <a:ea typeface="黑体" charset="0"/>
                <a:cs typeface="黑体" charset="0"/>
              </a:rPr>
              <a:t>) </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教会能够挽回或把犯罪的基督徒逐出教会的</a:t>
            </a:r>
            <a:r>
              <a:rPr lang="zh-CN" altLang="en-US" sz="2800" b="1">
                <a:solidFill>
                  <a:srgbClr val="FFFF00"/>
                </a:solidFill>
                <a:effectLst>
                  <a:outerShdw blurRad="38100" dist="38100" dir="2700000" algn="tl">
                    <a:srgbClr val="000000"/>
                  </a:outerShdw>
                </a:effectLst>
                <a:latin typeface="黑体" charset="0"/>
                <a:ea typeface="黑体" charset="0"/>
                <a:cs typeface="黑体" charset="0"/>
              </a:rPr>
              <a:t>原因</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是因为这是施行神的权柄的延伸</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descr="forgiv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228600" y="2209800"/>
            <a:ext cx="6781800" cy="1090613"/>
          </a:xfrm>
          <a:effectLst>
            <a:outerShdw blurRad="63500" dist="38100" dir="2700000" rotWithShape="0">
              <a:srgbClr val="000000">
                <a:alpha val="42998"/>
              </a:srgbClr>
            </a:outerShdw>
          </a:effectLst>
        </p:spPr>
        <p:txBody>
          <a:bodyPr/>
          <a:lstStyle/>
          <a:p>
            <a:pPr algn="l" eaLnBrk="1" hangingPunct="1">
              <a:defRPr/>
            </a:pPr>
            <a:r>
              <a:rPr lang="zh-CN" altLang="en-US" sz="6000">
                <a:solidFill>
                  <a:srgbClr val="FFFFFF"/>
                </a:solidFill>
                <a:latin typeface="黑体" charset="0"/>
                <a:ea typeface="黑体" charset="0"/>
                <a:cs typeface="黑体" charset="0"/>
              </a:rPr>
              <a:t>中心意思</a:t>
            </a:r>
            <a:r>
              <a:rPr lang="en-US" altLang="ja-JP" sz="6000">
                <a:solidFill>
                  <a:srgbClr val="FFFFFF"/>
                </a:solidFill>
                <a:latin typeface="黑体" charset="0"/>
                <a:ea typeface="黑体" charset="0"/>
                <a:cs typeface="黑体" charset="0"/>
              </a:rPr>
              <a:t>:</a:t>
            </a:r>
            <a:endParaRPr lang="en-US" altLang="zh-CN">
              <a:solidFill>
                <a:srgbClr val="FFFFFF"/>
              </a:solidFill>
              <a:latin typeface="黑体" charset="0"/>
              <a:ea typeface="黑体" charset="0"/>
              <a:cs typeface="黑体" charset="0"/>
            </a:endParaRPr>
          </a:p>
        </p:txBody>
      </p:sp>
      <p:sp>
        <p:nvSpPr>
          <p:cNvPr id="1138691" name="Rectangle 3"/>
          <p:cNvSpPr>
            <a:spLocks noGrp="1" noChangeArrowheads="1"/>
          </p:cNvSpPr>
          <p:nvPr>
            <p:ph type="subTitle" idx="1"/>
          </p:nvPr>
        </p:nvSpPr>
        <p:spPr>
          <a:xfrm>
            <a:off x="1219200" y="3429000"/>
            <a:ext cx="6781800" cy="3198813"/>
          </a:xfrm>
          <a:effectLst/>
        </p:spPr>
        <p:txBody>
          <a:bodyPr/>
          <a:lstStyle/>
          <a:p>
            <a:pPr eaLnBrk="1" hangingPunct="1">
              <a:buFont typeface="Wingdings" charset="0"/>
              <a:buNone/>
              <a:defRPr/>
            </a:pPr>
            <a:r>
              <a:rPr lang="zh-CN" altLang="en-US" sz="4800" b="1">
                <a:solidFill>
                  <a:srgbClr val="FFFFFF"/>
                </a:solidFill>
                <a:effectLst>
                  <a:outerShdw blurRad="38100" dist="38100" dir="2700000" algn="tl">
                    <a:srgbClr val="000000"/>
                  </a:outerShdw>
                </a:effectLst>
                <a:latin typeface="黑体" charset="0"/>
                <a:ea typeface="黑体" charset="0"/>
                <a:cs typeface="黑体" charset="0"/>
              </a:rPr>
              <a:t>我们必须正确地</a:t>
            </a:r>
            <a:r>
              <a:rPr lang="zh-CN" altLang="en-US" sz="4800" b="1">
                <a:solidFill>
                  <a:srgbClr val="FFFF00"/>
                </a:solidFill>
                <a:effectLst>
                  <a:outerShdw blurRad="38100" dist="38100" dir="2700000" algn="tl">
                    <a:srgbClr val="000000"/>
                  </a:outerShdw>
                </a:effectLst>
                <a:latin typeface="黑体" charset="0"/>
                <a:ea typeface="黑体" charset="0"/>
                <a:cs typeface="黑体" charset="0"/>
              </a:rPr>
              <a:t>挽回</a:t>
            </a:r>
            <a:r>
              <a:rPr lang="zh-CN" altLang="en-US" sz="4800" b="1">
                <a:solidFill>
                  <a:srgbClr val="FFFFFF"/>
                </a:solidFill>
                <a:effectLst>
                  <a:outerShdw blurRad="38100" dist="38100" dir="2700000" algn="tl">
                    <a:srgbClr val="000000"/>
                  </a:outerShdw>
                </a:effectLst>
                <a:latin typeface="黑体" charset="0"/>
                <a:ea typeface="黑体" charset="0"/>
                <a:cs typeface="黑体" charset="0"/>
              </a:rPr>
              <a:t>犯罪的会友因为我们</a:t>
            </a:r>
            <a:r>
              <a:rPr lang="zh-CN" altLang="en-US" sz="4800" b="1">
                <a:solidFill>
                  <a:srgbClr val="FFFF00"/>
                </a:solidFill>
                <a:effectLst>
                  <a:outerShdw blurRad="38100" dist="38100" dir="2700000" algn="tl">
                    <a:srgbClr val="000000"/>
                  </a:outerShdw>
                </a:effectLst>
                <a:latin typeface="黑体" charset="0"/>
                <a:ea typeface="黑体" charset="0"/>
                <a:cs typeface="黑体" charset="0"/>
              </a:rPr>
              <a:t>代表</a:t>
            </a:r>
            <a:r>
              <a:rPr lang="zh-CN" altLang="en-US" sz="4800" b="1">
                <a:solidFill>
                  <a:srgbClr val="FFFFFF"/>
                </a:solidFill>
                <a:effectLst>
                  <a:outerShdw blurRad="38100" dist="38100" dir="2700000" algn="tl">
                    <a:srgbClr val="000000"/>
                  </a:outerShdw>
                </a:effectLst>
                <a:latin typeface="黑体" charset="0"/>
                <a:ea typeface="黑体" charset="0"/>
                <a:cs typeface="黑体" charset="0"/>
              </a:rPr>
              <a:t>上帝行动</a:t>
            </a:r>
            <a:endParaRPr lang="zh-CN" altLang="en-US" sz="4800" b="1" u="sng">
              <a:solidFill>
                <a:srgbClr val="FFFF00"/>
              </a:solidFill>
              <a:effectLst>
                <a:outerShdw blurRad="38100" dist="38100" dir="2700000" algn="tl">
                  <a:srgbClr val="000000"/>
                </a:outerShdw>
              </a:effectLst>
              <a:latin typeface="黑体" charset="0"/>
              <a:ea typeface="黑体" charset="0"/>
              <a:cs typeface="黑体" charset="0"/>
            </a:endParaRPr>
          </a:p>
        </p:txBody>
      </p:sp>
      <p:sp>
        <p:nvSpPr>
          <p:cNvPr id="106502" name="Down Arrow 5"/>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p>
            <a:endParaRPr lang="zh-CN" altLang="en-US">
              <a:latin typeface="黑体" charset="0"/>
              <a:ea typeface="黑体" charset="0"/>
              <a:cs typeface="黑体" charset="0"/>
            </a:endParaRPr>
          </a:p>
        </p:txBody>
      </p:sp>
      <p:sp>
        <p:nvSpPr>
          <p:cNvPr id="5" name="Rectangle 2"/>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u="sng">
                <a:solidFill>
                  <a:schemeClr val="tx2"/>
                </a:solidFill>
                <a:latin typeface="黑体" charset="0"/>
                <a:ea typeface="黑体" charset="0"/>
                <a:cs typeface="黑体" charset="0"/>
              </a:rPr>
              <a:t>解经主旨</a:t>
            </a:r>
            <a:r>
              <a:rPr lang="en-US" altLang="ja-JP" sz="3200" b="1">
                <a:solidFill>
                  <a:schemeClr val="tx2"/>
                </a:solidFill>
                <a:latin typeface="黑体" charset="0"/>
                <a:ea typeface="黑体" charset="0"/>
                <a:cs typeface="黑体" charset="0"/>
              </a:rPr>
              <a:t>: </a:t>
            </a:r>
            <a:r>
              <a:rPr lang="en-US" sz="3200">
                <a:latin typeface="黑体" charset="0"/>
                <a:ea typeface="黑体" charset="0"/>
                <a:cs typeface="黑体" charset="0"/>
              </a:rPr>
              <a:t>教会应该正确地挽回犯罪跌倒的基督徒的</a:t>
            </a:r>
            <a:r>
              <a:rPr lang="en-US" sz="3200">
                <a:solidFill>
                  <a:srgbClr val="FFFF00"/>
                </a:solidFill>
                <a:latin typeface="黑体" charset="0"/>
                <a:ea typeface="黑体" charset="0"/>
                <a:cs typeface="黑体" charset="0"/>
              </a:rPr>
              <a:t>原因</a:t>
            </a:r>
            <a:r>
              <a:rPr lang="en-US" sz="3200">
                <a:latin typeface="黑体" charset="0"/>
                <a:ea typeface="黑体" charset="0"/>
                <a:cs typeface="黑体" charset="0"/>
              </a:rPr>
              <a:t>是因为挽回是施行神的权柄的延伸</a:t>
            </a:r>
            <a:endParaRPr lang="zh-CN" altLang="en-US" sz="3200" b="1">
              <a:solidFill>
                <a:srgbClr val="FFFF00"/>
              </a:solidFill>
              <a:latin typeface="黑体" charset="0"/>
              <a:ea typeface="黑体" charset="0"/>
              <a:cs typeface="黑体"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9570"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7"/>
              </a:srgbClr>
            </a:outerShdw>
          </a:effectLst>
        </p:spPr>
        <p:txBody>
          <a:bodyPr/>
          <a:lstStyle/>
          <a:p>
            <a:pPr eaLnBrk="1" hangingPunct="1">
              <a:defRPr/>
            </a:pPr>
            <a:r>
              <a:rPr lang="zh-CN" altLang="en-US" sz="4000" b="1" i="1">
                <a:solidFill>
                  <a:schemeClr val="bg1"/>
                </a:solidFill>
                <a:latin typeface="黑体" charset="0"/>
                <a:ea typeface="黑体" charset="0"/>
                <a:cs typeface="黑体" charset="0"/>
              </a:rPr>
              <a:t>如何</a:t>
            </a:r>
            <a:r>
              <a:rPr lang="zh-CN" altLang="en-US" sz="4000" b="1">
                <a:solidFill>
                  <a:schemeClr val="bg1"/>
                </a:solidFill>
                <a:latin typeface="黑体" charset="0"/>
                <a:ea typeface="黑体" charset="0"/>
                <a:cs typeface="黑体" charset="0"/>
              </a:rPr>
              <a:t>正确地</a:t>
            </a:r>
            <a:r>
              <a:rPr lang="zh-CN" altLang="en-US" sz="4000" b="1">
                <a:solidFill>
                  <a:srgbClr val="FFFF00"/>
                </a:solidFill>
                <a:latin typeface="黑体" charset="0"/>
                <a:ea typeface="黑体" charset="0"/>
                <a:cs typeface="黑体" charset="0"/>
              </a:rPr>
              <a:t>挽回</a:t>
            </a:r>
            <a:r>
              <a:rPr lang="zh-CN" altLang="en-US" sz="4000" b="1">
                <a:solidFill>
                  <a:schemeClr val="bg1"/>
                </a:solidFill>
                <a:latin typeface="黑体" charset="0"/>
                <a:ea typeface="黑体" charset="0"/>
                <a:cs typeface="黑体" charset="0"/>
              </a:rPr>
              <a:t>犯罪的基督徒</a:t>
            </a:r>
            <a:r>
              <a:rPr lang="en-US" altLang="zh-CN" sz="4000" b="1">
                <a:solidFill>
                  <a:schemeClr val="bg1"/>
                </a:solidFill>
                <a:latin typeface="黑体" charset="0"/>
                <a:ea typeface="黑体" charset="0"/>
                <a:cs typeface="黑体" charset="0"/>
              </a:rPr>
              <a:t>?</a:t>
            </a:r>
            <a:endParaRPr lang="en-US" altLang="zh-CN" sz="3600">
              <a:solidFill>
                <a:schemeClr val="tx1"/>
              </a:solidFill>
              <a:latin typeface="黑体" charset="0"/>
              <a:ea typeface="黑体" charset="0"/>
              <a:cs typeface="黑体"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zh-CN" altLang="en-US">
              <a:solidFill>
                <a:srgbClr val="000000"/>
              </a:solidFill>
              <a:cs typeface="Arial" charset="0"/>
            </a:endParaRPr>
          </a:p>
        </p:txBody>
      </p:sp>
      <p:sp>
        <p:nvSpPr>
          <p:cNvPr id="109575" name="Rectangle 2"/>
          <p:cNvSpPr txBox="1">
            <a:spLocks noChangeArrowheads="1"/>
          </p:cNvSpPr>
          <p:nvPr/>
        </p:nvSpPr>
        <p:spPr bwMode="auto">
          <a:xfrm>
            <a:off x="0" y="0"/>
            <a:ext cx="9144000" cy="692150"/>
          </a:xfrm>
          <a:prstGeom prst="rect">
            <a:avLst/>
          </a:prstGeom>
          <a:solidFill>
            <a:srgbClr val="000514"/>
          </a:solidFill>
          <a:ln>
            <a:noFill/>
          </a:ln>
          <a:effectLst>
            <a:outerShdw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i="1">
                <a:solidFill>
                  <a:srgbClr val="FFFFFF"/>
                </a:solidFill>
                <a:latin typeface="黑体" charset="0"/>
                <a:ea typeface="黑体" charset="0"/>
                <a:cs typeface="黑体" charset="0"/>
              </a:rPr>
              <a:t>我们今天第一个问题</a:t>
            </a:r>
            <a:r>
              <a:rPr lang="en-US" altLang="ja-JP" sz="3600" b="1" i="1">
                <a:solidFill>
                  <a:srgbClr val="FFFFFF"/>
                </a:solidFill>
                <a:latin typeface="黑体" charset="0"/>
                <a:ea typeface="Arial" charset="0"/>
                <a:cs typeface="Arial" charset="0"/>
              </a:rPr>
              <a:t> (15-17</a:t>
            </a:r>
            <a:r>
              <a:rPr lang="en-US" sz="3600" b="1" i="1">
                <a:solidFill>
                  <a:srgbClr val="FFFFFF"/>
                </a:solidFill>
                <a:latin typeface="黑体" charset="0"/>
                <a:ea typeface="Arial" charset="0"/>
                <a:cs typeface="Arial" charset="0"/>
              </a:rPr>
              <a:t>节</a:t>
            </a:r>
            <a:r>
              <a:rPr lang="en-US" altLang="ja-JP" sz="3600" b="1" i="1">
                <a:solidFill>
                  <a:srgbClr val="FFFFFF"/>
                </a:solidFill>
                <a:latin typeface="黑体" charset="0"/>
                <a:ea typeface="Arial" charset="0"/>
                <a:cs typeface="Arial" charset="0"/>
              </a:rPr>
              <a:t>)</a:t>
            </a:r>
            <a:endParaRPr lang="en-US" altLang="zh-CN" sz="3200">
              <a:solidFill>
                <a:srgbClr val="000000"/>
              </a:solidFill>
              <a:latin typeface="黑体" charset="0"/>
              <a:ea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zh-CN" altLang="en-US">
              <a:solidFill>
                <a:srgbClr val="000000"/>
              </a:solidFill>
              <a:ea typeface="MS PGothic" charset="0"/>
              <a:cs typeface="Arial" charset="0"/>
            </a:endParaRPr>
          </a:p>
        </p:txBody>
      </p:sp>
      <p:sp>
        <p:nvSpPr>
          <p:cNvPr id="328706" name="Rectangle 2"/>
          <p:cNvSpPr>
            <a:spLocks noGrp="1" noChangeArrowheads="1"/>
          </p:cNvSpPr>
          <p:nvPr>
            <p:ph type="title" idx="4294967295"/>
          </p:nvPr>
        </p:nvSpPr>
        <p:spPr>
          <a:xfrm>
            <a:off x="1066800" y="381000"/>
            <a:ext cx="3360738" cy="4848225"/>
          </a:xfrm>
        </p:spPr>
        <p:txBody>
          <a:bodyPr/>
          <a:lstStyle/>
          <a:p>
            <a:pPr eaLnBrk="1" hangingPunct="1"/>
            <a:r>
              <a:rPr lang="en-US" altLang="zh-CN" b="1">
                <a:latin typeface="Arial" charset="0"/>
                <a:ea typeface="MS PGothic" charset="0"/>
              </a:rPr>
              <a:t>The Point of Verses 15-17</a:t>
            </a:r>
            <a:endParaRPr lang="en-US" altLang="zh-CN">
              <a:latin typeface="Arial" charset="0"/>
              <a:ea typeface="MS PGothic" charset="0"/>
            </a:endParaRPr>
          </a:p>
        </p:txBody>
      </p:sp>
      <p:pic>
        <p:nvPicPr>
          <p:cNvPr id="328707"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0528" y="836712"/>
            <a:ext cx="6570285" cy="5877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748" name="Text Box 3"/>
          <p:cNvSpPr txBox="1">
            <a:spLocks noChangeArrowheads="1"/>
          </p:cNvSpPr>
          <p:nvPr/>
        </p:nvSpPr>
        <p:spPr bwMode="auto">
          <a:xfrm>
            <a:off x="5508104" y="163513"/>
            <a:ext cx="3419996" cy="6740307"/>
          </a:xfrm>
          <a:prstGeom prst="rect">
            <a:avLst/>
          </a:prstGeom>
          <a:noFill/>
          <a:ln w="9525">
            <a:noFill/>
            <a:miter lim="800000"/>
            <a:headEnd/>
            <a:tailEnd/>
          </a:ln>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4800" b="1" dirty="0">
                <a:solidFill>
                  <a:srgbClr val="000000"/>
                </a:solidFill>
                <a:effectLst>
                  <a:outerShdw blurRad="38100" dist="38100" dir="2700000" algn="tl">
                    <a:srgbClr val="DDDDDD"/>
                  </a:outerShdw>
                </a:effectLst>
                <a:latin typeface="SimHei" charset="0"/>
                <a:cs typeface="SimHei" charset="0"/>
              </a:rPr>
              <a:t>I.</a:t>
            </a:r>
            <a:r>
              <a:rPr lang="zh-CN" altLang="en-US" sz="4800" b="1" dirty="0">
                <a:solidFill>
                  <a:srgbClr val="000000"/>
                </a:solidFill>
                <a:effectLst>
                  <a:outerShdw blurRad="38100" dist="38100" dir="2700000" algn="tl">
                    <a:srgbClr val="DDDDDD"/>
                  </a:outerShdw>
                </a:effectLst>
                <a:latin typeface="SimHei" charset="0"/>
                <a:cs typeface="SimHei" charset="0"/>
              </a:rPr>
              <a:t>神教导我们挽回一位</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犯罪跌倒</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的基督徒</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的方法是</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尽量</a:t>
            </a:r>
            <a:r>
              <a:rPr lang="zh-CN" altLang="en-US" sz="4800" b="1" dirty="0">
                <a:solidFill>
                  <a:srgbClr val="C00000"/>
                </a:solidFill>
                <a:effectLst>
                  <a:outerShdw blurRad="38100" dist="38100" dir="2700000" algn="tl">
                    <a:srgbClr val="DDDDDD"/>
                  </a:outerShdw>
                </a:effectLst>
                <a:latin typeface="SimHei" charset="0"/>
                <a:cs typeface="SimHei" charset="0"/>
              </a:rPr>
              <a:t>私底下</a:t>
            </a:r>
            <a:br>
              <a:rPr lang="en-US" altLang="zh-CN" sz="4800" b="1" dirty="0">
                <a:solidFill>
                  <a:srgbClr val="C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进行</a:t>
            </a:r>
            <a:br>
              <a:rPr lang="en-US" altLang="zh-CN" sz="4800" b="1" dirty="0">
                <a:solidFill>
                  <a:srgbClr val="000000"/>
                </a:solidFill>
                <a:effectLst>
                  <a:outerShdw blurRad="38100" dist="38100" dir="2700000" algn="tl">
                    <a:srgbClr val="DDDDDD"/>
                  </a:outerShdw>
                </a:effectLst>
                <a:latin typeface="SimHei" charset="0"/>
                <a:cs typeface="SimHei" charset="0"/>
              </a:rPr>
            </a:br>
            <a:r>
              <a:rPr lang="en-US" altLang="ja-JP" sz="4800" b="1" dirty="0">
                <a:solidFill>
                  <a:srgbClr val="000000"/>
                </a:solidFill>
                <a:effectLst>
                  <a:outerShdw blurRad="38100" dist="38100" dir="2700000" algn="tl">
                    <a:srgbClr val="DDDDDD"/>
                  </a:outerShdw>
                </a:effectLst>
                <a:latin typeface="SimHei" charset="0"/>
                <a:cs typeface="SimHei" charset="0"/>
              </a:rPr>
              <a:t>(15-17)</a:t>
            </a:r>
            <a:r>
              <a:rPr lang="en-US" altLang="ja-JP" sz="4000" b="1" dirty="0">
                <a:solidFill>
                  <a:srgbClr val="000000"/>
                </a:solidFill>
                <a:effectLst>
                  <a:outerShdw blurRad="38100" dist="38100" dir="2700000" algn="tl">
                    <a:srgbClr val="DDDDDD"/>
                  </a:outerShdw>
                </a:effectLst>
                <a:latin typeface="SimHei" charset="0"/>
                <a:cs typeface="SimHei" charset="0"/>
              </a:rPr>
              <a:t> </a:t>
            </a:r>
            <a:endParaRPr lang="en-US" altLang="zh-CN" sz="4000" b="1" dirty="0">
              <a:solidFill>
                <a:srgbClr val="000000"/>
              </a:solidFill>
              <a:effectLst>
                <a:outerShdw blurRad="38100" dist="38100" dir="2700000" algn="tl">
                  <a:srgbClr val="DDDDDD"/>
                </a:outerShdw>
              </a:effectLst>
              <a:latin typeface="SimHei" charset="0"/>
              <a:cs typeface="SimHei" charset="0"/>
            </a:endParaRPr>
          </a:p>
        </p:txBody>
      </p:sp>
    </p:spTree>
    <p:extLst>
      <p:ext uri="{BB962C8B-B14F-4D97-AF65-F5344CB8AC3E}">
        <p14:creationId xmlns:p14="http://schemas.microsoft.com/office/powerpoint/2010/main" val="2914596652"/>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conflicresoluti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defRPr/>
            </a:pPr>
            <a:r>
              <a:rPr lang="en-US" sz="4000" b="1" i="1">
                <a:solidFill>
                  <a:schemeClr val="bg1"/>
                </a:solidFill>
                <a:latin typeface="黑体" charset="0"/>
                <a:ea typeface="黑体" charset="0"/>
                <a:cs typeface="黑体" charset="0"/>
              </a:rPr>
              <a:t>我们第二个问题的答案在第</a:t>
            </a:r>
            <a:r>
              <a:rPr lang="en-US" altLang="ja-JP" sz="4000" b="1" i="1">
                <a:solidFill>
                  <a:schemeClr val="bg1"/>
                </a:solidFill>
                <a:latin typeface="黑体" charset="0"/>
                <a:ea typeface="黑体" charset="0"/>
                <a:cs typeface="黑体" charset="0"/>
              </a:rPr>
              <a:t>18-20</a:t>
            </a:r>
            <a:r>
              <a:rPr lang="en-US" sz="4000" b="1" i="1">
                <a:solidFill>
                  <a:schemeClr val="bg1"/>
                </a:solidFill>
                <a:latin typeface="黑体" charset="0"/>
                <a:ea typeface="黑体" charset="0"/>
                <a:cs typeface="黑体" charset="0"/>
              </a:rPr>
              <a:t>节</a:t>
            </a:r>
            <a:r>
              <a:rPr lang="en-US" altLang="ja-JP" sz="4000" b="1" i="1">
                <a:solidFill>
                  <a:schemeClr val="bg1"/>
                </a:solidFill>
                <a:latin typeface="黑体" charset="0"/>
                <a:ea typeface="黑体" charset="0"/>
                <a:cs typeface="黑体" charset="0"/>
              </a:rPr>
              <a:t>:</a:t>
            </a:r>
            <a:br>
              <a:rPr lang="en-US" altLang="ja-JP" sz="4000" b="1" i="1">
                <a:solidFill>
                  <a:schemeClr val="bg1"/>
                </a:solidFill>
                <a:latin typeface="黑体" charset="0"/>
                <a:ea typeface="黑体" charset="0"/>
                <a:cs typeface="黑体" charset="0"/>
              </a:rPr>
            </a:br>
            <a:r>
              <a:rPr lang="zh-CN" altLang="en-US" sz="4000" b="1" i="1">
                <a:solidFill>
                  <a:srgbClr val="FFFF00"/>
                </a:solidFill>
                <a:latin typeface="黑体" charset="0"/>
                <a:ea typeface="黑体" charset="0"/>
                <a:cs typeface="黑体" charset="0"/>
              </a:rPr>
              <a:t>为什么</a:t>
            </a:r>
            <a:r>
              <a:rPr lang="zh-CN" altLang="en-US" sz="4000" b="1" i="1">
                <a:solidFill>
                  <a:schemeClr val="bg1"/>
                </a:solidFill>
                <a:latin typeface="黑体" charset="0"/>
                <a:ea typeface="黑体" charset="0"/>
                <a:cs typeface="黑体" charset="0"/>
              </a:rPr>
              <a:t>要正确地挽回犯罪的基督徒</a:t>
            </a:r>
            <a:r>
              <a:rPr lang="en-US" altLang="zh-CN" sz="4000" b="1" i="1">
                <a:solidFill>
                  <a:schemeClr val="bg1"/>
                </a:solidFill>
                <a:latin typeface="黑体" charset="0"/>
                <a:ea typeface="黑体" charset="0"/>
                <a:cs typeface="黑体" charset="0"/>
              </a:rPr>
              <a:t>?</a:t>
            </a:r>
            <a:endParaRPr lang="en-US" altLang="zh-CN" sz="3600" b="1" i="1">
              <a:solidFill>
                <a:schemeClr val="bg1"/>
              </a:solidFill>
              <a:latin typeface="黑体" charset="0"/>
              <a:ea typeface="黑体" charset="0"/>
              <a:cs typeface="黑体" charset="0"/>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6018" name="Rectangle 1028"/>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6019" name="Rectangle 1029"/>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6020" name="Rectangle 2"/>
          <p:cNvSpPr>
            <a:spLocks noGrp="1" noChangeArrowheads="1"/>
          </p:cNvSpPr>
          <p:nvPr>
            <p:ph type="ctrTitle"/>
          </p:nvPr>
        </p:nvSpPr>
        <p:spPr/>
        <p:txBody>
          <a:bodyPr/>
          <a:lstStyle/>
          <a:p>
            <a:pPr eaLnBrk="1" hangingPunct="1"/>
            <a:endParaRPr lang="zh-CN" altLang="en-US">
              <a:latin typeface="Times New Roman" charset="0"/>
              <a:ea typeface="ＭＳ Ｐゴシック" charset="0"/>
              <a:cs typeface="ＭＳ Ｐゴシック" charset="0"/>
            </a:endParaRPr>
          </a:p>
        </p:txBody>
      </p:sp>
      <p:sp>
        <p:nvSpPr>
          <p:cNvPr id="86021" name="Rectangle 3"/>
          <p:cNvSpPr>
            <a:spLocks noGrp="1" noChangeArrowheads="1"/>
          </p:cNvSpPr>
          <p:nvPr>
            <p:ph type="subTitle" idx="1"/>
          </p:nvPr>
        </p:nvSpPr>
        <p:spPr/>
        <p:txBody>
          <a:bodyPr/>
          <a:lstStyle/>
          <a:p>
            <a:pPr eaLnBrk="1" hangingPunct="1">
              <a:buFont typeface="Wingdings" charset="0"/>
              <a:buNone/>
            </a:pPr>
            <a:endParaRPr lang="zh-CN" altLang="en-US">
              <a:latin typeface="Times New Roman" charset="0"/>
              <a:ea typeface="ＭＳ Ｐゴシック" charset="0"/>
              <a:cs typeface="ＭＳ Ｐゴシック" charset="0"/>
            </a:endParaRPr>
          </a:p>
        </p:txBody>
      </p:sp>
      <p:pic>
        <p:nvPicPr>
          <p:cNvPr id="86022" name="Picture 4" descr="curious-deer-lar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738" y="-47625"/>
            <a:ext cx="8780462" cy="713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151313"/>
            <a:ext cx="3352800" cy="30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0" y="417195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32766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62600" y="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42" name="Rectangle 2"/>
          <p:cNvSpPr>
            <a:spLocks noGrp="1" noChangeArrowheads="1"/>
          </p:cNvSpPr>
          <p:nvPr>
            <p:ph type="title" idx="4294967295"/>
          </p:nvPr>
        </p:nvSpPr>
        <p:spPr>
          <a:xfrm>
            <a:off x="2214563" y="1196975"/>
            <a:ext cx="5357812" cy="1895475"/>
          </a:xfrm>
        </p:spPr>
        <p:txBody>
          <a:bodyPr/>
          <a:lstStyle/>
          <a:p>
            <a:pPr algn="ctr" eaLnBrk="1" hangingPunct="1"/>
            <a:r>
              <a:rPr lang="zh-CN" altLang="en-US" sz="4800" b="1">
                <a:latin typeface="SimHei" charset="0"/>
                <a:ea typeface="MS PGothic" charset="0"/>
                <a:cs typeface="SimHei" charset="0"/>
              </a:rPr>
              <a:t>第</a:t>
            </a:r>
            <a:r>
              <a:rPr lang="en-US" altLang="ja-JP" sz="4800" b="1">
                <a:latin typeface="SimHei" charset="0"/>
                <a:ea typeface="MS PGothic" charset="0"/>
                <a:cs typeface="SimHei" charset="0"/>
              </a:rPr>
              <a:t>18-20</a:t>
            </a:r>
            <a:r>
              <a:rPr lang="zh-CN" altLang="en-US" sz="4800" b="1">
                <a:latin typeface="SimHei" charset="0"/>
                <a:ea typeface="MS PGothic" charset="0"/>
                <a:cs typeface="SimHei" charset="0"/>
              </a:rPr>
              <a:t>节的重点：</a:t>
            </a:r>
            <a:endParaRPr lang="zh-CN" altLang="en-US" sz="4800">
              <a:latin typeface="SimHei" charset="0"/>
              <a:ea typeface="MS PGothic" charset="0"/>
              <a:cs typeface="SimHei" charset="0"/>
            </a:endParaRPr>
          </a:p>
        </p:txBody>
      </p:sp>
      <p:sp>
        <p:nvSpPr>
          <p:cNvPr id="1078275" name="Text Box 3"/>
          <p:cNvSpPr txBox="1">
            <a:spLocks noChangeArrowheads="1"/>
          </p:cNvSpPr>
          <p:nvPr/>
        </p:nvSpPr>
        <p:spPr bwMode="auto">
          <a:xfrm>
            <a:off x="1979613" y="3578225"/>
            <a:ext cx="58324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altLang="zh-CN" sz="4800" b="1">
                <a:solidFill>
                  <a:srgbClr val="000000"/>
                </a:solidFill>
                <a:latin typeface="SimHei" charset="0"/>
                <a:cs typeface="SimHei" charset="0"/>
              </a:rPr>
              <a:t>II.</a:t>
            </a:r>
            <a:r>
              <a:rPr lang="zh-CN" altLang="en-US" sz="4800" b="1">
                <a:solidFill>
                  <a:srgbClr val="000000"/>
                </a:solidFill>
                <a:latin typeface="SimHei" charset="0"/>
                <a:cs typeface="SimHei" charset="0"/>
              </a:rPr>
              <a:t>教会的行动</a:t>
            </a:r>
            <a:br>
              <a:rPr lang="en-US" altLang="zh-CN" sz="4800" b="1">
                <a:solidFill>
                  <a:srgbClr val="000000"/>
                </a:solidFill>
                <a:latin typeface="SimHei" charset="0"/>
                <a:cs typeface="SimHei" charset="0"/>
              </a:rPr>
            </a:br>
            <a:r>
              <a:rPr lang="zh-CN" altLang="en-US" sz="4800" b="1">
                <a:solidFill>
                  <a:srgbClr val="000000"/>
                </a:solidFill>
                <a:latin typeface="SimHei" charset="0"/>
                <a:cs typeface="SimHei" charset="0"/>
              </a:rPr>
              <a:t>是神</a:t>
            </a:r>
            <a:r>
              <a:rPr lang="zh-CN" altLang="en-US" sz="4800" b="1">
                <a:solidFill>
                  <a:srgbClr val="7030A0"/>
                </a:solidFill>
                <a:latin typeface="SimHei" charset="0"/>
                <a:cs typeface="SimHei" charset="0"/>
              </a:rPr>
              <a:t>权柄</a:t>
            </a:r>
            <a:r>
              <a:rPr lang="zh-CN" altLang="en-US" sz="4800" b="1">
                <a:solidFill>
                  <a:srgbClr val="000000"/>
                </a:solidFill>
                <a:latin typeface="SimHei" charset="0"/>
                <a:cs typeface="SimHei" charset="0"/>
              </a:rPr>
              <a:t>的延伸！</a:t>
            </a:r>
            <a:r>
              <a:rPr lang="en-US" altLang="ja-JP" b="1">
                <a:solidFill>
                  <a:srgbClr val="000000"/>
                </a:solidFill>
                <a:latin typeface="SimHei" charset="0"/>
                <a:cs typeface="SimHei" charset="0"/>
              </a:rPr>
              <a:t> </a:t>
            </a:r>
            <a:endParaRPr lang="zh-CN" altLang="en-US" b="1">
              <a:solidFill>
                <a:srgbClr val="000000"/>
              </a:solidFill>
              <a:latin typeface="SimHei" charset="0"/>
              <a:cs typeface="SimHei" charset="0"/>
            </a:endParaRPr>
          </a:p>
        </p:txBody>
      </p:sp>
    </p:spTree>
    <p:extLst>
      <p:ext uri="{BB962C8B-B14F-4D97-AF65-F5344CB8AC3E}">
        <p14:creationId xmlns:p14="http://schemas.microsoft.com/office/powerpoint/2010/main" val="9239414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685800" y="2286000"/>
            <a:ext cx="7772400" cy="1143000"/>
          </a:xfrm>
        </p:spPr>
        <p:txBody>
          <a:bodyPr/>
          <a:lstStyle/>
          <a:p>
            <a:pPr eaLnBrk="1" hangingPunct="1"/>
            <a:r>
              <a:rPr lang="en-US" altLang="zh-CN">
                <a:latin typeface="Arial" charset="0"/>
                <a:ea typeface="ＭＳ Ｐゴシック" charset="0"/>
                <a:cs typeface="ＭＳ Ｐゴシック" charset="0"/>
              </a:rPr>
              <a:t>Black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814019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8"/>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0" name="Rectangle 1029"/>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1" name="Rectangle 2"/>
          <p:cNvSpPr>
            <a:spLocks noGrp="1" noChangeArrowheads="1"/>
          </p:cNvSpPr>
          <p:nvPr>
            <p:ph type="ctrTitle"/>
          </p:nvPr>
        </p:nvSpPr>
        <p:spPr>
          <a:xfrm>
            <a:off x="685800" y="228600"/>
            <a:ext cx="7772400" cy="762000"/>
          </a:xfrm>
          <a:solidFill>
            <a:schemeClr val="accent1"/>
          </a:solidFill>
        </p:spPr>
        <p:txBody>
          <a:bodyPr/>
          <a:lstStyle/>
          <a:p>
            <a:pPr eaLnBrk="1" hangingPunct="1"/>
            <a:r>
              <a:rPr lang="zh-CN" altLang="en-US" sz="4800">
                <a:latin typeface="黑体" charset="0"/>
                <a:ea typeface="黑体" charset="0"/>
                <a:cs typeface="黑体" charset="0"/>
              </a:rPr>
              <a:t>“中心意思”的重要性</a:t>
            </a:r>
          </a:p>
        </p:txBody>
      </p:sp>
      <p:sp>
        <p:nvSpPr>
          <p:cNvPr id="83972" name="Rectangle 3"/>
          <p:cNvSpPr>
            <a:spLocks noGrp="1" noChangeArrowheads="1"/>
          </p:cNvSpPr>
          <p:nvPr>
            <p:ph type="subTitle" idx="1"/>
          </p:nvPr>
        </p:nvSpPr>
        <p:spPr>
          <a:xfrm>
            <a:off x="76200" y="1371600"/>
            <a:ext cx="8991600" cy="5334000"/>
          </a:xfrm>
          <a:solidFill>
            <a:schemeClr val="accent1"/>
          </a:solidFill>
        </p:spPr>
        <p:txBody>
          <a:bodyPr/>
          <a:lstStyle/>
          <a:p>
            <a:pPr algn="just" eaLnBrk="1" hangingPunct="1">
              <a:buFont typeface="Wingdings" charset="0"/>
              <a:buNone/>
            </a:pPr>
            <a:r>
              <a:rPr lang="ja-JP" altLang="en-US" sz="4000">
                <a:latin typeface="黑体" charset="0"/>
                <a:ea typeface="黑体" charset="0"/>
                <a:cs typeface="黑体" charset="0"/>
              </a:rPr>
              <a:t>“</a:t>
            </a:r>
            <a:r>
              <a:rPr lang="zh-CN" altLang="en-US" sz="4000">
                <a:latin typeface="黑体" charset="0"/>
                <a:ea typeface="黑体" charset="0"/>
                <a:cs typeface="黑体" charset="0"/>
              </a:rPr>
              <a:t>释经讲道的定义肯定释经讲道将传达圣经中的思想。这肯定是很明显的。一篇讲道应该像一颗子弹，而不是霰弹。理想情况下，每篇讲道都应该解释、理解、应用经文中单一的中心意思。这中心意思被其他次要意思支持，但两者都从该段经文或其他经文抽出。</a:t>
            </a:r>
            <a:r>
              <a:rPr lang="ja-JP" altLang="en-US" sz="4000">
                <a:latin typeface="黑体" charset="0"/>
                <a:ea typeface="黑体" charset="0"/>
                <a:cs typeface="黑体" charset="0"/>
              </a:rPr>
              <a:t>”</a:t>
            </a:r>
            <a:br>
              <a:rPr lang="en-US" altLang="ja-JP" sz="4000">
                <a:latin typeface="黑体" charset="0"/>
                <a:ea typeface="黑体" charset="0"/>
                <a:cs typeface="黑体" charset="0"/>
              </a:rPr>
            </a:br>
            <a:r>
              <a:rPr lang="en-US" altLang="ja-JP" b="1">
                <a:latin typeface="黑体" charset="0"/>
                <a:ea typeface="黑体" charset="0"/>
                <a:cs typeface="黑体" charset="0"/>
              </a:rPr>
              <a:t>(Haddon Robinson, </a:t>
            </a:r>
            <a:r>
              <a:rPr lang="en-US" altLang="ja-JP" b="1" i="1">
                <a:latin typeface="黑体" charset="0"/>
                <a:ea typeface="黑体" charset="0"/>
                <a:cs typeface="黑体" charset="0"/>
              </a:rPr>
              <a:t>Biblical Preaching</a:t>
            </a:r>
            <a:r>
              <a:rPr lang="en-US" altLang="ja-JP" b="1">
                <a:latin typeface="黑体" charset="0"/>
                <a:ea typeface="黑体" charset="0"/>
                <a:cs typeface="黑体" charset="0"/>
              </a:rPr>
              <a:t>, 33)</a:t>
            </a:r>
            <a:endParaRPr lang="en-US" altLang="zh-CN" b="1">
              <a:latin typeface="黑体" charset="0"/>
              <a:ea typeface="黑体" charset="0"/>
              <a:cs typeface="黑体" charset="0"/>
            </a:endParaRPr>
          </a:p>
        </p:txBody>
      </p:sp>
      <p:sp>
        <p:nvSpPr>
          <p:cNvPr id="83973" name="Text Box 4"/>
          <p:cNvSpPr txBox="1">
            <a:spLocks noChangeArrowheads="1"/>
          </p:cNvSpPr>
          <p:nvPr/>
        </p:nvSpPr>
        <p:spPr bwMode="auto">
          <a:xfrm>
            <a:off x="8543925" y="76200"/>
            <a:ext cx="52387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rPr>
              <a:t>29</a:t>
            </a:r>
            <a:endParaRPr lang="en-US" altLang="zh-CN">
              <a:solidFill>
                <a:srgbClr val="FFFFFF"/>
              </a:solidFill>
            </a:endParaRPr>
          </a:p>
        </p:txBody>
      </p:sp>
    </p:spTree>
    <p:extLst>
      <p:ext uri="{BB962C8B-B14F-4D97-AF65-F5344CB8AC3E}">
        <p14:creationId xmlns:p14="http://schemas.microsoft.com/office/powerpoint/2010/main" val="148586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黑体" charset="0"/>
                <a:ea typeface="黑体" charset="0"/>
                <a:cs typeface="黑体" charset="0"/>
              </a:rPr>
              <a:t>准备释经讲道的过程</a:t>
            </a:r>
          </a:p>
        </p:txBody>
      </p:sp>
      <p:sp>
        <p:nvSpPr>
          <p:cNvPr id="88067"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ja-JP" sz="1800" b="1">
                <a:solidFill>
                  <a:schemeClr val="tx2"/>
                </a:solidFill>
                <a:effectLst>
                  <a:outerShdw blurRad="38100" dist="38100" dir="2700000" algn="tl">
                    <a:srgbClr val="000000"/>
                  </a:outerShdw>
                </a:effectLst>
                <a:latin typeface="黑体" charset="0"/>
                <a:ea typeface="黑体" charset="0"/>
                <a:cs typeface="Arial" charset="0"/>
              </a:rPr>
              <a:t>Ramesh Richard</a:t>
            </a:r>
            <a:r>
              <a:rPr lang="fr-FR" altLang="ja-JP" sz="1800" b="1">
                <a:solidFill>
                  <a:schemeClr val="tx2"/>
                </a:solidFill>
                <a:effectLst>
                  <a:outerShdw blurRad="38100" dist="38100" dir="2700000" algn="tl">
                    <a:srgbClr val="000000"/>
                  </a:outerShdw>
                </a:effectLst>
                <a:latin typeface="黑体" charset="0"/>
                <a:ea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en-US" altLang="zh-CN" sz="1800" b="1">
                <a:solidFill>
                  <a:schemeClr val="tx2"/>
                </a:solidFill>
                <a:effectLst>
                  <a:outerShdw blurRad="38100" dist="38100" dir="2700000" algn="tl">
                    <a:srgbClr val="000000"/>
                  </a:outerShdw>
                </a:effectLst>
                <a:latin typeface="黑体" charset="0"/>
                <a:ea typeface="黑体" charset="0"/>
                <a:cs typeface="黑体" charset="0"/>
              </a:rPr>
              <a:t>“</a:t>
            </a:r>
            <a:r>
              <a:rPr lang="zh-CN" altLang="en-US" sz="1800" b="1" i="1">
                <a:solidFill>
                  <a:schemeClr val="tx2"/>
                </a:solidFill>
                <a:effectLst>
                  <a:outerShdw blurRad="38100" dist="38100" dir="2700000" algn="tl">
                    <a:srgbClr val="000000"/>
                  </a:outerShdw>
                </a:effectLst>
                <a:latin typeface="黑体" charset="0"/>
                <a:ea typeface="黑体" charset="0"/>
                <a:cs typeface="黑体" charset="0"/>
              </a:rPr>
              <a:t>释经讲道七阶”</a:t>
            </a: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88070"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88071"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88072"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88076"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88078"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88079"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88086"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87"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88"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89"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90"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91"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ea typeface="Arial" charset="0"/>
              <a:cs typeface="Arial" charset="0"/>
            </a:endParaRPr>
          </a:p>
          <a:p>
            <a:r>
              <a:rPr lang="en-US" altLang="zh-CN" sz="1400" b="1">
                <a:effectLst>
                  <a:outerShdw blurRad="38100" dist="38100" dir="2700000" algn="tl">
                    <a:srgbClr val="000000"/>
                  </a:outerShdw>
                </a:effectLst>
                <a:latin typeface="黑体" charset="0"/>
                <a:ea typeface="Arial"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ea typeface="黑体" charset="0"/>
              <a:cs typeface="黑体" charset="0"/>
            </a:endParaRPr>
          </a:p>
          <a:p>
            <a:r>
              <a:rPr lang="en-US" altLang="zh-CN" sz="1400" b="1">
                <a:effectLst>
                  <a:outerShdw blurRad="38100" dist="38100" dir="2700000" algn="tl">
                    <a:srgbClr val="000000"/>
                  </a:outerShdw>
                </a:effectLst>
                <a:latin typeface="黑体" charset="0"/>
                <a:ea typeface="黑体" charset="0"/>
                <a:cs typeface="黑体"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ea typeface="黑体" charset="0"/>
                <a:cs typeface="黑体"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effectLst>
                  <a:outerShdw blurRad="38100" dist="38100" dir="2700000" algn="tl">
                    <a:srgbClr val="000000"/>
                  </a:outerShdw>
                </a:effectLst>
                <a:latin typeface="黑体" charset="0"/>
                <a:ea typeface="黑体" charset="0"/>
                <a:cs typeface="黑体" charset="0"/>
              </a:rPr>
              <a:t>参考</a:t>
            </a:r>
            <a:r>
              <a:rPr lang="en-US" altLang="ja-JP" sz="1400" b="1">
                <a:effectLst>
                  <a:outerShdw blurRad="38100" dist="38100" dir="2700000" algn="tl">
                    <a:srgbClr val="000000"/>
                  </a:outerShdw>
                </a:effectLst>
                <a:latin typeface="黑体" charset="0"/>
                <a:ea typeface="黑体" charset="0"/>
                <a:cs typeface="Arial" charset="0"/>
              </a:rPr>
              <a:t>Haddon Robinson, </a:t>
            </a:r>
            <a:r>
              <a:rPr lang="en-US" altLang="ja-JP" sz="1400" b="1" i="1">
                <a:effectLst>
                  <a:outerShdw blurRad="38100" dist="38100" dir="2700000" algn="tl">
                    <a:srgbClr val="000000"/>
                  </a:outerShdw>
                </a:effectLst>
                <a:latin typeface="黑体" charset="0"/>
                <a:ea typeface="黑体" charset="0"/>
                <a:cs typeface="Arial" charset="0"/>
              </a:rPr>
              <a:t>Biblical Preaching</a:t>
            </a:r>
            <a:r>
              <a:rPr lang="en-US" altLang="ja-JP" sz="1400" b="1">
                <a:effectLst>
                  <a:outerShdw blurRad="38100" dist="38100" dir="2700000" algn="tl">
                    <a:srgbClr val="000000"/>
                  </a:outerShdw>
                </a:effectLst>
                <a:latin typeface="黑体" charset="0"/>
                <a:ea typeface="黑体" charset="0"/>
                <a:cs typeface="Arial" charset="0"/>
              </a:rPr>
              <a:t> (notes, 105)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88104"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cs typeface="Arial" charset="0"/>
              </a:rPr>
              <a:t>27-28, 251</a:t>
            </a:r>
            <a:endParaRPr lang="en-US" altLang="zh-CN">
              <a:solidFill>
                <a:srgbClr val="00084D"/>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0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0" y="2286000"/>
            <a:ext cx="9144000" cy="1143000"/>
          </a:xfrm>
          <a:solidFill>
            <a:schemeClr val="bg2"/>
          </a:solidFill>
        </p:spPr>
        <p:txBody>
          <a:bodyPr/>
          <a:lstStyle/>
          <a:p>
            <a:pPr eaLnBrk="1" hangingPunct="1"/>
            <a:r>
              <a:rPr lang="zh-CN" altLang="en-US">
                <a:latin typeface="黑体" charset="0"/>
                <a:ea typeface="黑体" charset="0"/>
                <a:cs typeface="黑体" charset="0"/>
              </a:rPr>
              <a:t>中心意思的同义词</a:t>
            </a:r>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a:r>
              <a:rPr lang="zh-TW" altLang="en-US" sz="3600" kern="10">
                <a:ln w="9525">
                  <a:solidFill>
                    <a:srgbClr val="000000"/>
                  </a:solidFill>
                  <a:round/>
                  <a:headEnd/>
                  <a:tailEnd/>
                </a:ln>
                <a:solidFill>
                  <a:srgbClr val="FFFFFF"/>
                </a:solidFill>
                <a:latin typeface="SimHei"/>
                <a:ea typeface="SimHei"/>
                <a:cs typeface="SimHei"/>
              </a:rPr>
              <a:t>中心思想</a:t>
            </a:r>
            <a:endParaRPr lang="en-US" sz="3600" kern="10">
              <a:ln w="9525">
                <a:solidFill>
                  <a:srgbClr val="000000"/>
                </a:solidFill>
                <a:round/>
                <a:headEnd/>
                <a:tailEnd/>
              </a:ln>
              <a:solidFill>
                <a:srgbClr val="FFFFFF"/>
              </a:solidFill>
              <a:latin typeface="SimHei"/>
              <a:ea typeface="SimHei"/>
              <a:cs typeface="SimHei"/>
            </a:endParaRPr>
          </a:p>
        </p:txBody>
      </p:sp>
      <p:sp>
        <p:nvSpPr>
          <p:cNvPr id="181253" name="WordArt 5"/>
          <p:cNvSpPr>
            <a:spLocks noChangeArrowheads="1" noChangeShapeType="1" noTextEdit="1"/>
          </p:cNvSpPr>
          <p:nvPr/>
        </p:nvSpPr>
        <p:spPr bwMode="auto">
          <a:xfrm>
            <a:off x="457200" y="914400"/>
            <a:ext cx="5029200" cy="1219200"/>
          </a:xfrm>
          <a:prstGeom prst="rect">
            <a:avLst/>
          </a:prstGeom>
        </p:spPr>
        <p:txBody>
          <a:bodyPr wrap="none" fromWordArt="1">
            <a:prstTxWarp prst="textPlain">
              <a:avLst>
                <a:gd name="adj" fmla="val 50000"/>
              </a:avLst>
            </a:prstTxWarp>
          </a:bodyPr>
          <a:lstStyle/>
          <a:p>
            <a:pPr algn="ctr"/>
            <a:r>
              <a:rPr lang="zh-TW" alt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SimHei"/>
                <a:ea typeface="SimHei"/>
                <a:cs typeface="SimHei"/>
              </a:rPr>
              <a:t>综合结论</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SimHei"/>
              <a:ea typeface="SimHei"/>
              <a:cs typeface="SimHei"/>
            </a:endParaRP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a:r>
              <a:rPr lang="zh-TW"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rPr>
              <a:t>信息中心主题</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endParaRP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a:r>
              <a:rPr lang="zh-TW" alt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圣经概念</a:t>
            </a:r>
            <a:endPar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a:r>
              <a:rPr lang="zh-TW"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rPr>
              <a:t>中心思想</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endParaRP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zh-CN" alt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Hei" pitchFamily="2" charset="-122"/>
                <a:ea typeface="SimHei" pitchFamily="2" charset="-122"/>
                <a:cs typeface="Arial Black"/>
              </a:rPr>
              <a:t>主要思想</a:t>
            </a:r>
            <a:endPar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Hei" pitchFamily="2" charset="-122"/>
              <a:ea typeface="SimHei" pitchFamily="2" charset="-122"/>
              <a:cs typeface="Arial Black"/>
            </a:endParaRPr>
          </a:p>
        </p:txBody>
      </p:sp>
      <p:sp>
        <p:nvSpPr>
          <p:cNvPr id="181261" name="WordArt 13"/>
          <p:cNvSpPr>
            <a:spLocks noChangeArrowheads="1" noChangeShapeType="1" noTextEdit="1"/>
          </p:cNvSpPr>
          <p:nvPr/>
        </p:nvSpPr>
        <p:spPr bwMode="auto">
          <a:xfrm>
            <a:off x="228600" y="-76200"/>
            <a:ext cx="3073400" cy="1257300"/>
          </a:xfrm>
          <a:prstGeom prst="rect">
            <a:avLst/>
          </a:prstGeom>
        </p:spPr>
        <p:txBody>
          <a:bodyPr wrap="none" fromWordArt="1">
            <a:prstTxWarp prst="textSlantUp">
              <a:avLst>
                <a:gd name="adj" fmla="val 32056"/>
              </a:avLst>
            </a:prstTxWarp>
          </a:bodyPr>
          <a:lstStyle/>
          <a:p>
            <a:pPr algn="ctr"/>
            <a:r>
              <a:rPr lang="zh-TW" alt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信息主题</a:t>
            </a:r>
            <a:endPar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a:r>
              <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ＭＳ Ｐゴシック"/>
                <a:ea typeface="ＭＳ Ｐゴシック"/>
                <a:cs typeface="ＭＳ Ｐゴシック"/>
              </a:rPr>
              <a:t>主旨</a:t>
            </a:r>
          </a:p>
        </p:txBody>
      </p:sp>
      <p:sp>
        <p:nvSpPr>
          <p:cNvPr id="181264" name="WordArt 16" descr="Narrow vertical"/>
          <p:cNvSpPr>
            <a:spLocks noChangeArrowheads="1" noChangeShapeType="1" noTextEdit="1"/>
          </p:cNvSpPr>
          <p:nvPr/>
        </p:nvSpPr>
        <p:spPr bwMode="auto">
          <a:xfrm>
            <a:off x="2339975" y="4941888"/>
            <a:ext cx="3149600" cy="1084262"/>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SimHei"/>
                <a:ea typeface="SimHei"/>
                <a:cs typeface="SimHei"/>
              </a:rPr>
              <a:t>信息主题</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SimHei"/>
              <a:ea typeface="SimHei"/>
              <a:cs typeface="SimHei"/>
            </a:endParaRPr>
          </a:p>
        </p:txBody>
      </p:sp>
      <p:sp>
        <p:nvSpPr>
          <p:cNvPr id="181265" name="WordArt 17"/>
          <p:cNvSpPr>
            <a:spLocks noChangeArrowheads="1" noChangeShapeType="1" noTextEdit="1"/>
          </p:cNvSpPr>
          <p:nvPr/>
        </p:nvSpPr>
        <p:spPr bwMode="auto">
          <a:xfrm>
            <a:off x="1168400" y="6093296"/>
            <a:ext cx="7975600" cy="647700"/>
          </a:xfrm>
          <a:prstGeom prst="rect">
            <a:avLst/>
          </a:prstGeom>
        </p:spPr>
        <p:txBody>
          <a:bodyPr wrap="none" fromWordArt="1">
            <a:prstTxWarp prst="textPlain">
              <a:avLst>
                <a:gd name="adj" fmla="val 50000"/>
              </a:avLst>
            </a:prstTxWarp>
          </a:bodyPr>
          <a:lstStyle/>
          <a:p>
            <a:pPr algn="ctr">
              <a:defRPr/>
            </a:pPr>
            <a:r>
              <a:rPr lang="en-US" altLang="zh-CN"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主语</a:t>
            </a:r>
            <a:r>
              <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补语</a:t>
            </a:r>
            <a:r>
              <a:rPr lang="en-US" altLang="zh-CN"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的句子</a:t>
            </a:r>
            <a:endPar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endParaRPr>
          </a:p>
        </p:txBody>
      </p:sp>
      <p:sp>
        <p:nvSpPr>
          <p:cNvPr id="181266" name="WordArt 18"/>
          <p:cNvSpPr>
            <a:spLocks noChangeArrowheads="1" noChangeShapeType="1" noTextEdit="1"/>
          </p:cNvSpPr>
          <p:nvPr/>
        </p:nvSpPr>
        <p:spPr bwMode="auto">
          <a:xfrm>
            <a:off x="5778500" y="5257800"/>
            <a:ext cx="3136900" cy="592138"/>
          </a:xfrm>
          <a:prstGeom prst="rect">
            <a:avLst/>
          </a:prstGeom>
        </p:spPr>
        <p:txBody>
          <a:bodyPr wrap="none" fromWordArt="1">
            <a:prstTxWarp prst="textCanDown">
              <a:avLst>
                <a:gd name="adj" fmla="val 33333"/>
              </a:avLst>
            </a:prstTxWarp>
          </a:bodyPr>
          <a:lstStyle/>
          <a:p>
            <a:pPr algn="ctr"/>
            <a:r>
              <a:rPr lang="zh-TW" altLang="en-US" sz="3600" b="1"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主题</a:t>
            </a:r>
            <a:endParaRPr lang="en-US" sz="3600" b="1"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90125" name="Text Box 19"/>
          <p:cNvSpPr txBox="1">
            <a:spLocks noChangeArrowheads="1"/>
          </p:cNvSpPr>
          <p:nvPr/>
        </p:nvSpPr>
        <p:spPr bwMode="auto">
          <a:xfrm>
            <a:off x="8543925" y="76200"/>
            <a:ext cx="52387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rPr>
              <a:t>29</a:t>
            </a:r>
            <a:endParaRPr lang="en-US" altLang="zh-CN">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66"/>
                                        </p:tgtEl>
                                        <p:attrNameLst>
                                          <p:attrName>style.visibility</p:attrName>
                                        </p:attrNameLst>
                                      </p:cBhvr>
                                      <p:to>
                                        <p:strVal val="visible"/>
                                      </p:to>
                                    </p:set>
                                    <p:animEffect transition="in" filter="wipe(down)">
                                      <p:cBhvr>
                                        <p:cTn id="151" dur="580">
                                          <p:stCondLst>
                                            <p:cond delay="0"/>
                                          </p:stCondLst>
                                        </p:cTn>
                                        <p:tgtEl>
                                          <p:spTgt spid="181266"/>
                                        </p:tgtEl>
                                      </p:cBhvr>
                                    </p:animEffect>
                                    <p:anim calcmode="lin" valueType="num">
                                      <p:cBhvr>
                                        <p:cTn id="152"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66"/>
                                        </p:tgtEl>
                                      </p:cBhvr>
                                      <p:to x="100000" y="60000"/>
                                    </p:animScale>
                                    <p:animScale>
                                      <p:cBhvr>
                                        <p:cTn id="158" dur="166" decel="50000">
                                          <p:stCondLst>
                                            <p:cond delay="676"/>
                                          </p:stCondLst>
                                        </p:cTn>
                                        <p:tgtEl>
                                          <p:spTgt spid="181266"/>
                                        </p:tgtEl>
                                      </p:cBhvr>
                                      <p:to x="100000" y="100000"/>
                                    </p:animScale>
                                    <p:animScale>
                                      <p:cBhvr>
                                        <p:cTn id="159" dur="26">
                                          <p:stCondLst>
                                            <p:cond delay="1312"/>
                                          </p:stCondLst>
                                        </p:cTn>
                                        <p:tgtEl>
                                          <p:spTgt spid="181266"/>
                                        </p:tgtEl>
                                      </p:cBhvr>
                                      <p:to x="100000" y="80000"/>
                                    </p:animScale>
                                    <p:animScale>
                                      <p:cBhvr>
                                        <p:cTn id="160" dur="166" decel="50000">
                                          <p:stCondLst>
                                            <p:cond delay="1338"/>
                                          </p:stCondLst>
                                        </p:cTn>
                                        <p:tgtEl>
                                          <p:spTgt spid="181266"/>
                                        </p:tgtEl>
                                      </p:cBhvr>
                                      <p:to x="100000" y="100000"/>
                                    </p:animScale>
                                    <p:animScale>
                                      <p:cBhvr>
                                        <p:cTn id="161" dur="26">
                                          <p:stCondLst>
                                            <p:cond delay="1642"/>
                                          </p:stCondLst>
                                        </p:cTn>
                                        <p:tgtEl>
                                          <p:spTgt spid="181266"/>
                                        </p:tgtEl>
                                      </p:cBhvr>
                                      <p:to x="100000" y="90000"/>
                                    </p:animScale>
                                    <p:animScale>
                                      <p:cBhvr>
                                        <p:cTn id="162" dur="166" decel="50000">
                                          <p:stCondLst>
                                            <p:cond delay="1668"/>
                                          </p:stCondLst>
                                        </p:cTn>
                                        <p:tgtEl>
                                          <p:spTgt spid="181266"/>
                                        </p:tgtEl>
                                      </p:cBhvr>
                                      <p:to x="100000" y="100000"/>
                                    </p:animScale>
                                    <p:animScale>
                                      <p:cBhvr>
                                        <p:cTn id="163" dur="26">
                                          <p:stCondLst>
                                            <p:cond delay="1808"/>
                                          </p:stCondLst>
                                        </p:cTn>
                                        <p:tgtEl>
                                          <p:spTgt spid="181266"/>
                                        </p:tgtEl>
                                      </p:cBhvr>
                                      <p:to x="100000" y="95000"/>
                                    </p:animScale>
                                    <p:animScale>
                                      <p:cBhvr>
                                        <p:cTn id="164" dur="166" decel="50000">
                                          <p:stCondLst>
                                            <p:cond delay="1834"/>
                                          </p:stCondLst>
                                        </p:cTn>
                                        <p:tgtEl>
                                          <p:spTgt spid="181266"/>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3"/>
                                        </p:tgtEl>
                                        <p:attrNameLst>
                                          <p:attrName>style.visibility</p:attrName>
                                        </p:attrNameLst>
                                      </p:cBhvr>
                                      <p:to>
                                        <p:strVal val="visible"/>
                                      </p:to>
                                    </p:set>
                                    <p:animEffect transition="in" filter="wipe(down)">
                                      <p:cBhvr>
                                        <p:cTn id="169" dur="580">
                                          <p:stCondLst>
                                            <p:cond delay="0"/>
                                          </p:stCondLst>
                                        </p:cTn>
                                        <p:tgtEl>
                                          <p:spTgt spid="181263"/>
                                        </p:tgtEl>
                                      </p:cBhvr>
                                    </p:animEffect>
                                    <p:anim calcmode="lin" valueType="num">
                                      <p:cBhvr>
                                        <p:cTn id="170"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3"/>
                                        </p:tgtEl>
                                      </p:cBhvr>
                                      <p:to x="100000" y="60000"/>
                                    </p:animScale>
                                    <p:animScale>
                                      <p:cBhvr>
                                        <p:cTn id="176" dur="166" decel="50000">
                                          <p:stCondLst>
                                            <p:cond delay="676"/>
                                          </p:stCondLst>
                                        </p:cTn>
                                        <p:tgtEl>
                                          <p:spTgt spid="181263"/>
                                        </p:tgtEl>
                                      </p:cBhvr>
                                      <p:to x="100000" y="100000"/>
                                    </p:animScale>
                                    <p:animScale>
                                      <p:cBhvr>
                                        <p:cTn id="177" dur="26">
                                          <p:stCondLst>
                                            <p:cond delay="1312"/>
                                          </p:stCondLst>
                                        </p:cTn>
                                        <p:tgtEl>
                                          <p:spTgt spid="181263"/>
                                        </p:tgtEl>
                                      </p:cBhvr>
                                      <p:to x="100000" y="80000"/>
                                    </p:animScale>
                                    <p:animScale>
                                      <p:cBhvr>
                                        <p:cTn id="178" dur="166" decel="50000">
                                          <p:stCondLst>
                                            <p:cond delay="1338"/>
                                          </p:stCondLst>
                                        </p:cTn>
                                        <p:tgtEl>
                                          <p:spTgt spid="181263"/>
                                        </p:tgtEl>
                                      </p:cBhvr>
                                      <p:to x="100000" y="100000"/>
                                    </p:animScale>
                                    <p:animScale>
                                      <p:cBhvr>
                                        <p:cTn id="179" dur="26">
                                          <p:stCondLst>
                                            <p:cond delay="1642"/>
                                          </p:stCondLst>
                                        </p:cTn>
                                        <p:tgtEl>
                                          <p:spTgt spid="181263"/>
                                        </p:tgtEl>
                                      </p:cBhvr>
                                      <p:to x="100000" y="90000"/>
                                    </p:animScale>
                                    <p:animScale>
                                      <p:cBhvr>
                                        <p:cTn id="180" dur="166" decel="50000">
                                          <p:stCondLst>
                                            <p:cond delay="1668"/>
                                          </p:stCondLst>
                                        </p:cTn>
                                        <p:tgtEl>
                                          <p:spTgt spid="181263"/>
                                        </p:tgtEl>
                                      </p:cBhvr>
                                      <p:to x="100000" y="100000"/>
                                    </p:animScale>
                                    <p:animScale>
                                      <p:cBhvr>
                                        <p:cTn id="181" dur="26">
                                          <p:stCondLst>
                                            <p:cond delay="1808"/>
                                          </p:stCondLst>
                                        </p:cTn>
                                        <p:tgtEl>
                                          <p:spTgt spid="181263"/>
                                        </p:tgtEl>
                                      </p:cBhvr>
                                      <p:to x="100000" y="95000"/>
                                    </p:animScale>
                                    <p:animScale>
                                      <p:cBhvr>
                                        <p:cTn id="182" dur="166" decel="50000">
                                          <p:stCondLst>
                                            <p:cond delay="1834"/>
                                          </p:stCondLst>
                                        </p:cTn>
                                        <p:tgtEl>
                                          <p:spTgt spid="181263"/>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58"/>
                                        </p:tgtEl>
                                        <p:attrNameLst>
                                          <p:attrName>style.visibility</p:attrName>
                                        </p:attrNameLst>
                                      </p:cBhvr>
                                      <p:to>
                                        <p:strVal val="visible"/>
                                      </p:to>
                                    </p:set>
                                    <p:animEffect transition="in" filter="wipe(down)">
                                      <p:cBhvr>
                                        <p:cTn id="187" dur="580">
                                          <p:stCondLst>
                                            <p:cond delay="0"/>
                                          </p:stCondLst>
                                        </p:cTn>
                                        <p:tgtEl>
                                          <p:spTgt spid="181258"/>
                                        </p:tgtEl>
                                      </p:cBhvr>
                                    </p:animEffect>
                                    <p:anim calcmode="lin" valueType="num">
                                      <p:cBhvr>
                                        <p:cTn id="188"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58"/>
                                        </p:tgtEl>
                                      </p:cBhvr>
                                      <p:to x="100000" y="60000"/>
                                    </p:animScale>
                                    <p:animScale>
                                      <p:cBhvr>
                                        <p:cTn id="194" dur="166" decel="50000">
                                          <p:stCondLst>
                                            <p:cond delay="676"/>
                                          </p:stCondLst>
                                        </p:cTn>
                                        <p:tgtEl>
                                          <p:spTgt spid="181258"/>
                                        </p:tgtEl>
                                      </p:cBhvr>
                                      <p:to x="100000" y="100000"/>
                                    </p:animScale>
                                    <p:animScale>
                                      <p:cBhvr>
                                        <p:cTn id="195" dur="26">
                                          <p:stCondLst>
                                            <p:cond delay="1312"/>
                                          </p:stCondLst>
                                        </p:cTn>
                                        <p:tgtEl>
                                          <p:spTgt spid="181258"/>
                                        </p:tgtEl>
                                      </p:cBhvr>
                                      <p:to x="100000" y="80000"/>
                                    </p:animScale>
                                    <p:animScale>
                                      <p:cBhvr>
                                        <p:cTn id="196" dur="166" decel="50000">
                                          <p:stCondLst>
                                            <p:cond delay="1338"/>
                                          </p:stCondLst>
                                        </p:cTn>
                                        <p:tgtEl>
                                          <p:spTgt spid="181258"/>
                                        </p:tgtEl>
                                      </p:cBhvr>
                                      <p:to x="100000" y="100000"/>
                                    </p:animScale>
                                    <p:animScale>
                                      <p:cBhvr>
                                        <p:cTn id="197" dur="26">
                                          <p:stCondLst>
                                            <p:cond delay="1642"/>
                                          </p:stCondLst>
                                        </p:cTn>
                                        <p:tgtEl>
                                          <p:spTgt spid="181258"/>
                                        </p:tgtEl>
                                      </p:cBhvr>
                                      <p:to x="100000" y="90000"/>
                                    </p:animScale>
                                    <p:animScale>
                                      <p:cBhvr>
                                        <p:cTn id="198" dur="166" decel="50000">
                                          <p:stCondLst>
                                            <p:cond delay="1668"/>
                                          </p:stCondLst>
                                        </p:cTn>
                                        <p:tgtEl>
                                          <p:spTgt spid="181258"/>
                                        </p:tgtEl>
                                      </p:cBhvr>
                                      <p:to x="100000" y="100000"/>
                                    </p:animScale>
                                    <p:animScale>
                                      <p:cBhvr>
                                        <p:cTn id="199" dur="26">
                                          <p:stCondLst>
                                            <p:cond delay="1808"/>
                                          </p:stCondLst>
                                        </p:cTn>
                                        <p:tgtEl>
                                          <p:spTgt spid="181258"/>
                                        </p:tgtEl>
                                      </p:cBhvr>
                                      <p:to x="100000" y="95000"/>
                                    </p:animScale>
                                    <p:animScale>
                                      <p:cBhvr>
                                        <p:cTn id="200" dur="166" decel="50000">
                                          <p:stCondLst>
                                            <p:cond delay="1834"/>
                                          </p:stCondLst>
                                        </p:cTn>
                                        <p:tgtEl>
                                          <p:spTgt spid="1812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61" grpId="0" animBg="1"/>
      <p:bldP spid="181263" grpId="0" animBg="1"/>
      <p:bldP spid="181264" grpId="0" animBg="1"/>
      <p:bldP spid="1812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kumimoji="0" lang="zh-CN" altLang="en-US" b="1">
                <a:latin typeface="黑体" charset="0"/>
                <a:ea typeface="黑体" charset="0"/>
                <a:cs typeface="黑体" charset="0"/>
              </a:rPr>
              <a:t>组成中心意思</a:t>
            </a:r>
            <a:r>
              <a:rPr kumimoji="0" lang="en-US" altLang="zh-CN" b="1">
                <a:latin typeface="黑体" charset="0"/>
                <a:ea typeface="黑体" charset="0"/>
                <a:cs typeface="黑体" charset="0"/>
              </a:rPr>
              <a:t>(</a:t>
            </a:r>
            <a:r>
              <a:rPr kumimoji="0" lang="zh-CN" altLang="en-US" b="1">
                <a:latin typeface="黑体" charset="0"/>
                <a:ea typeface="黑体" charset="0"/>
                <a:cs typeface="黑体" charset="0"/>
              </a:rPr>
              <a:t>信息中心主题</a:t>
            </a:r>
            <a:r>
              <a:rPr kumimoji="0" lang="en-US" altLang="zh-CN" b="1">
                <a:latin typeface="黑体" charset="0"/>
                <a:ea typeface="黑体" charset="0"/>
                <a:cs typeface="黑体" charset="0"/>
              </a:rPr>
              <a:t>)</a:t>
            </a:r>
            <a:endParaRPr kumimoji="0" lang="en-US" altLang="zh-CN">
              <a:latin typeface="黑体" charset="0"/>
              <a:ea typeface="黑体" charset="0"/>
              <a:cs typeface="黑体" charset="0"/>
            </a:endParaRPr>
          </a:p>
        </p:txBody>
      </p:sp>
      <p:sp>
        <p:nvSpPr>
          <p:cNvPr id="189443"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charset="0"/>
              <a:buNone/>
            </a:pPr>
            <a:r>
              <a:rPr kumimoji="0" lang="zh-CN" altLang="en-US" b="1">
                <a:latin typeface="黑体" charset="0"/>
                <a:ea typeface="黑体" charset="0"/>
                <a:cs typeface="黑体" charset="0"/>
              </a:rPr>
              <a:t>主题</a:t>
            </a:r>
            <a:endParaRPr kumimoji="0" lang="en-US" altLang="zh-CN" b="1">
              <a:latin typeface="黑体" charset="0"/>
              <a:ea typeface="黑体" charset="0"/>
              <a:cs typeface="黑体" charset="0"/>
            </a:endParaRPr>
          </a:p>
          <a:p>
            <a:pPr algn="ctr">
              <a:buFont typeface="Wingdings" charset="0"/>
              <a:buNone/>
            </a:pPr>
            <a:r>
              <a:rPr kumimoji="0" lang="en-US" altLang="zh-CN" b="1">
                <a:latin typeface="黑体" charset="0"/>
                <a:ea typeface="黑体" charset="0"/>
                <a:cs typeface="黑体" charset="0"/>
              </a:rPr>
              <a:t>(Subject)</a:t>
            </a:r>
          </a:p>
        </p:txBody>
      </p:sp>
      <p:sp>
        <p:nvSpPr>
          <p:cNvPr id="189444" name="Rectangle 4"/>
          <p:cNvSpPr>
            <a:spLocks noChangeArrowheads="1"/>
          </p:cNvSpPr>
          <p:nvPr/>
        </p:nvSpPr>
        <p:spPr bwMode="auto">
          <a:xfrm>
            <a:off x="4643438" y="1905000"/>
            <a:ext cx="3286125" cy="12954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chemeClr val="tx2"/>
              </a:buClr>
              <a:buSzPct val="65000"/>
              <a:buFont typeface="Wingdings" charset="0"/>
              <a:buNone/>
            </a:pPr>
            <a:r>
              <a:rPr lang="zh-CN" altLang="en-US" sz="3200" b="1">
                <a:latin typeface="黑体" charset="0"/>
                <a:ea typeface="黑体" charset="0"/>
                <a:cs typeface="黑体" charset="0"/>
              </a:rPr>
              <a:t>补语</a:t>
            </a:r>
            <a:r>
              <a:rPr lang="en-US" altLang="ja-JP" sz="3200" b="1">
                <a:latin typeface="黑体" charset="0"/>
                <a:ea typeface="黑体" charset="0"/>
                <a:cs typeface="黑体" charset="0"/>
              </a:rPr>
              <a:t>(Complement)</a:t>
            </a:r>
            <a:endParaRPr lang="en-US" altLang="zh-CN" sz="3200" b="1">
              <a:latin typeface="黑体" charset="0"/>
              <a:ea typeface="黑体" charset="0"/>
              <a:cs typeface="黑体" charset="0"/>
            </a:endParaRPr>
          </a:p>
        </p:txBody>
      </p:sp>
      <p:grpSp>
        <p:nvGrpSpPr>
          <p:cNvPr id="2" name="Group 10"/>
          <p:cNvGrpSpPr>
            <a:grpSpLocks/>
          </p:cNvGrpSpPr>
          <p:nvPr/>
        </p:nvGrpSpPr>
        <p:grpSpPr bwMode="auto">
          <a:xfrm>
            <a:off x="3886200" y="2133600"/>
            <a:ext cx="762000" cy="762000"/>
            <a:chOff x="2304" y="1344"/>
            <a:chExt cx="480" cy="480"/>
          </a:xfrm>
        </p:grpSpPr>
        <p:sp>
          <p:nvSpPr>
            <p:cNvPr id="92171" name="Rectangle 8"/>
            <p:cNvSpPr>
              <a:spLocks noChangeArrowheads="1"/>
            </p:cNvSpPr>
            <p:nvPr/>
          </p:nvSpPr>
          <p:spPr bwMode="auto">
            <a:xfrm>
              <a:off x="2496" y="1344"/>
              <a:ext cx="96" cy="48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latin typeface="黑体" charset="0"/>
                <a:ea typeface="黑体" charset="0"/>
                <a:cs typeface="黑体" charset="0"/>
              </a:endParaRPr>
            </a:p>
          </p:txBody>
        </p:sp>
        <p:sp>
          <p:nvSpPr>
            <p:cNvPr id="92172" name="Rectangle 9"/>
            <p:cNvSpPr>
              <a:spLocks noChangeArrowheads="1"/>
            </p:cNvSpPr>
            <p:nvPr/>
          </p:nvSpPr>
          <p:spPr bwMode="auto">
            <a:xfrm rot="5400000">
              <a:off x="2496" y="1344"/>
              <a:ext cx="96" cy="48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latin typeface="黑体" charset="0"/>
                <a:ea typeface="黑体" charset="0"/>
                <a:cs typeface="黑体" charset="0"/>
              </a:endParaRPr>
            </a:p>
          </p:txBody>
        </p:sp>
      </p:gr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189452" name="Text Box 12"/>
          <p:cNvSpPr txBox="1">
            <a:spLocks noChangeArrowheads="1"/>
          </p:cNvSpPr>
          <p:nvPr/>
        </p:nvSpPr>
        <p:spPr bwMode="auto">
          <a:xfrm>
            <a:off x="1371600" y="3570288"/>
            <a:ext cx="903288" cy="523875"/>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latin typeface="黑体" charset="0"/>
                <a:ea typeface="黑体" charset="0"/>
                <a:cs typeface="黑体" charset="0"/>
              </a:rPr>
              <a:t>问题</a:t>
            </a:r>
          </a:p>
        </p:txBody>
      </p:sp>
      <p:sp>
        <p:nvSpPr>
          <p:cNvPr id="189453" name="Text Box 13"/>
          <p:cNvSpPr txBox="1">
            <a:spLocks noChangeArrowheads="1"/>
          </p:cNvSpPr>
          <p:nvPr/>
        </p:nvSpPr>
        <p:spPr bwMode="auto">
          <a:xfrm>
            <a:off x="5900738" y="3581400"/>
            <a:ext cx="903287" cy="523875"/>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latin typeface="黑体" charset="0"/>
                <a:ea typeface="黑体" charset="0"/>
                <a:cs typeface="黑体" charset="0"/>
              </a:rPr>
              <a:t>答案</a:t>
            </a:r>
          </a:p>
        </p:txBody>
      </p:sp>
      <p:sp>
        <p:nvSpPr>
          <p:cNvPr id="189454" name="Text Box 14"/>
          <p:cNvSpPr txBox="1">
            <a:spLocks noChangeArrowheads="1"/>
          </p:cNvSpPr>
          <p:nvPr/>
        </p:nvSpPr>
        <p:spPr bwMode="auto">
          <a:xfrm>
            <a:off x="1371600" y="4191000"/>
            <a:ext cx="3352800" cy="8302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人应该赞美上帝的原因是</a:t>
            </a:r>
            <a:r>
              <a:rPr lang="en-US" altLang="ja-JP" b="1">
                <a:latin typeface="黑体" charset="0"/>
                <a:ea typeface="黑体" charset="0"/>
                <a:cs typeface="黑体" charset="0"/>
              </a:rPr>
              <a:t>…</a:t>
            </a:r>
            <a:endParaRPr lang="en-US" altLang="zh-CN" b="1">
              <a:latin typeface="黑体" charset="0"/>
              <a:ea typeface="黑体" charset="0"/>
              <a:cs typeface="黑体" charset="0"/>
            </a:endParaRPr>
          </a:p>
        </p:txBody>
      </p:sp>
      <p:sp>
        <p:nvSpPr>
          <p:cNvPr id="189455" name="Text Box 15"/>
          <p:cNvSpPr txBox="1">
            <a:spLocks noChangeArrowheads="1"/>
          </p:cNvSpPr>
          <p:nvPr/>
        </p:nvSpPr>
        <p:spPr bwMode="auto">
          <a:xfrm>
            <a:off x="1371600" y="5273675"/>
            <a:ext cx="3352800" cy="8302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一个人的品德的考验</a:t>
            </a:r>
            <a:br>
              <a:rPr lang="en-US" altLang="zh-CN" b="1">
                <a:latin typeface="黑体" charset="0"/>
                <a:ea typeface="黑体" charset="0"/>
                <a:cs typeface="黑体" charset="0"/>
              </a:rPr>
            </a:br>
            <a:r>
              <a:rPr lang="zh-CN" altLang="en-US" b="1">
                <a:latin typeface="黑体" charset="0"/>
                <a:ea typeface="黑体" charset="0"/>
                <a:cs typeface="黑体" charset="0"/>
              </a:rPr>
              <a:t>是</a:t>
            </a:r>
            <a:r>
              <a:rPr lang="en-US" altLang="ja-JP" b="1">
                <a:latin typeface="黑体" charset="0"/>
                <a:ea typeface="黑体" charset="0"/>
                <a:cs typeface="黑体" charset="0"/>
              </a:rPr>
              <a:t>…</a:t>
            </a:r>
            <a:endParaRPr lang="en-US" altLang="zh-CN" b="1">
              <a:latin typeface="黑体" charset="0"/>
              <a:ea typeface="黑体" charset="0"/>
              <a:cs typeface="黑体" charset="0"/>
            </a:endParaRPr>
          </a:p>
        </p:txBody>
      </p:sp>
      <p:sp>
        <p:nvSpPr>
          <p:cNvPr id="92170" name="Text Box 16"/>
          <p:cNvSpPr txBox="1">
            <a:spLocks noChangeArrowheads="1"/>
          </p:cNvSpPr>
          <p:nvPr/>
        </p:nvSpPr>
        <p:spPr bwMode="auto">
          <a:xfrm>
            <a:off x="8543925" y="76200"/>
            <a:ext cx="495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chemeClr val="bg2"/>
                </a:solidFill>
                <a:latin typeface="黑体" charset="0"/>
                <a:ea typeface="黑体" charset="0"/>
                <a:cs typeface="黑体" charset="0"/>
              </a:rPr>
              <a:t>29</a:t>
            </a:r>
            <a:endParaRPr lang="en-US" altLang="zh-CN">
              <a:solidFill>
                <a:schemeClr val="bg2"/>
              </a:solidFill>
              <a:latin typeface="黑体" charset="0"/>
              <a:ea typeface="黑体" charset="0"/>
              <a:cs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 calcmode="lin" valueType="num">
                                      <p:cBhvr>
                                        <p:cTn id="13"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 calcmode="lin" valueType="num">
                                      <p:cBhvr>
                                        <p:cTn id="19"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89452"/>
                                        </p:tgtEl>
                                        <p:attrNameLst>
                                          <p:attrName>style.visibility</p:attrName>
                                        </p:attrNameLst>
                                      </p:cBhvr>
                                      <p:to>
                                        <p:strVal val="visible"/>
                                      </p:to>
                                    </p:set>
                                    <p:anim calcmode="lin" valueType="num">
                                      <p:cBhvr>
                                        <p:cTn id="27" dur="1000" fill="hold"/>
                                        <p:tgtEl>
                                          <p:spTgt spid="189452"/>
                                        </p:tgtEl>
                                        <p:attrNameLst>
                                          <p:attrName>ppt_w</p:attrName>
                                        </p:attrNameLst>
                                      </p:cBhvr>
                                      <p:tavLst>
                                        <p:tav tm="0">
                                          <p:val>
                                            <p:fltVal val="0"/>
                                          </p:val>
                                        </p:tav>
                                        <p:tav tm="100000">
                                          <p:val>
                                            <p:strVal val="#ppt_w"/>
                                          </p:val>
                                        </p:tav>
                                      </p:tavLst>
                                    </p:anim>
                                    <p:anim calcmode="lin" valueType="num">
                                      <p:cBhvr>
                                        <p:cTn id="28" dur="1000" fill="hold"/>
                                        <p:tgtEl>
                                          <p:spTgt spid="189452"/>
                                        </p:tgtEl>
                                        <p:attrNameLst>
                                          <p:attrName>ppt_h</p:attrName>
                                        </p:attrNameLst>
                                      </p:cBhvr>
                                      <p:tavLst>
                                        <p:tav tm="0">
                                          <p:val>
                                            <p:fltVal val="0"/>
                                          </p:val>
                                        </p:tav>
                                        <p:tav tm="100000">
                                          <p:val>
                                            <p:strVal val="#ppt_h"/>
                                          </p:val>
                                        </p:tav>
                                      </p:tavLst>
                                    </p:anim>
                                    <p:anim calcmode="lin" valueType="num">
                                      <p:cBhvr>
                                        <p:cTn id="29"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89444"/>
                                        </p:tgtEl>
                                        <p:attrNameLst>
                                          <p:attrName>style.visibility</p:attrName>
                                        </p:attrNameLst>
                                      </p:cBhvr>
                                      <p:to>
                                        <p:strVal val="visible"/>
                                      </p:to>
                                    </p:set>
                                    <p:anim calcmode="lin" valueType="num">
                                      <p:cBhvr>
                                        <p:cTn id="43" dur="1000" fill="hold"/>
                                        <p:tgtEl>
                                          <p:spTgt spid="189444"/>
                                        </p:tgtEl>
                                        <p:attrNameLst>
                                          <p:attrName>ppt_w</p:attrName>
                                        </p:attrNameLst>
                                      </p:cBhvr>
                                      <p:tavLst>
                                        <p:tav tm="0">
                                          <p:val>
                                            <p:fltVal val="0"/>
                                          </p:val>
                                        </p:tav>
                                        <p:tav tm="100000">
                                          <p:val>
                                            <p:strVal val="#ppt_w"/>
                                          </p:val>
                                        </p:tav>
                                      </p:tavLst>
                                    </p:anim>
                                    <p:anim calcmode="lin" valueType="num">
                                      <p:cBhvr>
                                        <p:cTn id="44" dur="1000" fill="hold"/>
                                        <p:tgtEl>
                                          <p:spTgt spid="189444"/>
                                        </p:tgtEl>
                                        <p:attrNameLst>
                                          <p:attrName>ppt_h</p:attrName>
                                        </p:attrNameLst>
                                      </p:cBhvr>
                                      <p:tavLst>
                                        <p:tav tm="0">
                                          <p:val>
                                            <p:fltVal val="0"/>
                                          </p:val>
                                        </p:tav>
                                        <p:tav tm="100000">
                                          <p:val>
                                            <p:strVal val="#ppt_h"/>
                                          </p:val>
                                        </p:tav>
                                      </p:tavLst>
                                    </p:anim>
                                    <p:anim calcmode="lin" valueType="num">
                                      <p:cBhvr>
                                        <p:cTn id="45"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89453"/>
                                        </p:tgtEl>
                                        <p:attrNameLst>
                                          <p:attrName>style.visibility</p:attrName>
                                        </p:attrNameLst>
                                      </p:cBhvr>
                                      <p:to>
                                        <p:strVal val="visible"/>
                                      </p:to>
                                    </p:set>
                                    <p:anim calcmode="lin" valueType="num">
                                      <p:cBhvr>
                                        <p:cTn id="51" dur="1000" fill="hold"/>
                                        <p:tgtEl>
                                          <p:spTgt spid="189453"/>
                                        </p:tgtEl>
                                        <p:attrNameLst>
                                          <p:attrName>ppt_w</p:attrName>
                                        </p:attrNameLst>
                                      </p:cBhvr>
                                      <p:tavLst>
                                        <p:tav tm="0">
                                          <p:val>
                                            <p:fltVal val="0"/>
                                          </p:val>
                                        </p:tav>
                                        <p:tav tm="100000">
                                          <p:val>
                                            <p:strVal val="#ppt_w"/>
                                          </p:val>
                                        </p:tav>
                                      </p:tavLst>
                                    </p:anim>
                                    <p:anim calcmode="lin" valueType="num">
                                      <p:cBhvr>
                                        <p:cTn id="52" dur="1000" fill="hold"/>
                                        <p:tgtEl>
                                          <p:spTgt spid="189453"/>
                                        </p:tgtEl>
                                        <p:attrNameLst>
                                          <p:attrName>ppt_h</p:attrName>
                                        </p:attrNameLst>
                                      </p:cBhvr>
                                      <p:tavLst>
                                        <p:tav tm="0">
                                          <p:val>
                                            <p:fltVal val="0"/>
                                          </p:val>
                                        </p:tav>
                                        <p:tav tm="100000">
                                          <p:val>
                                            <p:strVal val="#ppt_h"/>
                                          </p:val>
                                        </p:tav>
                                      </p:tavLst>
                                    </p:anim>
                                    <p:anim calcmode="lin" valueType="num">
                                      <p:cBhvr>
                                        <p:cTn id="53"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89451"/>
                                        </p:tgtEl>
                                        <p:attrNameLst>
                                          <p:attrName>style.visibility</p:attrName>
                                        </p:attrNameLst>
                                      </p:cBhvr>
                                      <p:to>
                                        <p:strVal val="visible"/>
                                      </p:to>
                                    </p:set>
                                    <p:anim calcmode="lin" valueType="num">
                                      <p:cBhvr>
                                        <p:cTn id="59" dur="1000" fill="hold"/>
                                        <p:tgtEl>
                                          <p:spTgt spid="189451"/>
                                        </p:tgtEl>
                                        <p:attrNameLst>
                                          <p:attrName>ppt_w</p:attrName>
                                        </p:attrNameLst>
                                      </p:cBhvr>
                                      <p:tavLst>
                                        <p:tav tm="0">
                                          <p:val>
                                            <p:fltVal val="0"/>
                                          </p:val>
                                        </p:tav>
                                        <p:tav tm="100000">
                                          <p:val>
                                            <p:strVal val="#ppt_w"/>
                                          </p:val>
                                        </p:tav>
                                      </p:tavLst>
                                    </p:anim>
                                    <p:anim calcmode="lin" valueType="num">
                                      <p:cBhvr>
                                        <p:cTn id="60" dur="1000" fill="hold"/>
                                        <p:tgtEl>
                                          <p:spTgt spid="189451"/>
                                        </p:tgtEl>
                                        <p:attrNameLst>
                                          <p:attrName>ppt_h</p:attrName>
                                        </p:attrNameLst>
                                      </p:cBhvr>
                                      <p:tavLst>
                                        <p:tav tm="0">
                                          <p:val>
                                            <p:fltVal val="0"/>
                                          </p:val>
                                        </p:tav>
                                        <p:tav tm="100000">
                                          <p:val>
                                            <p:strVal val="#ppt_h"/>
                                          </p:val>
                                        </p:tav>
                                      </p:tavLst>
                                    </p:anim>
                                    <p:anim calcmode="lin" valueType="num">
                                      <p:cBhvr>
                                        <p:cTn id="61"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89454"/>
                                        </p:tgtEl>
                                        <p:attrNameLst>
                                          <p:attrName>style.visibility</p:attrName>
                                        </p:attrNameLst>
                                      </p:cBhvr>
                                      <p:to>
                                        <p:strVal val="visible"/>
                                      </p:to>
                                    </p:set>
                                    <p:anim calcmode="lin" valueType="num">
                                      <p:cBhvr>
                                        <p:cTn id="67" dur="1000" fill="hold"/>
                                        <p:tgtEl>
                                          <p:spTgt spid="189454"/>
                                        </p:tgtEl>
                                        <p:attrNameLst>
                                          <p:attrName>ppt_w</p:attrName>
                                        </p:attrNameLst>
                                      </p:cBhvr>
                                      <p:tavLst>
                                        <p:tav tm="0">
                                          <p:val>
                                            <p:fltVal val="0"/>
                                          </p:val>
                                        </p:tav>
                                        <p:tav tm="100000">
                                          <p:val>
                                            <p:strVal val="#ppt_w"/>
                                          </p:val>
                                        </p:tav>
                                      </p:tavLst>
                                    </p:anim>
                                    <p:anim calcmode="lin" valueType="num">
                                      <p:cBhvr>
                                        <p:cTn id="68" dur="1000" fill="hold"/>
                                        <p:tgtEl>
                                          <p:spTgt spid="189454"/>
                                        </p:tgtEl>
                                        <p:attrNameLst>
                                          <p:attrName>ppt_h</p:attrName>
                                        </p:attrNameLst>
                                      </p:cBhvr>
                                      <p:tavLst>
                                        <p:tav tm="0">
                                          <p:val>
                                            <p:fltVal val="0"/>
                                          </p:val>
                                        </p:tav>
                                        <p:tav tm="100000">
                                          <p:val>
                                            <p:strVal val="#ppt_h"/>
                                          </p:val>
                                        </p:tav>
                                      </p:tavLst>
                                    </p:anim>
                                    <p:anim calcmode="lin" valueType="num">
                                      <p:cBhvr>
                                        <p:cTn id="69"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89455"/>
                                        </p:tgtEl>
                                        <p:attrNameLst>
                                          <p:attrName>style.visibility</p:attrName>
                                        </p:attrNameLst>
                                      </p:cBhvr>
                                      <p:to>
                                        <p:strVal val="visible"/>
                                      </p:to>
                                    </p:set>
                                    <p:anim calcmode="lin" valueType="num">
                                      <p:cBhvr>
                                        <p:cTn id="75" dur="1000" fill="hold"/>
                                        <p:tgtEl>
                                          <p:spTgt spid="189455"/>
                                        </p:tgtEl>
                                        <p:attrNameLst>
                                          <p:attrName>ppt_w</p:attrName>
                                        </p:attrNameLst>
                                      </p:cBhvr>
                                      <p:tavLst>
                                        <p:tav tm="0">
                                          <p:val>
                                            <p:fltVal val="0"/>
                                          </p:val>
                                        </p:tav>
                                        <p:tav tm="100000">
                                          <p:val>
                                            <p:strVal val="#ppt_w"/>
                                          </p:val>
                                        </p:tav>
                                      </p:tavLst>
                                    </p:anim>
                                    <p:anim calcmode="lin" valueType="num">
                                      <p:cBhvr>
                                        <p:cTn id="76" dur="1000" fill="hold"/>
                                        <p:tgtEl>
                                          <p:spTgt spid="189455"/>
                                        </p:tgtEl>
                                        <p:attrNameLst>
                                          <p:attrName>ppt_h</p:attrName>
                                        </p:attrNameLst>
                                      </p:cBhvr>
                                      <p:tavLst>
                                        <p:tav tm="0">
                                          <p:val>
                                            <p:fltVal val="0"/>
                                          </p:val>
                                        </p:tav>
                                        <p:tav tm="100000">
                                          <p:val>
                                            <p:strVal val="#ppt_h"/>
                                          </p:val>
                                        </p:tav>
                                      </p:tavLst>
                                    </p:anim>
                                    <p:anim calcmode="lin" valueType="num">
                                      <p:cBhvr>
                                        <p:cTn id="77"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p:bldP spid="189444" grpId="0" animBg="1"/>
      <p:bldP spid="189451" grpId="0" animBg="1"/>
      <p:bldP spid="189452" grpId="0"/>
      <p:bldP spid="189453" grpId="0"/>
      <p:bldP spid="189454" grpId="0"/>
      <p:bldP spid="1894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68313" y="188913"/>
            <a:ext cx="7772400" cy="936625"/>
          </a:xfrm>
          <a:solidFill>
            <a:srgbClr val="660066"/>
          </a:solidFill>
        </p:spPr>
        <p:txBody>
          <a:bodyPr/>
          <a:lstStyle/>
          <a:p>
            <a:r>
              <a:rPr lang="zh-CN" altLang="en-US" b="1" dirty="0">
                <a:solidFill>
                  <a:srgbClr val="FFFFFF"/>
                </a:solidFill>
                <a:latin typeface="Arial" charset="0"/>
                <a:ea typeface="ＭＳ Ｐゴシック" charset="0"/>
                <a:cs typeface="ＭＳ Ｐゴシック" charset="0"/>
              </a:rPr>
              <a:t>有什么区别</a:t>
            </a:r>
            <a:r>
              <a:rPr lang="en-US" b="1" dirty="0">
                <a:solidFill>
                  <a:srgbClr val="FFFFFF"/>
                </a:solidFill>
                <a:latin typeface="Arial" charset="0"/>
                <a:ea typeface="ＭＳ Ｐゴシック" charset="0"/>
                <a:cs typeface="ＭＳ Ｐゴシック" charset="0"/>
              </a:rPr>
              <a:t>?</a:t>
            </a:r>
          </a:p>
        </p:txBody>
      </p:sp>
      <p:sp>
        <p:nvSpPr>
          <p:cNvPr id="4"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a:solidFill>
                  <a:srgbClr val="000000"/>
                </a:solidFill>
              </a:rPr>
              <a:t>29</a:t>
            </a:r>
            <a:endParaRPr lang="en-US" kern="0">
              <a:solidFill>
                <a:srgbClr val="000000"/>
              </a:solidFill>
            </a:endParaRPr>
          </a:p>
        </p:txBody>
      </p:sp>
      <p:sp>
        <p:nvSpPr>
          <p:cNvPr id="106499" name="Title 1"/>
          <p:cNvSpPr txBox="1">
            <a:spLocks/>
          </p:cNvSpPr>
          <p:nvPr/>
        </p:nvSpPr>
        <p:spPr bwMode="auto">
          <a:xfrm>
            <a:off x="3995738" y="1268413"/>
            <a:ext cx="4968875"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4000" b="1" dirty="0">
                <a:solidFill>
                  <a:srgbClr val="FFFFFF"/>
                </a:solidFill>
              </a:rPr>
              <a:t>主题</a:t>
            </a:r>
            <a:endParaRPr lang="en-US" sz="4000" b="1" dirty="0">
              <a:solidFill>
                <a:srgbClr val="FFFFFF"/>
              </a:solidFill>
            </a:endParaRPr>
          </a:p>
        </p:txBody>
      </p:sp>
      <p:sp>
        <p:nvSpPr>
          <p:cNvPr id="106500"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4000" b="1" dirty="0">
                <a:solidFill>
                  <a:srgbClr val="FFFFFF"/>
                </a:solidFill>
              </a:rPr>
              <a:t>话题</a:t>
            </a:r>
            <a:endParaRPr lang="en-US" sz="4000" b="1" dirty="0">
              <a:solidFill>
                <a:srgbClr val="FFFFFF"/>
              </a:solidFill>
            </a:endParaRPr>
          </a:p>
        </p:txBody>
      </p:sp>
      <p:sp>
        <p:nvSpPr>
          <p:cNvPr id="7" name="TextBox 6"/>
          <p:cNvSpPr txBox="1">
            <a:spLocks noChangeArrowheads="1"/>
          </p:cNvSpPr>
          <p:nvPr/>
        </p:nvSpPr>
        <p:spPr bwMode="auto">
          <a:xfrm>
            <a:off x="468313" y="2349500"/>
            <a:ext cx="14205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一个字</a:t>
            </a:r>
            <a:endParaRPr lang="en-US" sz="3200" b="1" dirty="0">
              <a:solidFill>
                <a:srgbClr val="000000"/>
              </a:solidFill>
            </a:endParaRPr>
          </a:p>
        </p:txBody>
      </p:sp>
      <p:sp>
        <p:nvSpPr>
          <p:cNvPr id="8" name="TextBox 7"/>
          <p:cNvSpPr txBox="1">
            <a:spLocks noChangeArrowheads="1"/>
          </p:cNvSpPr>
          <p:nvPr/>
        </p:nvSpPr>
        <p:spPr bwMode="auto">
          <a:xfrm>
            <a:off x="3995738" y="2349500"/>
            <a:ext cx="51482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一句话</a:t>
            </a:r>
            <a:endParaRPr lang="en-US" sz="3200" b="1" dirty="0">
              <a:solidFill>
                <a:srgbClr val="000000"/>
              </a:solidFill>
            </a:endParaRPr>
          </a:p>
        </p:txBody>
      </p:sp>
      <p:sp>
        <p:nvSpPr>
          <p:cNvPr id="9" name="TextBox 8"/>
          <p:cNvSpPr txBox="1">
            <a:spLocks noChangeArrowheads="1"/>
          </p:cNvSpPr>
          <p:nvPr/>
        </p:nvSpPr>
        <p:spPr bwMode="auto">
          <a:xfrm>
            <a:off x="468313" y="3213100"/>
            <a:ext cx="22413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不是个问题</a:t>
            </a:r>
            <a:endParaRPr lang="en-US" sz="3200" b="1" dirty="0">
              <a:solidFill>
                <a:srgbClr val="000000"/>
              </a:solidFill>
            </a:endParaRPr>
          </a:p>
        </p:txBody>
      </p:sp>
      <p:sp>
        <p:nvSpPr>
          <p:cNvPr id="10" name="TextBox 9"/>
          <p:cNvSpPr txBox="1">
            <a:spLocks noChangeArrowheads="1"/>
          </p:cNvSpPr>
          <p:nvPr/>
        </p:nvSpPr>
        <p:spPr bwMode="auto">
          <a:xfrm>
            <a:off x="3995738" y="3213100"/>
            <a:ext cx="51482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能够以问题构成</a:t>
            </a:r>
            <a:endParaRPr lang="en-US" sz="3200" b="1" dirty="0">
              <a:solidFill>
                <a:srgbClr val="000000"/>
              </a:solidFill>
            </a:endParaRPr>
          </a:p>
        </p:txBody>
      </p:sp>
      <p:sp>
        <p:nvSpPr>
          <p:cNvPr id="11" name="TextBox 10"/>
          <p:cNvSpPr txBox="1">
            <a:spLocks noChangeArrowheads="1"/>
          </p:cNvSpPr>
          <p:nvPr/>
        </p:nvSpPr>
        <p:spPr bwMode="auto">
          <a:xfrm>
            <a:off x="395288" y="4508500"/>
            <a:ext cx="9941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000000"/>
                </a:solidFill>
              </a:rPr>
              <a:t>“</a:t>
            </a:r>
            <a:r>
              <a:rPr lang="zh-CN" altLang="en-US" sz="3200" b="1" dirty="0">
                <a:solidFill>
                  <a:srgbClr val="000000"/>
                </a:solidFill>
              </a:rPr>
              <a:t>爱</a:t>
            </a:r>
            <a:r>
              <a:rPr lang="en-US" sz="3200" b="1" dirty="0">
                <a:solidFill>
                  <a:srgbClr val="000000"/>
                </a:solidFill>
              </a:rPr>
              <a:t>"</a:t>
            </a:r>
          </a:p>
        </p:txBody>
      </p:sp>
      <p:sp>
        <p:nvSpPr>
          <p:cNvPr id="12" name="TextBox 11"/>
          <p:cNvSpPr txBox="1">
            <a:spLocks noChangeArrowheads="1"/>
          </p:cNvSpPr>
          <p:nvPr/>
        </p:nvSpPr>
        <p:spPr bwMode="auto">
          <a:xfrm>
            <a:off x="3995738" y="4508500"/>
            <a:ext cx="5148262"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000000"/>
                </a:solidFill>
              </a:rPr>
              <a:t>"</a:t>
            </a:r>
            <a:r>
              <a:rPr lang="en-US" sz="3200" b="1" dirty="0" err="1">
                <a:solidFill>
                  <a:srgbClr val="000000"/>
                </a:solidFill>
              </a:rPr>
              <a:t>爱的</a:t>
            </a:r>
            <a:r>
              <a:rPr lang="en-US" sz="3200" b="1" dirty="0" err="1">
                <a:solidFill>
                  <a:srgbClr val="000090"/>
                </a:solidFill>
              </a:rPr>
              <a:t>方式</a:t>
            </a:r>
            <a:r>
              <a:rPr lang="en-US" sz="3200" b="1" dirty="0">
                <a:solidFill>
                  <a:srgbClr val="000000"/>
                </a:solidFill>
              </a:rPr>
              <a:t>"</a:t>
            </a:r>
          </a:p>
          <a:p>
            <a:r>
              <a:rPr lang="en-US" sz="3200" b="1" dirty="0">
                <a:solidFill>
                  <a:srgbClr val="000000"/>
                </a:solidFill>
              </a:rPr>
              <a:t>"</a:t>
            </a:r>
            <a:r>
              <a:rPr lang="en-US" sz="3200" b="1" dirty="0" err="1">
                <a:solidFill>
                  <a:srgbClr val="000000"/>
                </a:solidFill>
              </a:rPr>
              <a:t>我们要</a:t>
            </a:r>
            <a:r>
              <a:rPr lang="en-US" sz="3200" b="1" dirty="0" err="1">
                <a:solidFill>
                  <a:srgbClr val="000090"/>
                </a:solidFill>
              </a:rPr>
              <a:t>如何</a:t>
            </a:r>
            <a:r>
              <a:rPr lang="en-US" sz="3200" b="1" dirty="0" err="1">
                <a:solidFill>
                  <a:srgbClr val="000000"/>
                </a:solidFill>
              </a:rPr>
              <a:t>出爱</a:t>
            </a:r>
            <a:r>
              <a:rPr lang="en-US" sz="3200" b="1" dirty="0">
                <a:solidFill>
                  <a:srgbClr val="000000"/>
                </a:solidFill>
              </a:rPr>
              <a:t>?"</a:t>
            </a:r>
          </a:p>
          <a:p>
            <a:r>
              <a:rPr lang="en-US" sz="3200" b="1" dirty="0">
                <a:solidFill>
                  <a:srgbClr val="000000"/>
                </a:solidFill>
              </a:rPr>
              <a:t>"</a:t>
            </a:r>
            <a:r>
              <a:rPr lang="en-US" sz="3200" b="1" dirty="0" err="1">
                <a:solidFill>
                  <a:srgbClr val="000000"/>
                </a:solidFill>
              </a:rPr>
              <a:t>爱的</a:t>
            </a:r>
            <a:r>
              <a:rPr lang="en-US" sz="3200" b="1" dirty="0" err="1">
                <a:solidFill>
                  <a:srgbClr val="FF0000"/>
                </a:solidFill>
              </a:rPr>
              <a:t>原因</a:t>
            </a:r>
            <a:r>
              <a:rPr lang="en-US" sz="3200" b="1" dirty="0">
                <a:solidFill>
                  <a:srgbClr val="000000"/>
                </a:solidFill>
              </a:rPr>
              <a:t>"</a:t>
            </a:r>
          </a:p>
          <a:p>
            <a:r>
              <a:rPr lang="en-US" sz="3200" b="1" dirty="0">
                <a:solidFill>
                  <a:srgbClr val="000000"/>
                </a:solidFill>
              </a:rPr>
              <a:t>"</a:t>
            </a:r>
            <a:r>
              <a:rPr lang="en-US" sz="3200" b="1" dirty="0" err="1">
                <a:solidFill>
                  <a:srgbClr val="FF0000"/>
                </a:solidFill>
              </a:rPr>
              <a:t>为何</a:t>
            </a:r>
            <a:r>
              <a:rPr lang="en-US" sz="3200" b="1" dirty="0" err="1">
                <a:solidFill>
                  <a:srgbClr val="000000"/>
                </a:solidFill>
              </a:rPr>
              <a:t>要爱</a:t>
            </a:r>
            <a:r>
              <a:rPr lang="en-US" sz="3200" b="1" dirty="0">
                <a:solidFill>
                  <a:srgbClr val="000000"/>
                </a:solidFill>
              </a:rPr>
              <a:t>?"</a:t>
            </a:r>
          </a:p>
        </p:txBody>
      </p:sp>
    </p:spTree>
    <p:extLst>
      <p:ext uri="{BB962C8B-B14F-4D97-AF65-F5344CB8AC3E}">
        <p14:creationId xmlns:p14="http://schemas.microsoft.com/office/powerpoint/2010/main" val="3809282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149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1.	</a:t>
            </a:r>
            <a:r>
              <a:rPr lang="zh-CN" altLang="en-US">
                <a:solidFill>
                  <a:srgbClr val="FFFFFF"/>
                </a:solidFill>
                <a:latin typeface="黑体" charset="0"/>
                <a:ea typeface="黑体" charset="0"/>
                <a:cs typeface="黑体" charset="0"/>
              </a:rPr>
              <a:t>神把我们放在一起成为一家人以致我们能够互相帮助</a:t>
            </a:r>
          </a:p>
        </p:txBody>
      </p:sp>
      <p:sp>
        <p:nvSpPr>
          <p:cNvPr id="94211" name="Text Box 20"/>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4212" name="Text Box 21"/>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4213" name="Text Box 22"/>
          <p:cNvSpPr txBox="1">
            <a:spLocks noChangeArrowheads="1"/>
          </p:cNvSpPr>
          <p:nvPr/>
        </p:nvSpPr>
        <p:spPr bwMode="auto">
          <a:xfrm>
            <a:off x="7764463"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4214"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黑体" charset="0"/>
              <a:ea typeface="黑体" charset="0"/>
              <a:cs typeface="黑体" charset="0"/>
            </a:endParaRPr>
          </a:p>
        </p:txBody>
      </p:sp>
      <p:sp>
        <p:nvSpPr>
          <p:cNvPr id="94215"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6"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7"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191515" name="Rectangle 27"/>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2.	</a:t>
            </a:r>
            <a:r>
              <a:rPr lang="zh-CN" altLang="en-US" sz="3200">
                <a:solidFill>
                  <a:srgbClr val="FFFFFF"/>
                </a:solidFill>
                <a:latin typeface="黑体" charset="0"/>
                <a:ea typeface="黑体" charset="0"/>
                <a:cs typeface="黑体" charset="0"/>
              </a:rPr>
              <a:t>什么是使人和睦的人</a:t>
            </a:r>
            <a:r>
              <a:rPr lang="en-US" altLang="ja-JP" sz="3200">
                <a:solidFill>
                  <a:srgbClr val="FFFFFF"/>
                </a:solidFill>
                <a:latin typeface="黑体" charset="0"/>
                <a:ea typeface="黑体" charset="0"/>
                <a:cs typeface="Arial" charset="0"/>
              </a:rPr>
              <a:t>?</a:t>
            </a:r>
            <a:br>
              <a:rPr lang="en-US" altLang="ja-JP" sz="3200">
                <a:solidFill>
                  <a:srgbClr val="FFFFFF"/>
                </a:solidFill>
                <a:latin typeface="黑体" charset="0"/>
                <a:ea typeface="黑体" charset="0"/>
                <a:cs typeface="Arial" charset="0"/>
              </a:rPr>
            </a:br>
            <a:r>
              <a:rPr lang="zh-CN" altLang="en-US" sz="3200">
                <a:solidFill>
                  <a:srgbClr val="FFFFFF"/>
                </a:solidFill>
                <a:latin typeface="黑体" charset="0"/>
                <a:ea typeface="黑体" charset="0"/>
                <a:cs typeface="黑体" charset="0"/>
              </a:rPr>
              <a:t>谁是使人和睦的人</a:t>
            </a:r>
            <a:r>
              <a:rPr lang="en-US" altLang="ja-JP" sz="3200">
                <a:solidFill>
                  <a:srgbClr val="FFFFFF"/>
                </a:solidFill>
                <a:latin typeface="黑体" charset="0"/>
                <a:ea typeface="黑体" charset="0"/>
                <a:cs typeface="黑体" charset="0"/>
              </a:rPr>
              <a:t>?</a:t>
            </a:r>
            <a:endParaRPr lang="en-US" altLang="zh-CN" sz="3200">
              <a:solidFill>
                <a:srgbClr val="FFFFFF"/>
              </a:solidFill>
              <a:latin typeface="黑体" charset="0"/>
              <a:ea typeface="黑体" charset="0"/>
              <a:cs typeface="黑体" charset="0"/>
            </a:endParaRPr>
          </a:p>
        </p:txBody>
      </p:sp>
      <p:sp>
        <p:nvSpPr>
          <p:cNvPr id="94219"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0"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1"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2" name="Text Box 31"/>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9_Default Design">
  <a:themeElements>
    <a:clrScheme name="">
      <a:dk1>
        <a:srgbClr val="000000"/>
      </a:dk1>
      <a:lt1>
        <a:srgbClr val="000000"/>
      </a:lt1>
      <a:dk2>
        <a:srgbClr val="000000"/>
      </a:dk2>
      <a:lt2>
        <a:srgbClr val="808080"/>
      </a:lt2>
      <a:accent1>
        <a:srgbClr val="5B87F2"/>
      </a:accent1>
      <a:accent2>
        <a:srgbClr val="333399"/>
      </a:accent2>
      <a:accent3>
        <a:srgbClr val="AAAAAA"/>
      </a:accent3>
      <a:accent4>
        <a:srgbClr val="000000"/>
      </a:accent4>
      <a:accent5>
        <a:srgbClr val="B5C3F7"/>
      </a:accent5>
      <a:accent6>
        <a:srgbClr val="2D2D8A"/>
      </a:accent6>
      <a:hlink>
        <a:srgbClr val="009999"/>
      </a:hlink>
      <a:folHlink>
        <a:srgbClr val="99CC00"/>
      </a:folHlink>
    </a:clrScheme>
    <a:fontScheme name="1_Default Design">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B87F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5B87F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4696</TotalTime>
  <Words>1487</Words>
  <Application>Microsoft Macintosh PowerPoint</Application>
  <PresentationFormat>On-screen Show (4:3)</PresentationFormat>
  <Paragraphs>260</Paragraphs>
  <Slides>32</Slides>
  <Notes>30</Notes>
  <HiddenSlides>0</HiddenSlides>
  <MMClips>0</MMClips>
  <ScaleCrop>false</ScaleCrop>
  <HeadingPairs>
    <vt:vector size="6" baseType="variant">
      <vt:variant>
        <vt:lpstr>Fonts Used</vt:lpstr>
      </vt:variant>
      <vt:variant>
        <vt:i4>15</vt:i4>
      </vt:variant>
      <vt:variant>
        <vt:lpstr>Theme</vt:lpstr>
      </vt:variant>
      <vt:variant>
        <vt:i4>14</vt:i4>
      </vt:variant>
      <vt:variant>
        <vt:lpstr>Slide Titles</vt:lpstr>
      </vt:variant>
      <vt:variant>
        <vt:i4>32</vt:i4>
      </vt:variant>
    </vt:vector>
  </HeadingPairs>
  <TitlesOfParts>
    <vt:vector size="61" baseType="lpstr">
      <vt:lpstr>AraIL</vt:lpstr>
      <vt:lpstr>ＭＳ Ｐゴシック</vt:lpstr>
      <vt:lpstr>ＭＳ Ｐゴシック</vt:lpstr>
      <vt:lpstr>黑体</vt:lpstr>
      <vt:lpstr>黑体</vt:lpstr>
      <vt:lpstr>SimSun</vt:lpstr>
      <vt:lpstr>Times</vt:lpstr>
      <vt:lpstr>Arial</vt:lpstr>
      <vt:lpstr>Book Antiqua</vt:lpstr>
      <vt:lpstr>Futura</vt:lpstr>
      <vt:lpstr>Helvetica</vt:lpstr>
      <vt:lpstr>Monotype Sorts</vt:lpstr>
      <vt:lpstr>Times New Roman</vt:lpstr>
      <vt:lpstr>Verdana</vt:lpstr>
      <vt:lpstr>Wingdings</vt:lpstr>
      <vt:lpstr>Blank Presentation</vt:lpstr>
      <vt:lpstr>Warp</vt:lpstr>
      <vt:lpstr>Wood</vt:lpstr>
      <vt:lpstr>Zig Zag</vt:lpstr>
      <vt:lpstr>Textured</vt:lpstr>
      <vt:lpstr>Fossil</vt:lpstr>
      <vt:lpstr>untitled 1</vt:lpstr>
      <vt:lpstr>Default Design</vt:lpstr>
      <vt:lpstr>1_Schmooze</vt:lpstr>
      <vt:lpstr>1_untitled 1</vt:lpstr>
      <vt:lpstr>59_Default Design</vt:lpstr>
      <vt:lpstr>3_Default Design</vt:lpstr>
      <vt:lpstr>1_Blank Presentation</vt:lpstr>
      <vt:lpstr>2_Expedition</vt:lpstr>
      <vt:lpstr>什么是 中心意思？</vt:lpstr>
      <vt:lpstr>“中心意思”的重要性</vt:lpstr>
      <vt:lpstr>PowerPoint Presentation</vt:lpstr>
      <vt:lpstr>“中心意思”的重要性</vt:lpstr>
      <vt:lpstr>准备释经讲道的过程</vt:lpstr>
      <vt:lpstr>中心意思的同义词</vt:lpstr>
      <vt:lpstr>组成中心意思(信息中心主题)</vt:lpstr>
      <vt:lpstr>有什么区别?</vt:lpstr>
      <vt:lpstr>练习…</vt:lpstr>
      <vt:lpstr>练习…</vt:lpstr>
      <vt:lpstr>练习…</vt:lpstr>
      <vt:lpstr>练习…</vt:lpstr>
      <vt:lpstr>练习…</vt:lpstr>
      <vt:lpstr>练习…</vt:lpstr>
      <vt:lpstr>练习…</vt:lpstr>
      <vt:lpstr>练习…</vt:lpstr>
      <vt:lpstr>练习…</vt:lpstr>
      <vt:lpstr>练习…</vt:lpstr>
      <vt:lpstr>练习…</vt:lpstr>
      <vt:lpstr>练习…</vt:lpstr>
      <vt:lpstr>练习…</vt:lpstr>
      <vt:lpstr>练习…</vt:lpstr>
      <vt:lpstr>练习…</vt:lpstr>
      <vt:lpstr>准备释经讲道的过程</vt:lpstr>
      <vt:lpstr>解经主旨: 教会应该正确地挽回犯罪跌倒的基督徒的原因是因为挽回是施行神的权柄的延伸 </vt:lpstr>
      <vt:lpstr>中心意思:</vt:lpstr>
      <vt:lpstr>如何正确地挽回犯罪的基督徒?</vt:lpstr>
      <vt:lpstr>The Point of Verses 15-17</vt:lpstr>
      <vt:lpstr>我们第二个问题的答案在第18-20节: 为什么要正确地挽回犯罪的基督徒?</vt:lpstr>
      <vt:lpstr>第18-20节的重点：</vt:lpstr>
      <vt:lpstr>Black</vt:lpstr>
      <vt:lpstr>讲道链接地址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81</cp:revision>
  <dcterms:created xsi:type="dcterms:W3CDTF">2009-03-16T03:43:15Z</dcterms:created>
  <dcterms:modified xsi:type="dcterms:W3CDTF">2026-07-06T18:39:17Z</dcterms:modified>
</cp:coreProperties>
</file>