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3.xml" ContentType="application/vnd.openxmlformats-officedocument.themeOverride+xml"/>
  <Override PartName="/ppt/notesSlides/notesSlide23.xml" ContentType="application/vnd.openxmlformats-officedocument.presentationml.notesSlide+xml"/>
  <Override PartName="/ppt/theme/themeOverride4.xml" ContentType="application/vnd.openxmlformats-officedocument.themeOverride+xml"/>
  <Override PartName="/ppt/notesSlides/notesSlide24.xml" ContentType="application/vnd.openxmlformats-officedocument.presentationml.notesSlide+xml"/>
  <Override PartName="/ppt/theme/themeOverride5.xml" ContentType="application/vnd.openxmlformats-officedocument.themeOverride+xml"/>
  <Override PartName="/ppt/notesSlides/notesSlide25.xml" ContentType="application/vnd.openxmlformats-officedocument.presentationml.notesSlide+xml"/>
  <Override PartName="/ppt/theme/themeOverride6.xml" ContentType="application/vnd.openxmlformats-officedocument.themeOverride+xml"/>
  <Override PartName="/ppt/notesSlides/notesSlide26.xml" ContentType="application/vnd.openxmlformats-officedocument.presentationml.notesSlide+xml"/>
  <Override PartName="/ppt/theme/themeOverride7.xml" ContentType="application/vnd.openxmlformats-officedocument.themeOverride+xml"/>
  <Override PartName="/ppt/notesSlides/notesSlide27.xml" ContentType="application/vnd.openxmlformats-officedocument.presentationml.notesSlide+xml"/>
  <Override PartName="/ppt/theme/themeOverride8.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72" r:id="rId3"/>
    <p:sldMasterId id="2147484080" r:id="rId4"/>
    <p:sldMasterId id="2147484092" r:id="rId5"/>
    <p:sldMasterId id="2147484104" r:id="rId6"/>
    <p:sldMasterId id="2147484116" r:id="rId7"/>
    <p:sldMasterId id="2147484128" r:id="rId8"/>
    <p:sldMasterId id="2147484262" r:id="rId9"/>
    <p:sldMasterId id="2147484274" r:id="rId10"/>
    <p:sldMasterId id="2147484286" r:id="rId11"/>
  </p:sldMasterIdLst>
  <p:notesMasterIdLst>
    <p:notesMasterId r:id="rId44"/>
  </p:notesMasterIdLst>
  <p:sldIdLst>
    <p:sldId id="295" r:id="rId12"/>
    <p:sldId id="282" r:id="rId13"/>
    <p:sldId id="264" r:id="rId14"/>
    <p:sldId id="283" r:id="rId15"/>
    <p:sldId id="284" r:id="rId16"/>
    <p:sldId id="298" r:id="rId17"/>
    <p:sldId id="285" r:id="rId18"/>
    <p:sldId id="299" r:id="rId19"/>
    <p:sldId id="286" r:id="rId20"/>
    <p:sldId id="300" r:id="rId21"/>
    <p:sldId id="287" r:id="rId22"/>
    <p:sldId id="288" r:id="rId23"/>
    <p:sldId id="289" r:id="rId24"/>
    <p:sldId id="301" r:id="rId25"/>
    <p:sldId id="281" r:id="rId26"/>
    <p:sldId id="290" r:id="rId27"/>
    <p:sldId id="302" r:id="rId28"/>
    <p:sldId id="275" r:id="rId29"/>
    <p:sldId id="303" r:id="rId30"/>
    <p:sldId id="297" r:id="rId31"/>
    <p:sldId id="304" r:id="rId32"/>
    <p:sldId id="291" r:id="rId33"/>
    <p:sldId id="305" r:id="rId34"/>
    <p:sldId id="292" r:id="rId35"/>
    <p:sldId id="306" r:id="rId36"/>
    <p:sldId id="293" r:id="rId37"/>
    <p:sldId id="307" r:id="rId38"/>
    <p:sldId id="278" r:id="rId39"/>
    <p:sldId id="308" r:id="rId40"/>
    <p:sldId id="265" r:id="rId41"/>
    <p:sldId id="279" r:id="rId42"/>
    <p:sldId id="296"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945"/>
  </p:normalViewPr>
  <p:slideViewPr>
    <p:cSldViewPr>
      <p:cViewPr varScale="1">
        <p:scale>
          <a:sx n="100" d="100"/>
          <a:sy n="100" d="100"/>
        </p:scale>
        <p:origin x="129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595B3A37-8191-B843-8546-FA74142AF03A}" type="slidenum">
              <a:rPr lang="en-US"/>
              <a:pPr>
                <a:defRPr/>
              </a:pPr>
              <a:t>‹#›</a:t>
            </a:fld>
            <a:endParaRPr lang="en-US"/>
          </a:p>
        </p:txBody>
      </p:sp>
    </p:spTree>
    <p:extLst>
      <p:ext uri="{BB962C8B-B14F-4D97-AF65-F5344CB8AC3E}">
        <p14:creationId xmlns:p14="http://schemas.microsoft.com/office/powerpoint/2010/main" val="3212799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DFD4FF-B786-0A4D-B80E-1EABD90BDA8E}" type="slidenum">
              <a:rPr lang="zh-CN" altLang="en-US" sz="1200"/>
              <a:pPr/>
              <a:t>1</a:t>
            </a:fld>
            <a:endParaRPr lang="en-US" altLang="zh-CN" sz="1200"/>
          </a:p>
        </p:txBody>
      </p:sp>
      <p:sp>
        <p:nvSpPr>
          <p:cNvPr id="101378" name="Rectangle 2"/>
          <p:cNvSpPr>
            <a:spLocks noGrp="1" noRot="1" noChangeAspect="1" noChangeArrowheads="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5E8E6-B4EA-BB81-F0C0-66F5FD9D4517}"/>
            </a:ext>
          </a:extLst>
        </p:cNvPr>
        <p:cNvGrpSpPr/>
        <p:nvPr/>
      </p:nvGrpSpPr>
      <p:grpSpPr>
        <a:xfrm>
          <a:off x="0" y="0"/>
          <a:ext cx="0" cy="0"/>
          <a:chOff x="0" y="0"/>
          <a:chExt cx="0" cy="0"/>
        </a:xfrm>
      </p:grpSpPr>
      <p:sp>
        <p:nvSpPr>
          <p:cNvPr id="113665" name="Rectangle 7">
            <a:extLst>
              <a:ext uri="{FF2B5EF4-FFF2-40B4-BE49-F238E27FC236}">
                <a16:creationId xmlns:a16="http://schemas.microsoft.com/office/drawing/2014/main" id="{640B1154-63B6-16E9-CA1C-F74B168F452F}"/>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4E38C3-7C45-8147-9B08-69E8FD421EFE}" type="slidenum">
              <a:rPr lang="en-US" sz="1200">
                <a:solidFill>
                  <a:srgbClr val="000000"/>
                </a:solidFill>
              </a:rPr>
              <a:pPr/>
              <a:t>10</a:t>
            </a:fld>
            <a:endParaRPr lang="en-US" sz="1200">
              <a:solidFill>
                <a:srgbClr val="000000"/>
              </a:solidFill>
            </a:endParaRPr>
          </a:p>
        </p:txBody>
      </p:sp>
      <p:sp>
        <p:nvSpPr>
          <p:cNvPr id="113666" name="Rectangle 2">
            <a:extLst>
              <a:ext uri="{FF2B5EF4-FFF2-40B4-BE49-F238E27FC236}">
                <a16:creationId xmlns:a16="http://schemas.microsoft.com/office/drawing/2014/main" id="{44FFB211-A1A1-C82C-0976-3DAEB893605E}"/>
              </a:ext>
            </a:extLst>
          </p:cNvPr>
          <p:cNvSpPr>
            <a:spLocks noGrp="1" noRot="1" noChangeAspect="1" noChangeArrowheads="1"/>
          </p:cNvSpPr>
          <p:nvPr>
            <p:ph type="sldImg"/>
          </p:nvPr>
        </p:nvSpPr>
        <p:spPr>
          <a:solidFill>
            <a:srgbClr val="FFFFFF"/>
          </a:solidFill>
          <a:ln/>
        </p:spPr>
      </p:sp>
      <p:sp>
        <p:nvSpPr>
          <p:cNvPr id="113667" name="Rectangle 3">
            <a:extLst>
              <a:ext uri="{FF2B5EF4-FFF2-40B4-BE49-F238E27FC236}">
                <a16:creationId xmlns:a16="http://schemas.microsoft.com/office/drawing/2014/main" id="{0FB1CFEF-CA76-240B-7880-F6CEB7CF3792}"/>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207391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7FD880-0DF1-8546-8BFE-E153106A4F92}" type="slidenum">
              <a:rPr lang="en-US" sz="1200">
                <a:solidFill>
                  <a:srgbClr val="000000"/>
                </a:solidFill>
              </a:rPr>
              <a:pPr/>
              <a:t>11</a:t>
            </a:fld>
            <a:endParaRPr lang="en-US" sz="1200">
              <a:solidFill>
                <a:srgbClr val="000000"/>
              </a:solidFill>
            </a:endParaRPr>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BCFA11-CBE4-2443-B283-27160E828939}" type="slidenum">
              <a:rPr lang="en-US" sz="1200">
                <a:solidFill>
                  <a:srgbClr val="000000"/>
                </a:solidFill>
              </a:rPr>
              <a:pPr/>
              <a:t>12</a:t>
            </a:fld>
            <a:endParaRPr lang="en-US" sz="1200">
              <a:solidFill>
                <a:srgbClr val="000000"/>
              </a:solidFill>
            </a:endParaRPr>
          </a:p>
        </p:txBody>
      </p:sp>
      <p:sp>
        <p:nvSpPr>
          <p:cNvPr id="117762" name="Rectangle 2"/>
          <p:cNvSpPr>
            <a:spLocks noGrp="1" noRot="1" noChangeAspect="1" noChangeArrowheads="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19DA1C-D626-1841-BA6C-0971071D2817}" type="slidenum">
              <a:rPr lang="en-US" sz="1200">
                <a:solidFill>
                  <a:srgbClr val="000000"/>
                </a:solidFill>
              </a:rPr>
              <a:pPr/>
              <a:t>13</a:t>
            </a:fld>
            <a:endParaRPr lang="en-US" sz="1200">
              <a:solidFill>
                <a:srgbClr val="000000"/>
              </a:solidFill>
            </a:endParaRPr>
          </a:p>
        </p:txBody>
      </p:sp>
      <p:sp>
        <p:nvSpPr>
          <p:cNvPr id="119810" name="Rectangle 2"/>
          <p:cNvSpPr>
            <a:spLocks noGrp="1" noRot="1" noChangeAspect="1" noChangeArrowheads="1"/>
          </p:cNvSpPr>
          <p:nvPr>
            <p:ph type="sldImg"/>
          </p:nvPr>
        </p:nvSpPr>
        <p:spPr>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B0F1-9553-9152-09FE-A33C4D6A1FDC}"/>
            </a:ext>
          </a:extLst>
        </p:cNvPr>
        <p:cNvGrpSpPr/>
        <p:nvPr/>
      </p:nvGrpSpPr>
      <p:grpSpPr>
        <a:xfrm>
          <a:off x="0" y="0"/>
          <a:ext cx="0" cy="0"/>
          <a:chOff x="0" y="0"/>
          <a:chExt cx="0" cy="0"/>
        </a:xfrm>
      </p:grpSpPr>
      <p:sp>
        <p:nvSpPr>
          <p:cNvPr id="119809" name="Rectangle 7">
            <a:extLst>
              <a:ext uri="{FF2B5EF4-FFF2-40B4-BE49-F238E27FC236}">
                <a16:creationId xmlns:a16="http://schemas.microsoft.com/office/drawing/2014/main" id="{11B88031-DBF5-6E93-F72D-B20A6F44AE69}"/>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19DA1C-D626-1841-BA6C-0971071D2817}" type="slidenum">
              <a:rPr lang="en-US" sz="1200">
                <a:solidFill>
                  <a:srgbClr val="000000"/>
                </a:solidFill>
              </a:rPr>
              <a:pPr/>
              <a:t>14</a:t>
            </a:fld>
            <a:endParaRPr lang="en-US" sz="1200">
              <a:solidFill>
                <a:srgbClr val="000000"/>
              </a:solidFill>
            </a:endParaRPr>
          </a:p>
        </p:txBody>
      </p:sp>
      <p:sp>
        <p:nvSpPr>
          <p:cNvPr id="119810" name="Rectangle 2">
            <a:extLst>
              <a:ext uri="{FF2B5EF4-FFF2-40B4-BE49-F238E27FC236}">
                <a16:creationId xmlns:a16="http://schemas.microsoft.com/office/drawing/2014/main" id="{6DDD37EA-C746-544B-F224-87121B3E64B6}"/>
              </a:ext>
            </a:extLst>
          </p:cNvPr>
          <p:cNvSpPr>
            <a:spLocks noGrp="1" noRot="1" noChangeAspect="1" noChangeArrowheads="1"/>
          </p:cNvSpPr>
          <p:nvPr>
            <p:ph type="sldImg"/>
          </p:nvPr>
        </p:nvSpPr>
        <p:spPr>
          <a:solidFill>
            <a:srgbClr val="FFFFFF"/>
          </a:solidFill>
          <a:ln/>
        </p:spPr>
      </p:sp>
      <p:sp>
        <p:nvSpPr>
          <p:cNvPr id="119811" name="Rectangle 3">
            <a:extLst>
              <a:ext uri="{FF2B5EF4-FFF2-40B4-BE49-F238E27FC236}">
                <a16:creationId xmlns:a16="http://schemas.microsoft.com/office/drawing/2014/main" id="{B0E0889A-1766-A012-1953-60F74F76BB3A}"/>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972956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AA5738-3A13-0840-9FC4-D6C8DD027D45}" type="slidenum">
              <a:rPr lang="en-US" sz="1200">
                <a:solidFill>
                  <a:srgbClr val="000000"/>
                </a:solidFill>
              </a:rPr>
              <a:pPr/>
              <a:t>16</a:t>
            </a:fld>
            <a:endParaRPr lang="en-US" sz="1200">
              <a:solidFill>
                <a:srgbClr val="000000"/>
              </a:solidFill>
            </a:endParaRPr>
          </a:p>
        </p:txBody>
      </p:sp>
      <p:sp>
        <p:nvSpPr>
          <p:cNvPr id="122882" name="Rectangle 2"/>
          <p:cNvSpPr>
            <a:spLocks noGrp="1" noRot="1" noChangeAspect="1" noChangeArrowheads="1"/>
          </p:cNvSpPr>
          <p:nvPr>
            <p:ph type="sldImg"/>
          </p:nvPr>
        </p:nvSpPr>
        <p:spPr>
          <a:solidFill>
            <a:srgbClr val="FFFFFF"/>
          </a:solidFill>
          <a:ln/>
        </p:spPr>
      </p:sp>
      <p:sp>
        <p:nvSpPr>
          <p:cNvPr id="1228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09C07-0B4C-08C6-DA39-996108EBAC7A}"/>
            </a:ext>
          </a:extLst>
        </p:cNvPr>
        <p:cNvGrpSpPr/>
        <p:nvPr/>
      </p:nvGrpSpPr>
      <p:grpSpPr>
        <a:xfrm>
          <a:off x="0" y="0"/>
          <a:ext cx="0" cy="0"/>
          <a:chOff x="0" y="0"/>
          <a:chExt cx="0" cy="0"/>
        </a:xfrm>
      </p:grpSpPr>
      <p:sp>
        <p:nvSpPr>
          <p:cNvPr id="122881" name="Rectangle 7">
            <a:extLst>
              <a:ext uri="{FF2B5EF4-FFF2-40B4-BE49-F238E27FC236}">
                <a16:creationId xmlns:a16="http://schemas.microsoft.com/office/drawing/2014/main" id="{2E550EE2-7847-D5A2-02B1-F10E367B2DF2}"/>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AA5738-3A13-0840-9FC4-D6C8DD027D45}" type="slidenum">
              <a:rPr lang="en-US" sz="1200">
                <a:solidFill>
                  <a:srgbClr val="000000"/>
                </a:solidFill>
              </a:rPr>
              <a:pPr/>
              <a:t>17</a:t>
            </a:fld>
            <a:endParaRPr lang="en-US" sz="1200">
              <a:solidFill>
                <a:srgbClr val="000000"/>
              </a:solidFill>
            </a:endParaRPr>
          </a:p>
        </p:txBody>
      </p:sp>
      <p:sp>
        <p:nvSpPr>
          <p:cNvPr id="122882" name="Rectangle 2">
            <a:extLst>
              <a:ext uri="{FF2B5EF4-FFF2-40B4-BE49-F238E27FC236}">
                <a16:creationId xmlns:a16="http://schemas.microsoft.com/office/drawing/2014/main" id="{1A79DC6C-B0CD-D8FD-36E6-B285F1399470}"/>
              </a:ext>
            </a:extLst>
          </p:cNvPr>
          <p:cNvSpPr>
            <a:spLocks noGrp="1" noRot="1" noChangeAspect="1" noChangeArrowheads="1"/>
          </p:cNvSpPr>
          <p:nvPr>
            <p:ph type="sldImg"/>
          </p:nvPr>
        </p:nvSpPr>
        <p:spPr>
          <a:solidFill>
            <a:srgbClr val="FFFFFF"/>
          </a:solidFill>
          <a:ln/>
        </p:spPr>
      </p:sp>
      <p:sp>
        <p:nvSpPr>
          <p:cNvPr id="122883" name="Rectangle 3">
            <a:extLst>
              <a:ext uri="{FF2B5EF4-FFF2-40B4-BE49-F238E27FC236}">
                <a16:creationId xmlns:a16="http://schemas.microsoft.com/office/drawing/2014/main" id="{A92FF08D-BD03-4FA7-69F7-AE0548EB2F17}"/>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790540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9859A81-2936-F44B-A2EB-474A08CD1FE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Note to Dr. Rick:</a:t>
            </a:r>
            <a:br>
              <a:rPr lang="en-US" dirty="0">
                <a:ea typeface="ＭＳ Ｐゴシック" charset="0"/>
                <a:cs typeface="ＭＳ Ｐゴシック" charset="0"/>
              </a:rPr>
            </a:br>
            <a:r>
              <a:rPr lang="en-US" dirty="0">
                <a:ea typeface="ＭＳ Ｐゴシック" charset="0"/>
                <a:cs typeface="ＭＳ Ｐゴシック" charset="0"/>
              </a:rPr>
              <a:t>The Chinese translation “</a:t>
            </a:r>
            <a:r>
              <a:rPr lang="zh-CN" altLang="en-US" sz="1200" dirty="0">
                <a:solidFill>
                  <a:srgbClr val="FFFFFF"/>
                </a:solidFill>
              </a:rPr>
              <a:t>为我舍己</a:t>
            </a:r>
            <a:r>
              <a:rPr lang="en-US" dirty="0">
                <a:ea typeface="ＭＳ Ｐゴシック" charset="0"/>
                <a:cs typeface="ＭＳ Ｐゴシック" charset="0"/>
              </a:rPr>
              <a:t>” included “gave and for” together. </a:t>
            </a:r>
          </a:p>
          <a:p>
            <a:pPr eaLnBrk="1" hangingPunct="1"/>
            <a:r>
              <a:rPr lang="en-US" dirty="0">
                <a:ea typeface="ＭＳ Ｐゴシック" charset="0"/>
                <a:cs typeface="ＭＳ Ｐゴシック" charset="0"/>
              </a:rPr>
              <a:t>“</a:t>
            </a:r>
            <a:r>
              <a:rPr lang="zh-CN" altLang="en-US" sz="1200" dirty="0">
                <a:solidFill>
                  <a:srgbClr val="FFFFFF"/>
                </a:solidFill>
              </a:rPr>
              <a:t>为我</a:t>
            </a:r>
            <a:r>
              <a:rPr lang="en-US" altLang="zh-CN" sz="1200" dirty="0">
                <a:solidFill>
                  <a:srgbClr val="FFFFFF"/>
                </a:solidFill>
              </a:rPr>
              <a:t>” is translated as “for me”, while “</a:t>
            </a:r>
            <a:r>
              <a:rPr lang="zh-CN" altLang="en-US" sz="1200" dirty="0">
                <a:solidFill>
                  <a:srgbClr val="FFFFFF"/>
                </a:solidFill>
              </a:rPr>
              <a:t>舍己” </a:t>
            </a:r>
            <a:r>
              <a:rPr lang="en-US" altLang="zh-CN" sz="1200" dirty="0">
                <a:solidFill>
                  <a:srgbClr val="FFFFFF"/>
                </a:solidFill>
              </a:rPr>
              <a:t>is to give up one’s life, that has the connotation of “gave”.</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781647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767E0-C2E9-73F0-FB9E-CA79F38FA0EE}"/>
            </a:ext>
          </a:extLst>
        </p:cNvPr>
        <p:cNvGrpSpPr/>
        <p:nvPr/>
      </p:nvGrpSpPr>
      <p:grpSpPr>
        <a:xfrm>
          <a:off x="0" y="0"/>
          <a:ext cx="0" cy="0"/>
          <a:chOff x="0" y="0"/>
          <a:chExt cx="0" cy="0"/>
        </a:xfrm>
      </p:grpSpPr>
      <p:sp>
        <p:nvSpPr>
          <p:cNvPr id="75777" name="Rectangle 7">
            <a:extLst>
              <a:ext uri="{FF2B5EF4-FFF2-40B4-BE49-F238E27FC236}">
                <a16:creationId xmlns:a16="http://schemas.microsoft.com/office/drawing/2014/main" id="{CA82B17B-2E31-61D9-3F55-46EB6812BA1F}"/>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9859A81-2936-F44B-A2EB-474A08CD1FE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5778" name="Rectangle 2">
            <a:extLst>
              <a:ext uri="{FF2B5EF4-FFF2-40B4-BE49-F238E27FC236}">
                <a16:creationId xmlns:a16="http://schemas.microsoft.com/office/drawing/2014/main" id="{8ECCCEDD-5B7B-67B4-EE5C-DBBAF5517E13}"/>
              </a:ext>
            </a:extLst>
          </p:cNvPr>
          <p:cNvSpPr>
            <a:spLocks noGrp="1" noRot="1" noChangeAspect="1" noChangeArrowheads="1"/>
          </p:cNvSpPr>
          <p:nvPr>
            <p:ph type="sldImg"/>
          </p:nvPr>
        </p:nvSpPr>
        <p:spPr>
          <a:solidFill>
            <a:srgbClr val="FFFFFF"/>
          </a:solidFill>
          <a:ln/>
        </p:spPr>
      </p:sp>
      <p:sp>
        <p:nvSpPr>
          <p:cNvPr id="75779" name="Rectangle 3">
            <a:extLst>
              <a:ext uri="{FF2B5EF4-FFF2-40B4-BE49-F238E27FC236}">
                <a16:creationId xmlns:a16="http://schemas.microsoft.com/office/drawing/2014/main" id="{9F989557-A91D-2F3E-73BA-A9C3C625187C}"/>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Note to Dr. Rick:</a:t>
            </a:r>
            <a:br>
              <a:rPr lang="en-US" dirty="0">
                <a:ea typeface="ＭＳ Ｐゴシック" charset="0"/>
                <a:cs typeface="ＭＳ Ｐゴシック" charset="0"/>
              </a:rPr>
            </a:br>
            <a:r>
              <a:rPr lang="en-US" dirty="0">
                <a:ea typeface="ＭＳ Ｐゴシック" charset="0"/>
                <a:cs typeface="ＭＳ Ｐゴシック" charset="0"/>
              </a:rPr>
              <a:t>The Chinese translation “</a:t>
            </a:r>
            <a:r>
              <a:rPr lang="zh-CN" altLang="en-US" sz="1200" dirty="0">
                <a:solidFill>
                  <a:srgbClr val="FFFFFF"/>
                </a:solidFill>
              </a:rPr>
              <a:t>为我舍己</a:t>
            </a:r>
            <a:r>
              <a:rPr lang="en-US" dirty="0">
                <a:ea typeface="ＭＳ Ｐゴシック" charset="0"/>
                <a:cs typeface="ＭＳ Ｐゴシック" charset="0"/>
              </a:rPr>
              <a:t>” included “gave and for” together. </a:t>
            </a:r>
          </a:p>
          <a:p>
            <a:pPr eaLnBrk="1" hangingPunct="1"/>
            <a:r>
              <a:rPr lang="en-US" dirty="0">
                <a:ea typeface="ＭＳ Ｐゴシック" charset="0"/>
                <a:cs typeface="ＭＳ Ｐゴシック" charset="0"/>
              </a:rPr>
              <a:t>“</a:t>
            </a:r>
            <a:r>
              <a:rPr lang="zh-CN" altLang="en-US" sz="1200" dirty="0">
                <a:solidFill>
                  <a:srgbClr val="FFFFFF"/>
                </a:solidFill>
              </a:rPr>
              <a:t>为我</a:t>
            </a:r>
            <a:r>
              <a:rPr lang="en-US" altLang="zh-CN" sz="1200" dirty="0">
                <a:solidFill>
                  <a:srgbClr val="FFFFFF"/>
                </a:solidFill>
              </a:rPr>
              <a:t>” is translated as “for me”, while “</a:t>
            </a:r>
            <a:r>
              <a:rPr lang="zh-CN" altLang="en-US" sz="1200" dirty="0">
                <a:solidFill>
                  <a:srgbClr val="FFFFFF"/>
                </a:solidFill>
              </a:rPr>
              <a:t>舍己” </a:t>
            </a:r>
            <a:r>
              <a:rPr lang="en-US" altLang="zh-CN" sz="1200" dirty="0">
                <a:solidFill>
                  <a:srgbClr val="FFFFFF"/>
                </a:solidFill>
              </a:rPr>
              <a:t>is to give up one’s life, that has the connotation of “gave”.</a:t>
            </a:r>
            <a:endParaRPr lang="en-US" dirty="0">
              <a:ea typeface="ＭＳ Ｐゴシック" charset="0"/>
              <a:cs typeface="ＭＳ Ｐゴシック" charset="0"/>
            </a:endParaRPr>
          </a:p>
        </p:txBody>
      </p:sp>
    </p:spTree>
    <p:extLst>
      <p:ext uri="{BB962C8B-B14F-4D97-AF65-F5344CB8AC3E}">
        <p14:creationId xmlns:p14="http://schemas.microsoft.com/office/powerpoint/2010/main" val="3409046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9859A81-2936-F44B-A2EB-474A08CD1FE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Note to </a:t>
            </a:r>
            <a:r>
              <a:rPr lang="en-US" dirty="0" err="1">
                <a:ea typeface="ＭＳ Ｐゴシック" charset="0"/>
                <a:cs typeface="ＭＳ Ｐゴシック" charset="0"/>
              </a:rPr>
              <a:t>Dr</a:t>
            </a:r>
            <a:r>
              <a:rPr lang="en-US" dirty="0">
                <a:ea typeface="ＭＳ Ｐゴシック" charset="0"/>
                <a:cs typeface="ＭＳ Ｐゴシック" charset="0"/>
              </a:rPr>
              <a:t> Rick:</a:t>
            </a:r>
            <a:br>
              <a:rPr lang="en-US" dirty="0">
                <a:ea typeface="ＭＳ Ｐゴシック" charset="0"/>
                <a:cs typeface="ＭＳ Ｐゴシック" charset="0"/>
              </a:rPr>
            </a:br>
            <a:r>
              <a:rPr lang="en-US" dirty="0">
                <a:ea typeface="ＭＳ Ｐゴシック" charset="0"/>
                <a:cs typeface="ＭＳ Ｐゴシック" charset="0"/>
              </a:rPr>
              <a:t>The Chinese translation is more direct — or it can be translated directly as “Except me, you shall have no other gods” </a:t>
            </a:r>
          </a:p>
          <a:p>
            <a:pPr eaLnBrk="1" hangingPunct="1"/>
            <a:r>
              <a:rPr lang="en-US" dirty="0">
                <a:ea typeface="ＭＳ Ｐゴシック" charset="0"/>
                <a:cs typeface="ＭＳ Ｐゴシック" charset="0"/>
              </a:rPr>
              <a:t>Chinese does not include ”before”, which in English can be misinterpreted as acceptance of many other gods as long as it is not higher than YHWH.</a:t>
            </a:r>
          </a:p>
          <a:p>
            <a:pPr eaLnBrk="1" hangingPunct="1"/>
            <a:r>
              <a:rPr lang="en-US" dirty="0">
                <a:ea typeface="ＭＳ Ｐゴシック" charset="0"/>
                <a:cs typeface="ＭＳ Ｐゴシック" charset="0"/>
              </a:rPr>
              <a:t>This is not an issue in the Chinese </a:t>
            </a:r>
            <a:r>
              <a:rPr lang="en-US">
                <a:ea typeface="ＭＳ Ｐゴシック" charset="0"/>
                <a:cs typeface="ＭＳ Ｐゴシック" charset="0"/>
              </a:rPr>
              <a:t>Bible translation.</a:t>
            </a: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64024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0402A9-848F-1047-BE65-B7FB70370DD9}" type="slidenum">
              <a:rPr lang="en-US" sz="1200"/>
              <a:pPr/>
              <a:t>2</a:t>
            </a:fld>
            <a:endParaRPr lang="en-US" sz="1200"/>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p:spPr>
        <p:txBody>
          <a:bodyPr/>
          <a:lstStyle/>
          <a:p>
            <a:r>
              <a:rPr lang="en-US">
                <a:ea typeface="ＭＳ Ｐゴシック" charset="0"/>
                <a:cs typeface="ＭＳ Ｐゴシック" charset="0"/>
              </a:rPr>
              <a:t>“</a:t>
            </a:r>
            <a:r>
              <a:rPr lang="en-US" altLang="ja-JP">
                <a:ea typeface="ＭＳ Ｐゴシック" charset="0"/>
                <a:cs typeface="ＭＳ Ｐゴシック" charset="0"/>
              </a:rPr>
              <a:t>Finally, I did one more adjustment to account for the norms of how often the different books of scripture are cited in Conference by all speakers during the years each Quorum member served. What I mean here is that at different points in time, different books of scripture were cited more or less by </a:t>
            </a:r>
            <a:r>
              <a:rPr lang="en-US" altLang="ja-JP" i="1">
                <a:ea typeface="ＭＳ Ｐゴシック" charset="0"/>
                <a:cs typeface="ＭＳ Ｐゴシック" charset="0"/>
              </a:rPr>
              <a:t>all</a:t>
            </a:r>
            <a:r>
              <a:rPr lang="en-US" altLang="ja-JP">
                <a:ea typeface="ＭＳ Ｐゴシック" charset="0"/>
                <a:cs typeface="ＭＳ Ｐゴシック" charset="0"/>
              </a:rPr>
              <a:t> speakers in Conference. Because members have been in the Quorum for different amounts of time, some of the differences between them can be accounted for by the different norms in Conference at the times they were giving talks.</a:t>
            </a:r>
          </a:p>
          <a:p>
            <a:r>
              <a:rPr lang="en-US">
                <a:ea typeface="ＭＳ Ｐゴシック" charset="0"/>
                <a:cs typeface="ＭＳ Ｐゴシック" charset="0"/>
              </a:rPr>
              <a:t>The biggest shift in the time current Quorum members have served has been an increase in citations of the Book of Mormon. Here’s a graph showing the percentage of all citations of scriptures in Conference that came from each of the five books of scripture since 1942 (as far back as the LDSSCI has Conference talk data).”</a:t>
            </a:r>
          </a:p>
          <a:p>
            <a:r>
              <a:rPr lang="en-US">
                <a:ea typeface="ＭＳ Ｐゴシック" charset="0"/>
                <a:cs typeface="ＭＳ Ｐゴシック" charset="0"/>
              </a:rPr>
              <a:t>Ziff, “Which GAs Prefer Which Books of Scripture?” at http://zelophehadsdaughters.com/ posted 10 July 2014 (accessed 12 Aug 2014)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B0E87-656F-C6C8-596D-B14C02677A18}"/>
            </a:ext>
          </a:extLst>
        </p:cNvPr>
        <p:cNvGrpSpPr/>
        <p:nvPr/>
      </p:nvGrpSpPr>
      <p:grpSpPr>
        <a:xfrm>
          <a:off x="0" y="0"/>
          <a:ext cx="0" cy="0"/>
          <a:chOff x="0" y="0"/>
          <a:chExt cx="0" cy="0"/>
        </a:xfrm>
      </p:grpSpPr>
      <p:sp>
        <p:nvSpPr>
          <p:cNvPr id="75777" name="Rectangle 7">
            <a:extLst>
              <a:ext uri="{FF2B5EF4-FFF2-40B4-BE49-F238E27FC236}">
                <a16:creationId xmlns:a16="http://schemas.microsoft.com/office/drawing/2014/main" id="{16B69528-9A72-5140-6D00-EB79A73223E4}"/>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9859A81-2936-F44B-A2EB-474A08CD1FE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75778" name="Rectangle 2">
            <a:extLst>
              <a:ext uri="{FF2B5EF4-FFF2-40B4-BE49-F238E27FC236}">
                <a16:creationId xmlns:a16="http://schemas.microsoft.com/office/drawing/2014/main" id="{34924A18-0003-EBBE-0DD4-C08D0B8AC341}"/>
              </a:ext>
            </a:extLst>
          </p:cNvPr>
          <p:cNvSpPr>
            <a:spLocks noGrp="1" noRot="1" noChangeAspect="1" noChangeArrowheads="1"/>
          </p:cNvSpPr>
          <p:nvPr>
            <p:ph type="sldImg"/>
          </p:nvPr>
        </p:nvSpPr>
        <p:spPr>
          <a:solidFill>
            <a:srgbClr val="FFFFFF"/>
          </a:solidFill>
          <a:ln/>
        </p:spPr>
      </p:sp>
      <p:sp>
        <p:nvSpPr>
          <p:cNvPr id="75779" name="Rectangle 3">
            <a:extLst>
              <a:ext uri="{FF2B5EF4-FFF2-40B4-BE49-F238E27FC236}">
                <a16:creationId xmlns:a16="http://schemas.microsoft.com/office/drawing/2014/main" id="{2067B2FF-887B-4439-8189-6693370205E2}"/>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Note to </a:t>
            </a:r>
            <a:r>
              <a:rPr lang="en-US" dirty="0" err="1">
                <a:ea typeface="ＭＳ Ｐゴシック" charset="0"/>
                <a:cs typeface="ＭＳ Ｐゴシック" charset="0"/>
              </a:rPr>
              <a:t>Dr</a:t>
            </a:r>
            <a:r>
              <a:rPr lang="en-US" dirty="0">
                <a:ea typeface="ＭＳ Ｐゴシック" charset="0"/>
                <a:cs typeface="ＭＳ Ｐゴシック" charset="0"/>
              </a:rPr>
              <a:t> Rick:</a:t>
            </a:r>
            <a:br>
              <a:rPr lang="en-US" dirty="0">
                <a:ea typeface="ＭＳ Ｐゴシック" charset="0"/>
                <a:cs typeface="ＭＳ Ｐゴシック" charset="0"/>
              </a:rPr>
            </a:br>
            <a:r>
              <a:rPr lang="en-US" dirty="0">
                <a:ea typeface="ＭＳ Ｐゴシック" charset="0"/>
                <a:cs typeface="ＭＳ Ｐゴシック" charset="0"/>
              </a:rPr>
              <a:t>The Chinese translation is more direct — or it can be translated directly as “Except me, you shall have no other gods” </a:t>
            </a:r>
          </a:p>
          <a:p>
            <a:pPr eaLnBrk="1" hangingPunct="1"/>
            <a:r>
              <a:rPr lang="en-US" dirty="0">
                <a:ea typeface="ＭＳ Ｐゴシック" charset="0"/>
                <a:cs typeface="ＭＳ Ｐゴシック" charset="0"/>
              </a:rPr>
              <a:t>Chinese does not include ”before”, which in English can be misinterpreted as acceptance of many other gods as long as it is not higher than YHWH.</a:t>
            </a:r>
          </a:p>
          <a:p>
            <a:pPr eaLnBrk="1" hangingPunct="1"/>
            <a:r>
              <a:rPr lang="en-US" dirty="0">
                <a:ea typeface="ＭＳ Ｐゴシック" charset="0"/>
                <a:cs typeface="ＭＳ Ｐゴシック" charset="0"/>
              </a:rPr>
              <a:t>This is not an issue in the Chinese </a:t>
            </a:r>
            <a:r>
              <a:rPr lang="en-US">
                <a:ea typeface="ＭＳ Ｐゴシック" charset="0"/>
                <a:cs typeface="ＭＳ Ｐゴシック" charset="0"/>
              </a:rPr>
              <a:t>Bible translation.</a:t>
            </a: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358685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BD24C47-D40C-D745-B50C-2A59BCAF5AA0}" type="slidenum">
              <a:rPr lang="en-US" sz="1200">
                <a:solidFill>
                  <a:srgbClr val="000000"/>
                </a:solidFill>
              </a:rPr>
              <a:pPr/>
              <a:t>22</a:t>
            </a:fld>
            <a:endParaRPr lang="en-US" sz="1200">
              <a:solidFill>
                <a:srgbClr val="000000"/>
              </a:solidFill>
            </a:endParaRPr>
          </a:p>
        </p:txBody>
      </p:sp>
      <p:sp>
        <p:nvSpPr>
          <p:cNvPr id="124930" name="Rectangle 2"/>
          <p:cNvSpPr>
            <a:spLocks noGrp="1" noRot="1" noChangeAspect="1" noChangeArrowheads="1"/>
          </p:cNvSpPr>
          <p:nvPr>
            <p:ph type="sldImg"/>
          </p:nvPr>
        </p:nvSpPr>
        <p:spPr>
          <a:solidFill>
            <a:srgbClr val="FFFFFF"/>
          </a:solidFill>
          <a:ln/>
        </p:spPr>
      </p:sp>
      <p:sp>
        <p:nvSpPr>
          <p:cNvPr id="1249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AC874-593D-F9F9-0F16-B25CE0218E2B}"/>
            </a:ext>
          </a:extLst>
        </p:cNvPr>
        <p:cNvGrpSpPr/>
        <p:nvPr/>
      </p:nvGrpSpPr>
      <p:grpSpPr>
        <a:xfrm>
          <a:off x="0" y="0"/>
          <a:ext cx="0" cy="0"/>
          <a:chOff x="0" y="0"/>
          <a:chExt cx="0" cy="0"/>
        </a:xfrm>
      </p:grpSpPr>
      <p:sp>
        <p:nvSpPr>
          <p:cNvPr id="124929" name="Rectangle 7">
            <a:extLst>
              <a:ext uri="{FF2B5EF4-FFF2-40B4-BE49-F238E27FC236}">
                <a16:creationId xmlns:a16="http://schemas.microsoft.com/office/drawing/2014/main" id="{566BD2BE-C980-BCE6-A4E6-837699EA9D2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BD24C47-D40C-D745-B50C-2A59BCAF5AA0}" type="slidenum">
              <a:rPr lang="en-US" sz="1200">
                <a:solidFill>
                  <a:srgbClr val="000000"/>
                </a:solidFill>
              </a:rPr>
              <a:pPr/>
              <a:t>23</a:t>
            </a:fld>
            <a:endParaRPr lang="en-US" sz="1200">
              <a:solidFill>
                <a:srgbClr val="000000"/>
              </a:solidFill>
            </a:endParaRPr>
          </a:p>
        </p:txBody>
      </p:sp>
      <p:sp>
        <p:nvSpPr>
          <p:cNvPr id="124930" name="Rectangle 2">
            <a:extLst>
              <a:ext uri="{FF2B5EF4-FFF2-40B4-BE49-F238E27FC236}">
                <a16:creationId xmlns:a16="http://schemas.microsoft.com/office/drawing/2014/main" id="{58EB56CC-3BC4-D870-076A-7C124BB1A0CD}"/>
              </a:ext>
            </a:extLst>
          </p:cNvPr>
          <p:cNvSpPr>
            <a:spLocks noGrp="1" noRot="1" noChangeAspect="1" noChangeArrowheads="1"/>
          </p:cNvSpPr>
          <p:nvPr>
            <p:ph type="sldImg"/>
          </p:nvPr>
        </p:nvSpPr>
        <p:spPr>
          <a:solidFill>
            <a:srgbClr val="FFFFFF"/>
          </a:solidFill>
          <a:ln/>
        </p:spPr>
      </p:sp>
      <p:sp>
        <p:nvSpPr>
          <p:cNvPr id="124931" name="Rectangle 3">
            <a:extLst>
              <a:ext uri="{FF2B5EF4-FFF2-40B4-BE49-F238E27FC236}">
                <a16:creationId xmlns:a16="http://schemas.microsoft.com/office/drawing/2014/main" id="{227A5FD9-D60F-0DB8-5932-63AE97CBD22A}"/>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558376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006906-840B-5645-BC85-7B7BE01983E5}" type="slidenum">
              <a:rPr lang="en-US" sz="1200">
                <a:solidFill>
                  <a:srgbClr val="000000"/>
                </a:solidFill>
              </a:rPr>
              <a:pPr/>
              <a:t>24</a:t>
            </a:fld>
            <a:endParaRPr lang="en-US" sz="1200">
              <a:solidFill>
                <a:srgbClr val="000000"/>
              </a:solidFill>
            </a:endParaRPr>
          </a:p>
        </p:txBody>
      </p:sp>
      <p:sp>
        <p:nvSpPr>
          <p:cNvPr id="126978" name="Rectangle 2"/>
          <p:cNvSpPr>
            <a:spLocks noGrp="1" noRot="1" noChangeAspect="1" noChangeArrowheads="1"/>
          </p:cNvSpPr>
          <p:nvPr>
            <p:ph type="sldImg"/>
          </p:nvPr>
        </p:nvSpPr>
        <p:spPr>
          <a:solidFill>
            <a:srgbClr val="FFFFFF"/>
          </a:solidFill>
          <a:ln/>
        </p:spPr>
      </p:sp>
      <p:sp>
        <p:nvSpPr>
          <p:cNvPr id="1269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33CBE-CA43-E5BC-2522-0871F0619D68}"/>
            </a:ext>
          </a:extLst>
        </p:cNvPr>
        <p:cNvGrpSpPr/>
        <p:nvPr/>
      </p:nvGrpSpPr>
      <p:grpSpPr>
        <a:xfrm>
          <a:off x="0" y="0"/>
          <a:ext cx="0" cy="0"/>
          <a:chOff x="0" y="0"/>
          <a:chExt cx="0" cy="0"/>
        </a:xfrm>
      </p:grpSpPr>
      <p:sp>
        <p:nvSpPr>
          <p:cNvPr id="126977" name="Rectangle 7">
            <a:extLst>
              <a:ext uri="{FF2B5EF4-FFF2-40B4-BE49-F238E27FC236}">
                <a16:creationId xmlns:a16="http://schemas.microsoft.com/office/drawing/2014/main" id="{A2DC9BA2-DAB3-CBCF-F76E-B7728423214F}"/>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006906-840B-5645-BC85-7B7BE01983E5}" type="slidenum">
              <a:rPr lang="en-US" sz="1200">
                <a:solidFill>
                  <a:srgbClr val="000000"/>
                </a:solidFill>
              </a:rPr>
              <a:pPr/>
              <a:t>25</a:t>
            </a:fld>
            <a:endParaRPr lang="en-US" sz="1200">
              <a:solidFill>
                <a:srgbClr val="000000"/>
              </a:solidFill>
            </a:endParaRPr>
          </a:p>
        </p:txBody>
      </p:sp>
      <p:sp>
        <p:nvSpPr>
          <p:cNvPr id="126978" name="Rectangle 2">
            <a:extLst>
              <a:ext uri="{FF2B5EF4-FFF2-40B4-BE49-F238E27FC236}">
                <a16:creationId xmlns:a16="http://schemas.microsoft.com/office/drawing/2014/main" id="{BAA9118A-E1F1-16F5-7ED9-7438E7521704}"/>
              </a:ext>
            </a:extLst>
          </p:cNvPr>
          <p:cNvSpPr>
            <a:spLocks noGrp="1" noRot="1" noChangeAspect="1" noChangeArrowheads="1"/>
          </p:cNvSpPr>
          <p:nvPr>
            <p:ph type="sldImg"/>
          </p:nvPr>
        </p:nvSpPr>
        <p:spPr>
          <a:solidFill>
            <a:srgbClr val="FFFFFF"/>
          </a:solidFill>
          <a:ln/>
        </p:spPr>
      </p:sp>
      <p:sp>
        <p:nvSpPr>
          <p:cNvPr id="126979" name="Rectangle 3">
            <a:extLst>
              <a:ext uri="{FF2B5EF4-FFF2-40B4-BE49-F238E27FC236}">
                <a16:creationId xmlns:a16="http://schemas.microsoft.com/office/drawing/2014/main" id="{BA40121A-AE39-EA9F-ED67-E8154918712C}"/>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263313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18581DE-CBCE-DA42-8FFD-E12EC9FD24A1}" type="slidenum">
              <a:rPr lang="en-US" sz="1200">
                <a:solidFill>
                  <a:srgbClr val="000000"/>
                </a:solidFill>
              </a:rPr>
              <a:pPr/>
              <a:t>26</a:t>
            </a:fld>
            <a:endParaRPr lang="en-US" sz="1200">
              <a:solidFill>
                <a:srgbClr val="000000"/>
              </a:solidFill>
            </a:endParaRPr>
          </a:p>
        </p:txBody>
      </p:sp>
      <p:sp>
        <p:nvSpPr>
          <p:cNvPr id="129026" name="Rectangle 2"/>
          <p:cNvSpPr>
            <a:spLocks noGrp="1" noRot="1" noChangeAspect="1" noChangeArrowheads="1"/>
          </p:cNvSpPr>
          <p:nvPr>
            <p:ph type="sldImg"/>
          </p:nvPr>
        </p:nvSpPr>
        <p:spPr>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1EF9E-C240-768F-38A6-3CBA17EAA3B5}"/>
            </a:ext>
          </a:extLst>
        </p:cNvPr>
        <p:cNvGrpSpPr/>
        <p:nvPr/>
      </p:nvGrpSpPr>
      <p:grpSpPr>
        <a:xfrm>
          <a:off x="0" y="0"/>
          <a:ext cx="0" cy="0"/>
          <a:chOff x="0" y="0"/>
          <a:chExt cx="0" cy="0"/>
        </a:xfrm>
      </p:grpSpPr>
      <p:sp>
        <p:nvSpPr>
          <p:cNvPr id="129025" name="Rectangle 7">
            <a:extLst>
              <a:ext uri="{FF2B5EF4-FFF2-40B4-BE49-F238E27FC236}">
                <a16:creationId xmlns:a16="http://schemas.microsoft.com/office/drawing/2014/main" id="{35DBEDDF-6389-0AD7-B175-8E9CFBA6B57C}"/>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18581DE-CBCE-DA42-8FFD-E12EC9FD24A1}" type="slidenum">
              <a:rPr lang="en-US" sz="1200">
                <a:solidFill>
                  <a:srgbClr val="000000"/>
                </a:solidFill>
              </a:rPr>
              <a:pPr/>
              <a:t>27</a:t>
            </a:fld>
            <a:endParaRPr lang="en-US" sz="1200">
              <a:solidFill>
                <a:srgbClr val="000000"/>
              </a:solidFill>
            </a:endParaRPr>
          </a:p>
        </p:txBody>
      </p:sp>
      <p:sp>
        <p:nvSpPr>
          <p:cNvPr id="129026" name="Rectangle 2">
            <a:extLst>
              <a:ext uri="{FF2B5EF4-FFF2-40B4-BE49-F238E27FC236}">
                <a16:creationId xmlns:a16="http://schemas.microsoft.com/office/drawing/2014/main" id="{56DD1F1C-6548-2498-BEE1-2FBD787B5255}"/>
              </a:ext>
            </a:extLst>
          </p:cNvPr>
          <p:cNvSpPr>
            <a:spLocks noGrp="1" noRot="1" noChangeAspect="1" noChangeArrowheads="1"/>
          </p:cNvSpPr>
          <p:nvPr>
            <p:ph type="sldImg"/>
          </p:nvPr>
        </p:nvSpPr>
        <p:spPr>
          <a:solidFill>
            <a:srgbClr val="FFFFFF"/>
          </a:solidFill>
          <a:ln/>
        </p:spPr>
      </p:sp>
      <p:sp>
        <p:nvSpPr>
          <p:cNvPr id="129027" name="Rectangle 3">
            <a:extLst>
              <a:ext uri="{FF2B5EF4-FFF2-40B4-BE49-F238E27FC236}">
                <a16:creationId xmlns:a16="http://schemas.microsoft.com/office/drawing/2014/main" id="{4DF9D481-ADB3-3D90-B1FF-0B626BF61D75}"/>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594052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D59E55-F3D9-FE47-A023-125D2A37B99F}" type="slidenum">
              <a:rPr lang="zh-CN" altLang="en-US" sz="1200"/>
              <a:pPr/>
              <a:t>28</a:t>
            </a:fld>
            <a:endParaRPr lang="en-US" altLang="zh-CN" sz="1200"/>
          </a:p>
        </p:txBody>
      </p:sp>
      <p:sp>
        <p:nvSpPr>
          <p:cNvPr id="131074" name="Rectangle 2"/>
          <p:cNvSpPr>
            <a:spLocks noGrp="1" noRot="1" noChangeAspect="1" noChangeArrowheads="1"/>
          </p:cNvSpPr>
          <p:nvPr>
            <p:ph type="sldImg"/>
          </p:nvPr>
        </p:nvSpPr>
        <p:spPr>
          <a:solidFill>
            <a:srgbClr val="FFFFFF"/>
          </a:solidFill>
          <a:ln/>
        </p:spPr>
      </p:sp>
      <p:sp>
        <p:nvSpPr>
          <p:cNvPr id="1310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165EF-7AC1-F472-34A6-19E6F4EFE8F2}"/>
            </a:ext>
          </a:extLst>
        </p:cNvPr>
        <p:cNvGrpSpPr/>
        <p:nvPr/>
      </p:nvGrpSpPr>
      <p:grpSpPr>
        <a:xfrm>
          <a:off x="0" y="0"/>
          <a:ext cx="0" cy="0"/>
          <a:chOff x="0" y="0"/>
          <a:chExt cx="0" cy="0"/>
        </a:xfrm>
      </p:grpSpPr>
      <p:sp>
        <p:nvSpPr>
          <p:cNvPr id="131073" name="Rectangle 7">
            <a:extLst>
              <a:ext uri="{FF2B5EF4-FFF2-40B4-BE49-F238E27FC236}">
                <a16:creationId xmlns:a16="http://schemas.microsoft.com/office/drawing/2014/main" id="{E5532AEE-39DD-E4CA-0A0E-FD7846F9E96A}"/>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D59E55-F3D9-FE47-A023-125D2A37B99F}" type="slidenum">
              <a:rPr lang="zh-CN" altLang="en-US" sz="1200"/>
              <a:pPr/>
              <a:t>29</a:t>
            </a:fld>
            <a:endParaRPr lang="en-US" altLang="zh-CN" sz="1200"/>
          </a:p>
        </p:txBody>
      </p:sp>
      <p:sp>
        <p:nvSpPr>
          <p:cNvPr id="131074" name="Rectangle 2">
            <a:extLst>
              <a:ext uri="{FF2B5EF4-FFF2-40B4-BE49-F238E27FC236}">
                <a16:creationId xmlns:a16="http://schemas.microsoft.com/office/drawing/2014/main" id="{C1094F72-57B7-B154-BF5E-6A76C24345C5}"/>
              </a:ext>
            </a:extLst>
          </p:cNvPr>
          <p:cNvSpPr>
            <a:spLocks noGrp="1" noRot="1" noChangeAspect="1" noChangeArrowheads="1"/>
          </p:cNvSpPr>
          <p:nvPr>
            <p:ph type="sldImg"/>
          </p:nvPr>
        </p:nvSpPr>
        <p:spPr>
          <a:solidFill>
            <a:srgbClr val="FFFFFF"/>
          </a:solidFill>
          <a:ln/>
        </p:spPr>
      </p:sp>
      <p:sp>
        <p:nvSpPr>
          <p:cNvPr id="131075" name="Rectangle 3">
            <a:extLst>
              <a:ext uri="{FF2B5EF4-FFF2-40B4-BE49-F238E27FC236}">
                <a16:creationId xmlns:a16="http://schemas.microsoft.com/office/drawing/2014/main" id="{98CF3185-B833-69DD-1611-6E2E48BB1E77}"/>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extLst>
      <p:ext uri="{BB962C8B-B14F-4D97-AF65-F5344CB8AC3E}">
        <p14:creationId xmlns:p14="http://schemas.microsoft.com/office/powerpoint/2010/main" val="3974425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150D6D-3281-B340-B6D9-6ED78D04A847}" type="slidenum">
              <a:rPr lang="zh-CN" altLang="en-US" sz="1200"/>
              <a:pPr/>
              <a:t>30</a:t>
            </a:fld>
            <a:endParaRPr lang="en-US" altLang="zh-CN" sz="1200"/>
          </a:p>
        </p:txBody>
      </p:sp>
      <p:sp>
        <p:nvSpPr>
          <p:cNvPr id="133122" name="Rectangle 2"/>
          <p:cNvSpPr>
            <a:spLocks noGrp="1" noRot="1" noChangeAspect="1" noChangeArrowheads="1"/>
          </p:cNvSpPr>
          <p:nvPr>
            <p:ph type="sldImg"/>
          </p:nvPr>
        </p:nvSpPr>
        <p:spPr>
          <a:solidFill>
            <a:srgbClr val="FFFFFF"/>
          </a:solidFill>
          <a:ln/>
        </p:spPr>
      </p:sp>
      <p:sp>
        <p:nvSpPr>
          <p:cNvPr id="133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68F8B83-5605-A646-A0CE-6DF625D5A0C3}" type="slidenum">
              <a:rPr lang="zh-CN" altLang="en-US" sz="1200"/>
              <a:pPr/>
              <a:t>3</a:t>
            </a:fld>
            <a:endParaRPr lang="en-US" altLang="zh-CN" sz="1200"/>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BE62474-0E1B-DC48-9259-F4C14C9EFD58}" type="slidenum">
              <a:rPr lang="zh-CN" altLang="en-US" sz="1200"/>
              <a:pPr/>
              <a:t>31</a:t>
            </a:fld>
            <a:endParaRPr lang="en-US" altLang="zh-CN" sz="1200"/>
          </a:p>
        </p:txBody>
      </p:sp>
      <p:sp>
        <p:nvSpPr>
          <p:cNvPr id="135170" name="Rectangle 2"/>
          <p:cNvSpPr>
            <a:spLocks noGrp="1" noRot="1" noChangeAspect="1" noChangeArrowheads="1"/>
          </p:cNvSpPr>
          <p:nvPr>
            <p:ph type="sldImg"/>
          </p:nvPr>
        </p:nvSpPr>
        <p:spPr>
          <a:solidFill>
            <a:srgbClr val="FFFFFF"/>
          </a:solidFill>
          <a:ln/>
        </p:spPr>
      </p:sp>
      <p:sp>
        <p:nvSpPr>
          <p:cNvPr id="1351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32</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rPr>
              <a:t>The explanation for free!</a:t>
            </a:r>
          </a:p>
          <a:p>
            <a:pPr eaLnBrk="1" hangingPunct="1"/>
            <a:r>
              <a:rPr lang="en-US" dirty="0">
                <a:latin typeface="Arial" charset="0"/>
              </a:rPr>
              <a:t>Preaching/Homiletics link address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5629E7-0667-5C4E-B37A-776532009734}" type="slidenum">
              <a:rPr lang="en-US" sz="1200">
                <a:solidFill>
                  <a:srgbClr val="000000"/>
                </a:solidFill>
              </a:rPr>
              <a:pPr/>
              <a:t>4</a:t>
            </a:fld>
            <a:endParaRPr lang="en-US" sz="1200">
              <a:solidFill>
                <a:srgbClr val="000000"/>
              </a:solidFill>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B256F6-D149-0F49-BE12-5EC5F631119B}" type="slidenum">
              <a:rPr lang="en-US" sz="1200">
                <a:solidFill>
                  <a:srgbClr val="000000"/>
                </a:solidFill>
              </a:rPr>
              <a:pPr/>
              <a:t>5</a:t>
            </a:fld>
            <a:endParaRPr lang="en-US" sz="1200">
              <a:solidFill>
                <a:srgbClr val="000000"/>
              </a:solidFill>
            </a:endParaRPr>
          </a:p>
        </p:txBody>
      </p:sp>
      <p:sp>
        <p:nvSpPr>
          <p:cNvPr id="109570" name="Rectangle 2"/>
          <p:cNvSpPr>
            <a:spLocks noGrp="1" noRot="1" noChangeAspect="1" noChangeArrowheads="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267AD-BCDF-B52E-4238-8CF823DAC418}"/>
            </a:ext>
          </a:extLst>
        </p:cNvPr>
        <p:cNvGrpSpPr/>
        <p:nvPr/>
      </p:nvGrpSpPr>
      <p:grpSpPr>
        <a:xfrm>
          <a:off x="0" y="0"/>
          <a:ext cx="0" cy="0"/>
          <a:chOff x="0" y="0"/>
          <a:chExt cx="0" cy="0"/>
        </a:xfrm>
      </p:grpSpPr>
      <p:sp>
        <p:nvSpPr>
          <p:cNvPr id="109569" name="Rectangle 7">
            <a:extLst>
              <a:ext uri="{FF2B5EF4-FFF2-40B4-BE49-F238E27FC236}">
                <a16:creationId xmlns:a16="http://schemas.microsoft.com/office/drawing/2014/main" id="{40030654-6CCE-A92F-9A1D-2F08670E66D8}"/>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B256F6-D149-0F49-BE12-5EC5F631119B}" type="slidenum">
              <a:rPr lang="en-US" sz="1200">
                <a:solidFill>
                  <a:srgbClr val="000000"/>
                </a:solidFill>
              </a:rPr>
              <a:pPr/>
              <a:t>6</a:t>
            </a:fld>
            <a:endParaRPr lang="en-US" sz="1200">
              <a:solidFill>
                <a:srgbClr val="000000"/>
              </a:solidFill>
            </a:endParaRPr>
          </a:p>
        </p:txBody>
      </p:sp>
      <p:sp>
        <p:nvSpPr>
          <p:cNvPr id="109570" name="Rectangle 2">
            <a:extLst>
              <a:ext uri="{FF2B5EF4-FFF2-40B4-BE49-F238E27FC236}">
                <a16:creationId xmlns:a16="http://schemas.microsoft.com/office/drawing/2014/main" id="{EF492DCF-BB57-E86A-15E6-9A12B973D8B0}"/>
              </a:ext>
            </a:extLst>
          </p:cNvPr>
          <p:cNvSpPr>
            <a:spLocks noGrp="1" noRot="1" noChangeAspect="1" noChangeArrowheads="1"/>
          </p:cNvSpPr>
          <p:nvPr>
            <p:ph type="sldImg"/>
          </p:nvPr>
        </p:nvSpPr>
        <p:spPr>
          <a:solidFill>
            <a:srgbClr val="FFFFFF"/>
          </a:solidFill>
          <a:ln/>
        </p:spPr>
      </p:sp>
      <p:sp>
        <p:nvSpPr>
          <p:cNvPr id="109571" name="Rectangle 3">
            <a:extLst>
              <a:ext uri="{FF2B5EF4-FFF2-40B4-BE49-F238E27FC236}">
                <a16:creationId xmlns:a16="http://schemas.microsoft.com/office/drawing/2014/main" id="{CE2E5458-CF82-FBB4-3B56-E3569A6E2BF2}"/>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723704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CEE4AFC-2646-244A-ACFB-6E26056CE417}" type="slidenum">
              <a:rPr lang="en-US" sz="1200">
                <a:solidFill>
                  <a:srgbClr val="000000"/>
                </a:solidFill>
              </a:rPr>
              <a:pPr/>
              <a:t>7</a:t>
            </a:fld>
            <a:endParaRPr lang="en-US" sz="1200">
              <a:solidFill>
                <a:srgbClr val="000000"/>
              </a:solidFill>
            </a:endParaRPr>
          </a:p>
        </p:txBody>
      </p:sp>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9C2B3-D96E-681B-AC69-8053316ACC19}"/>
            </a:ext>
          </a:extLst>
        </p:cNvPr>
        <p:cNvGrpSpPr/>
        <p:nvPr/>
      </p:nvGrpSpPr>
      <p:grpSpPr>
        <a:xfrm>
          <a:off x="0" y="0"/>
          <a:ext cx="0" cy="0"/>
          <a:chOff x="0" y="0"/>
          <a:chExt cx="0" cy="0"/>
        </a:xfrm>
      </p:grpSpPr>
      <p:sp>
        <p:nvSpPr>
          <p:cNvPr id="111617" name="Rectangle 7">
            <a:extLst>
              <a:ext uri="{FF2B5EF4-FFF2-40B4-BE49-F238E27FC236}">
                <a16:creationId xmlns:a16="http://schemas.microsoft.com/office/drawing/2014/main" id="{D8A97D96-3BA1-ADFF-7A21-2493504BFA66}"/>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CEE4AFC-2646-244A-ACFB-6E26056CE417}" type="slidenum">
              <a:rPr lang="en-US" sz="1200">
                <a:solidFill>
                  <a:srgbClr val="000000"/>
                </a:solidFill>
              </a:rPr>
              <a:pPr/>
              <a:t>8</a:t>
            </a:fld>
            <a:endParaRPr lang="en-US" sz="1200">
              <a:solidFill>
                <a:srgbClr val="000000"/>
              </a:solidFill>
            </a:endParaRPr>
          </a:p>
        </p:txBody>
      </p:sp>
      <p:sp>
        <p:nvSpPr>
          <p:cNvPr id="111618" name="Rectangle 2">
            <a:extLst>
              <a:ext uri="{FF2B5EF4-FFF2-40B4-BE49-F238E27FC236}">
                <a16:creationId xmlns:a16="http://schemas.microsoft.com/office/drawing/2014/main" id="{A45F4B6E-3A72-D65A-F6CF-8C6DE16D5033}"/>
              </a:ext>
            </a:extLst>
          </p:cNvPr>
          <p:cNvSpPr>
            <a:spLocks noGrp="1" noRot="1" noChangeAspect="1" noChangeArrowheads="1"/>
          </p:cNvSpPr>
          <p:nvPr>
            <p:ph type="sldImg"/>
          </p:nvPr>
        </p:nvSpPr>
        <p:spPr>
          <a:solidFill>
            <a:srgbClr val="FFFFFF"/>
          </a:solidFill>
          <a:ln/>
        </p:spPr>
      </p:sp>
      <p:sp>
        <p:nvSpPr>
          <p:cNvPr id="111619" name="Rectangle 3">
            <a:extLst>
              <a:ext uri="{FF2B5EF4-FFF2-40B4-BE49-F238E27FC236}">
                <a16:creationId xmlns:a16="http://schemas.microsoft.com/office/drawing/2014/main" id="{3117C7D7-57C8-45C3-9501-A49308735B60}"/>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483440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4E38C3-7C45-8147-9B08-69E8FD421EFE}" type="slidenum">
              <a:rPr lang="en-US" sz="1200">
                <a:solidFill>
                  <a:srgbClr val="000000"/>
                </a:solidFill>
              </a:rPr>
              <a:pPr/>
              <a:t>9</a:t>
            </a:fld>
            <a:endParaRPr lang="en-US" sz="1200">
              <a:solidFill>
                <a:srgbClr val="000000"/>
              </a:solidFill>
            </a:endParaRPr>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BB448-4E47-E045-98D1-EEB793AF4428}" type="slidenum">
              <a:rPr lang="en-US"/>
              <a:pPr>
                <a:defRPr/>
              </a:pPr>
              <a:t>‹#›</a:t>
            </a:fld>
            <a:endParaRPr lang="en-US"/>
          </a:p>
        </p:txBody>
      </p:sp>
    </p:spTree>
    <p:extLst>
      <p:ext uri="{BB962C8B-B14F-4D97-AF65-F5344CB8AC3E}">
        <p14:creationId xmlns:p14="http://schemas.microsoft.com/office/powerpoint/2010/main" val="517253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5D4951-CEC8-0443-94CE-BA539F91ED28}" type="slidenum">
              <a:rPr lang="en-US"/>
              <a:pPr>
                <a:defRPr/>
              </a:pPr>
              <a:t>‹#›</a:t>
            </a:fld>
            <a:endParaRPr lang="en-US"/>
          </a:p>
        </p:txBody>
      </p:sp>
    </p:spTree>
    <p:extLst>
      <p:ext uri="{BB962C8B-B14F-4D97-AF65-F5344CB8AC3E}">
        <p14:creationId xmlns:p14="http://schemas.microsoft.com/office/powerpoint/2010/main" val="9471436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pPr>
                <a:defRPr/>
              </a:pPr>
              <a:t>‹#›</a:t>
            </a:fld>
            <a:endParaRPr lang="en-US"/>
          </a:p>
        </p:txBody>
      </p:sp>
    </p:spTree>
    <p:extLst>
      <p:ext uri="{BB962C8B-B14F-4D97-AF65-F5344CB8AC3E}">
        <p14:creationId xmlns:p14="http://schemas.microsoft.com/office/powerpoint/2010/main" val="36491127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pPr>
                <a:defRPr/>
              </a:pPr>
              <a:t>‹#›</a:t>
            </a:fld>
            <a:endParaRPr lang="en-US"/>
          </a:p>
        </p:txBody>
      </p:sp>
    </p:spTree>
    <p:extLst>
      <p:ext uri="{BB962C8B-B14F-4D97-AF65-F5344CB8AC3E}">
        <p14:creationId xmlns:p14="http://schemas.microsoft.com/office/powerpoint/2010/main" val="29436603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pPr>
                <a:defRPr/>
              </a:pPr>
              <a:t>‹#›</a:t>
            </a:fld>
            <a:endParaRPr lang="en-US"/>
          </a:p>
        </p:txBody>
      </p:sp>
    </p:spTree>
    <p:extLst>
      <p:ext uri="{BB962C8B-B14F-4D97-AF65-F5344CB8AC3E}">
        <p14:creationId xmlns:p14="http://schemas.microsoft.com/office/powerpoint/2010/main" val="20622388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pPr>
                <a:defRPr/>
              </a:pPr>
              <a:t>‹#›</a:t>
            </a:fld>
            <a:endParaRPr lang="en-US"/>
          </a:p>
        </p:txBody>
      </p:sp>
    </p:spTree>
    <p:extLst>
      <p:ext uri="{BB962C8B-B14F-4D97-AF65-F5344CB8AC3E}">
        <p14:creationId xmlns:p14="http://schemas.microsoft.com/office/powerpoint/2010/main" val="696588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pPr>
                <a:defRPr/>
              </a:pPr>
              <a:t>‹#›</a:t>
            </a:fld>
            <a:endParaRPr lang="en-US"/>
          </a:p>
        </p:txBody>
      </p:sp>
    </p:spTree>
    <p:extLst>
      <p:ext uri="{BB962C8B-B14F-4D97-AF65-F5344CB8AC3E}">
        <p14:creationId xmlns:p14="http://schemas.microsoft.com/office/powerpoint/2010/main" val="3827405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pPr>
                <a:defRPr/>
              </a:pPr>
              <a:t>‹#›</a:t>
            </a:fld>
            <a:endParaRPr lang="en-US"/>
          </a:p>
        </p:txBody>
      </p:sp>
    </p:spTree>
    <p:extLst>
      <p:ext uri="{BB962C8B-B14F-4D97-AF65-F5344CB8AC3E}">
        <p14:creationId xmlns:p14="http://schemas.microsoft.com/office/powerpoint/2010/main" val="26053995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pPr>
                <a:defRPr/>
              </a:pPr>
              <a:t>‹#›</a:t>
            </a:fld>
            <a:endParaRPr lang="en-US"/>
          </a:p>
        </p:txBody>
      </p:sp>
    </p:spTree>
    <p:extLst>
      <p:ext uri="{BB962C8B-B14F-4D97-AF65-F5344CB8AC3E}">
        <p14:creationId xmlns:p14="http://schemas.microsoft.com/office/powerpoint/2010/main" val="28265244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pPr>
                <a:defRPr/>
              </a:pPr>
              <a:t>‹#›</a:t>
            </a:fld>
            <a:endParaRPr lang="en-US"/>
          </a:p>
        </p:txBody>
      </p:sp>
    </p:spTree>
    <p:extLst>
      <p:ext uri="{BB962C8B-B14F-4D97-AF65-F5344CB8AC3E}">
        <p14:creationId xmlns:p14="http://schemas.microsoft.com/office/powerpoint/2010/main" val="36684220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pPr>
                <a:defRPr/>
              </a:pPr>
              <a:t>‹#›</a:t>
            </a:fld>
            <a:endParaRPr lang="en-US"/>
          </a:p>
        </p:txBody>
      </p:sp>
    </p:spTree>
    <p:extLst>
      <p:ext uri="{BB962C8B-B14F-4D97-AF65-F5344CB8AC3E}">
        <p14:creationId xmlns:p14="http://schemas.microsoft.com/office/powerpoint/2010/main" val="34751461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pPr>
                <a:defRPr/>
              </a:pPr>
              <a:t>‹#›</a:t>
            </a:fld>
            <a:endParaRPr lang="en-US"/>
          </a:p>
        </p:txBody>
      </p:sp>
    </p:spTree>
    <p:extLst>
      <p:ext uri="{BB962C8B-B14F-4D97-AF65-F5344CB8AC3E}">
        <p14:creationId xmlns:p14="http://schemas.microsoft.com/office/powerpoint/2010/main" val="175880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637B79-9D54-1041-A1F3-F1F56FCCB9ED}" type="slidenum">
              <a:rPr lang="en-US"/>
              <a:pPr>
                <a:defRPr/>
              </a:pPr>
              <a:t>‹#›</a:t>
            </a:fld>
            <a:endParaRPr lang="en-US"/>
          </a:p>
        </p:txBody>
      </p:sp>
    </p:spTree>
    <p:extLst>
      <p:ext uri="{BB962C8B-B14F-4D97-AF65-F5344CB8AC3E}">
        <p14:creationId xmlns:p14="http://schemas.microsoft.com/office/powerpoint/2010/main" val="16633825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pPr>
                <a:defRPr/>
              </a:pPr>
              <a:t>‹#›</a:t>
            </a:fld>
            <a:endParaRPr lang="en-US"/>
          </a:p>
        </p:txBody>
      </p:sp>
    </p:spTree>
    <p:extLst>
      <p:ext uri="{BB962C8B-B14F-4D97-AF65-F5344CB8AC3E}">
        <p14:creationId xmlns:p14="http://schemas.microsoft.com/office/powerpoint/2010/main" val="14112840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7505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94104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58070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08497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25764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56291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13243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7708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488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1F9E21-4A87-7D49-83B0-EB3AF456A8E1}" type="slidenum">
              <a:rPr lang="en-US"/>
              <a:pPr>
                <a:defRPr/>
              </a:pPr>
              <a:t>‹#›</a:t>
            </a:fld>
            <a:endParaRPr lang="en-US"/>
          </a:p>
        </p:txBody>
      </p:sp>
    </p:spTree>
    <p:extLst>
      <p:ext uri="{BB962C8B-B14F-4D97-AF65-F5344CB8AC3E}">
        <p14:creationId xmlns:p14="http://schemas.microsoft.com/office/powerpoint/2010/main" val="27805346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01095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9020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8835EF-EB63-1946-9ECF-BD8DD3AE694C}" type="slidenum">
              <a:rPr lang="en-US"/>
              <a:pPr>
                <a:defRPr/>
              </a:pPr>
              <a:t>‹#›</a:t>
            </a:fld>
            <a:endParaRPr lang="en-US"/>
          </a:p>
        </p:txBody>
      </p:sp>
    </p:spTree>
    <p:extLst>
      <p:ext uri="{BB962C8B-B14F-4D97-AF65-F5344CB8AC3E}">
        <p14:creationId xmlns:p14="http://schemas.microsoft.com/office/powerpoint/2010/main" val="3876468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A4E46B-A803-064C-A821-EA03CC3FC8D7}" type="slidenum">
              <a:rPr lang="en-US"/>
              <a:pPr>
                <a:defRPr/>
              </a:pPr>
              <a:t>‹#›</a:t>
            </a:fld>
            <a:endParaRPr lang="en-US"/>
          </a:p>
        </p:txBody>
      </p:sp>
    </p:spTree>
    <p:extLst>
      <p:ext uri="{BB962C8B-B14F-4D97-AF65-F5344CB8AC3E}">
        <p14:creationId xmlns:p14="http://schemas.microsoft.com/office/powerpoint/2010/main" val="1081299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D7DA32-50C0-6448-8A71-9F5A3B8B24C1}" type="slidenum">
              <a:rPr lang="en-US"/>
              <a:pPr>
                <a:defRPr/>
              </a:pPr>
              <a:t>‹#›</a:t>
            </a:fld>
            <a:endParaRPr lang="en-US"/>
          </a:p>
        </p:txBody>
      </p:sp>
    </p:spTree>
    <p:extLst>
      <p:ext uri="{BB962C8B-B14F-4D97-AF65-F5344CB8AC3E}">
        <p14:creationId xmlns:p14="http://schemas.microsoft.com/office/powerpoint/2010/main" val="3289960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4B3367-7B19-BE45-80DC-C378E01E7126}" type="slidenum">
              <a:rPr lang="en-US"/>
              <a:pPr>
                <a:defRPr/>
              </a:pPr>
              <a:t>‹#›</a:t>
            </a:fld>
            <a:endParaRPr lang="en-US"/>
          </a:p>
        </p:txBody>
      </p:sp>
    </p:spTree>
    <p:extLst>
      <p:ext uri="{BB962C8B-B14F-4D97-AF65-F5344CB8AC3E}">
        <p14:creationId xmlns:p14="http://schemas.microsoft.com/office/powerpoint/2010/main" val="1252213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586DD1-6AA5-4049-A2B2-509B40A7A38D}" type="slidenum">
              <a:rPr lang="en-US"/>
              <a:pPr>
                <a:defRPr/>
              </a:pPr>
              <a:t>‹#›</a:t>
            </a:fld>
            <a:endParaRPr lang="en-US"/>
          </a:p>
        </p:txBody>
      </p:sp>
    </p:spTree>
    <p:extLst>
      <p:ext uri="{BB962C8B-B14F-4D97-AF65-F5344CB8AC3E}">
        <p14:creationId xmlns:p14="http://schemas.microsoft.com/office/powerpoint/2010/main" val="2877700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03D64F-C124-6947-A2B9-EF5115CB1905}" type="slidenum">
              <a:rPr lang="en-US"/>
              <a:pPr>
                <a:defRPr/>
              </a:pPr>
              <a:t>‹#›</a:t>
            </a:fld>
            <a:endParaRPr lang="en-US"/>
          </a:p>
        </p:txBody>
      </p:sp>
    </p:spTree>
    <p:extLst>
      <p:ext uri="{BB962C8B-B14F-4D97-AF65-F5344CB8AC3E}">
        <p14:creationId xmlns:p14="http://schemas.microsoft.com/office/powerpoint/2010/main" val="4180500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3CC5AE-ECFF-9A4D-B9C9-19DDF8B6F9CE}" type="slidenum">
              <a:rPr lang="en-US"/>
              <a:pPr>
                <a:defRPr/>
              </a:pPr>
              <a:t>‹#›</a:t>
            </a:fld>
            <a:endParaRPr lang="en-US"/>
          </a:p>
        </p:txBody>
      </p:sp>
    </p:spTree>
    <p:extLst>
      <p:ext uri="{BB962C8B-B14F-4D97-AF65-F5344CB8AC3E}">
        <p14:creationId xmlns:p14="http://schemas.microsoft.com/office/powerpoint/2010/main" val="157188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1E0DCA-96C9-BA40-B0EE-692EB022C4BD}" type="slidenum">
              <a:rPr lang="en-US"/>
              <a:pPr>
                <a:defRPr/>
              </a:pPr>
              <a:t>‹#›</a:t>
            </a:fld>
            <a:endParaRPr lang="en-US"/>
          </a:p>
        </p:txBody>
      </p:sp>
    </p:spTree>
    <p:extLst>
      <p:ext uri="{BB962C8B-B14F-4D97-AF65-F5344CB8AC3E}">
        <p14:creationId xmlns:p14="http://schemas.microsoft.com/office/powerpoint/2010/main" val="2495353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FA6757-5E58-5840-8FBD-BFAC8081C675}" type="slidenum">
              <a:rPr lang="en-US"/>
              <a:pPr>
                <a:defRPr/>
              </a:pPr>
              <a:t>‹#›</a:t>
            </a:fld>
            <a:endParaRPr lang="en-US"/>
          </a:p>
        </p:txBody>
      </p:sp>
    </p:spTree>
    <p:extLst>
      <p:ext uri="{BB962C8B-B14F-4D97-AF65-F5344CB8AC3E}">
        <p14:creationId xmlns:p14="http://schemas.microsoft.com/office/powerpoint/2010/main" val="2979004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42B0B7-1E3B-E649-8384-C0D8C46BDC60}" type="slidenum">
              <a:rPr lang="en-US"/>
              <a:pPr>
                <a:defRPr/>
              </a:pPr>
              <a:t>‹#›</a:t>
            </a:fld>
            <a:endParaRPr lang="en-US"/>
          </a:p>
        </p:txBody>
      </p:sp>
    </p:spTree>
    <p:extLst>
      <p:ext uri="{BB962C8B-B14F-4D97-AF65-F5344CB8AC3E}">
        <p14:creationId xmlns:p14="http://schemas.microsoft.com/office/powerpoint/2010/main" val="13298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9162BA-1B3B-8F4A-A925-DD745EC5AC71}" type="slidenum">
              <a:rPr lang="en-US"/>
              <a:pPr>
                <a:defRPr/>
              </a:pPr>
              <a:t>‹#›</a:t>
            </a:fld>
            <a:endParaRPr lang="en-US"/>
          </a:p>
        </p:txBody>
      </p:sp>
    </p:spTree>
    <p:extLst>
      <p:ext uri="{BB962C8B-B14F-4D97-AF65-F5344CB8AC3E}">
        <p14:creationId xmlns:p14="http://schemas.microsoft.com/office/powerpoint/2010/main" val="1961693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20"/>
            <a:ext cx="7772400" cy="1469571"/>
          </a:xfrm>
        </p:spPr>
        <p:txBody>
          <a:bodyPr/>
          <a:lstStyle/>
          <a:p>
            <a:r>
              <a:rPr lang="en-US"/>
              <a:t>Click to edit Master title style</a:t>
            </a:r>
          </a:p>
        </p:txBody>
      </p:sp>
      <p:sp>
        <p:nvSpPr>
          <p:cNvPr id="3" name="Subtitle 2"/>
          <p:cNvSpPr>
            <a:spLocks noGrp="1"/>
          </p:cNvSpPr>
          <p:nvPr>
            <p:ph type="subTitle" idx="1"/>
          </p:nvPr>
        </p:nvSpPr>
        <p:spPr>
          <a:xfrm>
            <a:off x="1371600" y="3886541"/>
            <a:ext cx="6400800" cy="175192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4BA86A09-67DA-4149-A69C-34C86F2EB026}" type="slidenum">
              <a:rPr lang="en-US"/>
              <a:pPr>
                <a:defRPr/>
              </a:pPr>
              <a:t>‹#›</a:t>
            </a:fld>
            <a:endParaRPr lang="en-US"/>
          </a:p>
        </p:txBody>
      </p:sp>
    </p:spTree>
    <p:extLst>
      <p:ext uri="{BB962C8B-B14F-4D97-AF65-F5344CB8AC3E}">
        <p14:creationId xmlns:p14="http://schemas.microsoft.com/office/powerpoint/2010/main" val="3813179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F1FA54E-2E02-1049-8BB8-A709C3B6BE7D}" type="slidenum">
              <a:rPr lang="en-US"/>
              <a:pPr>
                <a:defRPr/>
              </a:pPr>
              <a:t>‹#›</a:t>
            </a:fld>
            <a:endParaRPr lang="en-US"/>
          </a:p>
        </p:txBody>
      </p:sp>
    </p:spTree>
    <p:extLst>
      <p:ext uri="{BB962C8B-B14F-4D97-AF65-F5344CB8AC3E}">
        <p14:creationId xmlns:p14="http://schemas.microsoft.com/office/powerpoint/2010/main" val="4170523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41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82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B62F4724-142D-9846-B158-96C967FE942A}" type="slidenum">
              <a:rPr lang="en-US"/>
              <a:pPr>
                <a:defRPr/>
              </a:pPr>
              <a:t>‹#›</a:t>
            </a:fld>
            <a:endParaRPr lang="en-US"/>
          </a:p>
        </p:txBody>
      </p:sp>
    </p:spTree>
    <p:extLst>
      <p:ext uri="{BB962C8B-B14F-4D97-AF65-F5344CB8AC3E}">
        <p14:creationId xmlns:p14="http://schemas.microsoft.com/office/powerpoint/2010/main" val="91227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259D730E-5A0F-9347-9E6B-F5AF02AF59B3}" type="slidenum">
              <a:rPr lang="en-US"/>
              <a:pPr>
                <a:defRPr/>
              </a:pPr>
              <a:t>‹#›</a:t>
            </a:fld>
            <a:endParaRPr lang="en-US"/>
          </a:p>
        </p:txBody>
      </p:sp>
    </p:spTree>
    <p:extLst>
      <p:ext uri="{BB962C8B-B14F-4D97-AF65-F5344CB8AC3E}">
        <p14:creationId xmlns:p14="http://schemas.microsoft.com/office/powerpoint/2010/main" val="4133957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4"/>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907"/>
            <a:ext cx="4040188"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442"/>
            <a:ext cx="4040188"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907"/>
            <a:ext cx="4041775"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442"/>
            <a:ext cx="4041775"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9078759F-F66A-D546-AEBF-BE56F63C3A5C}" type="slidenum">
              <a:rPr lang="en-US"/>
              <a:pPr>
                <a:defRPr/>
              </a:pPr>
              <a:t>‹#›</a:t>
            </a:fld>
            <a:endParaRPr lang="en-US"/>
          </a:p>
        </p:txBody>
      </p:sp>
    </p:spTree>
    <p:extLst>
      <p:ext uri="{BB962C8B-B14F-4D97-AF65-F5344CB8AC3E}">
        <p14:creationId xmlns:p14="http://schemas.microsoft.com/office/powerpoint/2010/main" val="2451384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58B2E219-9BAB-474A-8493-C406D941E64A}" type="slidenum">
              <a:rPr lang="en-US"/>
              <a:pPr>
                <a:defRPr/>
              </a:pPr>
              <a:t>‹#›</a:t>
            </a:fld>
            <a:endParaRPr lang="en-US"/>
          </a:p>
        </p:txBody>
      </p:sp>
    </p:spTree>
    <p:extLst>
      <p:ext uri="{BB962C8B-B14F-4D97-AF65-F5344CB8AC3E}">
        <p14:creationId xmlns:p14="http://schemas.microsoft.com/office/powerpoint/2010/main" val="3432396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6ACF5B22-F3F9-7C46-A839-F1C64D105E58}" type="slidenum">
              <a:rPr lang="en-US"/>
              <a:pPr>
                <a:defRPr/>
              </a:pPr>
              <a:t>‹#›</a:t>
            </a:fld>
            <a:endParaRPr lang="en-US"/>
          </a:p>
        </p:txBody>
      </p:sp>
    </p:spTree>
    <p:extLst>
      <p:ext uri="{BB962C8B-B14F-4D97-AF65-F5344CB8AC3E}">
        <p14:creationId xmlns:p14="http://schemas.microsoft.com/office/powerpoint/2010/main" val="107936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E185C0-450F-B24D-85D4-195C82DF3C34}" type="slidenum">
              <a:rPr lang="en-US"/>
              <a:pPr>
                <a:defRPr/>
              </a:pPr>
              <a:t>‹#›</a:t>
            </a:fld>
            <a:endParaRPr lang="en-US"/>
          </a:p>
        </p:txBody>
      </p:sp>
    </p:spTree>
    <p:extLst>
      <p:ext uri="{BB962C8B-B14F-4D97-AF65-F5344CB8AC3E}">
        <p14:creationId xmlns:p14="http://schemas.microsoft.com/office/powerpoint/2010/main" val="1766632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844"/>
            <a:ext cx="3008313" cy="116170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845"/>
            <a:ext cx="5111750" cy="585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55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530306F5-3C03-5E4F-AD2C-8B4BB7691FB1}" type="slidenum">
              <a:rPr lang="en-US"/>
              <a:pPr>
                <a:defRPr/>
              </a:pPr>
              <a:t>‹#›</a:t>
            </a:fld>
            <a:endParaRPr lang="en-US"/>
          </a:p>
        </p:txBody>
      </p:sp>
    </p:spTree>
    <p:extLst>
      <p:ext uri="{BB962C8B-B14F-4D97-AF65-F5344CB8AC3E}">
        <p14:creationId xmlns:p14="http://schemas.microsoft.com/office/powerpoint/2010/main" val="728486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9920"/>
            <a:ext cx="5486400" cy="56809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322"/>
            <a:ext cx="5486400" cy="4114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8018"/>
            <a:ext cx="5486400" cy="804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385B8EAA-E550-C247-8567-0E80C9D43EA0}" type="slidenum">
              <a:rPr lang="en-US"/>
              <a:pPr>
                <a:defRPr/>
              </a:pPr>
              <a:t>‹#›</a:t>
            </a:fld>
            <a:endParaRPr lang="en-US"/>
          </a:p>
        </p:txBody>
      </p:sp>
    </p:spTree>
    <p:extLst>
      <p:ext uri="{BB962C8B-B14F-4D97-AF65-F5344CB8AC3E}">
        <p14:creationId xmlns:p14="http://schemas.microsoft.com/office/powerpoint/2010/main" val="3528153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AC4DA2A4-0FCC-0C4D-BAB8-3CB69E0580BF}" type="slidenum">
              <a:rPr lang="en-US"/>
              <a:pPr>
                <a:defRPr/>
              </a:pPr>
              <a:t>‹#›</a:t>
            </a:fld>
            <a:endParaRPr lang="en-US"/>
          </a:p>
        </p:txBody>
      </p:sp>
    </p:spTree>
    <p:extLst>
      <p:ext uri="{BB962C8B-B14F-4D97-AF65-F5344CB8AC3E}">
        <p14:creationId xmlns:p14="http://schemas.microsoft.com/office/powerpoint/2010/main" val="366288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3286"/>
            <a:ext cx="1943100" cy="59327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3286"/>
            <a:ext cx="5676900" cy="5932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44D1909-AA01-B14F-97F0-A410D2638BC2}" type="slidenum">
              <a:rPr lang="en-US"/>
              <a:pPr>
                <a:defRPr/>
              </a:pPr>
              <a:t>‹#›</a:t>
            </a:fld>
            <a:endParaRPr lang="en-US"/>
          </a:p>
        </p:txBody>
      </p:sp>
    </p:spTree>
    <p:extLst>
      <p:ext uri="{BB962C8B-B14F-4D97-AF65-F5344CB8AC3E}">
        <p14:creationId xmlns:p14="http://schemas.microsoft.com/office/powerpoint/2010/main" val="3479881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0427B1-1A51-2C40-B469-AB1A73D83A19}" type="slidenum">
              <a:rPr lang="en-US"/>
              <a:pPr>
                <a:defRPr/>
              </a:pPr>
              <a:t>‹#›</a:t>
            </a:fld>
            <a:endParaRPr lang="en-US"/>
          </a:p>
        </p:txBody>
      </p:sp>
    </p:spTree>
    <p:extLst>
      <p:ext uri="{BB962C8B-B14F-4D97-AF65-F5344CB8AC3E}">
        <p14:creationId xmlns:p14="http://schemas.microsoft.com/office/powerpoint/2010/main" val="2969656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BF7A59-B359-6549-BED5-BE0B0DB5FF63}" type="slidenum">
              <a:rPr lang="en-US"/>
              <a:pPr>
                <a:defRPr/>
              </a:pPr>
              <a:t>‹#›</a:t>
            </a:fld>
            <a:endParaRPr lang="en-US"/>
          </a:p>
        </p:txBody>
      </p:sp>
    </p:spTree>
    <p:extLst>
      <p:ext uri="{BB962C8B-B14F-4D97-AF65-F5344CB8AC3E}">
        <p14:creationId xmlns:p14="http://schemas.microsoft.com/office/powerpoint/2010/main" val="73339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0E92FB-789B-5E4C-B38C-1DB496A2B10B}" type="slidenum">
              <a:rPr lang="en-US"/>
              <a:pPr>
                <a:defRPr/>
              </a:pPr>
              <a:t>‹#›</a:t>
            </a:fld>
            <a:endParaRPr lang="en-US"/>
          </a:p>
        </p:txBody>
      </p:sp>
    </p:spTree>
    <p:extLst>
      <p:ext uri="{BB962C8B-B14F-4D97-AF65-F5344CB8AC3E}">
        <p14:creationId xmlns:p14="http://schemas.microsoft.com/office/powerpoint/2010/main" val="2502524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FDE638-4DD4-9341-90F5-74DA8B8077F1}" type="slidenum">
              <a:rPr lang="en-US"/>
              <a:pPr>
                <a:defRPr/>
              </a:pPr>
              <a:t>‹#›</a:t>
            </a:fld>
            <a:endParaRPr lang="en-US"/>
          </a:p>
        </p:txBody>
      </p:sp>
    </p:spTree>
    <p:extLst>
      <p:ext uri="{BB962C8B-B14F-4D97-AF65-F5344CB8AC3E}">
        <p14:creationId xmlns:p14="http://schemas.microsoft.com/office/powerpoint/2010/main" val="3337227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DF4C68-CB1D-584E-85E8-142616DE4F45}" type="slidenum">
              <a:rPr lang="en-US"/>
              <a:pPr>
                <a:defRPr/>
              </a:pPr>
              <a:t>‹#›</a:t>
            </a:fld>
            <a:endParaRPr lang="en-US"/>
          </a:p>
        </p:txBody>
      </p:sp>
    </p:spTree>
    <p:extLst>
      <p:ext uri="{BB962C8B-B14F-4D97-AF65-F5344CB8AC3E}">
        <p14:creationId xmlns:p14="http://schemas.microsoft.com/office/powerpoint/2010/main" val="1086750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74AE7C-7CC1-F14C-A2AC-7B438E97687F}" type="slidenum">
              <a:rPr lang="en-US"/>
              <a:pPr>
                <a:defRPr/>
              </a:pPr>
              <a:t>‹#›</a:t>
            </a:fld>
            <a:endParaRPr lang="en-US"/>
          </a:p>
        </p:txBody>
      </p:sp>
    </p:spTree>
    <p:extLst>
      <p:ext uri="{BB962C8B-B14F-4D97-AF65-F5344CB8AC3E}">
        <p14:creationId xmlns:p14="http://schemas.microsoft.com/office/powerpoint/2010/main" val="189140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A49C4F-C619-D141-AABA-065CCAD4FEBA}" type="slidenum">
              <a:rPr lang="en-US"/>
              <a:pPr>
                <a:defRPr/>
              </a:pPr>
              <a:t>‹#›</a:t>
            </a:fld>
            <a:endParaRPr lang="en-US"/>
          </a:p>
        </p:txBody>
      </p:sp>
    </p:spTree>
    <p:extLst>
      <p:ext uri="{BB962C8B-B14F-4D97-AF65-F5344CB8AC3E}">
        <p14:creationId xmlns:p14="http://schemas.microsoft.com/office/powerpoint/2010/main" val="421444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1015BA-F175-8141-B171-C12C60A9DCE7}" type="slidenum">
              <a:rPr lang="en-US"/>
              <a:pPr>
                <a:defRPr/>
              </a:pPr>
              <a:t>‹#›</a:t>
            </a:fld>
            <a:endParaRPr lang="en-US"/>
          </a:p>
        </p:txBody>
      </p:sp>
    </p:spTree>
    <p:extLst>
      <p:ext uri="{BB962C8B-B14F-4D97-AF65-F5344CB8AC3E}">
        <p14:creationId xmlns:p14="http://schemas.microsoft.com/office/powerpoint/2010/main" val="3632830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D1FA4A-C021-5140-93D7-D30E1FC96B48}" type="slidenum">
              <a:rPr lang="en-US"/>
              <a:pPr>
                <a:defRPr/>
              </a:pPr>
              <a:t>‹#›</a:t>
            </a:fld>
            <a:endParaRPr lang="en-US"/>
          </a:p>
        </p:txBody>
      </p:sp>
    </p:spTree>
    <p:extLst>
      <p:ext uri="{BB962C8B-B14F-4D97-AF65-F5344CB8AC3E}">
        <p14:creationId xmlns:p14="http://schemas.microsoft.com/office/powerpoint/2010/main" val="2210115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A8CE39-DC7B-E641-AB90-A345620CD1B6}" type="slidenum">
              <a:rPr lang="en-US"/>
              <a:pPr>
                <a:defRPr/>
              </a:pPr>
              <a:t>‹#›</a:t>
            </a:fld>
            <a:endParaRPr lang="en-US"/>
          </a:p>
        </p:txBody>
      </p:sp>
    </p:spTree>
    <p:extLst>
      <p:ext uri="{BB962C8B-B14F-4D97-AF65-F5344CB8AC3E}">
        <p14:creationId xmlns:p14="http://schemas.microsoft.com/office/powerpoint/2010/main" val="42223687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ECCF47-7E12-704C-9639-54B43708DA4A}" type="slidenum">
              <a:rPr lang="en-US"/>
              <a:pPr>
                <a:defRPr/>
              </a:pPr>
              <a:t>‹#›</a:t>
            </a:fld>
            <a:endParaRPr lang="en-US"/>
          </a:p>
        </p:txBody>
      </p:sp>
    </p:spTree>
    <p:extLst>
      <p:ext uri="{BB962C8B-B14F-4D97-AF65-F5344CB8AC3E}">
        <p14:creationId xmlns:p14="http://schemas.microsoft.com/office/powerpoint/2010/main" val="2682808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937D69-02D8-F846-AA32-02C0F10B64C7}" type="slidenum">
              <a:rPr lang="en-US"/>
              <a:pPr>
                <a:defRPr/>
              </a:pPr>
              <a:t>‹#›</a:t>
            </a:fld>
            <a:endParaRPr lang="en-US"/>
          </a:p>
        </p:txBody>
      </p:sp>
    </p:spTree>
    <p:extLst>
      <p:ext uri="{BB962C8B-B14F-4D97-AF65-F5344CB8AC3E}">
        <p14:creationId xmlns:p14="http://schemas.microsoft.com/office/powerpoint/2010/main" val="1047139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6BF67D-BE07-584F-9106-D6BD6C14C330}" type="slidenum">
              <a:rPr lang="en-US"/>
              <a:pPr>
                <a:defRPr/>
              </a:pPr>
              <a:t>‹#›</a:t>
            </a:fld>
            <a:endParaRPr lang="en-US"/>
          </a:p>
        </p:txBody>
      </p:sp>
    </p:spTree>
    <p:extLst>
      <p:ext uri="{BB962C8B-B14F-4D97-AF65-F5344CB8AC3E}">
        <p14:creationId xmlns:p14="http://schemas.microsoft.com/office/powerpoint/2010/main" val="10336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015962-7A7F-3240-BBD6-2E700D6E9070}" type="slidenum">
              <a:rPr lang="en-US"/>
              <a:pPr>
                <a:defRPr/>
              </a:pPr>
              <a:t>‹#›</a:t>
            </a:fld>
            <a:endParaRPr lang="en-US"/>
          </a:p>
        </p:txBody>
      </p:sp>
    </p:spTree>
    <p:extLst>
      <p:ext uri="{BB962C8B-B14F-4D97-AF65-F5344CB8AC3E}">
        <p14:creationId xmlns:p14="http://schemas.microsoft.com/office/powerpoint/2010/main" val="4011161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861C42-DF50-3B46-A3CA-1421D05FE4BA}" type="slidenum">
              <a:rPr lang="en-US"/>
              <a:pPr>
                <a:defRPr/>
              </a:pPr>
              <a:t>‹#›</a:t>
            </a:fld>
            <a:endParaRPr lang="en-US"/>
          </a:p>
        </p:txBody>
      </p:sp>
    </p:spTree>
    <p:extLst>
      <p:ext uri="{BB962C8B-B14F-4D97-AF65-F5344CB8AC3E}">
        <p14:creationId xmlns:p14="http://schemas.microsoft.com/office/powerpoint/2010/main" val="2187968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70FF3C-605D-4444-9D93-2AED02F71D33}" type="slidenum">
              <a:rPr lang="en-US"/>
              <a:pPr>
                <a:defRPr/>
              </a:pPr>
              <a:t>‹#›</a:t>
            </a:fld>
            <a:endParaRPr lang="en-US"/>
          </a:p>
        </p:txBody>
      </p:sp>
    </p:spTree>
    <p:extLst>
      <p:ext uri="{BB962C8B-B14F-4D97-AF65-F5344CB8AC3E}">
        <p14:creationId xmlns:p14="http://schemas.microsoft.com/office/powerpoint/2010/main" val="22048610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4D5F88-8732-B64A-88DB-DB360DE2E313}" type="slidenum">
              <a:rPr lang="en-US"/>
              <a:pPr>
                <a:defRPr/>
              </a:pPr>
              <a:t>‹#›</a:t>
            </a:fld>
            <a:endParaRPr lang="en-US"/>
          </a:p>
        </p:txBody>
      </p:sp>
    </p:spTree>
    <p:extLst>
      <p:ext uri="{BB962C8B-B14F-4D97-AF65-F5344CB8AC3E}">
        <p14:creationId xmlns:p14="http://schemas.microsoft.com/office/powerpoint/2010/main" val="281519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EBF4C5-C403-0A40-9EC8-9464943706BC}" type="slidenum">
              <a:rPr lang="en-US"/>
              <a:pPr>
                <a:defRPr/>
              </a:pPr>
              <a:t>‹#›</a:t>
            </a:fld>
            <a:endParaRPr lang="en-US"/>
          </a:p>
        </p:txBody>
      </p:sp>
    </p:spTree>
    <p:extLst>
      <p:ext uri="{BB962C8B-B14F-4D97-AF65-F5344CB8AC3E}">
        <p14:creationId xmlns:p14="http://schemas.microsoft.com/office/powerpoint/2010/main" val="3825174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B4F288-9CA0-FA4C-98CD-BCB93A03D374}" type="slidenum">
              <a:rPr lang="en-US"/>
              <a:pPr>
                <a:defRPr/>
              </a:pPr>
              <a:t>‹#›</a:t>
            </a:fld>
            <a:endParaRPr lang="en-US"/>
          </a:p>
        </p:txBody>
      </p:sp>
    </p:spTree>
    <p:extLst>
      <p:ext uri="{BB962C8B-B14F-4D97-AF65-F5344CB8AC3E}">
        <p14:creationId xmlns:p14="http://schemas.microsoft.com/office/powerpoint/2010/main" val="1922861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7CF56F-9DEE-A947-876D-290303545159}" type="slidenum">
              <a:rPr lang="en-US"/>
              <a:pPr>
                <a:defRPr/>
              </a:pPr>
              <a:t>‹#›</a:t>
            </a:fld>
            <a:endParaRPr lang="en-US"/>
          </a:p>
        </p:txBody>
      </p:sp>
    </p:spTree>
    <p:extLst>
      <p:ext uri="{BB962C8B-B14F-4D97-AF65-F5344CB8AC3E}">
        <p14:creationId xmlns:p14="http://schemas.microsoft.com/office/powerpoint/2010/main" val="1628248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5488A5-8FE1-434D-8014-0B75F89B1CE9}" type="slidenum">
              <a:rPr lang="en-US"/>
              <a:pPr>
                <a:defRPr/>
              </a:pPr>
              <a:t>‹#›</a:t>
            </a:fld>
            <a:endParaRPr lang="en-US"/>
          </a:p>
        </p:txBody>
      </p:sp>
    </p:spTree>
    <p:extLst>
      <p:ext uri="{BB962C8B-B14F-4D97-AF65-F5344CB8AC3E}">
        <p14:creationId xmlns:p14="http://schemas.microsoft.com/office/powerpoint/2010/main" val="42774120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BF05C6-F29F-804A-95D7-83517869ED44}" type="slidenum">
              <a:rPr lang="en-US"/>
              <a:pPr>
                <a:defRPr/>
              </a:pPr>
              <a:t>‹#›</a:t>
            </a:fld>
            <a:endParaRPr lang="en-US"/>
          </a:p>
        </p:txBody>
      </p:sp>
    </p:spTree>
    <p:extLst>
      <p:ext uri="{BB962C8B-B14F-4D97-AF65-F5344CB8AC3E}">
        <p14:creationId xmlns:p14="http://schemas.microsoft.com/office/powerpoint/2010/main" val="13388016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0B2456-3742-C946-88ED-496335D4D1BE}" type="slidenum">
              <a:rPr lang="en-US"/>
              <a:pPr>
                <a:defRPr/>
              </a:pPr>
              <a:t>‹#›</a:t>
            </a:fld>
            <a:endParaRPr lang="en-US"/>
          </a:p>
        </p:txBody>
      </p:sp>
    </p:spTree>
    <p:extLst>
      <p:ext uri="{BB962C8B-B14F-4D97-AF65-F5344CB8AC3E}">
        <p14:creationId xmlns:p14="http://schemas.microsoft.com/office/powerpoint/2010/main" val="5973919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012455-2ADF-534B-8A06-831B856EC2C9}" type="slidenum">
              <a:rPr lang="en-US"/>
              <a:pPr>
                <a:defRPr/>
              </a:pPr>
              <a:t>‹#›</a:t>
            </a:fld>
            <a:endParaRPr lang="en-US"/>
          </a:p>
        </p:txBody>
      </p:sp>
    </p:spTree>
    <p:extLst>
      <p:ext uri="{BB962C8B-B14F-4D97-AF65-F5344CB8AC3E}">
        <p14:creationId xmlns:p14="http://schemas.microsoft.com/office/powerpoint/2010/main" val="1801040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12D9E2-837E-304B-B5AD-7ADBF873483E}" type="slidenum">
              <a:rPr lang="en-US"/>
              <a:pPr>
                <a:defRPr/>
              </a:pPr>
              <a:t>‹#›</a:t>
            </a:fld>
            <a:endParaRPr lang="en-US"/>
          </a:p>
        </p:txBody>
      </p:sp>
    </p:spTree>
    <p:extLst>
      <p:ext uri="{BB962C8B-B14F-4D97-AF65-F5344CB8AC3E}">
        <p14:creationId xmlns:p14="http://schemas.microsoft.com/office/powerpoint/2010/main" val="2587449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5F0296-1956-E646-9337-4193172F12DA}" type="slidenum">
              <a:rPr lang="en-US"/>
              <a:pPr>
                <a:defRPr/>
              </a:pPr>
              <a:t>‹#›</a:t>
            </a:fld>
            <a:endParaRPr lang="en-US"/>
          </a:p>
        </p:txBody>
      </p:sp>
    </p:spTree>
    <p:extLst>
      <p:ext uri="{BB962C8B-B14F-4D97-AF65-F5344CB8AC3E}">
        <p14:creationId xmlns:p14="http://schemas.microsoft.com/office/powerpoint/2010/main" val="36291769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800438-D862-C04F-B8C5-F9A1714E9132}" type="slidenum">
              <a:rPr lang="en-US"/>
              <a:pPr>
                <a:defRPr/>
              </a:pPr>
              <a:t>‹#›</a:t>
            </a:fld>
            <a:endParaRPr lang="en-US"/>
          </a:p>
        </p:txBody>
      </p:sp>
    </p:spTree>
    <p:extLst>
      <p:ext uri="{BB962C8B-B14F-4D97-AF65-F5344CB8AC3E}">
        <p14:creationId xmlns:p14="http://schemas.microsoft.com/office/powerpoint/2010/main" val="13613001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C3455D-29C2-4845-A072-4567018312AB}" type="slidenum">
              <a:rPr lang="en-US"/>
              <a:pPr>
                <a:defRPr/>
              </a:pPr>
              <a:t>‹#›</a:t>
            </a:fld>
            <a:endParaRPr lang="en-US"/>
          </a:p>
        </p:txBody>
      </p:sp>
    </p:spTree>
    <p:extLst>
      <p:ext uri="{BB962C8B-B14F-4D97-AF65-F5344CB8AC3E}">
        <p14:creationId xmlns:p14="http://schemas.microsoft.com/office/powerpoint/2010/main" val="306689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315190-0D9F-ED4C-84F6-2696C67FF7C8}" type="slidenum">
              <a:rPr lang="en-US"/>
              <a:pPr>
                <a:defRPr/>
              </a:pPr>
              <a:t>‹#›</a:t>
            </a:fld>
            <a:endParaRPr lang="en-US"/>
          </a:p>
        </p:txBody>
      </p:sp>
    </p:spTree>
    <p:extLst>
      <p:ext uri="{BB962C8B-B14F-4D97-AF65-F5344CB8AC3E}">
        <p14:creationId xmlns:p14="http://schemas.microsoft.com/office/powerpoint/2010/main" val="3610067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52DD36-BEA2-5C47-811C-81121EE83FB5}" type="slidenum">
              <a:rPr lang="en-US"/>
              <a:pPr>
                <a:defRPr/>
              </a:pPr>
              <a:t>‹#›</a:t>
            </a:fld>
            <a:endParaRPr lang="en-US"/>
          </a:p>
        </p:txBody>
      </p:sp>
    </p:spTree>
    <p:extLst>
      <p:ext uri="{BB962C8B-B14F-4D97-AF65-F5344CB8AC3E}">
        <p14:creationId xmlns:p14="http://schemas.microsoft.com/office/powerpoint/2010/main" val="3818420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52409D-EA76-3144-9EE5-967606AB9200}" type="slidenum">
              <a:rPr lang="en-US"/>
              <a:pPr>
                <a:defRPr/>
              </a:pPr>
              <a:t>‹#›</a:t>
            </a:fld>
            <a:endParaRPr lang="en-US"/>
          </a:p>
        </p:txBody>
      </p:sp>
    </p:spTree>
    <p:extLst>
      <p:ext uri="{BB962C8B-B14F-4D97-AF65-F5344CB8AC3E}">
        <p14:creationId xmlns:p14="http://schemas.microsoft.com/office/powerpoint/2010/main" val="10487202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F4DE0E-73B4-0846-9DC1-7B79F524CFA4}" type="slidenum">
              <a:rPr lang="en-US"/>
              <a:pPr>
                <a:defRPr/>
              </a:pPr>
              <a:t>‹#›</a:t>
            </a:fld>
            <a:endParaRPr lang="en-US"/>
          </a:p>
        </p:txBody>
      </p:sp>
    </p:spTree>
    <p:extLst>
      <p:ext uri="{BB962C8B-B14F-4D97-AF65-F5344CB8AC3E}">
        <p14:creationId xmlns:p14="http://schemas.microsoft.com/office/powerpoint/2010/main" val="16593793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86F383-331B-914C-91BB-CE651F404B91}" type="slidenum">
              <a:rPr lang="en-US"/>
              <a:pPr>
                <a:defRPr/>
              </a:pPr>
              <a:t>‹#›</a:t>
            </a:fld>
            <a:endParaRPr lang="en-US"/>
          </a:p>
        </p:txBody>
      </p:sp>
    </p:spTree>
    <p:extLst>
      <p:ext uri="{BB962C8B-B14F-4D97-AF65-F5344CB8AC3E}">
        <p14:creationId xmlns:p14="http://schemas.microsoft.com/office/powerpoint/2010/main" val="37658402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BAAB28-7C2B-8744-945E-0BCC747125CF}" type="slidenum">
              <a:rPr lang="en-US"/>
              <a:pPr>
                <a:defRPr/>
              </a:pPr>
              <a:t>‹#›</a:t>
            </a:fld>
            <a:endParaRPr lang="en-US"/>
          </a:p>
        </p:txBody>
      </p:sp>
    </p:spTree>
    <p:extLst>
      <p:ext uri="{BB962C8B-B14F-4D97-AF65-F5344CB8AC3E}">
        <p14:creationId xmlns:p14="http://schemas.microsoft.com/office/powerpoint/2010/main" val="10827024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EB0F45-776A-C345-A16B-DD9E135188A8}" type="slidenum">
              <a:rPr lang="en-US"/>
              <a:pPr>
                <a:defRPr/>
              </a:pPr>
              <a:t>‹#›</a:t>
            </a:fld>
            <a:endParaRPr lang="en-US"/>
          </a:p>
        </p:txBody>
      </p:sp>
    </p:spTree>
    <p:extLst>
      <p:ext uri="{BB962C8B-B14F-4D97-AF65-F5344CB8AC3E}">
        <p14:creationId xmlns:p14="http://schemas.microsoft.com/office/powerpoint/2010/main" val="2054988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71C544-7759-314C-B26B-86C8D7A79EDF}" type="slidenum">
              <a:rPr lang="en-US"/>
              <a:pPr>
                <a:defRPr/>
              </a:pPr>
              <a:t>‹#›</a:t>
            </a:fld>
            <a:endParaRPr lang="en-US"/>
          </a:p>
        </p:txBody>
      </p:sp>
    </p:spTree>
    <p:extLst>
      <p:ext uri="{BB962C8B-B14F-4D97-AF65-F5344CB8AC3E}">
        <p14:creationId xmlns:p14="http://schemas.microsoft.com/office/powerpoint/2010/main" val="9124508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8B6155-81DF-624E-8789-FC7D583BBD04}" type="slidenum">
              <a:rPr lang="en-US"/>
              <a:pPr>
                <a:defRPr/>
              </a:pPr>
              <a:t>‹#›</a:t>
            </a:fld>
            <a:endParaRPr lang="en-US"/>
          </a:p>
        </p:txBody>
      </p:sp>
    </p:spTree>
    <p:extLst>
      <p:ext uri="{BB962C8B-B14F-4D97-AF65-F5344CB8AC3E}">
        <p14:creationId xmlns:p14="http://schemas.microsoft.com/office/powerpoint/2010/main" val="31808346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9D70C-16FF-0440-9E71-D0C1E612FBCF}" type="slidenum">
              <a:rPr lang="en-US"/>
              <a:pPr>
                <a:defRPr/>
              </a:pPr>
              <a:t>‹#›</a:t>
            </a:fld>
            <a:endParaRPr lang="en-US"/>
          </a:p>
        </p:txBody>
      </p:sp>
    </p:spTree>
    <p:extLst>
      <p:ext uri="{BB962C8B-B14F-4D97-AF65-F5344CB8AC3E}">
        <p14:creationId xmlns:p14="http://schemas.microsoft.com/office/powerpoint/2010/main" val="35416459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5A52D0-66CA-5247-80D6-A51B367CFDFE}" type="slidenum">
              <a:rPr lang="en-US"/>
              <a:pPr>
                <a:defRPr/>
              </a:pPr>
              <a:t>‹#›</a:t>
            </a:fld>
            <a:endParaRPr lang="en-US"/>
          </a:p>
        </p:txBody>
      </p:sp>
    </p:spTree>
    <p:extLst>
      <p:ext uri="{BB962C8B-B14F-4D97-AF65-F5344CB8AC3E}">
        <p14:creationId xmlns:p14="http://schemas.microsoft.com/office/powerpoint/2010/main" val="254497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4B95BA-0A4A-A643-9CFC-E0CC2498939D}" type="slidenum">
              <a:rPr lang="en-US"/>
              <a:pPr>
                <a:defRPr/>
              </a:pPr>
              <a:t>‹#›</a:t>
            </a:fld>
            <a:endParaRPr lang="en-US"/>
          </a:p>
        </p:txBody>
      </p:sp>
    </p:spTree>
    <p:extLst>
      <p:ext uri="{BB962C8B-B14F-4D97-AF65-F5344CB8AC3E}">
        <p14:creationId xmlns:p14="http://schemas.microsoft.com/office/powerpoint/2010/main" val="9465362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7B298E-5097-F247-A97A-36E5541A155E}" type="slidenum">
              <a:rPr lang="en-US"/>
              <a:pPr>
                <a:defRPr/>
              </a:pPr>
              <a:t>‹#›</a:t>
            </a:fld>
            <a:endParaRPr lang="en-US"/>
          </a:p>
        </p:txBody>
      </p:sp>
    </p:spTree>
    <p:extLst>
      <p:ext uri="{BB962C8B-B14F-4D97-AF65-F5344CB8AC3E}">
        <p14:creationId xmlns:p14="http://schemas.microsoft.com/office/powerpoint/2010/main" val="1021289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F87C052-F388-3B4E-A97D-CF0C4290E196}" type="slidenum">
              <a:rPr lang="en-US"/>
              <a:pPr>
                <a:defRPr/>
              </a:pPr>
              <a:t>‹#›</a:t>
            </a:fld>
            <a:endParaRPr lang="en-US"/>
          </a:p>
        </p:txBody>
      </p:sp>
    </p:spTree>
    <p:extLst>
      <p:ext uri="{BB962C8B-B14F-4D97-AF65-F5344CB8AC3E}">
        <p14:creationId xmlns:p14="http://schemas.microsoft.com/office/powerpoint/2010/main" val="9981182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E345F4-829E-8B4B-85ED-B8EC7F3251E4}" type="slidenum">
              <a:rPr lang="en-US"/>
              <a:pPr>
                <a:defRPr/>
              </a:pPr>
              <a:t>‹#›</a:t>
            </a:fld>
            <a:endParaRPr lang="en-US"/>
          </a:p>
        </p:txBody>
      </p:sp>
    </p:spTree>
    <p:extLst>
      <p:ext uri="{BB962C8B-B14F-4D97-AF65-F5344CB8AC3E}">
        <p14:creationId xmlns:p14="http://schemas.microsoft.com/office/powerpoint/2010/main" val="1817110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9111C0-515C-4246-AA04-F2EE1683F4FE}" type="slidenum">
              <a:rPr lang="en-US"/>
              <a:pPr>
                <a:defRPr/>
              </a:pPr>
              <a:t>‹#›</a:t>
            </a:fld>
            <a:endParaRPr lang="en-US"/>
          </a:p>
        </p:txBody>
      </p:sp>
    </p:spTree>
    <p:extLst>
      <p:ext uri="{BB962C8B-B14F-4D97-AF65-F5344CB8AC3E}">
        <p14:creationId xmlns:p14="http://schemas.microsoft.com/office/powerpoint/2010/main" val="41431447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BDD71D-9253-C341-83A0-97444A3A132E}" type="slidenum">
              <a:rPr lang="en-US"/>
              <a:pPr>
                <a:defRPr/>
              </a:pPr>
              <a:t>‹#›</a:t>
            </a:fld>
            <a:endParaRPr lang="en-US"/>
          </a:p>
        </p:txBody>
      </p:sp>
    </p:spTree>
    <p:extLst>
      <p:ext uri="{BB962C8B-B14F-4D97-AF65-F5344CB8AC3E}">
        <p14:creationId xmlns:p14="http://schemas.microsoft.com/office/powerpoint/2010/main" val="3491461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FD0FF3-D046-494A-ABC4-E896D7B5DD2A}" type="slidenum">
              <a:rPr lang="en-US"/>
              <a:pPr>
                <a:defRPr/>
              </a:pPr>
              <a:t>‹#›</a:t>
            </a:fld>
            <a:endParaRPr lang="en-US"/>
          </a:p>
        </p:txBody>
      </p:sp>
    </p:spTree>
    <p:extLst>
      <p:ext uri="{BB962C8B-B14F-4D97-AF65-F5344CB8AC3E}">
        <p14:creationId xmlns:p14="http://schemas.microsoft.com/office/powerpoint/2010/main" val="35540523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D3A21C-6725-B243-A5F7-6AC82ED3625D}" type="slidenum">
              <a:rPr lang="en-US"/>
              <a:pPr>
                <a:defRPr/>
              </a:pPr>
              <a:t>‹#›</a:t>
            </a:fld>
            <a:endParaRPr lang="en-US"/>
          </a:p>
        </p:txBody>
      </p:sp>
    </p:spTree>
    <p:extLst>
      <p:ext uri="{BB962C8B-B14F-4D97-AF65-F5344CB8AC3E}">
        <p14:creationId xmlns:p14="http://schemas.microsoft.com/office/powerpoint/2010/main" val="33525921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B2334D-2135-6C49-A526-1796BFEA45DC}" type="slidenum">
              <a:rPr lang="en-US"/>
              <a:pPr>
                <a:defRPr/>
              </a:pPr>
              <a:t>‹#›</a:t>
            </a:fld>
            <a:endParaRPr lang="en-US"/>
          </a:p>
        </p:txBody>
      </p:sp>
    </p:spTree>
    <p:extLst>
      <p:ext uri="{BB962C8B-B14F-4D97-AF65-F5344CB8AC3E}">
        <p14:creationId xmlns:p14="http://schemas.microsoft.com/office/powerpoint/2010/main" val="2642535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E42462-F141-5F4B-B647-8B480A37CBC7}" type="slidenum">
              <a:rPr lang="en-US"/>
              <a:pPr>
                <a:defRPr/>
              </a:pPr>
              <a:t>‹#›</a:t>
            </a:fld>
            <a:endParaRPr lang="en-US"/>
          </a:p>
        </p:txBody>
      </p:sp>
    </p:spTree>
    <p:extLst>
      <p:ext uri="{BB962C8B-B14F-4D97-AF65-F5344CB8AC3E}">
        <p14:creationId xmlns:p14="http://schemas.microsoft.com/office/powerpoint/2010/main" val="25269194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EA361D-6FE3-0942-82FC-5942C6D44B2A}" type="slidenum">
              <a:rPr lang="en-US"/>
              <a:pPr>
                <a:defRPr/>
              </a:pPr>
              <a:t>‹#›</a:t>
            </a:fld>
            <a:endParaRPr lang="en-US"/>
          </a:p>
        </p:txBody>
      </p:sp>
    </p:spTree>
    <p:extLst>
      <p:ext uri="{BB962C8B-B14F-4D97-AF65-F5344CB8AC3E}">
        <p14:creationId xmlns:p14="http://schemas.microsoft.com/office/powerpoint/2010/main" val="372993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183A92-C9D3-7D43-B2C1-D29C01327EB3}" type="slidenum">
              <a:rPr lang="en-US"/>
              <a:pPr>
                <a:defRPr/>
              </a:pPr>
              <a:t>‹#›</a:t>
            </a:fld>
            <a:endParaRPr lang="en-US"/>
          </a:p>
        </p:txBody>
      </p:sp>
    </p:spTree>
    <p:extLst>
      <p:ext uri="{BB962C8B-B14F-4D97-AF65-F5344CB8AC3E}">
        <p14:creationId xmlns:p14="http://schemas.microsoft.com/office/powerpoint/2010/main" val="27418090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8CE56C-2ED6-DE4A-90A2-BEEF7F79AEE8}" type="slidenum">
              <a:rPr lang="en-US"/>
              <a:pPr>
                <a:defRPr/>
              </a:pPr>
              <a:t>‹#›</a:t>
            </a:fld>
            <a:endParaRPr lang="en-US"/>
          </a:p>
        </p:txBody>
      </p:sp>
    </p:spTree>
    <p:extLst>
      <p:ext uri="{BB962C8B-B14F-4D97-AF65-F5344CB8AC3E}">
        <p14:creationId xmlns:p14="http://schemas.microsoft.com/office/powerpoint/2010/main" val="18402835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AA9A35-B3CA-B44A-8B77-C9E01D8E133B}" type="slidenum">
              <a:rPr lang="en-US"/>
              <a:pPr>
                <a:defRPr/>
              </a:pPr>
              <a:t>‹#›</a:t>
            </a:fld>
            <a:endParaRPr lang="en-US"/>
          </a:p>
        </p:txBody>
      </p:sp>
    </p:spTree>
    <p:extLst>
      <p:ext uri="{BB962C8B-B14F-4D97-AF65-F5344CB8AC3E}">
        <p14:creationId xmlns:p14="http://schemas.microsoft.com/office/powerpoint/2010/main" val="15236677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02D523-3B11-144F-B2C7-DDA2C3247B03}" type="slidenum">
              <a:rPr lang="en-US"/>
              <a:pPr>
                <a:defRPr/>
              </a:pPr>
              <a:t>‹#›</a:t>
            </a:fld>
            <a:endParaRPr lang="en-US"/>
          </a:p>
        </p:txBody>
      </p:sp>
    </p:spTree>
    <p:extLst>
      <p:ext uri="{BB962C8B-B14F-4D97-AF65-F5344CB8AC3E}">
        <p14:creationId xmlns:p14="http://schemas.microsoft.com/office/powerpoint/2010/main" val="35983052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0194B8-EB7F-1A4F-8A87-A9261DECA06D}" type="slidenum">
              <a:rPr lang="en-US"/>
              <a:pPr>
                <a:defRPr/>
              </a:pPr>
              <a:t>‹#›</a:t>
            </a:fld>
            <a:endParaRPr lang="en-US"/>
          </a:p>
        </p:txBody>
      </p:sp>
    </p:spTree>
    <p:extLst>
      <p:ext uri="{BB962C8B-B14F-4D97-AF65-F5344CB8AC3E}">
        <p14:creationId xmlns:p14="http://schemas.microsoft.com/office/powerpoint/2010/main" val="40035716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F8D3E5-E2BA-BE44-93C2-4DB5B2920FC2}" type="slidenum">
              <a:rPr lang="en-US"/>
              <a:pPr>
                <a:defRPr/>
              </a:pPr>
              <a:t>‹#›</a:t>
            </a:fld>
            <a:endParaRPr lang="en-US"/>
          </a:p>
        </p:txBody>
      </p:sp>
    </p:spTree>
    <p:extLst>
      <p:ext uri="{BB962C8B-B14F-4D97-AF65-F5344CB8AC3E}">
        <p14:creationId xmlns:p14="http://schemas.microsoft.com/office/powerpoint/2010/main" val="10076721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895EDB-A626-B541-BB95-CE5D54EEC401}" type="slidenum">
              <a:rPr lang="en-US"/>
              <a:pPr>
                <a:defRPr/>
              </a:pPr>
              <a:t>‹#›</a:t>
            </a:fld>
            <a:endParaRPr lang="en-US"/>
          </a:p>
        </p:txBody>
      </p:sp>
    </p:spTree>
    <p:extLst>
      <p:ext uri="{BB962C8B-B14F-4D97-AF65-F5344CB8AC3E}">
        <p14:creationId xmlns:p14="http://schemas.microsoft.com/office/powerpoint/2010/main" val="13163178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D35978-A9B3-7242-AAC6-7270D7DC4350}" type="slidenum">
              <a:rPr lang="en-US"/>
              <a:pPr>
                <a:defRPr/>
              </a:pPr>
              <a:t>‹#›</a:t>
            </a:fld>
            <a:endParaRPr lang="en-US"/>
          </a:p>
        </p:txBody>
      </p:sp>
    </p:spTree>
    <p:extLst>
      <p:ext uri="{BB962C8B-B14F-4D97-AF65-F5344CB8AC3E}">
        <p14:creationId xmlns:p14="http://schemas.microsoft.com/office/powerpoint/2010/main" val="27644753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7D8C81-EB43-E844-AAB8-151EEF2B05D2}" type="slidenum">
              <a:rPr lang="en-US"/>
              <a:pPr>
                <a:defRPr/>
              </a:pPr>
              <a:t>‹#›</a:t>
            </a:fld>
            <a:endParaRPr lang="en-US"/>
          </a:p>
        </p:txBody>
      </p:sp>
    </p:spTree>
    <p:extLst>
      <p:ext uri="{BB962C8B-B14F-4D97-AF65-F5344CB8AC3E}">
        <p14:creationId xmlns:p14="http://schemas.microsoft.com/office/powerpoint/2010/main" val="22192063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8BF700-556F-2146-8D9A-02F59063963C}" type="slidenum">
              <a:rPr lang="en-US"/>
              <a:pPr>
                <a:defRPr/>
              </a:pPr>
              <a:t>‹#›</a:t>
            </a:fld>
            <a:endParaRPr lang="en-US"/>
          </a:p>
        </p:txBody>
      </p:sp>
    </p:spTree>
    <p:extLst>
      <p:ext uri="{BB962C8B-B14F-4D97-AF65-F5344CB8AC3E}">
        <p14:creationId xmlns:p14="http://schemas.microsoft.com/office/powerpoint/2010/main" val="6201178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207983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323E81-965B-AD41-8320-CEDC5A9D556C}" type="slidenum">
              <a:rPr lang="en-US"/>
              <a:pPr>
                <a:defRPr/>
              </a:pPr>
              <a:t>‹#›</a:t>
            </a:fld>
            <a:endParaRPr lang="en-US"/>
          </a:p>
        </p:txBody>
      </p:sp>
    </p:spTree>
    <p:extLst>
      <p:ext uri="{BB962C8B-B14F-4D97-AF65-F5344CB8AC3E}">
        <p14:creationId xmlns:p14="http://schemas.microsoft.com/office/powerpoint/2010/main" val="2061270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4938684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31557809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28926120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1885032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23839444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37609332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21841470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16849768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2164097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301615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F22275DF-8F06-544A-979C-4993F8B7BE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pPr>
                <a:defRPr/>
              </a:pPr>
              <a:t>‹#›</a:t>
            </a:fld>
            <a:endParaRPr lang="en-US"/>
          </a:p>
        </p:txBody>
      </p:sp>
    </p:spTree>
    <p:extLst>
      <p:ext uri="{BB962C8B-B14F-4D97-AF65-F5344CB8AC3E}">
        <p14:creationId xmlns:p14="http://schemas.microsoft.com/office/powerpoint/2010/main" val="500973418"/>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1740649"/>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6ED8FA2-37E7-5544-9627-F66AA95986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3513"/>
            <a:ext cx="7772400" cy="32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n-cs"/>
              </a:defRPr>
            </a:lvl1pPr>
          </a:lstStyle>
          <a:p>
            <a:pPr>
              <a:defRPr/>
            </a:pPr>
            <a:fld id="{6CA357B6-EF69-394B-AA43-2BF86B6EE9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txStyles>
    <p:titleStyle>
      <a:lvl1pPr algn="ctr" rtl="0" eaLnBrk="0" fontAlgn="base" hangingPunct="0">
        <a:spcBef>
          <a:spcPct val="0"/>
        </a:spcBef>
        <a:spcAft>
          <a:spcPct val="0"/>
        </a:spcAft>
        <a:defRPr sz="800">
          <a:solidFill>
            <a:schemeClr val="tx1"/>
          </a:solidFill>
          <a:latin typeface="+mj-lt"/>
          <a:ea typeface="+mj-ea"/>
          <a:cs typeface="ＭＳ Ｐゴシック" charset="0"/>
        </a:defRPr>
      </a:lvl1pPr>
      <a:lvl2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2pPr>
      <a:lvl3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3pPr>
      <a:lvl4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4pPr>
      <a:lvl5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5pPr>
      <a:lvl6pPr marL="457200" algn="ctr" rtl="0" fontAlgn="base">
        <a:spcBef>
          <a:spcPct val="0"/>
        </a:spcBef>
        <a:spcAft>
          <a:spcPct val="0"/>
        </a:spcAft>
        <a:defRPr sz="800">
          <a:solidFill>
            <a:schemeClr val="tx1"/>
          </a:solidFill>
          <a:latin typeface="Trajan" charset="0"/>
          <a:ea typeface="ＭＳ Ｐゴシック" charset="0"/>
        </a:defRPr>
      </a:lvl6pPr>
      <a:lvl7pPr marL="914400" algn="ctr" rtl="0" fontAlgn="base">
        <a:spcBef>
          <a:spcPct val="0"/>
        </a:spcBef>
        <a:spcAft>
          <a:spcPct val="0"/>
        </a:spcAft>
        <a:defRPr sz="800">
          <a:solidFill>
            <a:schemeClr val="tx1"/>
          </a:solidFill>
          <a:latin typeface="Trajan" charset="0"/>
          <a:ea typeface="ＭＳ Ｐゴシック" charset="0"/>
        </a:defRPr>
      </a:lvl7pPr>
      <a:lvl8pPr marL="1371600" algn="ctr" rtl="0" fontAlgn="base">
        <a:spcBef>
          <a:spcPct val="0"/>
        </a:spcBef>
        <a:spcAft>
          <a:spcPct val="0"/>
        </a:spcAft>
        <a:defRPr sz="800">
          <a:solidFill>
            <a:schemeClr val="tx1"/>
          </a:solidFill>
          <a:latin typeface="Trajan" charset="0"/>
          <a:ea typeface="ＭＳ Ｐゴシック" charset="0"/>
        </a:defRPr>
      </a:lvl8pPr>
      <a:lvl9pPr marL="1828800" algn="ctr" rtl="0" fontAlgn="base">
        <a:spcBef>
          <a:spcPct val="0"/>
        </a:spcBef>
        <a:spcAft>
          <a:spcPct val="0"/>
        </a:spcAft>
        <a:defRPr sz="800">
          <a:solidFill>
            <a:schemeClr val="tx1"/>
          </a:solidFill>
          <a:latin typeface="Traj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056FA80-2245-4049-A573-CAD1C4EE28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4552CCE-700F-F54E-AC9D-E047E518EB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128"/>
                <a:cs typeface="ＭＳ Ｐゴシック"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128"/>
                <a:cs typeface="ＭＳ Ｐゴシック"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86A44AA-1B39-3C40-8183-C8060CC8E7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3873397E-B82F-5B4C-A0F2-F8EF7E05F9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1290281-7916-AB47-8A1D-B6E1ADEB7D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ea typeface="MS PGothic" charset="0"/>
                <a:cs typeface="MS PGothic" charset="0"/>
              </a:rPr>
              <a:pPr/>
              <a:t>‹#›</a:t>
            </a:fld>
            <a:endParaRPr lang="en-US">
              <a:ea typeface="MS PGothic" charset="0"/>
              <a:cs typeface="MS PGothic" charset="0"/>
            </a:endParaRPr>
          </a:p>
        </p:txBody>
      </p:sp>
    </p:spTree>
    <p:extLst>
      <p:ext uri="{BB962C8B-B14F-4D97-AF65-F5344CB8AC3E}">
        <p14:creationId xmlns:p14="http://schemas.microsoft.com/office/powerpoint/2010/main" val="3932090753"/>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6.xml"/><Relationship Id="rId1" Type="http://schemas.openxmlformats.org/officeDocument/2006/relationships/themeOverride" Target="../theme/themeOverride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1.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1.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8.xml"/><Relationship Id="rId1" Type="http://schemas.openxmlformats.org/officeDocument/2006/relationships/themeOverride" Target="../theme/themeOverride3.xml"/><Relationship Id="rId4" Type="http://schemas.openxmlformats.org/officeDocument/2006/relationships/image" Target="../media/image16.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8.xml"/><Relationship Id="rId1" Type="http://schemas.openxmlformats.org/officeDocument/2006/relationships/themeOverride" Target="../theme/themeOverride4.xml"/><Relationship Id="rId4" Type="http://schemas.openxmlformats.org/officeDocument/2006/relationships/image" Target="../media/image16.gi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8.xml"/><Relationship Id="rId1" Type="http://schemas.openxmlformats.org/officeDocument/2006/relationships/themeOverride" Target="../theme/themeOverride5.xml"/><Relationship Id="rId4" Type="http://schemas.openxmlformats.org/officeDocument/2006/relationships/image" Target="../media/image17.g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8.xml"/><Relationship Id="rId1" Type="http://schemas.openxmlformats.org/officeDocument/2006/relationships/themeOverride" Target="../theme/themeOverride6.xml"/><Relationship Id="rId4" Type="http://schemas.openxmlformats.org/officeDocument/2006/relationships/image" Target="../media/image17.gi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18.gi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8.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89.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0"/>
            <a:ext cx="9180513"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4" name="Rectangle 2"/>
          <p:cNvSpPr>
            <a:spLocks noGrp="1" noChangeArrowheads="1"/>
          </p:cNvSpPr>
          <p:nvPr>
            <p:ph type="ctrTitle"/>
          </p:nvPr>
        </p:nvSpPr>
        <p:spPr>
          <a:xfrm>
            <a:off x="251520" y="836712"/>
            <a:ext cx="8382000" cy="2514600"/>
          </a:xfrm>
        </p:spPr>
        <p:txBody>
          <a:bodyPr/>
          <a:lstStyle/>
          <a:p>
            <a:pPr eaLnBrk="1" hangingPunct="1">
              <a:defRPr/>
            </a:pPr>
            <a:r>
              <a:rPr lang="zh-CN" altLang="en-US" sz="7200" b="1" dirty="0">
                <a:solidFill>
                  <a:srgbClr val="FFFFFF"/>
                </a:solidFill>
                <a:effectLst>
                  <a:glow rad="203200">
                    <a:schemeClr val="tx1">
                      <a:alpha val="99000"/>
                    </a:schemeClr>
                  </a:glow>
                </a:effectLst>
                <a:latin typeface="Arial" charset="0"/>
                <a:ea typeface="ＭＳ Ｐゴシック" charset="0"/>
                <a:cs typeface="ＭＳ Ｐゴシック" charset="0"/>
              </a:rPr>
              <a:t>公众经文阅读</a:t>
            </a:r>
            <a:endParaRPr lang="en-US" sz="7200" b="1" dirty="0">
              <a:solidFill>
                <a:srgbClr val="FFFFFF"/>
              </a:solidFill>
              <a:effectLst>
                <a:glow rad="203200">
                  <a:schemeClr val="tx1">
                    <a:alpha val="99000"/>
                  </a:schemeClr>
                </a:glow>
              </a:effectLst>
              <a:latin typeface="Arial" charset="0"/>
              <a:ea typeface="ＭＳ Ｐゴシック" charset="0"/>
              <a:cs typeface="ＭＳ Ｐゴシック" charset="0"/>
            </a:endParaRPr>
          </a:p>
        </p:txBody>
      </p:sp>
      <p:sp>
        <p:nvSpPr>
          <p:cNvPr id="38915" name="Rectangle 3"/>
          <p:cNvSpPr>
            <a:spLocks noGrp="1" noChangeArrowheads="1"/>
          </p:cNvSpPr>
          <p:nvPr>
            <p:ph type="subTitle" idx="1"/>
          </p:nvPr>
        </p:nvSpPr>
        <p:spPr>
          <a:xfrm>
            <a:off x="1186558" y="3727550"/>
            <a:ext cx="6477000" cy="2362200"/>
          </a:xfrm>
        </p:spPr>
        <p:txBody>
          <a:bodyPr/>
          <a:lstStyle/>
          <a:p>
            <a:pPr eaLnBrk="1" hangingPunct="1">
              <a:defRPr/>
            </a:pPr>
            <a:r>
              <a:rPr lang="zh-CN" altLang="en-US" sz="4400" b="1" i="1" dirty="0">
                <a:solidFill>
                  <a:srgbClr val="FFFFFF"/>
                </a:solidFill>
                <a:effectLst>
                  <a:glow rad="203200">
                    <a:schemeClr val="tx1">
                      <a:alpha val="99000"/>
                    </a:schemeClr>
                  </a:glow>
                </a:effectLst>
                <a:latin typeface="Arial" charset="0"/>
                <a:ea typeface="ＭＳ Ｐゴシック" charset="0"/>
                <a:cs typeface="ＭＳ Ｐゴシック" charset="0"/>
              </a:rPr>
              <a:t>应如何将神的话语大声读出来会众才能真正的听见！</a:t>
            </a:r>
            <a:endParaRPr lang="en-US" sz="4400" b="1" i="1" dirty="0">
              <a:solidFill>
                <a:srgbClr val="FFFFFF"/>
              </a:solidFill>
              <a:effectLst>
                <a:glow rad="203200">
                  <a:schemeClr val="tx1">
                    <a:alpha val="99000"/>
                  </a:schemeClr>
                </a:glow>
              </a:effectLst>
              <a:latin typeface="Arial" charset="0"/>
              <a:ea typeface="ＭＳ Ｐゴシック" charset="0"/>
              <a:cs typeface="ＭＳ Ｐゴシック" charset="0"/>
            </a:endParaRPr>
          </a:p>
        </p:txBody>
      </p:sp>
      <p:sp>
        <p:nvSpPr>
          <p:cNvPr id="7"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344744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gs>
            <a:gs pos="100000">
              <a:srgbClr val="000000"/>
            </a:gs>
          </a:gsLst>
          <a:path path="circle">
            <a:fillToRect l="50000" t="50000" r="50000" b="50000"/>
          </a:path>
          <a:tileRect/>
        </a:gradFill>
        <a:effectLst/>
      </p:bgPr>
    </p:bg>
    <p:spTree>
      <p:nvGrpSpPr>
        <p:cNvPr id="1" name="">
          <a:extLst>
            <a:ext uri="{FF2B5EF4-FFF2-40B4-BE49-F238E27FC236}">
              <a16:creationId xmlns:a16="http://schemas.microsoft.com/office/drawing/2014/main" id="{B2F5C292-F56B-FE0E-7F8A-C21D2D69D6B3}"/>
            </a:ext>
          </a:extLst>
        </p:cNvPr>
        <p:cNvGrpSpPr/>
        <p:nvPr/>
      </p:nvGrpSpPr>
      <p:grpSpPr>
        <a:xfrm>
          <a:off x="0" y="0"/>
          <a:ext cx="0" cy="0"/>
          <a:chOff x="0" y="0"/>
          <a:chExt cx="0" cy="0"/>
        </a:xfrm>
      </p:grpSpPr>
      <p:sp>
        <p:nvSpPr>
          <p:cNvPr id="112642" name="Text Box 6">
            <a:extLst>
              <a:ext uri="{FF2B5EF4-FFF2-40B4-BE49-F238E27FC236}">
                <a16:creationId xmlns:a16="http://schemas.microsoft.com/office/drawing/2014/main" id="{EB36875E-F19A-49A0-86A3-E078B0036792}"/>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endParaRPr lang="en-US">
              <a:solidFill>
                <a:srgbClr val="000000"/>
              </a:solidFill>
              <a:cs typeface="Arial" charset="0"/>
            </a:endParaRPr>
          </a:p>
        </p:txBody>
      </p:sp>
      <p:pic>
        <p:nvPicPr>
          <p:cNvPr id="227336" name="Picture 8" descr="book">
            <a:extLst>
              <a:ext uri="{FF2B5EF4-FFF2-40B4-BE49-F238E27FC236}">
                <a16:creationId xmlns:a16="http://schemas.microsoft.com/office/drawing/2014/main" id="{D1B7088B-3291-46CA-B90E-20E4668C9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19400"/>
            <a:ext cx="1935163"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44" name="Rectangle 2">
            <a:extLst>
              <a:ext uri="{FF2B5EF4-FFF2-40B4-BE49-F238E27FC236}">
                <a16:creationId xmlns:a16="http://schemas.microsoft.com/office/drawing/2014/main" id="{0D9D1F94-0FD0-6AF7-2232-23C6ED858530}"/>
              </a:ext>
            </a:extLst>
          </p:cNvPr>
          <p:cNvSpPr>
            <a:spLocks noGrp="1" noChangeArrowheads="1"/>
          </p:cNvSpPr>
          <p:nvPr>
            <p:ph type="ctrTitle"/>
          </p:nvPr>
        </p:nvSpPr>
        <p:spPr>
          <a:xfrm>
            <a:off x="0" y="990600"/>
            <a:ext cx="9144000" cy="1981200"/>
          </a:xfrm>
        </p:spPr>
        <p:txBody>
          <a:bodyPr/>
          <a:lstStyle/>
          <a:p>
            <a:pPr eaLnBrk="1" hangingPunct="1"/>
            <a:r>
              <a:rPr lang="en-US" altLang="zh-CN" sz="4000" b="1" dirty="0">
                <a:latin typeface="Arial" charset="0"/>
                <a:ea typeface="ＭＳ Ｐゴシック" charset="0"/>
                <a:cs typeface="Arial" charset="0"/>
              </a:rPr>
              <a:t>C.	</a:t>
            </a:r>
            <a:r>
              <a:rPr lang="zh-CN" altLang="en-US" sz="4000" b="1" dirty="0">
                <a:latin typeface="Arial" charset="0"/>
                <a:ea typeface="ＭＳ Ｐゴシック" charset="0"/>
                <a:cs typeface="Arial" charset="0"/>
              </a:rPr>
              <a:t>在会众还未翻到经文之前我们已经开始阅读。</a:t>
            </a:r>
            <a:endParaRPr lang="en-US" sz="4000" b="1" dirty="0">
              <a:latin typeface="Arial" charset="0"/>
              <a:ea typeface="ＭＳ Ｐゴシック" charset="0"/>
              <a:cs typeface="Arial" charset="0"/>
            </a:endParaRPr>
          </a:p>
        </p:txBody>
      </p:sp>
      <p:sp>
        <p:nvSpPr>
          <p:cNvPr id="227333" name="Text Box 5">
            <a:extLst>
              <a:ext uri="{FF2B5EF4-FFF2-40B4-BE49-F238E27FC236}">
                <a16:creationId xmlns:a16="http://schemas.microsoft.com/office/drawing/2014/main" id="{D97DC6F3-43FD-B12E-F434-60BF3BC6A08F}"/>
              </a:ext>
            </a:extLst>
          </p:cNvPr>
          <p:cNvSpPr txBox="1">
            <a:spLocks noChangeArrowheads="1"/>
          </p:cNvSpPr>
          <p:nvPr/>
        </p:nvSpPr>
        <p:spPr bwMode="auto">
          <a:xfrm>
            <a:off x="1259632" y="4800600"/>
            <a:ext cx="6552728"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4000" b="1" dirty="0">
                <a:solidFill>
                  <a:schemeClr val="tx2"/>
                </a:solidFill>
                <a:cs typeface="Arial" charset="0"/>
              </a:rPr>
              <a:t>所以当你听到停止翻页的声音之后才开始阅读经文。</a:t>
            </a:r>
          </a:p>
        </p:txBody>
      </p:sp>
    </p:spTree>
    <p:extLst>
      <p:ext uri="{BB962C8B-B14F-4D97-AF65-F5344CB8AC3E}">
        <p14:creationId xmlns:p14="http://schemas.microsoft.com/office/powerpoint/2010/main" val="303657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r="12319"/>
          <a:stretch>
            <a:fillRect/>
          </a:stretch>
        </p:blipFill>
        <p:spPr bwMode="auto">
          <a:xfrm>
            <a:off x="0" y="0"/>
            <a:ext cx="90551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691"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endParaRPr lang="en-US">
              <a:solidFill>
                <a:srgbClr val="000000"/>
              </a:solidFill>
              <a:cs typeface="Arial" charset="0"/>
            </a:endParaRPr>
          </a:p>
        </p:txBody>
      </p:sp>
      <p:sp>
        <p:nvSpPr>
          <p:cNvPr id="63491" name="Rectangle 2"/>
          <p:cNvSpPr>
            <a:spLocks noGrp="1" noChangeArrowheads="1"/>
          </p:cNvSpPr>
          <p:nvPr>
            <p:ph type="ctrTitle"/>
          </p:nvPr>
        </p:nvSpPr>
        <p:spPr>
          <a:xfrm>
            <a:off x="3672408" y="990600"/>
            <a:ext cx="5076056" cy="3014464"/>
          </a:xfrm>
        </p:spPr>
        <p:txBody>
          <a:bodyPr/>
          <a:lstStyle/>
          <a:p>
            <a:pPr eaLnBrk="1" hangingPunct="1">
              <a:defRPr/>
            </a:pPr>
            <a:r>
              <a:rPr lang="zh-CN" altLang="en-US" sz="4500" b="1" dirty="0">
                <a:solidFill>
                  <a:schemeClr val="bg1"/>
                </a:solidFill>
                <a:effectLst>
                  <a:glow rad="177800">
                    <a:schemeClr val="tx1"/>
                  </a:glow>
                </a:effectLst>
                <a:latin typeface="Arial" charset="0"/>
                <a:ea typeface="ＭＳ Ｐゴシック" charset="0"/>
                <a:cs typeface="Arial" charset="0"/>
              </a:rPr>
              <a:t>你如何晓得会众已在手机上找到经文？</a:t>
            </a:r>
            <a:endParaRPr lang="en-US" sz="4500" b="1" dirty="0">
              <a:solidFill>
                <a:schemeClr val="bg1"/>
              </a:solidFill>
              <a:effectLst>
                <a:glow rad="177800">
                  <a:schemeClr val="tx1"/>
                </a:glow>
              </a:effectLst>
              <a:latin typeface="Arial" charset="0"/>
              <a:ea typeface="ＭＳ Ｐゴシック" charset="0"/>
              <a:cs typeface="Arial"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1989138"/>
            <a:ext cx="6502401" cy="406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6739"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cs typeface="Arial" charset="0"/>
              </a:rPr>
              <a:t>9</a:t>
            </a:r>
            <a:endParaRPr lang="en-US">
              <a:solidFill>
                <a:srgbClr val="FFFFFF"/>
              </a:solidFill>
              <a:cs typeface="Arial" charset="0"/>
            </a:endParaRPr>
          </a:p>
        </p:txBody>
      </p:sp>
      <p:sp>
        <p:nvSpPr>
          <p:cNvPr id="227333" name="Text Box 5"/>
          <p:cNvSpPr txBox="1">
            <a:spLocks noChangeArrowheads="1"/>
          </p:cNvSpPr>
          <p:nvPr/>
        </p:nvSpPr>
        <p:spPr bwMode="auto">
          <a:xfrm>
            <a:off x="-17103" y="5877271"/>
            <a:ext cx="9144000" cy="1009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eaLnBrk="1" hangingPunct="1">
              <a:defRPr sz="4000" b="1">
                <a:solidFill>
                  <a:schemeClr val="bg1"/>
                </a:solidFill>
                <a:effectLst>
                  <a:glow rad="177800">
                    <a:schemeClr val="tx1"/>
                  </a:glow>
                </a:effectLst>
                <a:cs typeface="Arial"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a:defRPr/>
            </a:pPr>
            <a:r>
              <a:rPr lang="zh-CN" altLang="en-US" dirty="0">
                <a:solidFill>
                  <a:srgbClr val="FFFFFF"/>
                </a:solidFill>
                <a:effectLst>
                  <a:glow rad="177800">
                    <a:srgbClr val="000000"/>
                  </a:glow>
                </a:effectLst>
              </a:rPr>
              <a:t>请</a:t>
            </a:r>
            <a:r>
              <a:rPr lang="zh-TW" altLang="en-US" dirty="0">
                <a:solidFill>
                  <a:srgbClr val="FFFFFF"/>
                </a:solidFill>
                <a:effectLst>
                  <a:glow rad="177800">
                    <a:srgbClr val="000000"/>
                  </a:glow>
                </a:effectLst>
              </a:rPr>
              <a:t>他们抬头看你！</a:t>
            </a:r>
            <a:endParaRPr lang="en-US" dirty="0">
              <a:solidFill>
                <a:srgbClr val="FFFFFF"/>
              </a:solidFill>
              <a:effectLst>
                <a:glow rad="177800">
                  <a:srgbClr val="000000"/>
                </a:glow>
              </a:effectLst>
            </a:endParaRPr>
          </a:p>
        </p:txBody>
      </p:sp>
      <p:pic>
        <p:nvPicPr>
          <p:cNvPr id="11674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13" y="-171450"/>
            <a:ext cx="4932363" cy="309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1" name="Rectangle 2"/>
          <p:cNvSpPr>
            <a:spLocks noGrp="1" noChangeArrowheads="1"/>
          </p:cNvSpPr>
          <p:nvPr>
            <p:ph type="ctrTitle"/>
          </p:nvPr>
        </p:nvSpPr>
        <p:spPr>
          <a:xfrm>
            <a:off x="4067944" y="990600"/>
            <a:ext cx="5076056" cy="3014464"/>
          </a:xfrm>
        </p:spPr>
        <p:txBody>
          <a:bodyPr/>
          <a:lstStyle/>
          <a:p>
            <a:pPr eaLnBrk="1" hangingPunct="1">
              <a:defRPr/>
            </a:pPr>
            <a:r>
              <a:rPr lang="zh-CN" altLang="en-US" sz="4000" b="1" dirty="0">
                <a:solidFill>
                  <a:schemeClr val="bg1"/>
                </a:solidFill>
                <a:effectLst>
                  <a:glow rad="177800">
                    <a:schemeClr val="tx1"/>
                  </a:glow>
                </a:effectLst>
                <a:latin typeface="Arial" charset="0"/>
                <a:cs typeface="Arial" charset="0"/>
              </a:rPr>
              <a:t>你如何晓得会众已在手机上找到经文？</a:t>
            </a:r>
            <a:endParaRPr lang="en-US" sz="4000" b="1" dirty="0">
              <a:solidFill>
                <a:schemeClr val="bg1"/>
              </a:solidFill>
              <a:effectLst>
                <a:glow rad="177800">
                  <a:schemeClr val="tx1"/>
                </a:glow>
              </a:effectLst>
              <a:latin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1"/>
          <p:cNvPicPr>
            <a:picLocks noChangeAspect="1"/>
          </p:cNvPicPr>
          <p:nvPr/>
        </p:nvPicPr>
        <p:blipFill>
          <a:blip r:embed="rId3">
            <a:extLst>
              <a:ext uri="{28A0092B-C50C-407E-A947-70E740481C1C}">
                <a14:useLocalDpi xmlns:a14="http://schemas.microsoft.com/office/drawing/2010/main" val="0"/>
              </a:ext>
            </a:extLst>
          </a:blip>
          <a:srcRect l="9148" r="10776"/>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1" name="Rectangle 2"/>
          <p:cNvSpPr>
            <a:spLocks noGrp="1" noChangeArrowheads="1"/>
          </p:cNvSpPr>
          <p:nvPr>
            <p:ph type="ctrTitle"/>
          </p:nvPr>
        </p:nvSpPr>
        <p:spPr>
          <a:xfrm>
            <a:off x="0" y="533400"/>
            <a:ext cx="9144000" cy="3581400"/>
          </a:xfrm>
        </p:spPr>
        <p:txBody>
          <a:bodyPr/>
          <a:lstStyle/>
          <a:p>
            <a:pPr eaLnBrk="1" hangingPunct="1">
              <a:defRPr/>
            </a:pPr>
            <a:r>
              <a:rPr lang="en-US" altLang="zh-TW" sz="4000" b="1" dirty="0">
                <a:solidFill>
                  <a:srgbClr val="FFFFFF"/>
                </a:solidFill>
                <a:effectLst>
                  <a:glow rad="139700">
                    <a:schemeClr val="tx1"/>
                  </a:glow>
                </a:effectLst>
                <a:latin typeface="Arial" charset="0"/>
                <a:ea typeface="ＭＳ Ｐゴシック" charset="0"/>
                <a:cs typeface="Arial" charset="0"/>
              </a:rPr>
              <a:t>D.	</a:t>
            </a:r>
            <a:r>
              <a:rPr lang="zh-TW" altLang="en-US" sz="4000" b="1" dirty="0">
                <a:solidFill>
                  <a:srgbClr val="FFFFFF"/>
                </a:solidFill>
                <a:effectLst>
                  <a:glow rad="139700">
                    <a:schemeClr val="tx1"/>
                  </a:glow>
                </a:effectLst>
                <a:latin typeface="Arial" charset="0"/>
                <a:ea typeface="ＭＳ Ｐゴシック" charset="0"/>
                <a:cs typeface="Arial" charset="0"/>
              </a:rPr>
              <a:t>我们不给相关背景来理解经文 </a:t>
            </a:r>
            <a:r>
              <a:rPr lang="en-US" altLang="zh-TW" sz="4000" b="1" dirty="0">
                <a:solidFill>
                  <a:srgbClr val="FFFFFF"/>
                </a:solidFill>
                <a:effectLst>
                  <a:glow rad="139700">
                    <a:schemeClr val="tx1"/>
                  </a:glow>
                </a:effectLst>
                <a:latin typeface="Arial" charset="0"/>
                <a:ea typeface="ＭＳ Ｐゴシック" charset="0"/>
                <a:cs typeface="Arial" charset="0"/>
              </a:rPr>
              <a:t>(</a:t>
            </a:r>
            <a:r>
              <a:rPr lang="zh-TW" altLang="en-US" sz="4000" b="1" dirty="0">
                <a:solidFill>
                  <a:srgbClr val="FFFFFF"/>
                </a:solidFill>
                <a:effectLst>
                  <a:glow rad="139700">
                    <a:schemeClr val="tx1"/>
                  </a:glow>
                </a:effectLst>
                <a:latin typeface="Arial" charset="0"/>
                <a:ea typeface="ＭＳ Ｐゴシック" charset="0"/>
                <a:cs typeface="Arial" charset="0"/>
              </a:rPr>
              <a:t>例如： 没有上下文直接读使徒行传</a:t>
            </a:r>
            <a:r>
              <a:rPr lang="en-US" altLang="zh-TW" sz="4000" b="1" dirty="0">
                <a:solidFill>
                  <a:srgbClr val="FFFFFF"/>
                </a:solidFill>
                <a:effectLst>
                  <a:glow rad="139700">
                    <a:schemeClr val="tx1"/>
                  </a:glow>
                </a:effectLst>
                <a:latin typeface="Arial" charset="0"/>
                <a:ea typeface="ＭＳ Ｐゴシック" charset="0"/>
                <a:cs typeface="Arial" charset="0"/>
              </a:rPr>
              <a:t>14:21)</a:t>
            </a:r>
            <a:r>
              <a:rPr lang="zh-TW" altLang="en-US" sz="4000" b="1" dirty="0">
                <a:solidFill>
                  <a:srgbClr val="FFFFFF"/>
                </a:solidFill>
                <a:effectLst>
                  <a:glow rad="139700">
                    <a:schemeClr val="tx1"/>
                  </a:glow>
                </a:effectLst>
                <a:latin typeface="Arial" charset="0"/>
                <a:ea typeface="ＭＳ Ｐゴシック" charset="0"/>
                <a:cs typeface="Arial" charset="0"/>
              </a:rPr>
              <a:t>。</a:t>
            </a:r>
            <a:endParaRPr lang="en-US" sz="4000" b="1" dirty="0">
              <a:solidFill>
                <a:srgbClr val="FFFFFF"/>
              </a:solidFill>
              <a:effectLst>
                <a:glow rad="139700">
                  <a:schemeClr val="tx1"/>
                </a:glow>
              </a:effectLst>
              <a:latin typeface="Arial" charset="0"/>
              <a:ea typeface="ＭＳ Ｐゴシック" charset="0"/>
              <a:cs typeface="Arial" charset="0"/>
            </a:endParaRPr>
          </a:p>
        </p:txBody>
      </p:sp>
      <p:sp>
        <p:nvSpPr>
          <p:cNvPr id="51203"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b="1" dirty="0">
                <a:solidFill>
                  <a:srgbClr val="FFFFFF"/>
                </a:solidFill>
                <a:effectLst>
                  <a:glow rad="139700">
                    <a:srgbClr val="000000"/>
                  </a:glow>
                </a:effectLst>
                <a:cs typeface="Arial" charset="0"/>
              </a:rPr>
              <a:t>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D13D-0409-0FB0-184F-61C5DB2FA159}"/>
            </a:ext>
          </a:extLst>
        </p:cNvPr>
        <p:cNvGrpSpPr/>
        <p:nvPr/>
      </p:nvGrpSpPr>
      <p:grpSpPr>
        <a:xfrm>
          <a:off x="0" y="0"/>
          <a:ext cx="0" cy="0"/>
          <a:chOff x="0" y="0"/>
          <a:chExt cx="0" cy="0"/>
        </a:xfrm>
      </p:grpSpPr>
      <p:pic>
        <p:nvPicPr>
          <p:cNvPr id="118785" name="Picture 1">
            <a:extLst>
              <a:ext uri="{FF2B5EF4-FFF2-40B4-BE49-F238E27FC236}">
                <a16:creationId xmlns:a16="http://schemas.microsoft.com/office/drawing/2014/main" id="{566B5714-B618-2A83-47F9-00335DD709C0}"/>
              </a:ext>
            </a:extLst>
          </p:cNvPr>
          <p:cNvPicPr>
            <a:picLocks noChangeAspect="1"/>
          </p:cNvPicPr>
          <p:nvPr/>
        </p:nvPicPr>
        <p:blipFill>
          <a:blip r:embed="rId3">
            <a:extLst>
              <a:ext uri="{28A0092B-C50C-407E-A947-70E740481C1C}">
                <a14:useLocalDpi xmlns:a14="http://schemas.microsoft.com/office/drawing/2010/main" val="0"/>
              </a:ext>
            </a:extLst>
          </a:blip>
          <a:srcRect l="9148" r="10776"/>
          <a:stretch>
            <a:fillRect/>
          </a:stretch>
        </p:blipFill>
        <p:spPr bwMode="auto">
          <a:xfrm>
            <a:off x="0" y="-26988"/>
            <a:ext cx="9144000" cy="688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1" name="Rectangle 2">
            <a:extLst>
              <a:ext uri="{FF2B5EF4-FFF2-40B4-BE49-F238E27FC236}">
                <a16:creationId xmlns:a16="http://schemas.microsoft.com/office/drawing/2014/main" id="{385CF814-D773-41B8-0AA6-E3668113F970}"/>
              </a:ext>
            </a:extLst>
          </p:cNvPr>
          <p:cNvSpPr>
            <a:spLocks noGrp="1" noChangeArrowheads="1"/>
          </p:cNvSpPr>
          <p:nvPr>
            <p:ph type="ctrTitle"/>
          </p:nvPr>
        </p:nvSpPr>
        <p:spPr>
          <a:xfrm>
            <a:off x="0" y="533400"/>
            <a:ext cx="9144000" cy="3581400"/>
          </a:xfrm>
        </p:spPr>
        <p:txBody>
          <a:bodyPr/>
          <a:lstStyle/>
          <a:p>
            <a:pPr eaLnBrk="1" hangingPunct="1">
              <a:defRPr/>
            </a:pPr>
            <a:r>
              <a:rPr lang="en-US" altLang="zh-TW" sz="4000" b="1" dirty="0">
                <a:solidFill>
                  <a:srgbClr val="FFFFFF"/>
                </a:solidFill>
                <a:effectLst>
                  <a:glow rad="139700">
                    <a:schemeClr val="tx1"/>
                  </a:glow>
                </a:effectLst>
                <a:latin typeface="Arial" charset="0"/>
                <a:ea typeface="ＭＳ Ｐゴシック" charset="0"/>
                <a:cs typeface="Arial" charset="0"/>
              </a:rPr>
              <a:t>D.	</a:t>
            </a:r>
            <a:r>
              <a:rPr lang="zh-TW" altLang="en-US" sz="4000" b="1" dirty="0">
                <a:solidFill>
                  <a:srgbClr val="FFFFFF"/>
                </a:solidFill>
                <a:effectLst>
                  <a:glow rad="139700">
                    <a:schemeClr val="tx1"/>
                  </a:glow>
                </a:effectLst>
                <a:latin typeface="Arial" charset="0"/>
                <a:ea typeface="ＭＳ Ｐゴシック" charset="0"/>
                <a:cs typeface="Arial" charset="0"/>
              </a:rPr>
              <a:t>我们不给相关背景来理解经文 </a:t>
            </a:r>
            <a:r>
              <a:rPr lang="en-US" altLang="zh-TW" sz="4000" b="1" dirty="0">
                <a:solidFill>
                  <a:srgbClr val="FFFFFF"/>
                </a:solidFill>
                <a:effectLst>
                  <a:glow rad="139700">
                    <a:schemeClr val="tx1"/>
                  </a:glow>
                </a:effectLst>
                <a:latin typeface="Arial" charset="0"/>
                <a:ea typeface="ＭＳ Ｐゴシック" charset="0"/>
                <a:cs typeface="Arial" charset="0"/>
              </a:rPr>
              <a:t>(</a:t>
            </a:r>
            <a:r>
              <a:rPr lang="zh-TW" altLang="en-US" sz="4000" b="1" dirty="0">
                <a:solidFill>
                  <a:srgbClr val="FFFFFF"/>
                </a:solidFill>
                <a:effectLst>
                  <a:glow rad="139700">
                    <a:schemeClr val="tx1"/>
                  </a:glow>
                </a:effectLst>
                <a:latin typeface="Arial" charset="0"/>
                <a:ea typeface="ＭＳ Ｐゴシック" charset="0"/>
                <a:cs typeface="Arial" charset="0"/>
              </a:rPr>
              <a:t>例如： 没有上下文直接读使徒行传</a:t>
            </a:r>
            <a:r>
              <a:rPr lang="en-US" altLang="zh-TW" sz="4000" b="1" dirty="0">
                <a:solidFill>
                  <a:srgbClr val="FFFFFF"/>
                </a:solidFill>
                <a:effectLst>
                  <a:glow rad="139700">
                    <a:schemeClr val="tx1"/>
                  </a:glow>
                </a:effectLst>
                <a:latin typeface="Arial" charset="0"/>
                <a:ea typeface="ＭＳ Ｐゴシック" charset="0"/>
                <a:cs typeface="Arial" charset="0"/>
              </a:rPr>
              <a:t>14:21)</a:t>
            </a:r>
            <a:r>
              <a:rPr lang="zh-TW" altLang="en-US" sz="4000" b="1" dirty="0">
                <a:solidFill>
                  <a:srgbClr val="FFFFFF"/>
                </a:solidFill>
                <a:effectLst>
                  <a:glow rad="139700">
                    <a:schemeClr val="tx1"/>
                  </a:glow>
                </a:effectLst>
                <a:latin typeface="Arial" charset="0"/>
                <a:ea typeface="ＭＳ Ｐゴシック" charset="0"/>
                <a:cs typeface="Arial" charset="0"/>
              </a:rPr>
              <a:t>。</a:t>
            </a:r>
            <a:endParaRPr lang="en-US" sz="4000" b="1" dirty="0">
              <a:solidFill>
                <a:srgbClr val="FFFFFF"/>
              </a:solidFill>
              <a:effectLst>
                <a:glow rad="139700">
                  <a:schemeClr val="tx1"/>
                </a:glow>
              </a:effectLst>
              <a:latin typeface="Arial" charset="0"/>
              <a:ea typeface="ＭＳ Ｐゴシック" charset="0"/>
              <a:cs typeface="Arial" charset="0"/>
            </a:endParaRPr>
          </a:p>
        </p:txBody>
      </p:sp>
      <p:sp>
        <p:nvSpPr>
          <p:cNvPr id="229380" name="Text Box 4">
            <a:extLst>
              <a:ext uri="{FF2B5EF4-FFF2-40B4-BE49-F238E27FC236}">
                <a16:creationId xmlns:a16="http://schemas.microsoft.com/office/drawing/2014/main" id="{028A1874-FDC5-287E-3370-9BD5004E9231}"/>
              </a:ext>
            </a:extLst>
          </p:cNvPr>
          <p:cNvSpPr txBox="1">
            <a:spLocks noChangeArrowheads="1"/>
          </p:cNvSpPr>
          <p:nvPr/>
        </p:nvSpPr>
        <p:spPr bwMode="auto">
          <a:xfrm>
            <a:off x="159951" y="5154613"/>
            <a:ext cx="8824099" cy="1398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zh-TW" altLang="en-US" sz="4000" b="1" dirty="0">
                <a:solidFill>
                  <a:srgbClr val="FFFFFF"/>
                </a:solidFill>
                <a:effectLst>
                  <a:glow rad="139700">
                    <a:srgbClr val="000000"/>
                  </a:glow>
                </a:effectLst>
                <a:cs typeface="Arial" charset="0"/>
              </a:rPr>
              <a:t>所以在宣讲经文之前提供上下文内容。</a:t>
            </a:r>
          </a:p>
        </p:txBody>
      </p:sp>
      <p:sp>
        <p:nvSpPr>
          <p:cNvPr id="51203" name="Text Box 5">
            <a:extLst>
              <a:ext uri="{FF2B5EF4-FFF2-40B4-BE49-F238E27FC236}">
                <a16:creationId xmlns:a16="http://schemas.microsoft.com/office/drawing/2014/main" id="{F6DA1C9D-7215-F4DB-822B-B1F76FD56062}"/>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b="1" dirty="0">
                <a:solidFill>
                  <a:srgbClr val="FFFFFF"/>
                </a:solidFill>
                <a:effectLst>
                  <a:glow rad="139700">
                    <a:srgbClr val="000000"/>
                  </a:glow>
                </a:effectLst>
                <a:cs typeface="Arial" charset="0"/>
              </a:rPr>
              <a:t>9</a:t>
            </a:r>
          </a:p>
        </p:txBody>
      </p:sp>
    </p:spTree>
    <p:extLst>
      <p:ext uri="{BB962C8B-B14F-4D97-AF65-F5344CB8AC3E}">
        <p14:creationId xmlns:p14="http://schemas.microsoft.com/office/powerpoint/2010/main" val="3031853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723900" y="522288"/>
            <a:ext cx="7734300" cy="633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4" name="Rectangle 2"/>
          <p:cNvSpPr txBox="1">
            <a:spLocks noChangeArrowheads="1"/>
          </p:cNvSpPr>
          <p:nvPr/>
        </p:nvSpPr>
        <p:spPr bwMode="auto">
          <a:xfrm>
            <a:off x="0" y="476250"/>
            <a:ext cx="9144000" cy="635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sz="3200">
                <a:solidFill>
                  <a:schemeClr val="bg1"/>
                </a:solidFill>
                <a:latin typeface="Trajan" charset="0"/>
              </a:rPr>
              <a:t>(</a:t>
            </a:r>
            <a:r>
              <a:rPr lang="zh-CN" altLang="en-US" sz="3200">
                <a:solidFill>
                  <a:schemeClr val="bg1"/>
                </a:solidFill>
                <a:latin typeface="Trajan" charset="0"/>
              </a:rPr>
              <a:t>使徒行传</a:t>
            </a:r>
            <a:r>
              <a:rPr lang="en-US" altLang="ja-JP" sz="3200">
                <a:solidFill>
                  <a:schemeClr val="bg1"/>
                </a:solidFill>
                <a:latin typeface="Trajan" charset="0"/>
              </a:rPr>
              <a:t> 13–14)</a:t>
            </a:r>
            <a:endParaRPr lang="en-US" altLang="zh-CN" sz="3200">
              <a:solidFill>
                <a:schemeClr val="bg1"/>
              </a:solidFill>
              <a:latin typeface="Trajan" charset="0"/>
            </a:endParaRPr>
          </a:p>
        </p:txBody>
      </p:sp>
      <p:sp>
        <p:nvSpPr>
          <p:cNvPr id="211970" name="Rectangle 2"/>
          <p:cNvSpPr>
            <a:spLocks noGrp="1" noChangeArrowheads="1"/>
          </p:cNvSpPr>
          <p:nvPr>
            <p:ph type="title"/>
          </p:nvPr>
        </p:nvSpPr>
        <p:spPr>
          <a:xfrm>
            <a:off x="685800" y="0"/>
            <a:ext cx="7772400" cy="490538"/>
          </a:xfrm>
        </p:spPr>
        <p:txBody>
          <a:bodyPr/>
          <a:lstStyle/>
          <a:p>
            <a:pPr eaLnBrk="1" hangingPunct="1">
              <a:defRPr/>
            </a:pPr>
            <a:r>
              <a:rPr lang="zh-CN" altLang="en-US" sz="4000" dirty="0">
                <a:solidFill>
                  <a:schemeClr val="bg1"/>
                </a:solidFill>
                <a:cs typeface="+mj-cs"/>
              </a:rPr>
              <a:t>保罗与巴拿巴的第一次宣教之旅</a:t>
            </a:r>
            <a:endParaRPr lang="en-US" sz="4000" dirty="0">
              <a:solidFill>
                <a:schemeClr val="bg1"/>
              </a:solidFill>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ctrTitle"/>
          </p:nvPr>
        </p:nvSpPr>
        <p:spPr>
          <a:xfrm>
            <a:off x="925513" y="0"/>
            <a:ext cx="7239000" cy="2286000"/>
          </a:xfrm>
        </p:spPr>
        <p:txBody>
          <a:bodyPr/>
          <a:lstStyle/>
          <a:p>
            <a:pPr eaLnBrk="1" hangingPunct="1"/>
            <a:r>
              <a:rPr lang="zh-CN" altLang="en-US" sz="4000" b="1" dirty="0">
                <a:latin typeface="Arial" charset="0"/>
                <a:ea typeface="ＭＳ Ｐゴシック" charset="0"/>
                <a:cs typeface="Arial" charset="0"/>
              </a:rPr>
              <a:t>因缺少预备而读错</a:t>
            </a:r>
            <a:br>
              <a:rPr lang="zh-CN" altLang="en-US" sz="4000" b="1" dirty="0">
                <a:latin typeface="Arial" charset="0"/>
                <a:ea typeface="ＭＳ Ｐゴシック" charset="0"/>
                <a:cs typeface="Arial" charset="0"/>
              </a:rPr>
            </a:br>
            <a:r>
              <a:rPr lang="zh-CN" altLang="en-US" sz="4000" b="1" dirty="0">
                <a:latin typeface="Arial" charset="0"/>
                <a:ea typeface="ＭＳ Ｐゴシック" charset="0"/>
                <a:cs typeface="Arial" charset="0"/>
              </a:rPr>
              <a:t>一些较难读的字。</a:t>
            </a:r>
            <a:endParaRPr lang="en-US" sz="4000" b="1" dirty="0">
              <a:latin typeface="Arial" charset="0"/>
              <a:ea typeface="ＭＳ Ｐゴシック" charset="0"/>
              <a:cs typeface="Arial" charset="0"/>
            </a:endParaRPr>
          </a:p>
        </p:txBody>
      </p:sp>
      <p:sp>
        <p:nvSpPr>
          <p:cNvPr id="121858" name="Text Box 4"/>
          <p:cNvSpPr txBox="1">
            <a:spLocks noChangeArrowheads="1"/>
          </p:cNvSpPr>
          <p:nvPr/>
        </p:nvSpPr>
        <p:spPr bwMode="auto">
          <a:xfrm>
            <a:off x="669925" y="4403725"/>
            <a:ext cx="7940675" cy="176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4400" b="1">
              <a:solidFill>
                <a:srgbClr val="000000"/>
              </a:solidFill>
              <a:cs typeface="Arial" charset="0"/>
            </a:endParaRPr>
          </a:p>
        </p:txBody>
      </p:sp>
      <p:sp>
        <p:nvSpPr>
          <p:cNvPr id="121859"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pic>
        <p:nvPicPr>
          <p:cNvPr id="1218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4016375"/>
            <a:ext cx="4248150" cy="294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F3137-3A4C-6D43-751F-09025E020404}"/>
            </a:ext>
          </a:extLst>
        </p:cNvPr>
        <p:cNvGrpSpPr/>
        <p:nvPr/>
      </p:nvGrpSpPr>
      <p:grpSpPr>
        <a:xfrm>
          <a:off x="0" y="0"/>
          <a:ext cx="0" cy="0"/>
          <a:chOff x="0" y="0"/>
          <a:chExt cx="0" cy="0"/>
        </a:xfrm>
      </p:grpSpPr>
      <p:sp>
        <p:nvSpPr>
          <p:cNvPr id="121857" name="Rectangle 2">
            <a:extLst>
              <a:ext uri="{FF2B5EF4-FFF2-40B4-BE49-F238E27FC236}">
                <a16:creationId xmlns:a16="http://schemas.microsoft.com/office/drawing/2014/main" id="{C8D04E38-722B-1454-9F46-2E24327B0672}"/>
              </a:ext>
            </a:extLst>
          </p:cNvPr>
          <p:cNvSpPr>
            <a:spLocks noGrp="1" noChangeArrowheads="1"/>
          </p:cNvSpPr>
          <p:nvPr>
            <p:ph type="ctrTitle"/>
          </p:nvPr>
        </p:nvSpPr>
        <p:spPr>
          <a:xfrm>
            <a:off x="925513" y="0"/>
            <a:ext cx="7239000" cy="2286000"/>
          </a:xfrm>
        </p:spPr>
        <p:txBody>
          <a:bodyPr/>
          <a:lstStyle/>
          <a:p>
            <a:pPr eaLnBrk="1" hangingPunct="1"/>
            <a:r>
              <a:rPr lang="zh-CN" altLang="en-US" sz="4000" b="1" dirty="0">
                <a:latin typeface="Arial" charset="0"/>
                <a:ea typeface="ＭＳ Ｐゴシック" charset="0"/>
                <a:cs typeface="Arial" charset="0"/>
              </a:rPr>
              <a:t>因缺少预备而读错</a:t>
            </a:r>
            <a:br>
              <a:rPr lang="zh-CN" altLang="en-US" sz="4000" b="1" dirty="0">
                <a:latin typeface="Arial" charset="0"/>
                <a:ea typeface="ＭＳ Ｐゴシック" charset="0"/>
                <a:cs typeface="Arial" charset="0"/>
              </a:rPr>
            </a:br>
            <a:r>
              <a:rPr lang="zh-CN" altLang="en-US" sz="4000" b="1" dirty="0">
                <a:latin typeface="Arial" charset="0"/>
                <a:ea typeface="ＭＳ Ｐゴシック" charset="0"/>
                <a:cs typeface="Arial" charset="0"/>
              </a:rPr>
              <a:t>一些较难读的字。</a:t>
            </a:r>
            <a:endParaRPr lang="en-US" sz="4000" b="1" dirty="0">
              <a:latin typeface="Arial" charset="0"/>
              <a:ea typeface="ＭＳ Ｐゴシック" charset="0"/>
              <a:cs typeface="Arial" charset="0"/>
            </a:endParaRPr>
          </a:p>
        </p:txBody>
      </p:sp>
      <p:sp>
        <p:nvSpPr>
          <p:cNvPr id="121858" name="Text Box 4">
            <a:extLst>
              <a:ext uri="{FF2B5EF4-FFF2-40B4-BE49-F238E27FC236}">
                <a16:creationId xmlns:a16="http://schemas.microsoft.com/office/drawing/2014/main" id="{A67BEEA7-63D3-F8A0-F266-4502B0C774AB}"/>
              </a:ext>
            </a:extLst>
          </p:cNvPr>
          <p:cNvSpPr txBox="1">
            <a:spLocks noChangeArrowheads="1"/>
          </p:cNvSpPr>
          <p:nvPr/>
        </p:nvSpPr>
        <p:spPr bwMode="auto">
          <a:xfrm>
            <a:off x="669925" y="4403725"/>
            <a:ext cx="7940675" cy="176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4400" b="1">
              <a:solidFill>
                <a:srgbClr val="000000"/>
              </a:solidFill>
              <a:cs typeface="Arial" charset="0"/>
            </a:endParaRPr>
          </a:p>
        </p:txBody>
      </p:sp>
      <p:sp>
        <p:nvSpPr>
          <p:cNvPr id="121859" name="Text Box 6">
            <a:extLst>
              <a:ext uri="{FF2B5EF4-FFF2-40B4-BE49-F238E27FC236}">
                <a16:creationId xmlns:a16="http://schemas.microsoft.com/office/drawing/2014/main" id="{F261AB8E-46BE-A6FB-1092-50BD9F768D85}"/>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pic>
        <p:nvPicPr>
          <p:cNvPr id="121860" name="Picture 1">
            <a:extLst>
              <a:ext uri="{FF2B5EF4-FFF2-40B4-BE49-F238E27FC236}">
                <a16:creationId xmlns:a16="http://schemas.microsoft.com/office/drawing/2014/main" id="{43061A43-8334-1CD1-1C4A-35B34A458F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4016375"/>
            <a:ext cx="4248150" cy="294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1429" name="Text Box 5">
            <a:extLst>
              <a:ext uri="{FF2B5EF4-FFF2-40B4-BE49-F238E27FC236}">
                <a16:creationId xmlns:a16="http://schemas.microsoft.com/office/drawing/2014/main" id="{A83BF849-9D8C-9F7E-AE4C-1B292B0E551D}"/>
              </a:ext>
            </a:extLst>
          </p:cNvPr>
          <p:cNvSpPr txBox="1">
            <a:spLocks noChangeArrowheads="1"/>
          </p:cNvSpPr>
          <p:nvPr/>
        </p:nvSpPr>
        <p:spPr bwMode="auto">
          <a:xfrm>
            <a:off x="0" y="2133600"/>
            <a:ext cx="9090025"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4000" b="1" dirty="0">
                <a:solidFill>
                  <a:schemeClr val="tx2"/>
                </a:solidFill>
                <a:cs typeface="Arial" charset="0"/>
              </a:rPr>
              <a:t>所以请使用笔记后面的指引正确阅读英文名字</a:t>
            </a:r>
            <a:r>
              <a:rPr lang="en-US" altLang="ja-JP" sz="4000" b="1" dirty="0">
                <a:solidFill>
                  <a:schemeClr val="tx2"/>
                </a:solidFill>
                <a:cs typeface="Arial" charset="0"/>
              </a:rPr>
              <a:t> (226-244</a:t>
            </a:r>
            <a:r>
              <a:rPr lang="zh-CN" altLang="en-US" sz="4000" b="1" dirty="0">
                <a:solidFill>
                  <a:schemeClr val="tx2"/>
                </a:solidFill>
                <a:cs typeface="Arial" charset="0"/>
              </a:rPr>
              <a:t>页</a:t>
            </a:r>
            <a:r>
              <a:rPr lang="en-US" altLang="ja-JP" sz="4000" b="1" dirty="0">
                <a:solidFill>
                  <a:schemeClr val="tx2"/>
                </a:solidFill>
                <a:cs typeface="Arial" charset="0"/>
              </a:rPr>
              <a:t>)</a:t>
            </a:r>
            <a:endParaRPr lang="en-US" altLang="zh-CN" sz="4000" b="1" dirty="0">
              <a:solidFill>
                <a:schemeClr val="tx2"/>
              </a:solidFill>
              <a:cs typeface="Arial" charset="0"/>
            </a:endParaRPr>
          </a:p>
        </p:txBody>
      </p:sp>
    </p:spTree>
    <p:extLst>
      <p:ext uri="{BB962C8B-B14F-4D97-AF65-F5344CB8AC3E}">
        <p14:creationId xmlns:p14="http://schemas.microsoft.com/office/powerpoint/2010/main" val="2466062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510952"/>
          </a:xfrm>
        </p:spPr>
        <p:txBody>
          <a:bodyPr/>
          <a:lstStyle/>
          <a:p>
            <a:pPr eaLnBrk="1" hangingPunct="1"/>
            <a:r>
              <a:rPr lang="en-US" sz="3600" b="1" dirty="0">
                <a:solidFill>
                  <a:schemeClr val="bg1"/>
                </a:solidFill>
                <a:latin typeface="Arial" charset="0"/>
                <a:ea typeface="ＭＳ Ｐゴシック" charset="0"/>
                <a:cs typeface="Arial" charset="0"/>
              </a:rPr>
              <a:t>F.	</a:t>
            </a:r>
            <a:r>
              <a:rPr lang="zh-CN" altLang="en-US" sz="3600" b="1" dirty="0">
                <a:solidFill>
                  <a:schemeClr val="bg1"/>
                </a:solidFill>
                <a:latin typeface="Arial" charset="0"/>
                <a:ea typeface="ＭＳ Ｐゴシック" charset="0"/>
                <a:cs typeface="Arial" charset="0"/>
              </a:rPr>
              <a:t>我们注重错的</a:t>
            </a:r>
            <a:r>
              <a:rPr lang="zh-CN" altLang="en-SG" sz="3600" b="1" dirty="0">
                <a:solidFill>
                  <a:schemeClr val="bg1"/>
                </a:solidFill>
                <a:latin typeface="Arial" charset="0"/>
                <a:ea typeface="ＭＳ Ｐゴシック" charset="0"/>
                <a:cs typeface="Arial" charset="0"/>
              </a:rPr>
              <a:t>字幕</a:t>
            </a:r>
            <a:endParaRPr lang="en-US" sz="3600" b="1" dirty="0">
              <a:solidFill>
                <a:schemeClr val="bg1"/>
              </a:solidFill>
              <a:latin typeface="Arial" charset="0"/>
              <a:ea typeface="ＭＳ Ｐゴシック" charset="0"/>
              <a:cs typeface="Arial" charset="0"/>
            </a:endParaRP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9</a:t>
            </a:r>
          </a:p>
        </p:txBody>
      </p:sp>
      <p:sp>
        <p:nvSpPr>
          <p:cNvPr id="6" name="Rectangle 2"/>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pPr lvl="0"/>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lang="zh-CN" altLang="en-US" sz="3200" dirty="0">
                <a:solidFill>
                  <a:srgbClr val="FFFFFF"/>
                </a:solidFill>
              </a:rPr>
              <a:t>我已经与基督同钉十字架，现在活着的不再是我，乃是基督在我里面活着。并且我如今在肉身活着，是因信神的儿子而活，他是爱我，为我舍己。</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b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lang="zh-CN" altLang="en-US" sz="3200" dirty="0">
                <a:solidFill>
                  <a:srgbClr val="FFFFFF"/>
                </a:solidFill>
              </a:rPr>
              <a:t>加</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2:20 </a:t>
            </a:r>
            <a:r>
              <a:rPr lang="zh-CN" altLang="en-US" sz="3200" dirty="0">
                <a:solidFill>
                  <a:srgbClr val="FFFFFF"/>
                </a:solidFill>
              </a:rPr>
              <a:t>合</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p>
        </p:txBody>
      </p:sp>
    </p:spTree>
    <p:extLst>
      <p:ext uri="{BB962C8B-B14F-4D97-AF65-F5344CB8AC3E}">
        <p14:creationId xmlns:p14="http://schemas.microsoft.com/office/powerpoint/2010/main" val="1822037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a:extLst>
            <a:ext uri="{FF2B5EF4-FFF2-40B4-BE49-F238E27FC236}">
              <a16:creationId xmlns:a16="http://schemas.microsoft.com/office/drawing/2014/main" id="{403F8228-6D55-CBE8-6DFE-92373AB8FA60}"/>
            </a:ext>
          </a:extLst>
        </p:cNvPr>
        <p:cNvGrpSpPr/>
        <p:nvPr/>
      </p:nvGrpSpPr>
      <p:grpSpPr>
        <a:xfrm>
          <a:off x="0" y="0"/>
          <a:ext cx="0" cy="0"/>
          <a:chOff x="0" y="0"/>
          <a:chExt cx="0" cy="0"/>
        </a:xfrm>
      </p:grpSpPr>
      <p:sp>
        <p:nvSpPr>
          <p:cNvPr id="74754" name="Rectangle 2">
            <a:extLst>
              <a:ext uri="{FF2B5EF4-FFF2-40B4-BE49-F238E27FC236}">
                <a16:creationId xmlns:a16="http://schemas.microsoft.com/office/drawing/2014/main" id="{A97BD831-29D9-7FF6-299D-DC526A52D652}"/>
              </a:ext>
            </a:extLst>
          </p:cNvPr>
          <p:cNvSpPr>
            <a:spLocks noGrp="1" noChangeArrowheads="1"/>
          </p:cNvSpPr>
          <p:nvPr>
            <p:ph type="ctrTitle"/>
          </p:nvPr>
        </p:nvSpPr>
        <p:spPr>
          <a:xfrm>
            <a:off x="0" y="685800"/>
            <a:ext cx="9144000" cy="510952"/>
          </a:xfrm>
        </p:spPr>
        <p:txBody>
          <a:bodyPr/>
          <a:lstStyle/>
          <a:p>
            <a:pPr eaLnBrk="1" hangingPunct="1"/>
            <a:r>
              <a:rPr lang="en-US" sz="3600" b="1" dirty="0">
                <a:solidFill>
                  <a:schemeClr val="bg1"/>
                </a:solidFill>
                <a:latin typeface="Arial" charset="0"/>
                <a:ea typeface="ＭＳ Ｐゴシック" charset="0"/>
                <a:cs typeface="Arial" charset="0"/>
              </a:rPr>
              <a:t>F.	</a:t>
            </a:r>
            <a:r>
              <a:rPr lang="zh-CN" altLang="en-US" sz="3600" b="1" dirty="0">
                <a:solidFill>
                  <a:schemeClr val="bg1"/>
                </a:solidFill>
                <a:latin typeface="Arial" charset="0"/>
                <a:ea typeface="ＭＳ Ｐゴシック" charset="0"/>
                <a:cs typeface="Arial" charset="0"/>
              </a:rPr>
              <a:t>我们注重错的</a:t>
            </a:r>
            <a:r>
              <a:rPr lang="zh-CN" altLang="en-SG" sz="3600" b="1" dirty="0">
                <a:solidFill>
                  <a:schemeClr val="bg1"/>
                </a:solidFill>
                <a:latin typeface="Arial" charset="0"/>
                <a:ea typeface="ＭＳ Ｐゴシック" charset="0"/>
                <a:cs typeface="Arial" charset="0"/>
              </a:rPr>
              <a:t>字幕</a:t>
            </a:r>
            <a:endParaRPr lang="en-US" sz="3600" b="1" dirty="0">
              <a:solidFill>
                <a:schemeClr val="bg1"/>
              </a:solidFill>
              <a:latin typeface="Arial" charset="0"/>
              <a:ea typeface="ＭＳ Ｐゴシック" charset="0"/>
              <a:cs typeface="Arial" charset="0"/>
            </a:endParaRPr>
          </a:p>
        </p:txBody>
      </p:sp>
      <p:sp>
        <p:nvSpPr>
          <p:cNvPr id="74756" name="Text Box 6">
            <a:extLst>
              <a:ext uri="{FF2B5EF4-FFF2-40B4-BE49-F238E27FC236}">
                <a16:creationId xmlns:a16="http://schemas.microsoft.com/office/drawing/2014/main" id="{D16129F4-1E9E-9943-BD9B-9F581331CF74}"/>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9</a:t>
            </a:r>
          </a:p>
        </p:txBody>
      </p:sp>
      <p:sp>
        <p:nvSpPr>
          <p:cNvPr id="6" name="Rectangle 2">
            <a:extLst>
              <a:ext uri="{FF2B5EF4-FFF2-40B4-BE49-F238E27FC236}">
                <a16:creationId xmlns:a16="http://schemas.microsoft.com/office/drawing/2014/main" id="{0E85C316-D779-34FA-FEA9-844974DDD543}"/>
              </a:ext>
            </a:extLst>
          </p:cNvPr>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pPr lvl="0"/>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lang="zh-CN" altLang="en-US" sz="3200" dirty="0">
                <a:solidFill>
                  <a:srgbClr val="FFFFFF"/>
                </a:solidFill>
              </a:rPr>
              <a:t>我已经与基督同钉十字架，现在活着的不再是我，乃是基督在我里面活着。并且我如今在肉身活着，是因信神的儿子而活，他是爱我，为我舍己。</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b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lang="zh-CN" altLang="en-US" sz="3200" dirty="0">
                <a:solidFill>
                  <a:srgbClr val="FFFFFF"/>
                </a:solidFill>
              </a:rPr>
              <a:t>加</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2:20 </a:t>
            </a:r>
            <a:r>
              <a:rPr lang="zh-CN" altLang="en-US" sz="3200" dirty="0">
                <a:solidFill>
                  <a:srgbClr val="FFFFFF"/>
                </a:solidFill>
              </a:rPr>
              <a:t>合</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p>
        </p:txBody>
      </p:sp>
      <p:sp>
        <p:nvSpPr>
          <p:cNvPr id="7" name="Rectangle 2">
            <a:extLst>
              <a:ext uri="{FF2B5EF4-FFF2-40B4-BE49-F238E27FC236}">
                <a16:creationId xmlns:a16="http://schemas.microsoft.com/office/drawing/2014/main" id="{D91D1A67-36A9-3449-D44E-60E1664FC862}"/>
              </a:ext>
            </a:extLst>
          </p:cNvPr>
          <p:cNvSpPr txBox="1">
            <a:spLocks noChangeArrowheads="1"/>
          </p:cNvSpPr>
          <p:nvPr/>
        </p:nvSpPr>
        <p:spPr bwMode="auto">
          <a:xfrm>
            <a:off x="1043608" y="1124744"/>
            <a:ext cx="7056785" cy="2160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lvl="0" eaLnBrk="1" hangingPunct="1"/>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zh-CN" alt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在加 </a:t>
            </a:r>
            <a:r>
              <a:rPr kumimoji="0" lang="en-US" altLang="zh-CN"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2:20</a:t>
            </a:r>
            <a:r>
              <a:rPr kumimoji="0" lang="zh-CN" alt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，我们必须</a:t>
            </a:r>
            <a:r>
              <a:rPr lang="zh-CN" altLang="en-US" sz="3600" b="1" dirty="0">
                <a:solidFill>
                  <a:schemeClr val="bg1"/>
                </a:solidFill>
                <a:latin typeface="Arial" charset="0"/>
                <a:ea typeface="ＭＳ Ｐゴシック" charset="0"/>
                <a:cs typeface="Arial" charset="0"/>
              </a:rPr>
              <a:t>注重</a:t>
            </a:r>
            <a:endParaRPr lang="en-US" altLang="zh-CN" sz="3600" b="1" dirty="0">
              <a:solidFill>
                <a:schemeClr val="bg1"/>
              </a:solidFill>
              <a:latin typeface="Arial" charset="0"/>
              <a:ea typeface="ＭＳ Ｐゴシック" charset="0"/>
              <a:cs typeface="Arial" charset="0"/>
            </a:endParaRPr>
          </a:p>
          <a:p>
            <a:pPr lvl="0" eaLnBrk="1" hangingPunct="1"/>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lang="zh-CN" altLang="en-US" sz="3600" dirty="0">
                <a:solidFill>
                  <a:srgbClr val="FFFFFF"/>
                </a:solidFill>
              </a:rPr>
              <a:t>舍己</a:t>
            </a: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zh-CN" alt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而不是</a:t>
            </a: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zh-CN" alt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为我</a:t>
            </a: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23821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1" name="Group 3"/>
          <p:cNvGrpSpPr>
            <a:grpSpLocks/>
          </p:cNvGrpSpPr>
          <p:nvPr/>
        </p:nvGrpSpPr>
        <p:grpSpPr bwMode="auto">
          <a:xfrm>
            <a:off x="0" y="1025525"/>
            <a:ext cx="9144000" cy="5499100"/>
            <a:chOff x="0" y="1024767"/>
            <a:chExt cx="9144000" cy="5500577"/>
          </a:xfrm>
        </p:grpSpPr>
        <p:pic>
          <p:nvPicPr>
            <p:cNvPr id="1024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4767"/>
              <a:ext cx="9144000" cy="5500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1" name="Picture 8"/>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2314560" y="2848846"/>
              <a:ext cx="2777473" cy="284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2" name="Picture 9"/>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1722519" y="3284985"/>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3" name="Picture 10"/>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1259632" y="2280021"/>
              <a:ext cx="2777473" cy="284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14" name="Rectangle 2"/>
            <p:cNvSpPr>
              <a:spLocks noChangeArrowheads="1"/>
            </p:cNvSpPr>
            <p:nvPr/>
          </p:nvSpPr>
          <p:spPr bwMode="auto">
            <a:xfrm>
              <a:off x="4716016" y="1340768"/>
              <a:ext cx="3960440" cy="936104"/>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pic>
          <p:nvPicPr>
            <p:cNvPr id="102415" name="Picture 19"/>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6066269" y="2492896"/>
              <a:ext cx="2106131"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6" name="Picture 20"/>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5868144" y="4437112"/>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7" name="Picture 21"/>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2483768" y="5445224"/>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8" name="Picture 22"/>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1691680" y="2244942"/>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402" name="Rectangle 2"/>
          <p:cNvSpPr>
            <a:spLocks noGrp="1" noChangeArrowheads="1"/>
          </p:cNvSpPr>
          <p:nvPr>
            <p:ph type="ctrTitle"/>
          </p:nvPr>
        </p:nvSpPr>
        <p:spPr>
          <a:xfrm>
            <a:off x="-11113" y="0"/>
            <a:ext cx="9144001" cy="1412875"/>
          </a:xfrm>
        </p:spPr>
        <p:txBody>
          <a:bodyPr/>
          <a:lstStyle/>
          <a:p>
            <a:pPr eaLnBrk="1" hangingPunct="1"/>
            <a:r>
              <a:rPr lang="zh-TW" altLang="en-US" sz="3200" b="1" dirty="0">
                <a:latin typeface="Arial" charset="0"/>
                <a:ea typeface="ＭＳ Ｐゴシック" charset="0"/>
                <a:cs typeface="Arial" charset="0"/>
              </a:rPr>
              <a:t>摩门教阅读摩门</a:t>
            </a:r>
            <a:r>
              <a:rPr lang="zh-CN" altLang="en-US" sz="3200" b="1" dirty="0">
                <a:latin typeface="Arial" charset="0"/>
                <a:ea typeface="ＭＳ Ｐゴシック" charset="0"/>
                <a:cs typeface="Arial" charset="0"/>
              </a:rPr>
              <a:t>书较多，</a:t>
            </a:r>
            <a:r>
              <a:rPr lang="zh-TW" altLang="en-US" sz="3200" b="1" dirty="0">
                <a:latin typeface="Arial" charset="0"/>
                <a:ea typeface="ＭＳ Ｐゴシック" charset="0"/>
                <a:cs typeface="Arial" charset="0"/>
              </a:rPr>
              <a:t>阅读</a:t>
            </a:r>
            <a:r>
              <a:rPr lang="zh-CN" altLang="en-US" sz="3200" b="1" dirty="0">
                <a:latin typeface="Arial" charset="0"/>
                <a:ea typeface="ＭＳ Ｐゴシック" charset="0"/>
                <a:cs typeface="Arial" charset="0"/>
              </a:rPr>
              <a:t>圣经较少</a:t>
            </a:r>
            <a:endParaRPr lang="en-US" sz="3200" b="1" dirty="0">
              <a:latin typeface="Arial" charset="0"/>
              <a:ea typeface="ＭＳ Ｐゴシック" charset="0"/>
              <a:cs typeface="Arial" charset="0"/>
            </a:endParaRPr>
          </a:p>
        </p:txBody>
      </p:sp>
      <p:sp>
        <p:nvSpPr>
          <p:cNvPr id="102403" name="Rectangle 2"/>
          <p:cNvSpPr txBox="1">
            <a:spLocks noChangeArrowheads="1"/>
          </p:cNvSpPr>
          <p:nvPr/>
        </p:nvSpPr>
        <p:spPr bwMode="auto">
          <a:xfrm>
            <a:off x="-4763" y="6453188"/>
            <a:ext cx="9144001"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chemeClr val="tx2"/>
                </a:solidFill>
              </a:rPr>
              <a:t>http://zelophehadsdaughters.com/ at 10 July 2014</a:t>
            </a:r>
            <a:endParaRPr lang="en-US" sz="2000" b="1">
              <a:solidFill>
                <a:schemeClr val="tx2"/>
              </a:solidFill>
              <a:cs typeface="Arial" charset="0"/>
            </a:endParaRPr>
          </a:p>
        </p:txBody>
      </p:sp>
      <p:sp>
        <p:nvSpPr>
          <p:cNvPr id="102404" name="Rectangle 2"/>
          <p:cNvSpPr txBox="1">
            <a:spLocks noChangeArrowheads="1"/>
          </p:cNvSpPr>
          <p:nvPr/>
        </p:nvSpPr>
        <p:spPr bwMode="auto">
          <a:xfrm>
            <a:off x="1439863" y="2133600"/>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2000" b="1" dirty="0">
                <a:solidFill>
                  <a:srgbClr val="FFAA3E"/>
                </a:solidFill>
                <a:cs typeface="Arial" charset="0"/>
              </a:rPr>
              <a:t>新约</a:t>
            </a:r>
            <a:endParaRPr lang="en-US" sz="2000" b="1" dirty="0">
              <a:solidFill>
                <a:srgbClr val="FFAA3E"/>
              </a:solidFill>
              <a:cs typeface="Arial" charset="0"/>
            </a:endParaRPr>
          </a:p>
        </p:txBody>
      </p:sp>
      <p:sp>
        <p:nvSpPr>
          <p:cNvPr id="102405" name="Rectangle 2"/>
          <p:cNvSpPr txBox="1">
            <a:spLocks noChangeArrowheads="1"/>
          </p:cNvSpPr>
          <p:nvPr/>
        </p:nvSpPr>
        <p:spPr bwMode="auto">
          <a:xfrm>
            <a:off x="6011863" y="4365625"/>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2000" b="1" dirty="0">
                <a:solidFill>
                  <a:srgbClr val="C7314D"/>
                </a:solidFill>
                <a:cs typeface="Arial" charset="0"/>
              </a:rPr>
              <a:t>旧约</a:t>
            </a:r>
            <a:endParaRPr lang="en-US" sz="2000" b="1" dirty="0">
              <a:solidFill>
                <a:srgbClr val="C7314D"/>
              </a:solidFill>
              <a:cs typeface="Arial" charset="0"/>
            </a:endParaRPr>
          </a:p>
        </p:txBody>
      </p:sp>
      <p:sp>
        <p:nvSpPr>
          <p:cNvPr id="102406" name="Rectangle 2"/>
          <p:cNvSpPr txBox="1">
            <a:spLocks noChangeArrowheads="1"/>
          </p:cNvSpPr>
          <p:nvPr/>
        </p:nvSpPr>
        <p:spPr bwMode="auto">
          <a:xfrm>
            <a:off x="5795963" y="2420938"/>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2000" b="1" dirty="0">
                <a:solidFill>
                  <a:srgbClr val="5A88C9"/>
                </a:solidFill>
                <a:cs typeface="Arial" charset="0"/>
              </a:rPr>
              <a:t>摩门书</a:t>
            </a:r>
            <a:endParaRPr lang="en-US" sz="2000" b="1" dirty="0">
              <a:solidFill>
                <a:srgbClr val="5A88C9"/>
              </a:solidFill>
              <a:cs typeface="Arial" charset="0"/>
            </a:endParaRPr>
          </a:p>
        </p:txBody>
      </p:sp>
      <p:sp>
        <p:nvSpPr>
          <p:cNvPr id="102407" name="Rectangle 2"/>
          <p:cNvSpPr txBox="1">
            <a:spLocks noChangeArrowheads="1"/>
          </p:cNvSpPr>
          <p:nvPr/>
        </p:nvSpPr>
        <p:spPr bwMode="auto">
          <a:xfrm>
            <a:off x="2484438" y="5300663"/>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2000" b="1" dirty="0">
                <a:solidFill>
                  <a:srgbClr val="64ABBB"/>
                </a:solidFill>
                <a:cs typeface="Arial" charset="0"/>
              </a:rPr>
              <a:t>无价珍珠</a:t>
            </a:r>
            <a:endParaRPr lang="en-US" sz="2000" b="1" dirty="0">
              <a:solidFill>
                <a:srgbClr val="64ABBB"/>
              </a:solidFill>
              <a:cs typeface="Arial" charset="0"/>
            </a:endParaRPr>
          </a:p>
        </p:txBody>
      </p:sp>
      <p:sp>
        <p:nvSpPr>
          <p:cNvPr id="102408" name="Rectangle 2"/>
          <p:cNvSpPr txBox="1">
            <a:spLocks noChangeArrowheads="1"/>
          </p:cNvSpPr>
          <p:nvPr/>
        </p:nvSpPr>
        <p:spPr bwMode="auto">
          <a:xfrm>
            <a:off x="1187450" y="3141663"/>
            <a:ext cx="34559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TW" altLang="en-US" sz="2000" b="1" dirty="0">
                <a:solidFill>
                  <a:srgbClr val="5B9359"/>
                </a:solidFill>
              </a:rPr>
              <a:t>教义与圣约</a:t>
            </a:r>
            <a:endParaRPr lang="en-US" sz="2000" b="1" dirty="0">
              <a:solidFill>
                <a:srgbClr val="5B9359"/>
              </a:solidFill>
              <a:cs typeface="Arial" charset="0"/>
            </a:endParaRPr>
          </a:p>
        </p:txBody>
      </p:sp>
      <p:sp>
        <p:nvSpPr>
          <p:cNvPr id="102409" name="Rectangle 2"/>
          <p:cNvSpPr txBox="1">
            <a:spLocks noChangeArrowheads="1"/>
          </p:cNvSpPr>
          <p:nvPr/>
        </p:nvSpPr>
        <p:spPr bwMode="auto">
          <a:xfrm>
            <a:off x="4716463" y="1268413"/>
            <a:ext cx="4032250" cy="108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s-IS" altLang="zh-CN" sz="2000" b="1" dirty="0"/>
              <a:t>1942-2013</a:t>
            </a:r>
            <a:r>
              <a:rPr lang="zh-CN" altLang="is-IS" sz="2000" b="1" dirty="0"/>
              <a:t>年</a:t>
            </a:r>
            <a:r>
              <a:rPr lang="zh-CN" altLang="en-US" sz="2000" b="1" dirty="0"/>
              <a:t>城市会议不同圣书引文的百分比（</a:t>
            </a:r>
            <a:r>
              <a:rPr lang="en-US" altLang="zh-CN" sz="2000" b="1" dirty="0"/>
              <a:t>5</a:t>
            </a:r>
            <a:r>
              <a:rPr lang="zh-CN" altLang="en-US" sz="2000" b="1" dirty="0"/>
              <a:t>年移动平均值）</a:t>
            </a:r>
            <a:endParaRPr lang="en-US" sz="2000" b="1" dirty="0">
              <a:cs typeface="Arial"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510952"/>
          </a:xfrm>
        </p:spPr>
        <p:txBody>
          <a:bodyPr/>
          <a:lstStyle/>
          <a:p>
            <a:pPr eaLnBrk="1" hangingPunct="1"/>
            <a:r>
              <a:rPr lang="en-US" sz="3600" b="1" dirty="0">
                <a:solidFill>
                  <a:schemeClr val="bg1"/>
                </a:solidFill>
                <a:latin typeface="Arial" charset="0"/>
                <a:ea typeface="ＭＳ Ｐゴシック" charset="0"/>
                <a:cs typeface="Arial" charset="0"/>
              </a:rPr>
              <a:t>F.	</a:t>
            </a:r>
            <a:r>
              <a:rPr lang="zh-CN" altLang="en-US" sz="3600" b="1" dirty="0">
                <a:solidFill>
                  <a:schemeClr val="bg1"/>
                </a:solidFill>
                <a:latin typeface="Arial" charset="0"/>
                <a:ea typeface="ＭＳ Ｐゴシック" charset="0"/>
                <a:cs typeface="Arial" charset="0"/>
              </a:rPr>
              <a:t>我们注重错的</a:t>
            </a:r>
            <a:r>
              <a:rPr lang="zh-CN" altLang="en-SG" sz="3600" b="1" dirty="0">
                <a:solidFill>
                  <a:schemeClr val="bg1"/>
                </a:solidFill>
                <a:latin typeface="Arial" charset="0"/>
                <a:ea typeface="ＭＳ Ｐゴシック" charset="0"/>
                <a:cs typeface="Arial" charset="0"/>
              </a:rPr>
              <a:t>字幕</a:t>
            </a:r>
            <a:endParaRPr lang="en-US" sz="3600" b="1" dirty="0">
              <a:solidFill>
                <a:schemeClr val="bg1"/>
              </a:solidFill>
              <a:latin typeface="Arial" charset="0"/>
              <a:ea typeface="ＭＳ Ｐゴシック" charset="0"/>
              <a:cs typeface="Arial" charset="0"/>
            </a:endParaRP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9</a:t>
            </a:r>
          </a:p>
        </p:txBody>
      </p:sp>
      <p:sp>
        <p:nvSpPr>
          <p:cNvPr id="6" name="Rectangle 2"/>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pPr lvl="0"/>
            <a:r>
              <a:rPr lang="zh-CN" altLang="en-US" dirty="0">
                <a:solidFill>
                  <a:srgbClr val="FFFFFF"/>
                </a:solidFill>
              </a:rPr>
              <a:t>“除了我以外，你不可有别的神</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b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zh-CN" alt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出</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20:3 </a:t>
            </a:r>
            <a:r>
              <a:rPr kumimoji="0" lang="zh-CN" alt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合</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p>
        </p:txBody>
      </p:sp>
    </p:spTree>
    <p:extLst>
      <p:ext uri="{BB962C8B-B14F-4D97-AF65-F5344CB8AC3E}">
        <p14:creationId xmlns:p14="http://schemas.microsoft.com/office/powerpoint/2010/main" val="90766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a:extLst>
            <a:ext uri="{FF2B5EF4-FFF2-40B4-BE49-F238E27FC236}">
              <a16:creationId xmlns:a16="http://schemas.microsoft.com/office/drawing/2014/main" id="{128A0B65-65E9-A284-E790-E0DC02D6B438}"/>
            </a:ext>
          </a:extLst>
        </p:cNvPr>
        <p:cNvGrpSpPr/>
        <p:nvPr/>
      </p:nvGrpSpPr>
      <p:grpSpPr>
        <a:xfrm>
          <a:off x="0" y="0"/>
          <a:ext cx="0" cy="0"/>
          <a:chOff x="0" y="0"/>
          <a:chExt cx="0" cy="0"/>
        </a:xfrm>
      </p:grpSpPr>
      <p:sp>
        <p:nvSpPr>
          <p:cNvPr id="74754" name="Rectangle 2">
            <a:extLst>
              <a:ext uri="{FF2B5EF4-FFF2-40B4-BE49-F238E27FC236}">
                <a16:creationId xmlns:a16="http://schemas.microsoft.com/office/drawing/2014/main" id="{9CF3C809-D475-2EAF-9FEC-418C4C2DBBA7}"/>
              </a:ext>
            </a:extLst>
          </p:cNvPr>
          <p:cNvSpPr>
            <a:spLocks noGrp="1" noChangeArrowheads="1"/>
          </p:cNvSpPr>
          <p:nvPr>
            <p:ph type="ctrTitle"/>
          </p:nvPr>
        </p:nvSpPr>
        <p:spPr>
          <a:xfrm>
            <a:off x="0" y="685800"/>
            <a:ext cx="9144000" cy="510952"/>
          </a:xfrm>
        </p:spPr>
        <p:txBody>
          <a:bodyPr/>
          <a:lstStyle/>
          <a:p>
            <a:pPr eaLnBrk="1" hangingPunct="1"/>
            <a:r>
              <a:rPr lang="en-US" sz="3600" b="1" dirty="0">
                <a:solidFill>
                  <a:schemeClr val="bg1"/>
                </a:solidFill>
                <a:latin typeface="Arial" charset="0"/>
                <a:ea typeface="ＭＳ Ｐゴシック" charset="0"/>
                <a:cs typeface="Arial" charset="0"/>
              </a:rPr>
              <a:t>F.	</a:t>
            </a:r>
            <a:r>
              <a:rPr lang="zh-CN" altLang="en-US" sz="3600" b="1" dirty="0">
                <a:solidFill>
                  <a:schemeClr val="bg1"/>
                </a:solidFill>
                <a:latin typeface="Arial" charset="0"/>
                <a:ea typeface="ＭＳ Ｐゴシック" charset="0"/>
                <a:cs typeface="Arial" charset="0"/>
              </a:rPr>
              <a:t>我们注重错的</a:t>
            </a:r>
            <a:r>
              <a:rPr lang="zh-CN" altLang="en-SG" sz="3600" b="1" dirty="0">
                <a:solidFill>
                  <a:schemeClr val="bg1"/>
                </a:solidFill>
                <a:latin typeface="Arial" charset="0"/>
                <a:ea typeface="ＭＳ Ｐゴシック" charset="0"/>
                <a:cs typeface="Arial" charset="0"/>
              </a:rPr>
              <a:t>字幕</a:t>
            </a:r>
            <a:endParaRPr lang="en-US" sz="3600" b="1" dirty="0">
              <a:solidFill>
                <a:schemeClr val="bg1"/>
              </a:solidFill>
              <a:latin typeface="Arial" charset="0"/>
              <a:ea typeface="ＭＳ Ｐゴシック" charset="0"/>
              <a:cs typeface="Arial" charset="0"/>
            </a:endParaRPr>
          </a:p>
        </p:txBody>
      </p:sp>
      <p:sp>
        <p:nvSpPr>
          <p:cNvPr id="74756" name="Text Box 6">
            <a:extLst>
              <a:ext uri="{FF2B5EF4-FFF2-40B4-BE49-F238E27FC236}">
                <a16:creationId xmlns:a16="http://schemas.microsoft.com/office/drawing/2014/main" id="{F1823840-7045-4E10-254A-D6309654A56C}"/>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9</a:t>
            </a:r>
          </a:p>
        </p:txBody>
      </p:sp>
      <p:sp>
        <p:nvSpPr>
          <p:cNvPr id="6" name="Rectangle 2">
            <a:extLst>
              <a:ext uri="{FF2B5EF4-FFF2-40B4-BE49-F238E27FC236}">
                <a16:creationId xmlns:a16="http://schemas.microsoft.com/office/drawing/2014/main" id="{8B18817A-2AFB-7C44-F421-C32EC68EAA68}"/>
              </a:ext>
            </a:extLst>
          </p:cNvPr>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pPr lvl="0"/>
            <a:r>
              <a:rPr lang="zh-CN" altLang="en-US" dirty="0">
                <a:solidFill>
                  <a:srgbClr val="FFFFFF"/>
                </a:solidFill>
              </a:rPr>
              <a:t>“除了我以外，你不可有别的神</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b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zh-CN" alt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出</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20:3 </a:t>
            </a:r>
            <a:r>
              <a:rPr kumimoji="0" lang="zh-CN" alt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合</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p>
        </p:txBody>
      </p:sp>
      <p:sp>
        <p:nvSpPr>
          <p:cNvPr id="7" name="Rectangle 2">
            <a:extLst>
              <a:ext uri="{FF2B5EF4-FFF2-40B4-BE49-F238E27FC236}">
                <a16:creationId xmlns:a16="http://schemas.microsoft.com/office/drawing/2014/main" id="{163C1FE8-586D-3D37-AC5B-FFED84E833C3}"/>
              </a:ext>
            </a:extLst>
          </p:cNvPr>
          <p:cNvSpPr txBox="1">
            <a:spLocks noChangeArrowheads="1"/>
          </p:cNvSpPr>
          <p:nvPr/>
        </p:nvSpPr>
        <p:spPr bwMode="auto">
          <a:xfrm>
            <a:off x="1043608" y="1124744"/>
            <a:ext cx="7056785" cy="2160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(Accent </a:t>
            </a: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"me," not "before," </a:t>
            </a:r>
            <a:b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en-US"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in Exod. 20:3).</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247301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0" y="685800"/>
            <a:ext cx="9144000" cy="2438400"/>
          </a:xfrm>
        </p:spPr>
        <p:txBody>
          <a:bodyPr/>
          <a:lstStyle/>
          <a:p>
            <a:pPr eaLnBrk="1" hangingPunct="1"/>
            <a:r>
              <a:rPr lang="en-US" altLang="zh-TW" sz="3600" b="1" dirty="0">
                <a:solidFill>
                  <a:schemeClr val="bg1"/>
                </a:solidFill>
                <a:latin typeface="Arial" charset="0"/>
                <a:ea typeface="ＭＳ Ｐゴシック" charset="0"/>
                <a:cs typeface="Arial" charset="0"/>
              </a:rPr>
              <a:t>F.	</a:t>
            </a:r>
            <a:r>
              <a:rPr lang="zh-TW" altLang="en-US" sz="3600" b="1" dirty="0">
                <a:solidFill>
                  <a:schemeClr val="bg1"/>
                </a:solidFill>
                <a:latin typeface="Arial" charset="0"/>
                <a:ea typeface="ＭＳ Ｐゴシック" charset="0"/>
                <a:cs typeface="Arial" charset="0"/>
              </a:rPr>
              <a:t>我们强调一些不重要的字眼 </a:t>
            </a:r>
            <a:r>
              <a:rPr lang="en-US" altLang="zh-TW" sz="3600" b="1" dirty="0">
                <a:solidFill>
                  <a:schemeClr val="bg1"/>
                </a:solidFill>
                <a:latin typeface="Arial" charset="0"/>
                <a:ea typeface="ＭＳ Ｐゴシック" charset="0"/>
                <a:cs typeface="Arial" charset="0"/>
              </a:rPr>
              <a:t>(</a:t>
            </a:r>
            <a:r>
              <a:rPr lang="zh-TW" altLang="en-US" sz="3600" b="1" dirty="0">
                <a:solidFill>
                  <a:schemeClr val="bg1"/>
                </a:solidFill>
                <a:latin typeface="Arial" charset="0"/>
                <a:ea typeface="ＭＳ Ｐゴシック" charset="0"/>
                <a:cs typeface="Arial" charset="0"/>
              </a:rPr>
              <a:t>例如：加拉太书</a:t>
            </a:r>
            <a:r>
              <a:rPr lang="en-US" altLang="zh-TW" sz="3600" b="1" dirty="0">
                <a:solidFill>
                  <a:schemeClr val="bg1"/>
                </a:solidFill>
                <a:latin typeface="Arial" charset="0"/>
                <a:ea typeface="ＭＳ Ｐゴシック" charset="0"/>
                <a:cs typeface="Arial" charset="0"/>
              </a:rPr>
              <a:t>2:20</a:t>
            </a:r>
            <a:r>
              <a:rPr lang="zh-TW" altLang="en-US" sz="3600" b="1" dirty="0">
                <a:solidFill>
                  <a:schemeClr val="bg1"/>
                </a:solidFill>
                <a:latin typeface="Arial" charset="0"/>
                <a:ea typeface="ＭＳ Ｐゴシック" charset="0"/>
                <a:cs typeface="Arial" charset="0"/>
              </a:rPr>
              <a:t>的重音为 “舍” 不是 “为”；在出埃及记</a:t>
            </a:r>
            <a:r>
              <a:rPr lang="en-US" altLang="zh-TW" sz="3600" b="1" dirty="0">
                <a:solidFill>
                  <a:schemeClr val="bg1"/>
                </a:solidFill>
                <a:latin typeface="Arial" charset="0"/>
                <a:ea typeface="ＭＳ Ｐゴシック" charset="0"/>
                <a:cs typeface="Arial" charset="0"/>
              </a:rPr>
              <a:t>20:3</a:t>
            </a:r>
            <a:r>
              <a:rPr lang="zh-TW" altLang="en-US" sz="3600" b="1" dirty="0">
                <a:solidFill>
                  <a:schemeClr val="bg1"/>
                </a:solidFill>
                <a:latin typeface="Arial" charset="0"/>
                <a:ea typeface="ＭＳ Ｐゴシック" charset="0"/>
                <a:cs typeface="Arial" charset="0"/>
              </a:rPr>
              <a:t>重音为 “我” 不是 “别”</a:t>
            </a:r>
            <a:r>
              <a:rPr lang="en-US" altLang="zh-TW" sz="3600" b="1" dirty="0">
                <a:solidFill>
                  <a:schemeClr val="bg1"/>
                </a:solidFill>
                <a:latin typeface="Arial" charset="0"/>
                <a:ea typeface="ＭＳ Ｐゴシック" charset="0"/>
                <a:cs typeface="Arial" charset="0"/>
              </a:rPr>
              <a:t>)</a:t>
            </a:r>
            <a:r>
              <a:rPr lang="zh-TW" altLang="en-US" sz="3600" b="1" dirty="0">
                <a:solidFill>
                  <a:schemeClr val="bg1"/>
                </a:solidFill>
                <a:latin typeface="Arial" charset="0"/>
                <a:ea typeface="ＭＳ Ｐゴシック" charset="0"/>
                <a:cs typeface="Arial" charset="0"/>
              </a:rPr>
              <a:t>。</a:t>
            </a:r>
            <a:endParaRPr lang="en-US" sz="3600" b="1" dirty="0">
              <a:solidFill>
                <a:schemeClr val="bg1"/>
              </a:solidFill>
              <a:latin typeface="Arial" charset="0"/>
              <a:ea typeface="ＭＳ Ｐゴシック" charset="0"/>
              <a:cs typeface="Arial" charset="0"/>
            </a:endParaRPr>
          </a:p>
        </p:txBody>
      </p:sp>
      <p:sp>
        <p:nvSpPr>
          <p:cNvPr id="123908"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pic>
        <p:nvPicPr>
          <p:cNvPr id="123909" name="Picture 8" descr="smiley_w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141663"/>
            <a:ext cx="1546225" cy="154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a:extLst>
            <a:ext uri="{FF2B5EF4-FFF2-40B4-BE49-F238E27FC236}">
              <a16:creationId xmlns:a16="http://schemas.microsoft.com/office/drawing/2014/main" id="{F125FFCD-1AB0-02EE-B435-D2EC1B6309DB}"/>
            </a:ext>
          </a:extLst>
        </p:cNvPr>
        <p:cNvGrpSpPr/>
        <p:nvPr/>
      </p:nvGrpSpPr>
      <p:grpSpPr>
        <a:xfrm>
          <a:off x="0" y="0"/>
          <a:ext cx="0" cy="0"/>
          <a:chOff x="0" y="0"/>
          <a:chExt cx="0" cy="0"/>
        </a:xfrm>
      </p:grpSpPr>
      <p:sp>
        <p:nvSpPr>
          <p:cNvPr id="123906" name="Rectangle 2">
            <a:extLst>
              <a:ext uri="{FF2B5EF4-FFF2-40B4-BE49-F238E27FC236}">
                <a16:creationId xmlns:a16="http://schemas.microsoft.com/office/drawing/2014/main" id="{98277B42-885F-82D5-1263-5D3E5AC3EC0E}"/>
              </a:ext>
            </a:extLst>
          </p:cNvPr>
          <p:cNvSpPr>
            <a:spLocks noGrp="1" noChangeArrowheads="1"/>
          </p:cNvSpPr>
          <p:nvPr>
            <p:ph type="ctrTitle"/>
          </p:nvPr>
        </p:nvSpPr>
        <p:spPr>
          <a:xfrm>
            <a:off x="0" y="685800"/>
            <a:ext cx="9144000" cy="2438400"/>
          </a:xfrm>
        </p:spPr>
        <p:txBody>
          <a:bodyPr/>
          <a:lstStyle/>
          <a:p>
            <a:pPr eaLnBrk="1" hangingPunct="1"/>
            <a:r>
              <a:rPr lang="en-US" altLang="zh-TW" sz="3600" b="1" dirty="0">
                <a:solidFill>
                  <a:schemeClr val="bg1"/>
                </a:solidFill>
                <a:latin typeface="Arial" charset="0"/>
                <a:ea typeface="ＭＳ Ｐゴシック" charset="0"/>
                <a:cs typeface="Arial" charset="0"/>
              </a:rPr>
              <a:t>F.	</a:t>
            </a:r>
            <a:r>
              <a:rPr lang="zh-TW" altLang="en-US" sz="3600" b="1" dirty="0">
                <a:solidFill>
                  <a:schemeClr val="bg1"/>
                </a:solidFill>
                <a:latin typeface="Arial" charset="0"/>
                <a:ea typeface="ＭＳ Ｐゴシック" charset="0"/>
                <a:cs typeface="Arial" charset="0"/>
              </a:rPr>
              <a:t>我们强调一些不重要的字眼 </a:t>
            </a:r>
            <a:r>
              <a:rPr lang="en-US" altLang="zh-TW" sz="3600" b="1" dirty="0">
                <a:solidFill>
                  <a:schemeClr val="bg1"/>
                </a:solidFill>
                <a:latin typeface="Arial" charset="0"/>
                <a:ea typeface="ＭＳ Ｐゴシック" charset="0"/>
                <a:cs typeface="Arial" charset="0"/>
              </a:rPr>
              <a:t>(</a:t>
            </a:r>
            <a:r>
              <a:rPr lang="zh-TW" altLang="en-US" sz="3600" b="1" dirty="0">
                <a:solidFill>
                  <a:schemeClr val="bg1"/>
                </a:solidFill>
                <a:latin typeface="Arial" charset="0"/>
                <a:ea typeface="ＭＳ Ｐゴシック" charset="0"/>
                <a:cs typeface="Arial" charset="0"/>
              </a:rPr>
              <a:t>例如：加拉太书</a:t>
            </a:r>
            <a:r>
              <a:rPr lang="en-US" altLang="zh-TW" sz="3600" b="1" dirty="0">
                <a:solidFill>
                  <a:schemeClr val="bg1"/>
                </a:solidFill>
                <a:latin typeface="Arial" charset="0"/>
                <a:ea typeface="ＭＳ Ｐゴシック" charset="0"/>
                <a:cs typeface="Arial" charset="0"/>
              </a:rPr>
              <a:t>2:20</a:t>
            </a:r>
            <a:r>
              <a:rPr lang="zh-TW" altLang="en-US" sz="3600" b="1" dirty="0">
                <a:solidFill>
                  <a:schemeClr val="bg1"/>
                </a:solidFill>
                <a:latin typeface="Arial" charset="0"/>
                <a:ea typeface="ＭＳ Ｐゴシック" charset="0"/>
                <a:cs typeface="Arial" charset="0"/>
              </a:rPr>
              <a:t>的重音为 “舍” 不是 “为”；在出埃及记</a:t>
            </a:r>
            <a:r>
              <a:rPr lang="en-US" altLang="zh-TW" sz="3600" b="1" dirty="0">
                <a:solidFill>
                  <a:schemeClr val="bg1"/>
                </a:solidFill>
                <a:latin typeface="Arial" charset="0"/>
                <a:ea typeface="ＭＳ Ｐゴシック" charset="0"/>
                <a:cs typeface="Arial" charset="0"/>
              </a:rPr>
              <a:t>20:3</a:t>
            </a:r>
            <a:r>
              <a:rPr lang="zh-TW" altLang="en-US" sz="3600" b="1" dirty="0">
                <a:solidFill>
                  <a:schemeClr val="bg1"/>
                </a:solidFill>
                <a:latin typeface="Arial" charset="0"/>
                <a:ea typeface="ＭＳ Ｐゴシック" charset="0"/>
                <a:cs typeface="Arial" charset="0"/>
              </a:rPr>
              <a:t>重音为 “我” 不是 “别”</a:t>
            </a:r>
            <a:r>
              <a:rPr lang="en-US" altLang="zh-TW" sz="3600" b="1" dirty="0">
                <a:solidFill>
                  <a:schemeClr val="bg1"/>
                </a:solidFill>
                <a:latin typeface="Arial" charset="0"/>
                <a:ea typeface="ＭＳ Ｐゴシック" charset="0"/>
                <a:cs typeface="Arial" charset="0"/>
              </a:rPr>
              <a:t>)</a:t>
            </a:r>
            <a:r>
              <a:rPr lang="zh-TW" altLang="en-US" sz="3600" b="1" dirty="0">
                <a:solidFill>
                  <a:schemeClr val="bg1"/>
                </a:solidFill>
                <a:latin typeface="Arial" charset="0"/>
                <a:ea typeface="ＭＳ Ｐゴシック" charset="0"/>
                <a:cs typeface="Arial" charset="0"/>
              </a:rPr>
              <a:t>。</a:t>
            </a:r>
            <a:endParaRPr lang="en-US" sz="3600" b="1" dirty="0">
              <a:solidFill>
                <a:schemeClr val="bg1"/>
              </a:solidFill>
              <a:latin typeface="Arial" charset="0"/>
              <a:ea typeface="ＭＳ Ｐゴシック" charset="0"/>
              <a:cs typeface="Arial" charset="0"/>
            </a:endParaRPr>
          </a:p>
        </p:txBody>
      </p:sp>
      <p:sp>
        <p:nvSpPr>
          <p:cNvPr id="233477" name="Text Box 5">
            <a:extLst>
              <a:ext uri="{FF2B5EF4-FFF2-40B4-BE49-F238E27FC236}">
                <a16:creationId xmlns:a16="http://schemas.microsoft.com/office/drawing/2014/main" id="{A1DA9C0C-F327-EBA5-30D2-6520CA135DA3}"/>
              </a:ext>
            </a:extLst>
          </p:cNvPr>
          <p:cNvSpPr txBox="1">
            <a:spLocks noChangeArrowheads="1"/>
          </p:cNvSpPr>
          <p:nvPr/>
        </p:nvSpPr>
        <p:spPr bwMode="auto">
          <a:xfrm>
            <a:off x="0" y="4343400"/>
            <a:ext cx="914400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TW" altLang="en-US" sz="3600" b="1" dirty="0">
                <a:solidFill>
                  <a:srgbClr val="FFFFFF"/>
                </a:solidFill>
                <a:cs typeface="Arial" charset="0"/>
              </a:rPr>
              <a:t>所以练习阅读应强调的字眼并大声阅读经文多遍直至几乎可以背诵。</a:t>
            </a:r>
          </a:p>
        </p:txBody>
      </p:sp>
      <p:sp>
        <p:nvSpPr>
          <p:cNvPr id="123908" name="Text Box 6">
            <a:extLst>
              <a:ext uri="{FF2B5EF4-FFF2-40B4-BE49-F238E27FC236}">
                <a16:creationId xmlns:a16="http://schemas.microsoft.com/office/drawing/2014/main" id="{C324E10E-C0DA-D218-2DAB-B4E1B5304228}"/>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pic>
        <p:nvPicPr>
          <p:cNvPr id="123909" name="Picture 8" descr="smiley_wink">
            <a:extLst>
              <a:ext uri="{FF2B5EF4-FFF2-40B4-BE49-F238E27FC236}">
                <a16:creationId xmlns:a16="http://schemas.microsoft.com/office/drawing/2014/main" id="{952949BB-9DDD-DB06-A2F7-6B0195BDD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141663"/>
            <a:ext cx="1546225" cy="154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01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6A4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73025" y="836613"/>
            <a:ext cx="9253538" cy="1371600"/>
          </a:xfrm>
        </p:spPr>
        <p:txBody>
          <a:bodyPr/>
          <a:lstStyle/>
          <a:p>
            <a:pPr eaLnBrk="1" hangingPunct="1"/>
            <a:r>
              <a:rPr lang="en-US" altLang="zh-TW" sz="4000" b="1" dirty="0">
                <a:solidFill>
                  <a:srgbClr val="FFFFFF"/>
                </a:solidFill>
                <a:latin typeface="Arial" charset="0"/>
                <a:ea typeface="ＭＳ Ｐゴシック" charset="0"/>
                <a:cs typeface="Arial" charset="0"/>
              </a:rPr>
              <a:t>G.	</a:t>
            </a:r>
            <a:r>
              <a:rPr lang="zh-TW" altLang="en-US" sz="4000" b="1" dirty="0">
                <a:solidFill>
                  <a:srgbClr val="FFFFFF"/>
                </a:solidFill>
                <a:latin typeface="Arial" charset="0"/>
                <a:ea typeface="ＭＳ Ｐゴシック" charset="0"/>
                <a:cs typeface="Arial" charset="0"/>
              </a:rPr>
              <a:t>读经文时只用一个音调。</a:t>
            </a:r>
            <a:endParaRPr lang="en-US" sz="4000" b="1" dirty="0">
              <a:solidFill>
                <a:srgbClr val="FFFFFF"/>
              </a:solidFill>
              <a:latin typeface="Arial" charset="0"/>
              <a:ea typeface="ＭＳ Ｐゴシック" charset="0"/>
              <a:cs typeface="Arial" charset="0"/>
            </a:endParaRPr>
          </a:p>
        </p:txBody>
      </p:sp>
      <p:sp>
        <p:nvSpPr>
          <p:cNvPr id="125956"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cs typeface="Arial" charset="0"/>
              </a:rPr>
              <a:t>9</a:t>
            </a:r>
          </a:p>
        </p:txBody>
      </p:sp>
      <p:pic>
        <p:nvPicPr>
          <p:cNvPr id="125957" name="Picture 6" descr="peo-gi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205038"/>
            <a:ext cx="3390900"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6A40"/>
            </a:gs>
            <a:gs pos="100000">
              <a:srgbClr val="000000"/>
            </a:gs>
          </a:gsLst>
          <a:path path="rect">
            <a:fillToRect l="100000" t="100000"/>
          </a:path>
        </a:gradFill>
        <a:effectLst/>
      </p:bgPr>
    </p:bg>
    <p:spTree>
      <p:nvGrpSpPr>
        <p:cNvPr id="1" name="">
          <a:extLst>
            <a:ext uri="{FF2B5EF4-FFF2-40B4-BE49-F238E27FC236}">
              <a16:creationId xmlns:a16="http://schemas.microsoft.com/office/drawing/2014/main" id="{FE96ACF2-3FCF-7C6E-6A7F-2C99F4E19369}"/>
            </a:ext>
          </a:extLst>
        </p:cNvPr>
        <p:cNvGrpSpPr/>
        <p:nvPr/>
      </p:nvGrpSpPr>
      <p:grpSpPr>
        <a:xfrm>
          <a:off x="0" y="0"/>
          <a:ext cx="0" cy="0"/>
          <a:chOff x="0" y="0"/>
          <a:chExt cx="0" cy="0"/>
        </a:xfrm>
      </p:grpSpPr>
      <p:sp>
        <p:nvSpPr>
          <p:cNvPr id="125954" name="Rectangle 2">
            <a:extLst>
              <a:ext uri="{FF2B5EF4-FFF2-40B4-BE49-F238E27FC236}">
                <a16:creationId xmlns:a16="http://schemas.microsoft.com/office/drawing/2014/main" id="{0A94B7FC-B5C0-3551-3BD9-122EC4E23A91}"/>
              </a:ext>
            </a:extLst>
          </p:cNvPr>
          <p:cNvSpPr>
            <a:spLocks noGrp="1" noChangeArrowheads="1"/>
          </p:cNvSpPr>
          <p:nvPr>
            <p:ph type="ctrTitle"/>
          </p:nvPr>
        </p:nvSpPr>
        <p:spPr>
          <a:xfrm>
            <a:off x="-73025" y="836613"/>
            <a:ext cx="9253538" cy="1371600"/>
          </a:xfrm>
        </p:spPr>
        <p:txBody>
          <a:bodyPr/>
          <a:lstStyle/>
          <a:p>
            <a:pPr eaLnBrk="1" hangingPunct="1"/>
            <a:r>
              <a:rPr lang="en-US" altLang="zh-TW" sz="4000" b="1" dirty="0">
                <a:solidFill>
                  <a:srgbClr val="FFFFFF"/>
                </a:solidFill>
                <a:latin typeface="Arial" charset="0"/>
                <a:ea typeface="ＭＳ Ｐゴシック" charset="0"/>
                <a:cs typeface="Arial" charset="0"/>
              </a:rPr>
              <a:t>G.	</a:t>
            </a:r>
            <a:r>
              <a:rPr lang="zh-TW" altLang="en-US" sz="4000" b="1" dirty="0">
                <a:solidFill>
                  <a:srgbClr val="FFFFFF"/>
                </a:solidFill>
                <a:latin typeface="Arial" charset="0"/>
                <a:ea typeface="ＭＳ Ｐゴシック" charset="0"/>
                <a:cs typeface="Arial" charset="0"/>
              </a:rPr>
              <a:t>读经文时只用一个音调。</a:t>
            </a:r>
            <a:endParaRPr lang="en-US" sz="4000" b="1" dirty="0">
              <a:solidFill>
                <a:srgbClr val="FFFFFF"/>
              </a:solidFill>
              <a:latin typeface="Arial" charset="0"/>
              <a:ea typeface="ＭＳ Ｐゴシック" charset="0"/>
              <a:cs typeface="Arial" charset="0"/>
            </a:endParaRPr>
          </a:p>
        </p:txBody>
      </p:sp>
      <p:sp>
        <p:nvSpPr>
          <p:cNvPr id="235524" name="Rectangle 4">
            <a:extLst>
              <a:ext uri="{FF2B5EF4-FFF2-40B4-BE49-F238E27FC236}">
                <a16:creationId xmlns:a16="http://schemas.microsoft.com/office/drawing/2014/main" id="{55F4E155-440E-A0D0-CCFF-CD6ED3BC9786}"/>
              </a:ext>
            </a:extLst>
          </p:cNvPr>
          <p:cNvSpPr>
            <a:spLocks noGrp="1" noChangeArrowheads="1"/>
          </p:cNvSpPr>
          <p:nvPr>
            <p:ph type="subTitle" idx="1"/>
          </p:nvPr>
        </p:nvSpPr>
        <p:spPr>
          <a:xfrm>
            <a:off x="20638" y="4527550"/>
            <a:ext cx="9083675" cy="2286000"/>
          </a:xfrm>
          <a:noFill/>
        </p:spPr>
        <p:txBody>
          <a:bodyPr anchor="ctr"/>
          <a:lstStyle/>
          <a:p>
            <a:pPr eaLnBrk="1" hangingPunct="1">
              <a:spcBef>
                <a:spcPct val="0"/>
              </a:spcBef>
            </a:pPr>
            <a:r>
              <a:rPr lang="zh-TW" altLang="en-US" sz="4000" b="1" dirty="0">
                <a:solidFill>
                  <a:srgbClr val="FFFFFF"/>
                </a:solidFill>
                <a:latin typeface="Arial" charset="0"/>
                <a:ea typeface="ＭＳ Ｐゴシック" charset="0"/>
                <a:cs typeface="Arial" charset="0"/>
              </a:rPr>
              <a:t>所以在阅读时请多样化，用不同的速度和音调。读给孩童 － 他们可不会给面子</a:t>
            </a:r>
            <a:r>
              <a:rPr lang="en-US" altLang="zh-TW" sz="4000" b="1" dirty="0">
                <a:solidFill>
                  <a:srgbClr val="FFFFFF"/>
                </a:solidFill>
                <a:latin typeface="Arial" charset="0"/>
                <a:ea typeface="ＭＳ Ｐゴシック" charset="0"/>
                <a:cs typeface="Arial" charset="0"/>
              </a:rPr>
              <a:t>!</a:t>
            </a:r>
          </a:p>
        </p:txBody>
      </p:sp>
      <p:sp>
        <p:nvSpPr>
          <p:cNvPr id="125956" name="Text Box 5">
            <a:extLst>
              <a:ext uri="{FF2B5EF4-FFF2-40B4-BE49-F238E27FC236}">
                <a16:creationId xmlns:a16="http://schemas.microsoft.com/office/drawing/2014/main" id="{B7307B80-220C-E990-1612-51BC7A69687F}"/>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cs typeface="Arial" charset="0"/>
              </a:rPr>
              <a:t>9</a:t>
            </a:r>
          </a:p>
        </p:txBody>
      </p:sp>
      <p:pic>
        <p:nvPicPr>
          <p:cNvPr id="125957" name="Picture 6" descr="peo-girl">
            <a:extLst>
              <a:ext uri="{FF2B5EF4-FFF2-40B4-BE49-F238E27FC236}">
                <a16:creationId xmlns:a16="http://schemas.microsoft.com/office/drawing/2014/main" id="{D37B676F-B111-1EC0-30AE-41C5293CC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205038"/>
            <a:ext cx="3390900" cy="244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396410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8002"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rPr>
              <a:t>9</a:t>
            </a:r>
            <a:endParaRPr lang="en-US">
              <a:solidFill>
                <a:srgbClr val="FFFFFF"/>
              </a:solidFill>
            </a:endParaRPr>
          </a:p>
        </p:txBody>
      </p:sp>
      <p:pic>
        <p:nvPicPr>
          <p:cNvPr id="128003" name="Picture 6" descr="peo-anatomy_proffe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113" y="2565400"/>
            <a:ext cx="2420937"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8004" name="Rectangle 2"/>
          <p:cNvSpPr>
            <a:spLocks noGrp="1" noChangeArrowheads="1"/>
          </p:cNvSpPr>
          <p:nvPr>
            <p:ph type="ctrTitle"/>
          </p:nvPr>
        </p:nvSpPr>
        <p:spPr>
          <a:xfrm>
            <a:off x="179388" y="549275"/>
            <a:ext cx="8785225" cy="2057400"/>
          </a:xfrm>
        </p:spPr>
        <p:txBody>
          <a:bodyPr/>
          <a:lstStyle/>
          <a:p>
            <a:pPr eaLnBrk="1" hangingPunct="1"/>
            <a:r>
              <a:rPr lang="en-US" altLang="zh-TW" sz="4000" b="1" dirty="0">
                <a:solidFill>
                  <a:srgbClr val="FFFFFF"/>
                </a:solidFill>
                <a:latin typeface="Arial" charset="0"/>
                <a:ea typeface="ＭＳ Ｐゴシック" charset="0"/>
                <a:cs typeface="Arial" charset="0"/>
              </a:rPr>
              <a:t>H.	</a:t>
            </a:r>
            <a:r>
              <a:rPr lang="zh-TW" altLang="en-US" sz="4000" b="1" dirty="0">
                <a:solidFill>
                  <a:srgbClr val="FFFFFF"/>
                </a:solidFill>
                <a:latin typeface="Arial" charset="0"/>
                <a:ea typeface="ＭＳ Ｐゴシック" charset="0"/>
                <a:cs typeface="Arial" charset="0"/>
              </a:rPr>
              <a:t>当人们有着 “我知道该怎样读” 的态度时很难教导他们该如何读的更好。</a:t>
            </a:r>
            <a:endParaRPr lang="en-US" sz="4000" b="1" dirty="0">
              <a:solidFill>
                <a:srgbClr val="FFFFFF"/>
              </a:solidFill>
              <a:latin typeface="Arial" charset="0"/>
              <a:ea typeface="ＭＳ Ｐゴシック" charset="0"/>
              <a:cs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791AEBB-C484-3CBB-864A-BB46F543F285}"/>
            </a:ext>
          </a:extLst>
        </p:cNvPr>
        <p:cNvGrpSpPr/>
        <p:nvPr/>
      </p:nvGrpSpPr>
      <p:grpSpPr>
        <a:xfrm>
          <a:off x="0" y="0"/>
          <a:ext cx="0" cy="0"/>
          <a:chOff x="0" y="0"/>
          <a:chExt cx="0" cy="0"/>
        </a:xfrm>
      </p:grpSpPr>
      <p:sp>
        <p:nvSpPr>
          <p:cNvPr id="128002" name="Text Box 5">
            <a:extLst>
              <a:ext uri="{FF2B5EF4-FFF2-40B4-BE49-F238E27FC236}">
                <a16:creationId xmlns:a16="http://schemas.microsoft.com/office/drawing/2014/main" id="{FEBD4AA2-66DF-A5D5-58EA-6A1DAB1AA815}"/>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rPr>
              <a:t>9</a:t>
            </a:r>
            <a:endParaRPr lang="en-US">
              <a:solidFill>
                <a:srgbClr val="FFFFFF"/>
              </a:solidFill>
            </a:endParaRPr>
          </a:p>
        </p:txBody>
      </p:sp>
      <p:pic>
        <p:nvPicPr>
          <p:cNvPr id="128003" name="Picture 6" descr="peo-anatomy_proffecor">
            <a:extLst>
              <a:ext uri="{FF2B5EF4-FFF2-40B4-BE49-F238E27FC236}">
                <a16:creationId xmlns:a16="http://schemas.microsoft.com/office/drawing/2014/main" id="{49499A5F-D79C-AFA8-A651-BDBFB9BD2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113" y="2565400"/>
            <a:ext cx="2420937"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004" name="Rectangle 2">
            <a:extLst>
              <a:ext uri="{FF2B5EF4-FFF2-40B4-BE49-F238E27FC236}">
                <a16:creationId xmlns:a16="http://schemas.microsoft.com/office/drawing/2014/main" id="{E24C130D-4A52-69EA-BABA-873791D4831A}"/>
              </a:ext>
            </a:extLst>
          </p:cNvPr>
          <p:cNvSpPr>
            <a:spLocks noGrp="1" noChangeArrowheads="1"/>
          </p:cNvSpPr>
          <p:nvPr>
            <p:ph type="ctrTitle"/>
          </p:nvPr>
        </p:nvSpPr>
        <p:spPr>
          <a:xfrm>
            <a:off x="179388" y="549275"/>
            <a:ext cx="8785225" cy="2057400"/>
          </a:xfrm>
        </p:spPr>
        <p:txBody>
          <a:bodyPr/>
          <a:lstStyle/>
          <a:p>
            <a:pPr eaLnBrk="1" hangingPunct="1"/>
            <a:r>
              <a:rPr lang="en-US" altLang="zh-TW" sz="4000" b="1" dirty="0">
                <a:solidFill>
                  <a:srgbClr val="FFFFFF"/>
                </a:solidFill>
                <a:latin typeface="Arial" charset="0"/>
                <a:ea typeface="ＭＳ Ｐゴシック" charset="0"/>
                <a:cs typeface="Arial" charset="0"/>
              </a:rPr>
              <a:t>H.	</a:t>
            </a:r>
            <a:r>
              <a:rPr lang="zh-TW" altLang="en-US" sz="4000" b="1" dirty="0">
                <a:solidFill>
                  <a:srgbClr val="FFFFFF"/>
                </a:solidFill>
                <a:latin typeface="Arial" charset="0"/>
                <a:ea typeface="ＭＳ Ｐゴシック" charset="0"/>
                <a:cs typeface="Arial" charset="0"/>
              </a:rPr>
              <a:t>当人们有着 “我知道该怎样读” 的态度时很难教导他们该如何读的更好。</a:t>
            </a:r>
            <a:endParaRPr lang="en-US" sz="4000" b="1" dirty="0">
              <a:solidFill>
                <a:srgbClr val="FFFFFF"/>
              </a:solidFill>
              <a:latin typeface="Arial" charset="0"/>
              <a:ea typeface="ＭＳ Ｐゴシック" charset="0"/>
              <a:cs typeface="Arial" charset="0"/>
            </a:endParaRPr>
          </a:p>
        </p:txBody>
      </p:sp>
      <p:sp>
        <p:nvSpPr>
          <p:cNvPr id="237572" name="Text Box 4">
            <a:extLst>
              <a:ext uri="{FF2B5EF4-FFF2-40B4-BE49-F238E27FC236}">
                <a16:creationId xmlns:a16="http://schemas.microsoft.com/office/drawing/2014/main" id="{26482F60-7F41-62CC-060B-4973E6ABB2B1}"/>
              </a:ext>
            </a:extLst>
          </p:cNvPr>
          <p:cNvSpPr txBox="1">
            <a:spLocks noChangeArrowheads="1"/>
          </p:cNvSpPr>
          <p:nvPr/>
        </p:nvSpPr>
        <p:spPr bwMode="auto">
          <a:xfrm>
            <a:off x="285750" y="4519613"/>
            <a:ext cx="8534400" cy="214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TW" altLang="en-US" sz="4000" b="1" dirty="0">
                <a:solidFill>
                  <a:srgbClr val="FFFFFF"/>
                </a:solidFill>
                <a:cs typeface="Arial" charset="0"/>
              </a:rPr>
              <a:t>所以在教会中选出五个阅读比较好的人给他们这个小小的课程。</a:t>
            </a:r>
          </a:p>
        </p:txBody>
      </p:sp>
    </p:spTree>
    <p:extLst>
      <p:ext uri="{BB962C8B-B14F-4D97-AF65-F5344CB8AC3E}">
        <p14:creationId xmlns:p14="http://schemas.microsoft.com/office/powerpoint/2010/main" val="139442712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pic>
        <p:nvPicPr>
          <p:cNvPr id="130050" name="Picture 6" descr="oth-bible_mosa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448050"/>
            <a:ext cx="1276350"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1"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zh-CN" b="1"/>
              <a:t>9</a:t>
            </a:r>
            <a:endParaRPr lang="en-US" altLang="zh-CN"/>
          </a:p>
        </p:txBody>
      </p:sp>
      <p:sp>
        <p:nvSpPr>
          <p:cNvPr id="130052" name="Rectangle 2"/>
          <p:cNvSpPr>
            <a:spLocks noGrp="1" noChangeArrowheads="1"/>
          </p:cNvSpPr>
          <p:nvPr>
            <p:ph type="ctrTitle"/>
          </p:nvPr>
        </p:nvSpPr>
        <p:spPr>
          <a:xfrm>
            <a:off x="250825" y="757238"/>
            <a:ext cx="8642350" cy="2743200"/>
          </a:xfrm>
        </p:spPr>
        <p:txBody>
          <a:bodyPr/>
          <a:lstStyle/>
          <a:p>
            <a:pPr eaLnBrk="1" hangingPunct="1"/>
            <a:r>
              <a:rPr lang="en-US" altLang="zh-CN" sz="4000" b="1" dirty="0">
                <a:solidFill>
                  <a:schemeClr val="bg1"/>
                </a:solidFill>
                <a:latin typeface="Arial" charset="0"/>
                <a:ea typeface="ＭＳ Ｐゴシック" charset="0"/>
                <a:cs typeface="Arial" charset="0"/>
              </a:rPr>
              <a:t>I.	</a:t>
            </a:r>
            <a:r>
              <a:rPr lang="zh-CN" altLang="en-US" sz="4000" b="1" dirty="0">
                <a:solidFill>
                  <a:schemeClr val="bg1"/>
                </a:solidFill>
                <a:latin typeface="Arial" charset="0"/>
                <a:ea typeface="ＭＳ Ｐゴシック" charset="0"/>
                <a:cs typeface="Arial" charset="0"/>
              </a:rPr>
              <a:t>我们以为每次结束都需要老生常谈的说</a:t>
            </a:r>
            <a:r>
              <a:rPr lang="en-US" altLang="ja-JP" sz="4000" b="1" dirty="0">
                <a:solidFill>
                  <a:schemeClr val="bg1"/>
                </a:solidFill>
                <a:latin typeface="Arial" charset="0"/>
                <a:ea typeface="ＭＳ Ｐゴシック" charset="0"/>
                <a:cs typeface="Arial" charset="0"/>
              </a:rPr>
              <a:t> </a:t>
            </a:r>
            <a:r>
              <a:rPr lang="ja-JP" altLang="en-US" sz="4000" b="1" dirty="0">
                <a:solidFill>
                  <a:schemeClr val="bg1"/>
                </a:solidFill>
                <a:latin typeface="Arial" charset="0"/>
                <a:ea typeface="ＭＳ Ｐゴシック" charset="0"/>
                <a:cs typeface="Arial" charset="0"/>
              </a:rPr>
              <a:t>“</a:t>
            </a:r>
            <a:r>
              <a:rPr lang="zh-CN" altLang="en-US" sz="4000" b="1" dirty="0">
                <a:solidFill>
                  <a:schemeClr val="bg1"/>
                </a:solidFill>
                <a:latin typeface="Arial" charset="0"/>
                <a:ea typeface="ＭＳ Ｐゴシック" charset="0"/>
                <a:cs typeface="Arial" charset="0"/>
              </a:rPr>
              <a:t>愿神藉着阅读他的话语祝福更多。</a:t>
            </a:r>
            <a:r>
              <a:rPr lang="ja-JP" altLang="en-US" sz="4000" b="1" dirty="0">
                <a:solidFill>
                  <a:schemeClr val="bg1"/>
                </a:solidFill>
                <a:latin typeface="Arial" charset="0"/>
                <a:ea typeface="ＭＳ Ｐゴシック" charset="0"/>
                <a:cs typeface="Arial" charset="0"/>
              </a:rPr>
              <a:t>”</a:t>
            </a:r>
            <a:endParaRPr lang="zh-CN" altLang="en-US" sz="4000" b="1" dirty="0">
              <a:solidFill>
                <a:schemeClr val="bg1"/>
              </a:solidFill>
              <a:latin typeface="Arial" charset="0"/>
              <a:ea typeface="ＭＳ Ｐゴシック" charset="0"/>
              <a:cs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a:extLst>
            <a:ext uri="{FF2B5EF4-FFF2-40B4-BE49-F238E27FC236}">
              <a16:creationId xmlns:a16="http://schemas.microsoft.com/office/drawing/2014/main" id="{426B7855-52DE-8FA0-3FE3-EBF39F3F7C56}"/>
            </a:ext>
          </a:extLst>
        </p:cNvPr>
        <p:cNvGrpSpPr/>
        <p:nvPr/>
      </p:nvGrpSpPr>
      <p:grpSpPr>
        <a:xfrm>
          <a:off x="0" y="0"/>
          <a:ext cx="0" cy="0"/>
          <a:chOff x="0" y="0"/>
          <a:chExt cx="0" cy="0"/>
        </a:xfrm>
      </p:grpSpPr>
      <p:pic>
        <p:nvPicPr>
          <p:cNvPr id="130050" name="Picture 6" descr="oth-bible_mosaic">
            <a:extLst>
              <a:ext uri="{FF2B5EF4-FFF2-40B4-BE49-F238E27FC236}">
                <a16:creationId xmlns:a16="http://schemas.microsoft.com/office/drawing/2014/main" id="{DCBBE11B-CC5B-3735-4238-F20BA43F6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448050"/>
            <a:ext cx="1276350"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0051" name="Text Box 5">
            <a:extLst>
              <a:ext uri="{FF2B5EF4-FFF2-40B4-BE49-F238E27FC236}">
                <a16:creationId xmlns:a16="http://schemas.microsoft.com/office/drawing/2014/main" id="{C2AFBA0D-3EEC-F3FD-7A01-E904B685C359}"/>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zh-CN" b="1"/>
              <a:t>9</a:t>
            </a:r>
            <a:endParaRPr lang="en-US" altLang="zh-CN"/>
          </a:p>
        </p:txBody>
      </p:sp>
      <p:sp>
        <p:nvSpPr>
          <p:cNvPr id="130052" name="Rectangle 2">
            <a:extLst>
              <a:ext uri="{FF2B5EF4-FFF2-40B4-BE49-F238E27FC236}">
                <a16:creationId xmlns:a16="http://schemas.microsoft.com/office/drawing/2014/main" id="{38D4572F-89DF-39B8-3AFC-96DB76851288}"/>
              </a:ext>
            </a:extLst>
          </p:cNvPr>
          <p:cNvSpPr>
            <a:spLocks noGrp="1" noChangeArrowheads="1"/>
          </p:cNvSpPr>
          <p:nvPr>
            <p:ph type="ctrTitle"/>
          </p:nvPr>
        </p:nvSpPr>
        <p:spPr>
          <a:xfrm>
            <a:off x="250825" y="757238"/>
            <a:ext cx="8642350" cy="2743200"/>
          </a:xfrm>
        </p:spPr>
        <p:txBody>
          <a:bodyPr/>
          <a:lstStyle/>
          <a:p>
            <a:pPr eaLnBrk="1" hangingPunct="1"/>
            <a:r>
              <a:rPr lang="en-US" altLang="zh-CN" sz="4000" b="1" dirty="0">
                <a:solidFill>
                  <a:schemeClr val="bg1"/>
                </a:solidFill>
                <a:latin typeface="Arial" charset="0"/>
                <a:ea typeface="ＭＳ Ｐゴシック" charset="0"/>
                <a:cs typeface="Arial" charset="0"/>
              </a:rPr>
              <a:t>I.	</a:t>
            </a:r>
            <a:r>
              <a:rPr lang="zh-CN" altLang="en-US" sz="4000" b="1" dirty="0">
                <a:solidFill>
                  <a:schemeClr val="bg1"/>
                </a:solidFill>
                <a:latin typeface="Arial" charset="0"/>
                <a:ea typeface="ＭＳ Ｐゴシック" charset="0"/>
                <a:cs typeface="Arial" charset="0"/>
              </a:rPr>
              <a:t>我们以为每次结束都需要老生常谈的说</a:t>
            </a:r>
            <a:r>
              <a:rPr lang="en-US" altLang="ja-JP" sz="4000" b="1" dirty="0">
                <a:solidFill>
                  <a:schemeClr val="bg1"/>
                </a:solidFill>
                <a:latin typeface="Arial" charset="0"/>
                <a:ea typeface="ＭＳ Ｐゴシック" charset="0"/>
                <a:cs typeface="Arial" charset="0"/>
              </a:rPr>
              <a:t> </a:t>
            </a:r>
            <a:r>
              <a:rPr lang="ja-JP" altLang="en-US" sz="4000" b="1" dirty="0">
                <a:solidFill>
                  <a:schemeClr val="bg1"/>
                </a:solidFill>
                <a:latin typeface="Arial" charset="0"/>
                <a:ea typeface="ＭＳ Ｐゴシック" charset="0"/>
                <a:cs typeface="Arial" charset="0"/>
              </a:rPr>
              <a:t>“</a:t>
            </a:r>
            <a:r>
              <a:rPr lang="zh-CN" altLang="en-US" sz="4000" b="1" dirty="0">
                <a:solidFill>
                  <a:schemeClr val="bg1"/>
                </a:solidFill>
                <a:latin typeface="Arial" charset="0"/>
                <a:ea typeface="ＭＳ Ｐゴシック" charset="0"/>
                <a:cs typeface="Arial" charset="0"/>
              </a:rPr>
              <a:t>愿神藉着阅读他的话语祝福更多。</a:t>
            </a:r>
            <a:r>
              <a:rPr lang="ja-JP" altLang="en-US" sz="4000" b="1" dirty="0">
                <a:solidFill>
                  <a:schemeClr val="bg1"/>
                </a:solidFill>
                <a:latin typeface="Arial" charset="0"/>
                <a:ea typeface="ＭＳ Ｐゴシック" charset="0"/>
                <a:cs typeface="Arial" charset="0"/>
              </a:rPr>
              <a:t>”</a:t>
            </a:r>
            <a:endParaRPr lang="zh-CN" altLang="en-US" sz="4000" b="1" dirty="0">
              <a:solidFill>
                <a:schemeClr val="bg1"/>
              </a:solidFill>
              <a:latin typeface="Arial" charset="0"/>
              <a:ea typeface="ＭＳ Ｐゴシック" charset="0"/>
              <a:cs typeface="Arial" charset="0"/>
            </a:endParaRPr>
          </a:p>
        </p:txBody>
      </p:sp>
      <p:sp>
        <p:nvSpPr>
          <p:cNvPr id="239620" name="Text Box 4">
            <a:extLst>
              <a:ext uri="{FF2B5EF4-FFF2-40B4-BE49-F238E27FC236}">
                <a16:creationId xmlns:a16="http://schemas.microsoft.com/office/drawing/2014/main" id="{E78C71C2-85C0-F2EA-C4D1-6F2B31B0EE1A}"/>
              </a:ext>
            </a:extLst>
          </p:cNvPr>
          <p:cNvSpPr txBox="1">
            <a:spLocks noChangeArrowheads="1"/>
          </p:cNvSpPr>
          <p:nvPr/>
        </p:nvSpPr>
        <p:spPr bwMode="auto">
          <a:xfrm>
            <a:off x="381000" y="4724400"/>
            <a:ext cx="82296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zh-CN" altLang="en-US" sz="4000" b="1" dirty="0">
                <a:solidFill>
                  <a:schemeClr val="bg1"/>
                </a:solidFill>
                <a:cs typeface="Arial" charset="0"/>
              </a:rPr>
              <a:t>我们如果能正确的读圣经，</a:t>
            </a:r>
          </a:p>
          <a:p>
            <a:pPr algn="ctr" eaLnBrk="1" hangingPunct="1"/>
            <a:r>
              <a:rPr lang="zh-CN" altLang="en-US" sz="4000" b="1" dirty="0">
                <a:solidFill>
                  <a:schemeClr val="bg1"/>
                </a:solidFill>
                <a:cs typeface="Arial" charset="0"/>
              </a:rPr>
              <a:t>那已经是一个祝福。</a:t>
            </a:r>
          </a:p>
        </p:txBody>
      </p:sp>
    </p:spTree>
    <p:extLst>
      <p:ext uri="{BB962C8B-B14F-4D97-AF65-F5344CB8AC3E}">
        <p14:creationId xmlns:p14="http://schemas.microsoft.com/office/powerpoint/2010/main" val="162410692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MF - Plate 2"/>
          <p:cNvPicPr>
            <a:picLocks noChangeAspect="1" noChangeArrowheads="1"/>
          </p:cNvPicPr>
          <p:nvPr/>
        </p:nvPicPr>
        <p:blipFill>
          <a:blip r:embed="rId3">
            <a:lum bright="-54000"/>
            <a:extLst>
              <a:ext uri="{28A0092B-C50C-407E-A947-70E740481C1C}">
                <a14:useLocalDpi xmlns:a14="http://schemas.microsoft.com/office/drawing/2010/main" val="0"/>
              </a:ext>
            </a:extLst>
          </a:blip>
          <a:srcRect l="14488" t="20821" r="26654" b="507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 Box 3"/>
          <p:cNvSpPr txBox="1">
            <a:spLocks noChangeArrowheads="1"/>
          </p:cNvSpPr>
          <p:nvPr/>
        </p:nvSpPr>
        <p:spPr bwMode="auto">
          <a:xfrm>
            <a:off x="611188" y="3079750"/>
            <a:ext cx="7839075" cy="14319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altLang="zh-CN" sz="4400" b="1">
                <a:solidFill>
                  <a:schemeClr val="bg1"/>
                </a:solidFill>
                <a:cs typeface="Arial" charset="0"/>
              </a:rPr>
              <a:t>…</a:t>
            </a:r>
            <a:r>
              <a:rPr lang="zh-CN" altLang="en-US" sz="4400" b="1">
                <a:solidFill>
                  <a:schemeClr val="bg1"/>
                </a:solidFill>
                <a:cs typeface="Arial" charset="0"/>
              </a:rPr>
              <a:t>也是唯一会众直接听到的</a:t>
            </a:r>
            <a:r>
              <a:rPr lang="zh-CN" altLang="en-US" sz="4400" b="1">
                <a:solidFill>
                  <a:srgbClr val="FFFF00"/>
                </a:solidFill>
                <a:cs typeface="Arial" charset="0"/>
              </a:rPr>
              <a:t>神的话语</a:t>
            </a:r>
            <a:r>
              <a:rPr lang="en-US" altLang="ja-JP" sz="4400" b="1">
                <a:solidFill>
                  <a:srgbClr val="FFFF00"/>
                </a:solidFill>
                <a:cs typeface="Arial" charset="0"/>
              </a:rPr>
              <a:t>!</a:t>
            </a:r>
            <a:endParaRPr lang="en-US" altLang="zh-CN" sz="4400" b="1">
              <a:solidFill>
                <a:srgbClr val="FFFF00"/>
              </a:solidFill>
              <a:cs typeface="Arial" charset="0"/>
            </a:endParaRPr>
          </a:p>
        </p:txBody>
      </p:sp>
      <p:sp>
        <p:nvSpPr>
          <p:cNvPr id="104451" name="Text Box 4"/>
          <p:cNvSpPr txBox="1">
            <a:spLocks noChangeArrowheads="1"/>
          </p:cNvSpPr>
          <p:nvPr/>
        </p:nvSpPr>
        <p:spPr bwMode="auto">
          <a:xfrm>
            <a:off x="8382000" y="76200"/>
            <a:ext cx="685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b="1">
                <a:solidFill>
                  <a:schemeClr val="bg1"/>
                </a:solidFill>
                <a:cs typeface="Arial" charset="0"/>
              </a:rPr>
              <a:t>9</a:t>
            </a:r>
          </a:p>
        </p:txBody>
      </p:sp>
      <p:sp>
        <p:nvSpPr>
          <p:cNvPr id="104452" name="Rectangle 5"/>
          <p:cNvSpPr>
            <a:spLocks noGrp="1" noChangeArrowheads="1"/>
          </p:cNvSpPr>
          <p:nvPr>
            <p:ph type="title" idx="4294967295"/>
          </p:nvPr>
        </p:nvSpPr>
        <p:spPr>
          <a:xfrm>
            <a:off x="457200" y="869950"/>
            <a:ext cx="8229600" cy="1524000"/>
          </a:xfrm>
          <a:solidFill>
            <a:schemeClr val="accent1"/>
          </a:solidFill>
        </p:spPr>
        <p:txBody>
          <a:bodyPr/>
          <a:lstStyle/>
          <a:p>
            <a:pPr eaLnBrk="1" hangingPunct="1"/>
            <a:r>
              <a:rPr lang="zh-CN" altLang="en-US" b="1" dirty="0">
                <a:solidFill>
                  <a:srgbClr val="FF0000"/>
                </a:solidFill>
                <a:latin typeface="Arial" charset="0"/>
                <a:cs typeface="Arial" charset="0"/>
              </a:rPr>
              <a:t>讲章中最重要的部分</a:t>
            </a:r>
            <a:r>
              <a:rPr lang="en-US" altLang="ja-JP" b="1" dirty="0">
                <a:solidFill>
                  <a:srgbClr val="FF0000"/>
                </a:solidFill>
                <a:latin typeface="Arial" charset="0"/>
                <a:cs typeface="Arial" charset="0"/>
              </a:rPr>
              <a:t>…</a:t>
            </a:r>
            <a:endParaRPr lang="en-US" altLang="zh-CN" dirty="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32098" name="Text Box 3"/>
          <p:cNvSpPr txBox="1">
            <a:spLocks noChangeArrowheads="1"/>
          </p:cNvSpPr>
          <p:nvPr/>
        </p:nvSpPr>
        <p:spPr bwMode="auto">
          <a:xfrm>
            <a:off x="8305800" y="76200"/>
            <a:ext cx="762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b="1">
                <a:solidFill>
                  <a:schemeClr val="bg1"/>
                </a:solidFill>
                <a:cs typeface="Arial" charset="0"/>
              </a:rPr>
              <a:t>9</a:t>
            </a:r>
          </a:p>
        </p:txBody>
      </p:sp>
      <p:sp>
        <p:nvSpPr>
          <p:cNvPr id="132099" name="Rectangle 4"/>
          <p:cNvSpPr>
            <a:spLocks noGrp="1" noChangeArrowheads="1"/>
          </p:cNvSpPr>
          <p:nvPr>
            <p:ph type="title" idx="4294967295"/>
          </p:nvPr>
        </p:nvSpPr>
        <p:spPr>
          <a:xfrm>
            <a:off x="457200" y="762000"/>
            <a:ext cx="8229600" cy="655638"/>
          </a:xfrm>
          <a:solidFill>
            <a:schemeClr val="accent1"/>
          </a:solidFill>
        </p:spPr>
        <p:txBody>
          <a:bodyPr/>
          <a:lstStyle/>
          <a:p>
            <a:pPr eaLnBrk="1" hangingPunct="1"/>
            <a:r>
              <a:rPr lang="zh-CN" altLang="en-US" b="1">
                <a:solidFill>
                  <a:srgbClr val="FF0000"/>
                </a:solidFill>
                <a:latin typeface="Arial" charset="0"/>
                <a:cs typeface="Arial" charset="0"/>
              </a:rPr>
              <a:t>阅读经文</a:t>
            </a:r>
          </a:p>
        </p:txBody>
      </p:sp>
      <p:sp>
        <p:nvSpPr>
          <p:cNvPr id="23558" name="Text Box 6"/>
          <p:cNvSpPr txBox="1">
            <a:spLocks noChangeArrowheads="1"/>
          </p:cNvSpPr>
          <p:nvPr/>
        </p:nvSpPr>
        <p:spPr bwMode="auto">
          <a:xfrm>
            <a:off x="609600" y="1676400"/>
            <a:ext cx="8077200" cy="4968875"/>
          </a:xfrm>
          <a:prstGeom prst="rect">
            <a:avLst/>
          </a:prstGeom>
          <a:noFill/>
          <a:ln w="9525">
            <a:noFill/>
            <a:miter lim="800000"/>
            <a:headEnd/>
            <a:tailEnd/>
          </a:ln>
          <a:effectLst/>
        </p:spPr>
        <p:txBody>
          <a:bodyPr>
            <a:spAutoFit/>
          </a:bodyPr>
          <a:lstStyle>
            <a:lvl1pPr marL="693738" indent="-6937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altLang="zh-CN" sz="4000" b="1" dirty="0">
                <a:solidFill>
                  <a:schemeClr val="bg1"/>
                </a:solidFill>
                <a:effectLst>
                  <a:outerShdw blurRad="38100" dist="38100" dir="2700000" algn="tl">
                    <a:srgbClr val="DDDDDD"/>
                  </a:outerShdw>
                </a:effectLst>
                <a:cs typeface="Arial" charset="0"/>
              </a:rPr>
              <a:t>A.	</a:t>
            </a:r>
            <a:r>
              <a:rPr lang="zh-CN" altLang="en-US" sz="4000" b="1" dirty="0">
                <a:solidFill>
                  <a:schemeClr val="bg1"/>
                </a:solidFill>
                <a:effectLst>
                  <a:outerShdw blurRad="38100" dist="38100" dir="2700000" algn="tl">
                    <a:srgbClr val="DDDDDD"/>
                  </a:outerShdw>
                </a:effectLst>
                <a:cs typeface="Arial" charset="0"/>
              </a:rPr>
              <a:t>叙事</a:t>
            </a:r>
            <a:r>
              <a:rPr lang="en-US" altLang="ja-JP" sz="4000" b="1" dirty="0">
                <a:solidFill>
                  <a:schemeClr val="bg1"/>
                </a:solidFill>
                <a:effectLst>
                  <a:outerShdw blurRad="38100" dist="38100" dir="2700000" algn="tl">
                    <a:srgbClr val="DDDDDD"/>
                  </a:outerShdw>
                </a:effectLst>
                <a:cs typeface="Arial" charset="0"/>
              </a:rPr>
              <a:t>: </a:t>
            </a:r>
            <a:r>
              <a:rPr lang="zh-CN" altLang="en-US" sz="4000" b="1" dirty="0">
                <a:solidFill>
                  <a:schemeClr val="bg1"/>
                </a:solidFill>
                <a:effectLst>
                  <a:outerShdw blurRad="38100" dist="38100" dir="2700000" algn="tl">
                    <a:srgbClr val="DDDDDD"/>
                  </a:outerShdw>
                </a:effectLst>
                <a:cs typeface="Arial" charset="0"/>
              </a:rPr>
              <a:t>荣耀进圣城</a:t>
            </a:r>
            <a:br>
              <a:rPr lang="en-US" altLang="ja-JP" sz="4000" b="1" dirty="0">
                <a:solidFill>
                  <a:schemeClr val="bg1"/>
                </a:solidFill>
                <a:effectLst>
                  <a:outerShdw blurRad="38100" dist="38100" dir="2700000" algn="tl">
                    <a:srgbClr val="DDDDDD"/>
                  </a:outerShdw>
                </a:effectLst>
                <a:cs typeface="Arial" charset="0"/>
              </a:rPr>
            </a:br>
            <a:r>
              <a:rPr lang="en-US" altLang="ja-JP" sz="4000" b="1" dirty="0">
                <a:solidFill>
                  <a:schemeClr val="bg1"/>
                </a:solidFill>
                <a:effectLst>
                  <a:outerShdw blurRad="38100" dist="38100" dir="2700000" algn="tl">
                    <a:srgbClr val="DDDDDD"/>
                  </a:outerShdw>
                </a:effectLst>
                <a:cs typeface="Arial" charset="0"/>
              </a:rPr>
              <a:t>(</a:t>
            </a:r>
            <a:r>
              <a:rPr lang="zh-CN" altLang="en-US" sz="4000" b="1" dirty="0">
                <a:solidFill>
                  <a:schemeClr val="bg1"/>
                </a:solidFill>
                <a:effectLst>
                  <a:outerShdw blurRad="38100" dist="38100" dir="2700000" algn="tl">
                    <a:srgbClr val="DDDDDD"/>
                  </a:outerShdw>
                </a:effectLst>
                <a:cs typeface="Arial" charset="0"/>
              </a:rPr>
              <a:t>马可福音</a:t>
            </a:r>
            <a:r>
              <a:rPr lang="en-US" altLang="ja-JP" sz="4000" b="1" dirty="0">
                <a:solidFill>
                  <a:schemeClr val="bg1"/>
                </a:solidFill>
                <a:effectLst>
                  <a:outerShdw blurRad="38100" dist="38100" dir="2700000" algn="tl">
                    <a:srgbClr val="DDDDDD"/>
                  </a:outerShdw>
                </a:effectLst>
                <a:cs typeface="Arial" charset="0"/>
              </a:rPr>
              <a:t> 11:1-11)</a:t>
            </a:r>
          </a:p>
          <a:p>
            <a:pPr>
              <a:defRPr/>
            </a:pPr>
            <a:endParaRPr lang="en-US" altLang="zh-CN" sz="4000" b="1" dirty="0">
              <a:solidFill>
                <a:schemeClr val="bg1"/>
              </a:solidFill>
              <a:effectLst>
                <a:outerShdw blurRad="38100" dist="38100" dir="2700000" algn="tl">
                  <a:srgbClr val="DDDDDD"/>
                </a:outerShdw>
              </a:effectLst>
              <a:cs typeface="Arial" charset="0"/>
            </a:endParaRPr>
          </a:p>
          <a:p>
            <a:pPr>
              <a:buFont typeface="Arial" charset="0"/>
              <a:buAutoNum type="alphaUcPeriod" startAt="2"/>
              <a:defRPr/>
            </a:pPr>
            <a:r>
              <a:rPr lang="zh-CN" altLang="en-US" sz="4000" b="1" dirty="0">
                <a:solidFill>
                  <a:schemeClr val="bg1"/>
                </a:solidFill>
                <a:effectLst>
                  <a:outerShdw blurRad="38100" dist="38100" dir="2700000" algn="tl">
                    <a:srgbClr val="DDDDDD"/>
                  </a:outerShdw>
                </a:effectLst>
                <a:cs typeface="Arial" charset="0"/>
              </a:rPr>
              <a:t>预言</a:t>
            </a:r>
            <a:r>
              <a:rPr lang="en-US" altLang="ja-JP" sz="4000" b="1" dirty="0">
                <a:solidFill>
                  <a:schemeClr val="bg1"/>
                </a:solidFill>
                <a:effectLst>
                  <a:outerShdw blurRad="38100" dist="38100" dir="2700000" algn="tl">
                    <a:srgbClr val="DDDDDD"/>
                  </a:outerShdw>
                </a:effectLst>
                <a:cs typeface="Arial" charset="0"/>
              </a:rPr>
              <a:t>: </a:t>
            </a:r>
            <a:r>
              <a:rPr lang="zh-CN" altLang="en-US" sz="4000" b="1" dirty="0">
                <a:solidFill>
                  <a:schemeClr val="bg1"/>
                </a:solidFill>
                <a:effectLst>
                  <a:outerShdw blurRad="38100" dist="38100" dir="2700000" algn="tl">
                    <a:srgbClr val="DDDDDD"/>
                  </a:outerShdw>
                </a:effectLst>
                <a:cs typeface="Arial" charset="0"/>
              </a:rPr>
              <a:t>天上的宝座</a:t>
            </a:r>
            <a:br>
              <a:rPr lang="en-US" altLang="ja-JP" sz="4000" b="1" dirty="0">
                <a:solidFill>
                  <a:schemeClr val="bg1"/>
                </a:solidFill>
                <a:effectLst>
                  <a:outerShdw blurRad="38100" dist="38100" dir="2700000" algn="tl">
                    <a:srgbClr val="DDDDDD"/>
                  </a:outerShdw>
                </a:effectLst>
                <a:cs typeface="Arial" charset="0"/>
              </a:rPr>
            </a:br>
            <a:r>
              <a:rPr lang="en-US" altLang="ja-JP" sz="4000" b="1" dirty="0">
                <a:solidFill>
                  <a:schemeClr val="bg1"/>
                </a:solidFill>
                <a:effectLst>
                  <a:outerShdw blurRad="38100" dist="38100" dir="2700000" algn="tl">
                    <a:srgbClr val="DDDDDD"/>
                  </a:outerShdw>
                </a:effectLst>
                <a:cs typeface="Arial" charset="0"/>
              </a:rPr>
              <a:t>(</a:t>
            </a:r>
            <a:r>
              <a:rPr lang="zh-CN" altLang="en-US" sz="4000" b="1" dirty="0">
                <a:solidFill>
                  <a:schemeClr val="bg1"/>
                </a:solidFill>
                <a:effectLst>
                  <a:outerShdw blurRad="38100" dist="38100" dir="2700000" algn="tl">
                    <a:srgbClr val="DDDDDD"/>
                  </a:outerShdw>
                </a:effectLst>
                <a:cs typeface="Arial" charset="0"/>
              </a:rPr>
              <a:t>启示录</a:t>
            </a:r>
            <a:r>
              <a:rPr lang="en-US" altLang="ja-JP" sz="4000" b="1" dirty="0">
                <a:solidFill>
                  <a:schemeClr val="bg1"/>
                </a:solidFill>
                <a:effectLst>
                  <a:outerShdw blurRad="38100" dist="38100" dir="2700000" algn="tl">
                    <a:srgbClr val="DDDDDD"/>
                  </a:outerShdw>
                </a:effectLst>
                <a:cs typeface="Arial" charset="0"/>
              </a:rPr>
              <a:t> 4:1-11)</a:t>
            </a:r>
          </a:p>
          <a:p>
            <a:pPr>
              <a:buFont typeface="Arial" charset="0"/>
              <a:buAutoNum type="alphaUcPeriod" startAt="2"/>
              <a:defRPr/>
            </a:pPr>
            <a:endParaRPr lang="en-US" altLang="zh-CN" sz="4000" b="1" dirty="0">
              <a:solidFill>
                <a:schemeClr val="bg1"/>
              </a:solidFill>
              <a:effectLst>
                <a:outerShdw blurRad="38100" dist="38100" dir="2700000" algn="tl">
                  <a:srgbClr val="DDDDDD"/>
                </a:outerShdw>
              </a:effectLst>
              <a:cs typeface="Arial" charset="0"/>
            </a:endParaRPr>
          </a:p>
          <a:p>
            <a:pPr>
              <a:buFont typeface="Arial" charset="0"/>
              <a:buAutoNum type="alphaUcPeriod" startAt="2"/>
              <a:defRPr/>
            </a:pPr>
            <a:r>
              <a:rPr lang="zh-CN" altLang="en-US" sz="4000" b="1" dirty="0">
                <a:solidFill>
                  <a:schemeClr val="bg1"/>
                </a:solidFill>
                <a:effectLst>
                  <a:outerShdw blurRad="38100" dist="38100" dir="2700000" algn="tl">
                    <a:srgbClr val="DDDDDD"/>
                  </a:outerShdw>
                </a:effectLst>
                <a:cs typeface="Arial" charset="0"/>
              </a:rPr>
              <a:t>哀歌</a:t>
            </a:r>
            <a:r>
              <a:rPr lang="en-US" altLang="ja-JP" sz="4000" b="1" dirty="0">
                <a:solidFill>
                  <a:schemeClr val="bg1"/>
                </a:solidFill>
                <a:effectLst>
                  <a:outerShdw blurRad="38100" dist="38100" dir="2700000" algn="tl">
                    <a:srgbClr val="DDDDDD"/>
                  </a:outerShdw>
                </a:effectLst>
                <a:cs typeface="Arial" charset="0"/>
              </a:rPr>
              <a:t>: </a:t>
            </a:r>
            <a:r>
              <a:rPr lang="zh-CN" altLang="en-US" sz="4000" b="1" dirty="0">
                <a:solidFill>
                  <a:schemeClr val="bg1"/>
                </a:solidFill>
                <a:effectLst>
                  <a:outerShdw blurRad="38100" dist="38100" dir="2700000" algn="tl">
                    <a:srgbClr val="DDDDDD"/>
                  </a:outerShdw>
                </a:effectLst>
                <a:cs typeface="Arial" charset="0"/>
              </a:rPr>
              <a:t>祈求帮助</a:t>
            </a:r>
            <a:br>
              <a:rPr lang="en-US" altLang="ja-JP" sz="4000" b="1" dirty="0">
                <a:solidFill>
                  <a:schemeClr val="bg1"/>
                </a:solidFill>
                <a:effectLst>
                  <a:outerShdw blurRad="38100" dist="38100" dir="2700000" algn="tl">
                    <a:srgbClr val="DDDDDD"/>
                  </a:outerShdw>
                </a:effectLst>
                <a:cs typeface="Arial" charset="0"/>
              </a:rPr>
            </a:br>
            <a:r>
              <a:rPr lang="en-US" altLang="ja-JP" sz="4000" b="1" dirty="0">
                <a:solidFill>
                  <a:schemeClr val="bg1"/>
                </a:solidFill>
                <a:effectLst>
                  <a:outerShdw blurRad="38100" dist="38100" dir="2700000" algn="tl">
                    <a:srgbClr val="DDDDDD"/>
                  </a:outerShdw>
                </a:effectLst>
                <a:cs typeface="Arial" charset="0"/>
              </a:rPr>
              <a:t>(</a:t>
            </a:r>
            <a:r>
              <a:rPr lang="zh-CN" altLang="en-US" sz="4000" b="1" dirty="0">
                <a:solidFill>
                  <a:schemeClr val="bg1"/>
                </a:solidFill>
                <a:effectLst>
                  <a:outerShdw blurRad="38100" dist="38100" dir="2700000" algn="tl">
                    <a:srgbClr val="DDDDDD"/>
                  </a:outerShdw>
                </a:effectLst>
                <a:cs typeface="Arial" charset="0"/>
              </a:rPr>
              <a:t>诗篇</a:t>
            </a:r>
            <a:r>
              <a:rPr lang="en-US" altLang="ja-JP" sz="4000" b="1" dirty="0">
                <a:solidFill>
                  <a:schemeClr val="bg1"/>
                </a:solidFill>
                <a:effectLst>
                  <a:outerShdw blurRad="38100" dist="38100" dir="2700000" algn="tl">
                    <a:srgbClr val="DDDDDD"/>
                  </a:outerShdw>
                </a:effectLst>
                <a:cs typeface="Arial" charset="0"/>
              </a:rPr>
              <a:t> 70)</a:t>
            </a:r>
            <a:endParaRPr lang="en-US" altLang="zh-CN" dirty="0">
              <a:effectLst>
                <a:outerShdw blurRad="38100" dist="38100" dir="2700000" algn="tl">
                  <a:srgbClr val="DDDDDD"/>
                </a:outerShdw>
              </a:effectLst>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wipe(down)">
                                      <p:cBhvr>
                                        <p:cTn id="7" dur="500"/>
                                        <p:tgtEl>
                                          <p:spTgt spid="235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8">
                                            <p:txEl>
                                              <p:pRg st="2" end="2"/>
                                            </p:txEl>
                                          </p:spTgt>
                                        </p:tgtEl>
                                        <p:attrNameLst>
                                          <p:attrName>style.visibility</p:attrName>
                                        </p:attrNameLst>
                                      </p:cBhvr>
                                      <p:to>
                                        <p:strVal val="visible"/>
                                      </p:to>
                                    </p:set>
                                    <p:animEffect transition="in" filter="wipe(down)">
                                      <p:cBhvr>
                                        <p:cTn id="12" dur="500"/>
                                        <p:tgtEl>
                                          <p:spTgt spid="2355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8">
                                            <p:txEl>
                                              <p:pRg st="4" end="4"/>
                                            </p:txEl>
                                          </p:spTgt>
                                        </p:tgtEl>
                                        <p:attrNameLst>
                                          <p:attrName>style.visibility</p:attrName>
                                        </p:attrNameLst>
                                      </p:cBhvr>
                                      <p:to>
                                        <p:strVal val="visible"/>
                                      </p:to>
                                    </p:set>
                                    <p:animEffect transition="in" filter="wipe(down)">
                                      <p:cBhvr>
                                        <p:cTn id="17" dur="500"/>
                                        <p:tgtEl>
                                          <p:spTgt spid="235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idx="4294967295"/>
          </p:nvPr>
        </p:nvSpPr>
        <p:spPr/>
        <p:txBody>
          <a:bodyPr/>
          <a:lstStyle/>
          <a:p>
            <a:pPr eaLnBrk="1" hangingPunct="1"/>
            <a:r>
              <a:rPr lang="en-US" altLang="zh-CN">
                <a:latin typeface="Arial" charset="0"/>
              </a:rPr>
              <a:t>Black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eaLnBrk="1" hangingPunct="1"/>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讲道链接地址</a:t>
            </a:r>
            <a:r>
              <a:rPr lang="zh-CN" altLang="en-US" sz="3200" b="1" dirty="0">
                <a:solidFill>
                  <a:srgbClr val="FFFFFF"/>
                </a:solidFill>
                <a:latin typeface="Arial" charset="0"/>
              </a:rPr>
              <a:t>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24718101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248025" y="1330325"/>
            <a:ext cx="5861050" cy="2374900"/>
          </a:xfrm>
        </p:spPr>
        <p:txBody>
          <a:bodyPr/>
          <a:lstStyle/>
          <a:p>
            <a:pPr eaLnBrk="1" hangingPunct="1"/>
            <a:r>
              <a:rPr lang="zh-TW" altLang="en-US" sz="5400" b="1">
                <a:solidFill>
                  <a:schemeClr val="bg1"/>
                </a:solidFill>
                <a:latin typeface="Arial" charset="0"/>
                <a:ea typeface="ＭＳ Ｐゴシック" charset="0"/>
                <a:cs typeface="ＭＳ Ｐゴシック" charset="0"/>
              </a:rPr>
              <a:t>那么我们应如何正确的读经文呢？</a:t>
            </a:r>
            <a:endParaRPr lang="en-US" sz="5400" b="1">
              <a:solidFill>
                <a:schemeClr val="bg1"/>
              </a:solidFill>
              <a:latin typeface="Arial" charset="0"/>
              <a:ea typeface="ＭＳ Ｐゴシック" charset="0"/>
              <a:cs typeface="ＭＳ Ｐゴシック" charset="0"/>
            </a:endParaRPr>
          </a:p>
        </p:txBody>
      </p:sp>
      <p:sp>
        <p:nvSpPr>
          <p:cNvPr id="243715" name="Rectangle 3"/>
          <p:cNvSpPr>
            <a:spLocks noGrp="1" noChangeArrowheads="1"/>
          </p:cNvSpPr>
          <p:nvPr>
            <p:ph type="subTitle" idx="1"/>
          </p:nvPr>
        </p:nvSpPr>
        <p:spPr>
          <a:xfrm>
            <a:off x="3417888" y="4162425"/>
            <a:ext cx="5522912" cy="2362200"/>
          </a:xfrm>
        </p:spPr>
        <p:txBody>
          <a:bodyPr/>
          <a:lstStyle/>
          <a:p>
            <a:pPr eaLnBrk="1" hangingPunct="1"/>
            <a:r>
              <a:rPr lang="zh-TW" altLang="en-US" sz="4000" b="1" dirty="0">
                <a:solidFill>
                  <a:schemeClr val="bg1"/>
                </a:solidFill>
                <a:latin typeface="Arial" charset="0"/>
                <a:ea typeface="ＭＳ Ｐゴシック" charset="0"/>
                <a:cs typeface="ＭＳ Ｐゴシック" charset="0"/>
              </a:rPr>
              <a:t>让我们来看一些问题</a:t>
            </a:r>
          </a:p>
          <a:p>
            <a:pPr eaLnBrk="1" hangingPunct="1"/>
            <a:r>
              <a:rPr lang="zh-TW" altLang="en-US" sz="4000" b="1" dirty="0">
                <a:solidFill>
                  <a:schemeClr val="bg1"/>
                </a:solidFill>
                <a:latin typeface="Arial" charset="0"/>
                <a:ea typeface="ＭＳ Ｐゴシック" charset="0"/>
                <a:cs typeface="ＭＳ Ｐゴシック" charset="0"/>
              </a:rPr>
              <a:t>及其解决方法</a:t>
            </a:r>
            <a:r>
              <a:rPr lang="en-US" altLang="zh-TW" sz="4000" b="1" dirty="0">
                <a:solidFill>
                  <a:schemeClr val="bg1"/>
                </a:solidFill>
                <a:latin typeface="Arial" charset="0"/>
                <a:ea typeface="ＭＳ Ｐゴシック" charset="0"/>
                <a:cs typeface="ＭＳ Ｐゴシック" charset="0"/>
              </a:rPr>
              <a:t>…</a:t>
            </a:r>
          </a:p>
        </p:txBody>
      </p:sp>
      <p:sp>
        <p:nvSpPr>
          <p:cNvPr id="106500"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rPr>
              <a:t>9</a:t>
            </a:r>
          </a:p>
        </p:txBody>
      </p:sp>
      <p:pic>
        <p:nvPicPr>
          <p:cNvPr id="10650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1196975"/>
            <a:ext cx="3529013" cy="332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arn(inHorizontal)">
                                      <p:cBhvr>
                                        <p:cTn id="7" dur="500"/>
                                        <p:tgtEl>
                                          <p:spTgt spid="243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barn(inHorizontal)">
                                      <p:cBhvr>
                                        <p:cTn id="12" dur="500"/>
                                        <p:tgtEl>
                                          <p:spTgt spid="2437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ctrTitle"/>
          </p:nvPr>
        </p:nvSpPr>
        <p:spPr>
          <a:xfrm>
            <a:off x="381000" y="1143000"/>
            <a:ext cx="8534400" cy="1752600"/>
          </a:xfrm>
        </p:spPr>
        <p:txBody>
          <a:bodyPr/>
          <a:lstStyle/>
          <a:p>
            <a:pPr eaLnBrk="1" hangingPunct="1"/>
            <a:r>
              <a:rPr lang="en-US" altLang="zh-CN" sz="4000" b="1" dirty="0">
                <a:latin typeface="Arial" charset="0"/>
                <a:ea typeface="ＭＳ Ｐゴシック" charset="0"/>
                <a:cs typeface="Arial" charset="0"/>
              </a:rPr>
              <a:t>A.	</a:t>
            </a:r>
            <a:r>
              <a:rPr lang="zh-CN" altLang="en-US" sz="4000" b="1" dirty="0">
                <a:latin typeface="Arial" charset="0"/>
                <a:ea typeface="ＭＳ Ｐゴシック" charset="0"/>
                <a:cs typeface="Arial" charset="0"/>
              </a:rPr>
              <a:t>经文阅读通常与当天早上的信息无关。</a:t>
            </a:r>
            <a:endParaRPr lang="en-US" sz="4000" b="1" dirty="0">
              <a:latin typeface="Arial" charset="0"/>
              <a:ea typeface="ＭＳ Ｐゴシック" charset="0"/>
              <a:cs typeface="Arial" charset="0"/>
            </a:endParaRPr>
          </a:p>
        </p:txBody>
      </p:sp>
      <p:sp>
        <p:nvSpPr>
          <p:cNvPr id="108547"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endParaRPr lang="en-US">
              <a:solidFill>
                <a:srgbClr val="000000"/>
              </a:solidFill>
              <a:cs typeface="Arial" charset="0"/>
            </a:endParaRPr>
          </a:p>
        </p:txBody>
      </p:sp>
      <p:pic>
        <p:nvPicPr>
          <p:cNvPr id="108548" name="Picture 7" descr="oth-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068638"/>
            <a:ext cx="2355850" cy="235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549" name="Picture 8" descr="image0099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213100"/>
            <a:ext cx="2557462"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1EC71-7104-0F62-286D-81B78AB30DFF}"/>
            </a:ext>
          </a:extLst>
        </p:cNvPr>
        <p:cNvGrpSpPr/>
        <p:nvPr/>
      </p:nvGrpSpPr>
      <p:grpSpPr>
        <a:xfrm>
          <a:off x="0" y="0"/>
          <a:ext cx="0" cy="0"/>
          <a:chOff x="0" y="0"/>
          <a:chExt cx="0" cy="0"/>
        </a:xfrm>
      </p:grpSpPr>
      <p:sp>
        <p:nvSpPr>
          <p:cNvPr id="108545" name="Rectangle 2">
            <a:extLst>
              <a:ext uri="{FF2B5EF4-FFF2-40B4-BE49-F238E27FC236}">
                <a16:creationId xmlns:a16="http://schemas.microsoft.com/office/drawing/2014/main" id="{D16D4647-4CD5-7E18-6CF5-1C51A16DE233}"/>
              </a:ext>
            </a:extLst>
          </p:cNvPr>
          <p:cNvSpPr>
            <a:spLocks noGrp="1" noChangeArrowheads="1"/>
          </p:cNvSpPr>
          <p:nvPr>
            <p:ph type="ctrTitle"/>
          </p:nvPr>
        </p:nvSpPr>
        <p:spPr>
          <a:xfrm>
            <a:off x="381000" y="1143000"/>
            <a:ext cx="8534400" cy="1752600"/>
          </a:xfrm>
        </p:spPr>
        <p:txBody>
          <a:bodyPr/>
          <a:lstStyle/>
          <a:p>
            <a:pPr eaLnBrk="1" hangingPunct="1"/>
            <a:r>
              <a:rPr lang="en-US" altLang="zh-CN" sz="4000" b="1" dirty="0">
                <a:latin typeface="Arial" charset="0"/>
                <a:ea typeface="ＭＳ Ｐゴシック" charset="0"/>
                <a:cs typeface="Arial" charset="0"/>
              </a:rPr>
              <a:t>A.	</a:t>
            </a:r>
            <a:r>
              <a:rPr lang="zh-CN" altLang="en-US" sz="4000" b="1" dirty="0">
                <a:latin typeface="Arial" charset="0"/>
                <a:ea typeface="ＭＳ Ｐゴシック" charset="0"/>
                <a:cs typeface="Arial" charset="0"/>
              </a:rPr>
              <a:t>经文阅读通常与当天早上的信息无关。</a:t>
            </a:r>
            <a:endParaRPr lang="en-US" sz="4000" b="1" dirty="0">
              <a:latin typeface="Arial" charset="0"/>
              <a:ea typeface="ＭＳ Ｐゴシック" charset="0"/>
              <a:cs typeface="Arial" charset="0"/>
            </a:endParaRPr>
          </a:p>
        </p:txBody>
      </p:sp>
      <p:sp>
        <p:nvSpPr>
          <p:cNvPr id="6148" name="Rectangle 4">
            <a:extLst>
              <a:ext uri="{FF2B5EF4-FFF2-40B4-BE49-F238E27FC236}">
                <a16:creationId xmlns:a16="http://schemas.microsoft.com/office/drawing/2014/main" id="{C5287CBD-34F8-30C4-B19E-D3B12C97D7FD}"/>
              </a:ext>
            </a:extLst>
          </p:cNvPr>
          <p:cNvSpPr>
            <a:spLocks noGrp="1" noChangeArrowheads="1"/>
          </p:cNvSpPr>
          <p:nvPr>
            <p:ph type="subTitle" idx="1"/>
          </p:nvPr>
        </p:nvSpPr>
        <p:spPr>
          <a:xfrm>
            <a:off x="76200" y="5029200"/>
            <a:ext cx="9032875" cy="1219200"/>
          </a:xfrm>
          <a:noFill/>
        </p:spPr>
        <p:txBody>
          <a:bodyPr anchor="ctr"/>
          <a:lstStyle/>
          <a:p>
            <a:pPr eaLnBrk="1" hangingPunct="1">
              <a:spcBef>
                <a:spcPct val="0"/>
              </a:spcBef>
            </a:pPr>
            <a:r>
              <a:rPr lang="zh-CN" altLang="en-US" sz="4000" b="1">
                <a:solidFill>
                  <a:schemeClr val="tx2"/>
                </a:solidFill>
                <a:latin typeface="Arial" charset="0"/>
                <a:ea typeface="ＭＳ Ｐゴシック" charset="0"/>
                <a:cs typeface="Arial" charset="0"/>
              </a:rPr>
              <a:t>这两者之间应是有关联的</a:t>
            </a:r>
            <a:r>
              <a:rPr lang="en-US" altLang="ja-JP" sz="4000" b="1">
                <a:solidFill>
                  <a:schemeClr val="tx2"/>
                </a:solidFill>
                <a:latin typeface="Arial" charset="0"/>
                <a:ea typeface="ＭＳ Ｐゴシック" charset="0"/>
                <a:cs typeface="Arial" charset="0"/>
              </a:rPr>
              <a:t>!</a:t>
            </a:r>
            <a:endParaRPr lang="en-US" altLang="zh-CN" sz="4000" b="1">
              <a:solidFill>
                <a:schemeClr val="tx2"/>
              </a:solidFill>
              <a:latin typeface="Arial" charset="0"/>
              <a:ea typeface="ＭＳ Ｐゴシック" charset="0"/>
              <a:cs typeface="Arial" charset="0"/>
            </a:endParaRPr>
          </a:p>
        </p:txBody>
      </p:sp>
      <p:sp>
        <p:nvSpPr>
          <p:cNvPr id="108547" name="Text Box 6">
            <a:extLst>
              <a:ext uri="{FF2B5EF4-FFF2-40B4-BE49-F238E27FC236}">
                <a16:creationId xmlns:a16="http://schemas.microsoft.com/office/drawing/2014/main" id="{186FB11D-4215-BCDF-3C38-AA1F14B24BB5}"/>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endParaRPr lang="en-US">
              <a:solidFill>
                <a:srgbClr val="000000"/>
              </a:solidFill>
              <a:cs typeface="Arial" charset="0"/>
            </a:endParaRPr>
          </a:p>
        </p:txBody>
      </p:sp>
      <p:pic>
        <p:nvPicPr>
          <p:cNvPr id="108548" name="Picture 7" descr="oth-checklist">
            <a:extLst>
              <a:ext uri="{FF2B5EF4-FFF2-40B4-BE49-F238E27FC236}">
                <a16:creationId xmlns:a16="http://schemas.microsoft.com/office/drawing/2014/main" id="{585CD737-956F-7C8A-231A-A48A3A2D2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068638"/>
            <a:ext cx="2355850" cy="235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8549" name="Picture 8" descr="image009999">
            <a:extLst>
              <a:ext uri="{FF2B5EF4-FFF2-40B4-BE49-F238E27FC236}">
                <a16:creationId xmlns:a16="http://schemas.microsoft.com/office/drawing/2014/main" id="{59C48C0F-CADC-E73D-4E88-D5C4DF253E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213100"/>
            <a:ext cx="2557462" cy="201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275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059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204325" cy="515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5" name="Rectangle 2"/>
          <p:cNvSpPr>
            <a:spLocks noGrp="1" noChangeArrowheads="1"/>
          </p:cNvSpPr>
          <p:nvPr>
            <p:ph type="ctrTitle"/>
          </p:nvPr>
        </p:nvSpPr>
        <p:spPr>
          <a:xfrm>
            <a:off x="381000" y="476250"/>
            <a:ext cx="8534400" cy="1981200"/>
          </a:xfrm>
        </p:spPr>
        <p:txBody>
          <a:bodyPr/>
          <a:lstStyle/>
          <a:p>
            <a:pPr eaLnBrk="1" hangingPunct="1">
              <a:defRPr/>
            </a:pPr>
            <a:r>
              <a:rPr lang="en-US" altLang="zh-TW" sz="4000" b="1" dirty="0">
                <a:solidFill>
                  <a:srgbClr val="FFFFFF"/>
                </a:solidFill>
                <a:effectLst>
                  <a:glow rad="165100">
                    <a:schemeClr val="tx1"/>
                  </a:glow>
                </a:effectLst>
                <a:latin typeface="Arial" charset="0"/>
                <a:ea typeface="ＭＳ Ｐゴシック" charset="0"/>
                <a:cs typeface="Arial" charset="0"/>
              </a:rPr>
              <a:t>B.	</a:t>
            </a:r>
            <a:r>
              <a:rPr lang="zh-TW" altLang="en-US" sz="4000" b="1" dirty="0">
                <a:solidFill>
                  <a:srgbClr val="FFFFFF"/>
                </a:solidFill>
                <a:effectLst>
                  <a:glow rad="165100">
                    <a:schemeClr val="tx1"/>
                  </a:glow>
                </a:effectLst>
                <a:latin typeface="Arial" charset="0"/>
                <a:ea typeface="ＭＳ Ｐゴシック" charset="0"/>
                <a:cs typeface="Arial" charset="0"/>
              </a:rPr>
              <a:t>我们没有很清楚的将经文出处指明，因此很多时候会众需要互相询问哪段经文。</a:t>
            </a:r>
            <a:endParaRPr lang="en-US" sz="4000" b="1" dirty="0">
              <a:solidFill>
                <a:srgbClr val="FFFFFF"/>
              </a:solidFill>
              <a:effectLst>
                <a:glow rad="165100">
                  <a:schemeClr val="tx1"/>
                </a:glow>
              </a:effectLst>
              <a:latin typeface="Arial" charset="0"/>
              <a:ea typeface="ＭＳ Ｐゴシック" charset="0"/>
              <a:cs typeface="Arial" charset="0"/>
            </a:endParaRPr>
          </a:p>
        </p:txBody>
      </p:sp>
      <p:sp>
        <p:nvSpPr>
          <p:cNvPr id="47108"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b="1">
                <a:solidFill>
                  <a:srgbClr val="FFFFFF"/>
                </a:solidFill>
                <a:effectLst>
                  <a:glow rad="165100">
                    <a:srgbClr val="000000"/>
                  </a:glow>
                </a:effectLst>
                <a:cs typeface="Arial" charset="0"/>
              </a:rPr>
              <a:t>9</a:t>
            </a:r>
            <a:endParaRPr lang="en-US">
              <a:solidFill>
                <a:srgbClr val="FFFFFF"/>
              </a:solidFill>
              <a:effectLst>
                <a:glow rad="165100">
                  <a:srgbClr val="000000"/>
                </a:glow>
              </a:effectLst>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597E9D-53B5-4481-A294-25DCE8957EEA}"/>
            </a:ext>
          </a:extLst>
        </p:cNvPr>
        <p:cNvGrpSpPr/>
        <p:nvPr/>
      </p:nvGrpSpPr>
      <p:grpSpPr>
        <a:xfrm>
          <a:off x="0" y="0"/>
          <a:ext cx="0" cy="0"/>
          <a:chOff x="0" y="0"/>
          <a:chExt cx="0" cy="0"/>
        </a:xfrm>
      </p:grpSpPr>
      <p:pic>
        <p:nvPicPr>
          <p:cNvPr id="110594" name="Picture 2">
            <a:extLst>
              <a:ext uri="{FF2B5EF4-FFF2-40B4-BE49-F238E27FC236}">
                <a16:creationId xmlns:a16="http://schemas.microsoft.com/office/drawing/2014/main" id="{C17397CD-656E-F4A9-C34E-9793DD36BE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204325"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5" name="Rectangle 2">
            <a:extLst>
              <a:ext uri="{FF2B5EF4-FFF2-40B4-BE49-F238E27FC236}">
                <a16:creationId xmlns:a16="http://schemas.microsoft.com/office/drawing/2014/main" id="{52D95600-6225-9A56-47BE-BF547CD10F14}"/>
              </a:ext>
            </a:extLst>
          </p:cNvPr>
          <p:cNvSpPr>
            <a:spLocks noGrp="1" noChangeArrowheads="1"/>
          </p:cNvSpPr>
          <p:nvPr>
            <p:ph type="ctrTitle"/>
          </p:nvPr>
        </p:nvSpPr>
        <p:spPr>
          <a:xfrm>
            <a:off x="381000" y="476250"/>
            <a:ext cx="8534400" cy="1981200"/>
          </a:xfrm>
        </p:spPr>
        <p:txBody>
          <a:bodyPr/>
          <a:lstStyle/>
          <a:p>
            <a:pPr eaLnBrk="1" hangingPunct="1">
              <a:defRPr/>
            </a:pPr>
            <a:r>
              <a:rPr lang="en-US" altLang="zh-TW" sz="4000" b="1" dirty="0">
                <a:solidFill>
                  <a:srgbClr val="FFFFFF"/>
                </a:solidFill>
                <a:effectLst>
                  <a:glow rad="165100">
                    <a:schemeClr val="tx1"/>
                  </a:glow>
                </a:effectLst>
                <a:latin typeface="Arial" charset="0"/>
                <a:ea typeface="ＭＳ Ｐゴシック" charset="0"/>
                <a:cs typeface="Arial" charset="0"/>
              </a:rPr>
              <a:t>B.	</a:t>
            </a:r>
            <a:r>
              <a:rPr lang="zh-TW" altLang="en-US" sz="4000" b="1" dirty="0">
                <a:solidFill>
                  <a:srgbClr val="FFFFFF"/>
                </a:solidFill>
                <a:effectLst>
                  <a:glow rad="165100">
                    <a:schemeClr val="tx1"/>
                  </a:glow>
                </a:effectLst>
                <a:latin typeface="Arial" charset="0"/>
                <a:ea typeface="ＭＳ Ｐゴシック" charset="0"/>
                <a:cs typeface="Arial" charset="0"/>
              </a:rPr>
              <a:t>我们没有很清楚的将经文出处指明，因此很多时候会众需要互相询问哪段经文。</a:t>
            </a:r>
            <a:endParaRPr lang="en-US" sz="4000" b="1" dirty="0">
              <a:solidFill>
                <a:srgbClr val="FFFFFF"/>
              </a:solidFill>
              <a:effectLst>
                <a:glow rad="165100">
                  <a:schemeClr val="tx1"/>
                </a:glow>
              </a:effectLst>
              <a:latin typeface="Arial" charset="0"/>
              <a:ea typeface="ＭＳ Ｐゴシック" charset="0"/>
              <a:cs typeface="Arial" charset="0"/>
            </a:endParaRPr>
          </a:p>
        </p:txBody>
      </p:sp>
      <p:sp>
        <p:nvSpPr>
          <p:cNvPr id="225284" name="Rectangle 4">
            <a:extLst>
              <a:ext uri="{FF2B5EF4-FFF2-40B4-BE49-F238E27FC236}">
                <a16:creationId xmlns:a16="http://schemas.microsoft.com/office/drawing/2014/main" id="{15C7F350-2B62-33EF-F25C-1E763EA74940}"/>
              </a:ext>
            </a:extLst>
          </p:cNvPr>
          <p:cNvSpPr>
            <a:spLocks noGrp="1" noChangeArrowheads="1"/>
          </p:cNvSpPr>
          <p:nvPr>
            <p:ph type="subTitle" idx="1"/>
          </p:nvPr>
        </p:nvSpPr>
        <p:spPr>
          <a:xfrm>
            <a:off x="0" y="4968552"/>
            <a:ext cx="9144000" cy="1772816"/>
          </a:xfrm>
        </p:spPr>
        <p:txBody>
          <a:bodyPr anchor="ctr"/>
          <a:lstStyle/>
          <a:p>
            <a:pPr eaLnBrk="1" hangingPunct="1">
              <a:spcBef>
                <a:spcPct val="0"/>
              </a:spcBef>
              <a:defRPr/>
            </a:pPr>
            <a:r>
              <a:rPr lang="zh-TW" altLang="en-US" sz="4000" b="1" dirty="0">
                <a:solidFill>
                  <a:srgbClr val="FFFFFF"/>
                </a:solidFill>
                <a:effectLst>
                  <a:glow rad="165100">
                    <a:schemeClr val="tx1"/>
                  </a:glow>
                </a:effectLst>
                <a:latin typeface="Arial" charset="0"/>
                <a:ea typeface="ＭＳ Ｐゴシック" charset="0"/>
                <a:cs typeface="Arial" charset="0"/>
              </a:rPr>
              <a:t>所以在引言中将经文出处宣布三次以便让那些没有听清楚的会众可以听到。</a:t>
            </a:r>
          </a:p>
        </p:txBody>
      </p:sp>
      <p:sp>
        <p:nvSpPr>
          <p:cNvPr id="47108" name="Text Box 6">
            <a:extLst>
              <a:ext uri="{FF2B5EF4-FFF2-40B4-BE49-F238E27FC236}">
                <a16:creationId xmlns:a16="http://schemas.microsoft.com/office/drawing/2014/main" id="{81420BBD-A241-C649-0522-C33C47CC1632}"/>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b="1">
                <a:solidFill>
                  <a:srgbClr val="FFFFFF"/>
                </a:solidFill>
                <a:effectLst>
                  <a:glow rad="165100">
                    <a:srgbClr val="000000"/>
                  </a:glow>
                </a:effectLst>
                <a:cs typeface="Arial" charset="0"/>
              </a:rPr>
              <a:t>9</a:t>
            </a:r>
            <a:endParaRPr lang="en-US">
              <a:solidFill>
                <a:srgbClr val="FFFFFF"/>
              </a:solidFill>
              <a:effectLst>
                <a:glow rad="165100">
                  <a:srgbClr val="000000"/>
                </a:glow>
              </a:effectLst>
              <a:cs typeface="Arial" charset="0"/>
            </a:endParaRPr>
          </a:p>
        </p:txBody>
      </p:sp>
    </p:spTree>
    <p:extLst>
      <p:ext uri="{BB962C8B-B14F-4D97-AF65-F5344CB8AC3E}">
        <p14:creationId xmlns:p14="http://schemas.microsoft.com/office/powerpoint/2010/main" val="3008461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2642"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endParaRPr lang="en-US">
              <a:solidFill>
                <a:srgbClr val="000000"/>
              </a:solidFill>
              <a:cs typeface="Arial" charset="0"/>
            </a:endParaRPr>
          </a:p>
        </p:txBody>
      </p:sp>
      <p:pic>
        <p:nvPicPr>
          <p:cNvPr id="227336" name="Picture 8" descr="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19400"/>
            <a:ext cx="1935163"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44" name="Rectangle 2"/>
          <p:cNvSpPr>
            <a:spLocks noGrp="1" noChangeArrowheads="1"/>
          </p:cNvSpPr>
          <p:nvPr>
            <p:ph type="ctrTitle"/>
          </p:nvPr>
        </p:nvSpPr>
        <p:spPr>
          <a:xfrm>
            <a:off x="0" y="990600"/>
            <a:ext cx="9144000" cy="1981200"/>
          </a:xfrm>
        </p:spPr>
        <p:txBody>
          <a:bodyPr/>
          <a:lstStyle/>
          <a:p>
            <a:pPr eaLnBrk="1" hangingPunct="1"/>
            <a:r>
              <a:rPr lang="en-US" altLang="zh-CN" sz="4000" b="1" dirty="0">
                <a:latin typeface="Arial" charset="0"/>
                <a:ea typeface="ＭＳ Ｐゴシック" charset="0"/>
                <a:cs typeface="Arial" charset="0"/>
              </a:rPr>
              <a:t>C.	</a:t>
            </a:r>
            <a:r>
              <a:rPr lang="zh-CN" altLang="en-US" sz="4000" b="1" dirty="0">
                <a:latin typeface="Arial" charset="0"/>
                <a:ea typeface="ＭＳ Ｐゴシック" charset="0"/>
                <a:cs typeface="Arial" charset="0"/>
              </a:rPr>
              <a:t>在会众还未翻到经文之前我们已经开始阅读。</a:t>
            </a:r>
            <a:endParaRPr lang="en-US" sz="4000" b="1" dirty="0">
              <a:latin typeface="Arial" charset="0"/>
              <a:ea typeface="ＭＳ Ｐゴシック" charset="0"/>
              <a:cs typeface="Arial"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aj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3205</TotalTime>
  <Words>1316</Words>
  <Application>Microsoft Macintosh PowerPoint</Application>
  <PresentationFormat>On-screen Show (4:3)</PresentationFormat>
  <Paragraphs>143</Paragraphs>
  <Slides>32</Slides>
  <Notes>31</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32</vt:i4>
      </vt:variant>
    </vt:vector>
  </HeadingPairs>
  <TitlesOfParts>
    <vt:vector size="49" baseType="lpstr">
      <vt:lpstr>ＭＳ Ｐゴシック</vt:lpstr>
      <vt:lpstr>SimSun</vt:lpstr>
      <vt:lpstr>Trajan</vt:lpstr>
      <vt:lpstr>Arial</vt:lpstr>
      <vt:lpstr>Book Antiqua</vt:lpstr>
      <vt:lpstr>Times New Roman</vt:lpstr>
      <vt:lpstr>Blank Presentation</vt:lpstr>
      <vt:lpstr>Default Design</vt:lpstr>
      <vt:lpstr>1_Default Design</vt:lpstr>
      <vt:lpstr>1_Blank Presentation</vt:lpstr>
      <vt:lpstr>2_Blank Presentation</vt:lpstr>
      <vt:lpstr>2_Default Design</vt:lpstr>
      <vt:lpstr>3_Blank Presentation</vt:lpstr>
      <vt:lpstr>4_Blank Presentation</vt:lpstr>
      <vt:lpstr>20_Default Design</vt:lpstr>
      <vt:lpstr>5_Blank Presentation</vt:lpstr>
      <vt:lpstr>6_Blank Presentation</vt:lpstr>
      <vt:lpstr>公众经文阅读</vt:lpstr>
      <vt:lpstr>摩门教阅读摩门书较多，阅读圣经较少</vt:lpstr>
      <vt:lpstr>讲章中最重要的部分…</vt:lpstr>
      <vt:lpstr>那么我们应如何正确的读经文呢？</vt:lpstr>
      <vt:lpstr>A. 经文阅读通常与当天早上的信息无关。</vt:lpstr>
      <vt:lpstr>A. 经文阅读通常与当天早上的信息无关。</vt:lpstr>
      <vt:lpstr>B. 我们没有很清楚的将经文出处指明，因此很多时候会众需要互相询问哪段经文。</vt:lpstr>
      <vt:lpstr>B. 我们没有很清楚的将经文出处指明，因此很多时候会众需要互相询问哪段经文。</vt:lpstr>
      <vt:lpstr>C. 在会众还未翻到经文之前我们已经开始阅读。</vt:lpstr>
      <vt:lpstr>C. 在会众还未翻到经文之前我们已经开始阅读。</vt:lpstr>
      <vt:lpstr>你如何晓得会众已在手机上找到经文？</vt:lpstr>
      <vt:lpstr>你如何晓得会众已在手机上找到经文？</vt:lpstr>
      <vt:lpstr>D. 我们不给相关背景来理解经文 (例如： 没有上下文直接读使徒行传14:21)。</vt:lpstr>
      <vt:lpstr>D. 我们不给相关背景来理解经文 (例如： 没有上下文直接读使徒行传14:21)。</vt:lpstr>
      <vt:lpstr>保罗与巴拿巴的第一次宣教之旅</vt:lpstr>
      <vt:lpstr>因缺少预备而读错 一些较难读的字。</vt:lpstr>
      <vt:lpstr>因缺少预备而读错 一些较难读的字。</vt:lpstr>
      <vt:lpstr>F. 我们注重错的字幕</vt:lpstr>
      <vt:lpstr>F. 我们注重错的字幕</vt:lpstr>
      <vt:lpstr>F. 我们注重错的字幕</vt:lpstr>
      <vt:lpstr>F. 我们注重错的字幕</vt:lpstr>
      <vt:lpstr>F. 我们强调一些不重要的字眼 (例如：加拉太书2:20的重音为 “舍” 不是 “为”；在出埃及记20:3重音为 “我” 不是 “别”)。</vt:lpstr>
      <vt:lpstr>F. 我们强调一些不重要的字眼 (例如：加拉太书2:20的重音为 “舍” 不是 “为”；在出埃及记20:3重音为 “我” 不是 “别”)。</vt:lpstr>
      <vt:lpstr>G. 读经文时只用一个音调。</vt:lpstr>
      <vt:lpstr>G. 读经文时只用一个音调。</vt:lpstr>
      <vt:lpstr>H. 当人们有着 “我知道该怎样读” 的态度时很难教导他们该如何读的更好。</vt:lpstr>
      <vt:lpstr>H. 当人们有着 “我知道该怎样读” 的态度时很难教导他们该如何读的更好。</vt:lpstr>
      <vt:lpstr>I. 我们以为每次结束都需要老生常谈的说 “愿神藉着阅读他的话语祝福更多。”</vt:lpstr>
      <vt:lpstr>I. 我们以为每次结束都需要老生常谈的说 “愿神藉着阅读他的话语祝福更多。”</vt:lpstr>
      <vt:lpstr>阅读经文</vt:lpstr>
      <vt:lpstr>Black</vt:lpstr>
      <vt:lpstr>讲道链接地址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Over White</dc:title>
  <dc:creator>Rick Griffith</dc:creator>
  <cp:lastModifiedBy>Rick Griffith</cp:lastModifiedBy>
  <cp:revision>112</cp:revision>
  <dcterms:created xsi:type="dcterms:W3CDTF">2005-08-24T10:09:52Z</dcterms:created>
  <dcterms:modified xsi:type="dcterms:W3CDTF">2026-07-06T18:48:44Z</dcterms:modified>
</cp:coreProperties>
</file>