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3.xml" ContentType="application/vnd.openxmlformats-officedocument.themeOverride+xml"/>
  <Override PartName="/ppt/notesSlides/notesSlide15.xml" ContentType="application/vnd.openxmlformats-officedocument.presentationml.notesSlide+xml"/>
  <Override PartName="/ppt/theme/themeOverride4.xml" ContentType="application/vnd.openxmlformats-officedocument.themeOverride+xml"/>
  <Override PartName="/ppt/notesSlides/notesSlide16.xml" ContentType="application/vnd.openxmlformats-officedocument.presentationml.notesSlide+xml"/>
  <Override PartName="/ppt/theme/themeOverride5.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72" r:id="rId3"/>
    <p:sldMasterId id="2147484080" r:id="rId4"/>
    <p:sldMasterId id="2147484092" r:id="rId5"/>
    <p:sldMasterId id="2147484104" r:id="rId6"/>
    <p:sldMasterId id="2147484116" r:id="rId7"/>
    <p:sldMasterId id="2147484128" r:id="rId8"/>
    <p:sldMasterId id="2147484262" r:id="rId9"/>
    <p:sldMasterId id="2147484274" r:id="rId10"/>
    <p:sldMasterId id="2147484286" r:id="rId11"/>
  </p:sldMasterIdLst>
  <p:notesMasterIdLst>
    <p:notesMasterId r:id="rId33"/>
  </p:notesMasterIdLst>
  <p:sldIdLst>
    <p:sldId id="295" r:id="rId12"/>
    <p:sldId id="282" r:id="rId13"/>
    <p:sldId id="264" r:id="rId14"/>
    <p:sldId id="283" r:id="rId15"/>
    <p:sldId id="284" r:id="rId16"/>
    <p:sldId id="285" r:id="rId17"/>
    <p:sldId id="286" r:id="rId18"/>
    <p:sldId id="287" r:id="rId19"/>
    <p:sldId id="288" r:id="rId20"/>
    <p:sldId id="289" r:id="rId21"/>
    <p:sldId id="281" r:id="rId22"/>
    <p:sldId id="290" r:id="rId23"/>
    <p:sldId id="275" r:id="rId24"/>
    <p:sldId id="297" r:id="rId25"/>
    <p:sldId id="291" r:id="rId26"/>
    <p:sldId id="292" r:id="rId27"/>
    <p:sldId id="293" r:id="rId28"/>
    <p:sldId id="278" r:id="rId29"/>
    <p:sldId id="265" r:id="rId30"/>
    <p:sldId id="279" r:id="rId31"/>
    <p:sldId id="296"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2956"/>
  </p:normalViewPr>
  <p:slideViewPr>
    <p:cSldViewPr>
      <p:cViewPr varScale="1">
        <p:scale>
          <a:sx n="103" d="100"/>
          <a:sy n="103" d="100"/>
        </p:scale>
        <p:origin x="232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99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595B3A37-8191-B843-8546-FA74142AF03A}" type="slidenum">
              <a:rPr lang="en-US"/>
              <a:pPr>
                <a:defRPr/>
              </a:pPr>
              <a:t>‹#›</a:t>
            </a:fld>
            <a:endParaRPr lang="en-US"/>
          </a:p>
        </p:txBody>
      </p:sp>
    </p:spTree>
    <p:extLst>
      <p:ext uri="{BB962C8B-B14F-4D97-AF65-F5344CB8AC3E}">
        <p14:creationId xmlns:p14="http://schemas.microsoft.com/office/powerpoint/2010/main" val="3212799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1DFD4FF-B786-0A4D-B80E-1EABD90BDA8E}" type="slidenum">
              <a:rPr lang="zh-CN" altLang="en-US" sz="1200"/>
              <a:pPr/>
              <a:t>1</a:t>
            </a:fld>
            <a:endParaRPr lang="en-US" altLang="zh-CN" sz="1200"/>
          </a:p>
        </p:txBody>
      </p:sp>
      <p:sp>
        <p:nvSpPr>
          <p:cNvPr id="101378" name="Rectangle 2"/>
          <p:cNvSpPr>
            <a:spLocks noGrp="1" noRot="1" noChangeAspect="1" noChangeArrowheads="1"/>
          </p:cNvSpPr>
          <p:nvPr>
            <p:ph type="sldImg"/>
          </p:nvPr>
        </p:nvSpPr>
        <p:spPr>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19DA1C-D626-1841-BA6C-0971071D2817}" type="slidenum">
              <a:rPr lang="en-US" sz="1200">
                <a:solidFill>
                  <a:srgbClr val="000000"/>
                </a:solidFill>
              </a:rPr>
              <a:pPr/>
              <a:t>10</a:t>
            </a:fld>
            <a:endParaRPr lang="en-US" sz="1200">
              <a:solidFill>
                <a:srgbClr val="000000"/>
              </a:solidFill>
            </a:endParaRPr>
          </a:p>
        </p:txBody>
      </p:sp>
      <p:sp>
        <p:nvSpPr>
          <p:cNvPr id="119810" name="Rectangle 2"/>
          <p:cNvSpPr>
            <a:spLocks noGrp="1" noRot="1" noChangeAspect="1" noChangeArrowheads="1"/>
          </p:cNvSpPr>
          <p:nvPr>
            <p:ph type="sldImg"/>
          </p:nvPr>
        </p:nvSpPr>
        <p:spPr>
          <a:solidFill>
            <a:srgbClr val="FFFFFF"/>
          </a:solidFill>
          <a:ln/>
        </p:spPr>
      </p:sp>
      <p:sp>
        <p:nvSpPr>
          <p:cNvPr id="1198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5AA5738-3A13-0840-9FC4-D6C8DD027D45}" type="slidenum">
              <a:rPr lang="en-US" sz="1200">
                <a:solidFill>
                  <a:srgbClr val="000000"/>
                </a:solidFill>
              </a:rPr>
              <a:pPr/>
              <a:t>12</a:t>
            </a:fld>
            <a:endParaRPr lang="en-US" sz="1200">
              <a:solidFill>
                <a:srgbClr val="000000"/>
              </a:solidFill>
            </a:endParaRPr>
          </a:p>
        </p:txBody>
      </p:sp>
      <p:sp>
        <p:nvSpPr>
          <p:cNvPr id="122882" name="Rectangle 2"/>
          <p:cNvSpPr>
            <a:spLocks noGrp="1" noRot="1" noChangeAspect="1" noChangeArrowheads="1"/>
          </p:cNvSpPr>
          <p:nvPr>
            <p:ph type="sldImg"/>
          </p:nvPr>
        </p:nvSpPr>
        <p:spPr>
          <a:solidFill>
            <a:srgbClr val="FFFFFF"/>
          </a:solidFill>
          <a:ln/>
        </p:spPr>
      </p:sp>
      <p:sp>
        <p:nvSpPr>
          <p:cNvPr id="1228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9859A81-2936-F44B-A2EB-474A08CD1FED}"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Note to Dr. Rick:</a:t>
            </a:r>
            <a:br>
              <a:rPr lang="en-US" dirty="0">
                <a:ea typeface="ＭＳ Ｐゴシック" charset="0"/>
                <a:cs typeface="ＭＳ Ｐゴシック" charset="0"/>
              </a:rPr>
            </a:br>
            <a:r>
              <a:rPr lang="en-US" dirty="0">
                <a:ea typeface="ＭＳ Ｐゴシック" charset="0"/>
                <a:cs typeface="ＭＳ Ｐゴシック" charset="0"/>
              </a:rPr>
              <a:t>The Chinese translation “</a:t>
            </a:r>
            <a:r>
              <a:rPr lang="zh-CN" altLang="en-US" sz="1200" dirty="0">
                <a:solidFill>
                  <a:srgbClr val="FFFFFF"/>
                </a:solidFill>
              </a:rPr>
              <a:t>为我舍己</a:t>
            </a:r>
            <a:r>
              <a:rPr lang="en-US" dirty="0">
                <a:ea typeface="ＭＳ Ｐゴシック" charset="0"/>
                <a:cs typeface="ＭＳ Ｐゴシック" charset="0"/>
              </a:rPr>
              <a:t>” included “gave and for” together. </a:t>
            </a:r>
          </a:p>
          <a:p>
            <a:pPr eaLnBrk="1" hangingPunct="1"/>
            <a:r>
              <a:rPr lang="en-US" dirty="0">
                <a:ea typeface="ＭＳ Ｐゴシック" charset="0"/>
                <a:cs typeface="ＭＳ Ｐゴシック" charset="0"/>
              </a:rPr>
              <a:t>“</a:t>
            </a:r>
            <a:r>
              <a:rPr lang="zh-CN" altLang="en-US" sz="1200" dirty="0">
                <a:solidFill>
                  <a:srgbClr val="FFFFFF"/>
                </a:solidFill>
              </a:rPr>
              <a:t>为我</a:t>
            </a:r>
            <a:r>
              <a:rPr lang="en-US" altLang="zh-CN" sz="1200" dirty="0">
                <a:solidFill>
                  <a:srgbClr val="FFFFFF"/>
                </a:solidFill>
              </a:rPr>
              <a:t>” is translated as “for me”, while “</a:t>
            </a:r>
            <a:r>
              <a:rPr lang="zh-CN" altLang="en-US" sz="1200" dirty="0">
                <a:solidFill>
                  <a:srgbClr val="FFFFFF"/>
                </a:solidFill>
              </a:rPr>
              <a:t>舍己” </a:t>
            </a:r>
            <a:r>
              <a:rPr lang="en-US" altLang="zh-CN" sz="1200" dirty="0">
                <a:solidFill>
                  <a:srgbClr val="FFFFFF"/>
                </a:solidFill>
              </a:rPr>
              <a:t>is to give up one’s life, that has the connotation of “gave”.</a:t>
            </a:r>
            <a:endParaRPr lang="en-US" dirty="0">
              <a:ea typeface="ＭＳ Ｐゴシック" charset="0"/>
              <a:cs typeface="ＭＳ Ｐゴシック" charset="0"/>
            </a:endParaRPr>
          </a:p>
        </p:txBody>
      </p:sp>
    </p:spTree>
    <p:extLst>
      <p:ext uri="{BB962C8B-B14F-4D97-AF65-F5344CB8AC3E}">
        <p14:creationId xmlns:p14="http://schemas.microsoft.com/office/powerpoint/2010/main" val="1781647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9859A81-2936-F44B-A2EB-474A08CD1FE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Note to </a:t>
            </a:r>
            <a:r>
              <a:rPr lang="en-US" dirty="0" err="1">
                <a:ea typeface="ＭＳ Ｐゴシック" charset="0"/>
                <a:cs typeface="ＭＳ Ｐゴシック" charset="0"/>
              </a:rPr>
              <a:t>Dr</a:t>
            </a:r>
            <a:r>
              <a:rPr lang="en-US" dirty="0">
                <a:ea typeface="ＭＳ Ｐゴシック" charset="0"/>
                <a:cs typeface="ＭＳ Ｐゴシック" charset="0"/>
              </a:rPr>
              <a:t> Rick:</a:t>
            </a:r>
            <a:br>
              <a:rPr lang="en-US" dirty="0">
                <a:ea typeface="ＭＳ Ｐゴシック" charset="0"/>
                <a:cs typeface="ＭＳ Ｐゴシック" charset="0"/>
              </a:rPr>
            </a:br>
            <a:r>
              <a:rPr lang="en-US" dirty="0">
                <a:ea typeface="ＭＳ Ｐゴシック" charset="0"/>
                <a:cs typeface="ＭＳ Ｐゴシック" charset="0"/>
              </a:rPr>
              <a:t>The Chinese translation is more direct — or it can be translated directly as “Except me, you shall have no other gods” </a:t>
            </a:r>
          </a:p>
          <a:p>
            <a:pPr eaLnBrk="1" hangingPunct="1"/>
            <a:r>
              <a:rPr lang="en-US" dirty="0">
                <a:ea typeface="ＭＳ Ｐゴシック" charset="0"/>
                <a:cs typeface="ＭＳ Ｐゴシック" charset="0"/>
              </a:rPr>
              <a:t>Chinese does not include ”before”, which in English can be misinterpreted as acceptance of many other gods as long as it is not higher than YHWH.</a:t>
            </a:r>
          </a:p>
          <a:p>
            <a:pPr eaLnBrk="1" hangingPunct="1"/>
            <a:r>
              <a:rPr lang="en-US" dirty="0">
                <a:ea typeface="ＭＳ Ｐゴシック" charset="0"/>
                <a:cs typeface="ＭＳ Ｐゴシック" charset="0"/>
              </a:rPr>
              <a:t>This is not an issue in the Chinese </a:t>
            </a:r>
            <a:r>
              <a:rPr lang="en-US">
                <a:ea typeface="ＭＳ Ｐゴシック" charset="0"/>
                <a:cs typeface="ＭＳ Ｐゴシック" charset="0"/>
              </a:rPr>
              <a:t>Bible translation.</a:t>
            </a:r>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640246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BD24C47-D40C-D745-B50C-2A59BCAF5AA0}" type="slidenum">
              <a:rPr lang="en-US" sz="1200">
                <a:solidFill>
                  <a:srgbClr val="000000"/>
                </a:solidFill>
              </a:rPr>
              <a:pPr/>
              <a:t>15</a:t>
            </a:fld>
            <a:endParaRPr lang="en-US" sz="1200">
              <a:solidFill>
                <a:srgbClr val="000000"/>
              </a:solidFill>
            </a:endParaRPr>
          </a:p>
        </p:txBody>
      </p:sp>
      <p:sp>
        <p:nvSpPr>
          <p:cNvPr id="124930" name="Rectangle 2"/>
          <p:cNvSpPr>
            <a:spLocks noGrp="1" noRot="1" noChangeAspect="1" noChangeArrowheads="1"/>
          </p:cNvSpPr>
          <p:nvPr>
            <p:ph type="sldImg"/>
          </p:nvPr>
        </p:nvSpPr>
        <p:spPr>
          <a:solidFill>
            <a:srgbClr val="FFFFFF"/>
          </a:solidFill>
          <a:ln/>
        </p:spPr>
      </p:sp>
      <p:sp>
        <p:nvSpPr>
          <p:cNvPr id="1249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5006906-840B-5645-BC85-7B7BE01983E5}" type="slidenum">
              <a:rPr lang="en-US" sz="1200">
                <a:solidFill>
                  <a:srgbClr val="000000"/>
                </a:solidFill>
              </a:rPr>
              <a:pPr/>
              <a:t>16</a:t>
            </a:fld>
            <a:endParaRPr lang="en-US" sz="1200">
              <a:solidFill>
                <a:srgbClr val="000000"/>
              </a:solidFill>
            </a:endParaRPr>
          </a:p>
        </p:txBody>
      </p:sp>
      <p:sp>
        <p:nvSpPr>
          <p:cNvPr id="126978" name="Rectangle 2"/>
          <p:cNvSpPr>
            <a:spLocks noGrp="1" noRot="1" noChangeAspect="1" noChangeArrowheads="1"/>
          </p:cNvSpPr>
          <p:nvPr>
            <p:ph type="sldImg"/>
          </p:nvPr>
        </p:nvSpPr>
        <p:spPr>
          <a:solidFill>
            <a:srgbClr val="FFFFFF"/>
          </a:solidFill>
          <a:ln/>
        </p:spPr>
      </p:sp>
      <p:sp>
        <p:nvSpPr>
          <p:cNvPr id="1269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18581DE-CBCE-DA42-8FFD-E12EC9FD24A1}" type="slidenum">
              <a:rPr lang="en-US" sz="1200">
                <a:solidFill>
                  <a:srgbClr val="000000"/>
                </a:solidFill>
              </a:rPr>
              <a:pPr/>
              <a:t>17</a:t>
            </a:fld>
            <a:endParaRPr lang="en-US" sz="1200">
              <a:solidFill>
                <a:srgbClr val="000000"/>
              </a:solidFill>
            </a:endParaRPr>
          </a:p>
        </p:txBody>
      </p:sp>
      <p:sp>
        <p:nvSpPr>
          <p:cNvPr id="129026" name="Rectangle 2"/>
          <p:cNvSpPr>
            <a:spLocks noGrp="1" noRot="1" noChangeAspect="1" noChangeArrowheads="1"/>
          </p:cNvSpPr>
          <p:nvPr>
            <p:ph type="sldImg"/>
          </p:nvPr>
        </p:nvSpPr>
        <p:spPr>
          <a:solidFill>
            <a:srgbClr val="FFFFFF"/>
          </a:solidFill>
          <a:ln/>
        </p:spPr>
      </p:sp>
      <p:sp>
        <p:nvSpPr>
          <p:cNvPr id="1290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7D59E55-F3D9-FE47-A023-125D2A37B99F}" type="slidenum">
              <a:rPr lang="zh-CN" altLang="en-US" sz="1200"/>
              <a:pPr/>
              <a:t>18</a:t>
            </a:fld>
            <a:endParaRPr lang="en-US" altLang="zh-CN" sz="1200"/>
          </a:p>
        </p:txBody>
      </p:sp>
      <p:sp>
        <p:nvSpPr>
          <p:cNvPr id="131074" name="Rectangle 2"/>
          <p:cNvSpPr>
            <a:spLocks noGrp="1" noRot="1" noChangeAspect="1" noChangeArrowheads="1"/>
          </p:cNvSpPr>
          <p:nvPr>
            <p:ph type="sldImg"/>
          </p:nvPr>
        </p:nvSpPr>
        <p:spPr>
          <a:solidFill>
            <a:srgbClr val="FFFFFF"/>
          </a:solidFill>
          <a:ln/>
        </p:spPr>
      </p:sp>
      <p:sp>
        <p:nvSpPr>
          <p:cNvPr id="1310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150D6D-3281-B340-B6D9-6ED78D04A847}" type="slidenum">
              <a:rPr lang="zh-CN" altLang="en-US" sz="1200"/>
              <a:pPr/>
              <a:t>19</a:t>
            </a:fld>
            <a:endParaRPr lang="en-US" altLang="zh-CN" sz="1200"/>
          </a:p>
        </p:txBody>
      </p:sp>
      <p:sp>
        <p:nvSpPr>
          <p:cNvPr id="133122" name="Rectangle 2"/>
          <p:cNvSpPr>
            <a:spLocks noGrp="1" noRot="1" noChangeAspect="1" noChangeArrowheads="1"/>
          </p:cNvSpPr>
          <p:nvPr>
            <p:ph type="sldImg"/>
          </p:nvPr>
        </p:nvSpPr>
        <p:spPr>
          <a:solidFill>
            <a:srgbClr val="FFFFFF"/>
          </a:solidFill>
          <a:ln/>
        </p:spPr>
      </p:sp>
      <p:sp>
        <p:nvSpPr>
          <p:cNvPr id="1331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BE62474-0E1B-DC48-9259-F4C14C9EFD58}" type="slidenum">
              <a:rPr lang="zh-CN" altLang="en-US" sz="1200"/>
              <a:pPr/>
              <a:t>20</a:t>
            </a:fld>
            <a:endParaRPr lang="en-US" altLang="zh-CN" sz="1200"/>
          </a:p>
        </p:txBody>
      </p:sp>
      <p:sp>
        <p:nvSpPr>
          <p:cNvPr id="135170" name="Rectangle 2"/>
          <p:cNvSpPr>
            <a:spLocks noGrp="1" noRot="1" noChangeAspect="1" noChangeArrowheads="1"/>
          </p:cNvSpPr>
          <p:nvPr>
            <p:ph type="sldImg"/>
          </p:nvPr>
        </p:nvSpPr>
        <p:spPr>
          <a:solidFill>
            <a:srgbClr val="FFFFFF"/>
          </a:solidFill>
          <a:ln/>
        </p:spPr>
      </p:sp>
      <p:sp>
        <p:nvSpPr>
          <p:cNvPr id="1351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00402A9-848F-1047-BE65-B7FB70370DD9}" type="slidenum">
              <a:rPr lang="en-US" sz="1200"/>
              <a:pPr/>
              <a:t>2</a:t>
            </a:fld>
            <a:endParaRPr lang="en-US" sz="1200"/>
          </a:p>
        </p:txBody>
      </p:sp>
      <p:sp>
        <p:nvSpPr>
          <p:cNvPr id="103426" name="Rectangle 2"/>
          <p:cNvSpPr>
            <a:spLocks noGrp="1" noRot="1" noChangeAspect="1" noChangeArrowheads="1"/>
          </p:cNvSpPr>
          <p:nvPr>
            <p:ph type="sldImg"/>
          </p:nvPr>
        </p:nvSpPr>
        <p:spPr>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ln>
        </p:spPr>
        <p:txBody>
          <a:bodyPr/>
          <a:lstStyle/>
          <a:p>
            <a:r>
              <a:rPr lang="en-US">
                <a:ea typeface="ＭＳ Ｐゴシック" charset="0"/>
                <a:cs typeface="ＭＳ Ｐゴシック" charset="0"/>
              </a:rPr>
              <a:t>“</a:t>
            </a:r>
            <a:r>
              <a:rPr lang="en-US" altLang="ja-JP">
                <a:ea typeface="ＭＳ Ｐゴシック" charset="0"/>
                <a:cs typeface="ＭＳ Ｐゴシック" charset="0"/>
              </a:rPr>
              <a:t>Finally, I did one more adjustment to account for the norms of how often the different books of scripture are cited in Conference by all speakers during the years each Quorum member served. What I mean here is that at different points in time, different books of scripture were cited more or less by </a:t>
            </a:r>
            <a:r>
              <a:rPr lang="en-US" altLang="ja-JP" i="1">
                <a:ea typeface="ＭＳ Ｐゴシック" charset="0"/>
                <a:cs typeface="ＭＳ Ｐゴシック" charset="0"/>
              </a:rPr>
              <a:t>all</a:t>
            </a:r>
            <a:r>
              <a:rPr lang="en-US" altLang="ja-JP">
                <a:ea typeface="ＭＳ Ｐゴシック" charset="0"/>
                <a:cs typeface="ＭＳ Ｐゴシック" charset="0"/>
              </a:rPr>
              <a:t> speakers in Conference. Because members have been in the Quorum for different amounts of time, some of the differences between them can be accounted for by the different norms in Conference at the times they were giving talks.</a:t>
            </a:r>
          </a:p>
          <a:p>
            <a:r>
              <a:rPr lang="en-US">
                <a:ea typeface="ＭＳ Ｐゴシック" charset="0"/>
                <a:cs typeface="ＭＳ Ｐゴシック" charset="0"/>
              </a:rPr>
              <a:t>The biggest shift in the time current Quorum members have served has been an increase in citations of the Book of Mormon. Here’s a graph showing the percentage of all citations of scriptures in Conference that came from each of the five books of scripture since 1942 (as far back as the LDSSCI has Conference talk data).”</a:t>
            </a:r>
          </a:p>
          <a:p>
            <a:r>
              <a:rPr lang="en-US">
                <a:ea typeface="ＭＳ Ｐゴシック" charset="0"/>
                <a:cs typeface="ＭＳ Ｐゴシック" charset="0"/>
              </a:rPr>
              <a:t>Ziff, “Which GAs Prefer Which Books of Scripture?” at http://zelophehadsdaughters.com/ posted 10 July 2014 (accessed 12 Aug 2014)</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E71FD3BA-F0B8-DA4C-B590-69A23FF2915B}" type="slidenum">
              <a:rPr lang="en-US" sz="1200" b="0">
                <a:solidFill>
                  <a:srgbClr val="000000"/>
                </a:solidFill>
                <a:latin typeface="Times New Roman" charset="0"/>
              </a:rPr>
              <a:pPr/>
              <a:t>21</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rPr>
              <a:t>The explanation for free!</a:t>
            </a:r>
          </a:p>
          <a:p>
            <a:pPr eaLnBrk="1" hangingPunct="1"/>
            <a:r>
              <a:rPr lang="en-US" dirty="0">
                <a:latin typeface="Arial" charset="0"/>
              </a:rPr>
              <a:t>Preaching/Homiletics link address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68F8B83-5605-A646-A0CE-6DF625D5A0C3}" type="slidenum">
              <a:rPr lang="zh-CN" altLang="en-US" sz="1200"/>
              <a:pPr/>
              <a:t>3</a:t>
            </a:fld>
            <a:endParaRPr lang="en-US" altLang="zh-CN" sz="1200"/>
          </a:p>
        </p:txBody>
      </p:sp>
      <p:sp>
        <p:nvSpPr>
          <p:cNvPr id="105474" name="Rectangle 2"/>
          <p:cNvSpPr>
            <a:spLocks noGrp="1" noRot="1" noChangeAspect="1" noChangeArrowheads="1"/>
          </p:cNvSpPr>
          <p:nvPr>
            <p:ph type="sldImg"/>
          </p:nvPr>
        </p:nvSpPr>
        <p:spPr>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A5629E7-0667-5C4E-B37A-776532009734}" type="slidenum">
              <a:rPr lang="en-US" sz="1200">
                <a:solidFill>
                  <a:srgbClr val="000000"/>
                </a:solidFill>
              </a:rPr>
              <a:pPr/>
              <a:t>4</a:t>
            </a:fld>
            <a:endParaRPr lang="en-US" sz="1200">
              <a:solidFill>
                <a:srgbClr val="000000"/>
              </a:solidFill>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B256F6-D149-0F49-BE12-5EC5F631119B}" type="slidenum">
              <a:rPr lang="en-US" sz="1200">
                <a:solidFill>
                  <a:srgbClr val="000000"/>
                </a:solidFill>
              </a:rPr>
              <a:pPr/>
              <a:t>5</a:t>
            </a:fld>
            <a:endParaRPr lang="en-US" sz="1200">
              <a:solidFill>
                <a:srgbClr val="000000"/>
              </a:solidFill>
            </a:endParaRPr>
          </a:p>
        </p:txBody>
      </p:sp>
      <p:sp>
        <p:nvSpPr>
          <p:cNvPr id="109570" name="Rectangle 2"/>
          <p:cNvSpPr>
            <a:spLocks noGrp="1" noRot="1" noChangeAspect="1" noChangeArrowheads="1"/>
          </p:cNvSpPr>
          <p:nvPr>
            <p:ph type="sldImg"/>
          </p:nvPr>
        </p:nvSpPr>
        <p:spPr>
          <a:solidFill>
            <a:srgbClr val="FFFFFF"/>
          </a:solidFill>
          <a:ln/>
        </p:spPr>
      </p:sp>
      <p:sp>
        <p:nvSpPr>
          <p:cNvPr id="1095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CEE4AFC-2646-244A-ACFB-6E26056CE417}" type="slidenum">
              <a:rPr lang="en-US" sz="1200">
                <a:solidFill>
                  <a:srgbClr val="000000"/>
                </a:solidFill>
              </a:rPr>
              <a:pPr/>
              <a:t>6</a:t>
            </a:fld>
            <a:endParaRPr lang="en-US" sz="1200">
              <a:solidFill>
                <a:srgbClr val="000000"/>
              </a:solidFill>
            </a:endParaRPr>
          </a:p>
        </p:txBody>
      </p:sp>
      <p:sp>
        <p:nvSpPr>
          <p:cNvPr id="111618" name="Rectangle 2"/>
          <p:cNvSpPr>
            <a:spLocks noGrp="1" noRot="1" noChangeAspect="1" noChangeArrowheads="1"/>
          </p:cNvSpPr>
          <p:nvPr>
            <p:ph type="sldImg"/>
          </p:nvPr>
        </p:nvSpPr>
        <p:spPr>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94E38C3-7C45-8147-9B08-69E8FD421EFE}" type="slidenum">
              <a:rPr lang="en-US" sz="1200">
                <a:solidFill>
                  <a:srgbClr val="000000"/>
                </a:solidFill>
              </a:rPr>
              <a:pPr/>
              <a:t>7</a:t>
            </a:fld>
            <a:endParaRPr lang="en-US" sz="1200">
              <a:solidFill>
                <a:srgbClr val="000000"/>
              </a:solidFill>
            </a:endParaRPr>
          </a:p>
        </p:txBody>
      </p:sp>
      <p:sp>
        <p:nvSpPr>
          <p:cNvPr id="113666" name="Rectangle 2"/>
          <p:cNvSpPr>
            <a:spLocks noGrp="1" noRot="1" noChangeAspect="1" noChangeArrowheads="1"/>
          </p:cNvSpPr>
          <p:nvPr>
            <p:ph type="sldImg"/>
          </p:nvPr>
        </p:nvSpPr>
        <p:spPr>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7FD880-0DF1-8546-8BFE-E153106A4F92}" type="slidenum">
              <a:rPr lang="en-US" sz="1200">
                <a:solidFill>
                  <a:srgbClr val="000000"/>
                </a:solidFill>
              </a:rPr>
              <a:pPr/>
              <a:t>8</a:t>
            </a:fld>
            <a:endParaRPr lang="en-US" sz="1200">
              <a:solidFill>
                <a:srgbClr val="000000"/>
              </a:solidFill>
            </a:endParaRPr>
          </a:p>
        </p:txBody>
      </p:sp>
      <p:sp>
        <p:nvSpPr>
          <p:cNvPr id="115714" name="Rectangle 2"/>
          <p:cNvSpPr>
            <a:spLocks noGrp="1" noRot="1" noChangeAspect="1" noChangeArrowheads="1"/>
          </p:cNvSpPr>
          <p:nvPr>
            <p:ph type="sldImg"/>
          </p:nvPr>
        </p:nvSpPr>
        <p:spPr>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BCFA11-CBE4-2443-B283-27160E828939}" type="slidenum">
              <a:rPr lang="en-US" sz="1200">
                <a:solidFill>
                  <a:srgbClr val="000000"/>
                </a:solidFill>
              </a:rPr>
              <a:pPr/>
              <a:t>9</a:t>
            </a:fld>
            <a:endParaRPr lang="en-US" sz="1200">
              <a:solidFill>
                <a:srgbClr val="000000"/>
              </a:solidFill>
            </a:endParaRPr>
          </a:p>
        </p:txBody>
      </p:sp>
      <p:sp>
        <p:nvSpPr>
          <p:cNvPr id="117762" name="Rectangle 2"/>
          <p:cNvSpPr>
            <a:spLocks noGrp="1" noRot="1" noChangeAspect="1" noChangeArrowheads="1"/>
          </p:cNvSpPr>
          <p:nvPr>
            <p:ph type="sldImg"/>
          </p:nvPr>
        </p:nvSpPr>
        <p:spPr>
          <a:solidFill>
            <a:srgbClr val="FFFFFF"/>
          </a:solidFill>
          <a:ln/>
        </p:spPr>
      </p:sp>
      <p:sp>
        <p:nvSpPr>
          <p:cNvPr id="1177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BB448-4E47-E045-98D1-EEB793AF4428}" type="slidenum">
              <a:rPr lang="en-US"/>
              <a:pPr>
                <a:defRPr/>
              </a:pPr>
              <a:t>‹#›</a:t>
            </a:fld>
            <a:endParaRPr lang="en-US"/>
          </a:p>
        </p:txBody>
      </p:sp>
    </p:spTree>
    <p:extLst>
      <p:ext uri="{BB962C8B-B14F-4D97-AF65-F5344CB8AC3E}">
        <p14:creationId xmlns:p14="http://schemas.microsoft.com/office/powerpoint/2010/main" val="517253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5D4951-CEC8-0443-94CE-BA539F91ED28}" type="slidenum">
              <a:rPr lang="en-US"/>
              <a:pPr>
                <a:defRPr/>
              </a:pPr>
              <a:t>‹#›</a:t>
            </a:fld>
            <a:endParaRPr lang="en-US"/>
          </a:p>
        </p:txBody>
      </p:sp>
    </p:spTree>
    <p:extLst>
      <p:ext uri="{BB962C8B-B14F-4D97-AF65-F5344CB8AC3E}">
        <p14:creationId xmlns:p14="http://schemas.microsoft.com/office/powerpoint/2010/main" val="9471436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561750-1F78-A54B-98D9-CC659E134A0F}" type="slidenum">
              <a:rPr lang="en-US"/>
              <a:pPr>
                <a:defRPr/>
              </a:pPr>
              <a:t>‹#›</a:t>
            </a:fld>
            <a:endParaRPr lang="en-US"/>
          </a:p>
        </p:txBody>
      </p:sp>
    </p:spTree>
    <p:extLst>
      <p:ext uri="{BB962C8B-B14F-4D97-AF65-F5344CB8AC3E}">
        <p14:creationId xmlns:p14="http://schemas.microsoft.com/office/powerpoint/2010/main" val="36491127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F36EB0-CA4D-9F46-91A6-DCBDBE2AA902}" type="slidenum">
              <a:rPr lang="en-US"/>
              <a:pPr>
                <a:defRPr/>
              </a:pPr>
              <a:t>‹#›</a:t>
            </a:fld>
            <a:endParaRPr lang="en-US"/>
          </a:p>
        </p:txBody>
      </p:sp>
    </p:spTree>
    <p:extLst>
      <p:ext uri="{BB962C8B-B14F-4D97-AF65-F5344CB8AC3E}">
        <p14:creationId xmlns:p14="http://schemas.microsoft.com/office/powerpoint/2010/main" val="29436603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83D4AB-2994-AE42-909F-31183CDF8583}" type="slidenum">
              <a:rPr lang="en-US"/>
              <a:pPr>
                <a:defRPr/>
              </a:pPr>
              <a:t>‹#›</a:t>
            </a:fld>
            <a:endParaRPr lang="en-US"/>
          </a:p>
        </p:txBody>
      </p:sp>
    </p:spTree>
    <p:extLst>
      <p:ext uri="{BB962C8B-B14F-4D97-AF65-F5344CB8AC3E}">
        <p14:creationId xmlns:p14="http://schemas.microsoft.com/office/powerpoint/2010/main" val="20622388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1C969B-0E8C-B54A-B40E-F6B4ED07E318}" type="slidenum">
              <a:rPr lang="en-US"/>
              <a:pPr>
                <a:defRPr/>
              </a:pPr>
              <a:t>‹#›</a:t>
            </a:fld>
            <a:endParaRPr lang="en-US"/>
          </a:p>
        </p:txBody>
      </p:sp>
    </p:spTree>
    <p:extLst>
      <p:ext uri="{BB962C8B-B14F-4D97-AF65-F5344CB8AC3E}">
        <p14:creationId xmlns:p14="http://schemas.microsoft.com/office/powerpoint/2010/main" val="696588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E8F617-5B14-374E-A36E-E92AC9FC6704}" type="slidenum">
              <a:rPr lang="en-US"/>
              <a:pPr>
                <a:defRPr/>
              </a:pPr>
              <a:t>‹#›</a:t>
            </a:fld>
            <a:endParaRPr lang="en-US"/>
          </a:p>
        </p:txBody>
      </p:sp>
    </p:spTree>
    <p:extLst>
      <p:ext uri="{BB962C8B-B14F-4D97-AF65-F5344CB8AC3E}">
        <p14:creationId xmlns:p14="http://schemas.microsoft.com/office/powerpoint/2010/main" val="3827405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C47B9FC-BDF6-C945-8556-1EC4F4AA70DB}" type="slidenum">
              <a:rPr lang="en-US"/>
              <a:pPr>
                <a:defRPr/>
              </a:pPr>
              <a:t>‹#›</a:t>
            </a:fld>
            <a:endParaRPr lang="en-US"/>
          </a:p>
        </p:txBody>
      </p:sp>
    </p:spTree>
    <p:extLst>
      <p:ext uri="{BB962C8B-B14F-4D97-AF65-F5344CB8AC3E}">
        <p14:creationId xmlns:p14="http://schemas.microsoft.com/office/powerpoint/2010/main" val="26053995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FC09AA-DC48-C14D-AD12-1E3C4F41A463}" type="slidenum">
              <a:rPr lang="en-US"/>
              <a:pPr>
                <a:defRPr/>
              </a:pPr>
              <a:t>‹#›</a:t>
            </a:fld>
            <a:endParaRPr lang="en-US"/>
          </a:p>
        </p:txBody>
      </p:sp>
    </p:spTree>
    <p:extLst>
      <p:ext uri="{BB962C8B-B14F-4D97-AF65-F5344CB8AC3E}">
        <p14:creationId xmlns:p14="http://schemas.microsoft.com/office/powerpoint/2010/main" val="282652440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DFC677-057A-1E49-BC94-B698765ECBE4}" type="slidenum">
              <a:rPr lang="en-US"/>
              <a:pPr>
                <a:defRPr/>
              </a:pPr>
              <a:t>‹#›</a:t>
            </a:fld>
            <a:endParaRPr lang="en-US"/>
          </a:p>
        </p:txBody>
      </p:sp>
    </p:spTree>
    <p:extLst>
      <p:ext uri="{BB962C8B-B14F-4D97-AF65-F5344CB8AC3E}">
        <p14:creationId xmlns:p14="http://schemas.microsoft.com/office/powerpoint/2010/main" val="36684220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11029E-46E2-324C-8F46-92E3B8F11E14}" type="slidenum">
              <a:rPr lang="en-US"/>
              <a:pPr>
                <a:defRPr/>
              </a:pPr>
              <a:t>‹#›</a:t>
            </a:fld>
            <a:endParaRPr lang="en-US"/>
          </a:p>
        </p:txBody>
      </p:sp>
    </p:spTree>
    <p:extLst>
      <p:ext uri="{BB962C8B-B14F-4D97-AF65-F5344CB8AC3E}">
        <p14:creationId xmlns:p14="http://schemas.microsoft.com/office/powerpoint/2010/main" val="34751461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E22320-3066-A947-9E8A-67D77DE24B88}" type="slidenum">
              <a:rPr lang="en-US"/>
              <a:pPr>
                <a:defRPr/>
              </a:pPr>
              <a:t>‹#›</a:t>
            </a:fld>
            <a:endParaRPr lang="en-US"/>
          </a:p>
        </p:txBody>
      </p:sp>
    </p:spTree>
    <p:extLst>
      <p:ext uri="{BB962C8B-B14F-4D97-AF65-F5344CB8AC3E}">
        <p14:creationId xmlns:p14="http://schemas.microsoft.com/office/powerpoint/2010/main" val="175880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637B79-9D54-1041-A1F3-F1F56FCCB9ED}" type="slidenum">
              <a:rPr lang="en-US"/>
              <a:pPr>
                <a:defRPr/>
              </a:pPr>
              <a:t>‹#›</a:t>
            </a:fld>
            <a:endParaRPr lang="en-US"/>
          </a:p>
        </p:txBody>
      </p:sp>
    </p:spTree>
    <p:extLst>
      <p:ext uri="{BB962C8B-B14F-4D97-AF65-F5344CB8AC3E}">
        <p14:creationId xmlns:p14="http://schemas.microsoft.com/office/powerpoint/2010/main" val="166338250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9B89FB-7AED-364E-98E8-91DEF6C1F3D7}" type="slidenum">
              <a:rPr lang="en-US"/>
              <a:pPr>
                <a:defRPr/>
              </a:pPr>
              <a:t>‹#›</a:t>
            </a:fld>
            <a:endParaRPr lang="en-US"/>
          </a:p>
        </p:txBody>
      </p:sp>
    </p:spTree>
    <p:extLst>
      <p:ext uri="{BB962C8B-B14F-4D97-AF65-F5344CB8AC3E}">
        <p14:creationId xmlns:p14="http://schemas.microsoft.com/office/powerpoint/2010/main" val="14112840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561750-1F78-A54B-98D9-CC659E134A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7505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F36EB0-CA4D-9F46-91A6-DCBDBE2AA9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94104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83D4AB-2994-AE42-909F-31183CDF85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58070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1C969B-0E8C-B54A-B40E-F6B4ED07E3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08497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E8F617-5B14-374E-A36E-E92AC9FC67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25764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C47B9FC-BDF6-C945-8556-1EC4F4AA70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56291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1FC09AA-DC48-C14D-AD12-1E3C4F41A4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13243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DFC677-057A-1E49-BC94-B698765ECB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7708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11029E-46E2-324C-8F46-92E3B8F11E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4886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1F9E21-4A87-7D49-83B0-EB3AF456A8E1}" type="slidenum">
              <a:rPr lang="en-US"/>
              <a:pPr>
                <a:defRPr/>
              </a:pPr>
              <a:t>‹#›</a:t>
            </a:fld>
            <a:endParaRPr lang="en-US"/>
          </a:p>
        </p:txBody>
      </p:sp>
    </p:spTree>
    <p:extLst>
      <p:ext uri="{BB962C8B-B14F-4D97-AF65-F5344CB8AC3E}">
        <p14:creationId xmlns:p14="http://schemas.microsoft.com/office/powerpoint/2010/main" val="27805346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E22320-3066-A947-9E8A-67D77DE24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01095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9B89FB-7AED-364E-98E8-91DEF6C1F3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9020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8835EF-EB63-1946-9ECF-BD8DD3AE694C}" type="slidenum">
              <a:rPr lang="en-US"/>
              <a:pPr>
                <a:defRPr/>
              </a:pPr>
              <a:t>‹#›</a:t>
            </a:fld>
            <a:endParaRPr lang="en-US"/>
          </a:p>
        </p:txBody>
      </p:sp>
    </p:spTree>
    <p:extLst>
      <p:ext uri="{BB962C8B-B14F-4D97-AF65-F5344CB8AC3E}">
        <p14:creationId xmlns:p14="http://schemas.microsoft.com/office/powerpoint/2010/main" val="3876468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A4E46B-A803-064C-A821-EA03CC3FC8D7}" type="slidenum">
              <a:rPr lang="en-US"/>
              <a:pPr>
                <a:defRPr/>
              </a:pPr>
              <a:t>‹#›</a:t>
            </a:fld>
            <a:endParaRPr lang="en-US"/>
          </a:p>
        </p:txBody>
      </p:sp>
    </p:spTree>
    <p:extLst>
      <p:ext uri="{BB962C8B-B14F-4D97-AF65-F5344CB8AC3E}">
        <p14:creationId xmlns:p14="http://schemas.microsoft.com/office/powerpoint/2010/main" val="1081299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D7DA32-50C0-6448-8A71-9F5A3B8B24C1}" type="slidenum">
              <a:rPr lang="en-US"/>
              <a:pPr>
                <a:defRPr/>
              </a:pPr>
              <a:t>‹#›</a:t>
            </a:fld>
            <a:endParaRPr lang="en-US"/>
          </a:p>
        </p:txBody>
      </p:sp>
    </p:spTree>
    <p:extLst>
      <p:ext uri="{BB962C8B-B14F-4D97-AF65-F5344CB8AC3E}">
        <p14:creationId xmlns:p14="http://schemas.microsoft.com/office/powerpoint/2010/main" val="3289960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4B3367-7B19-BE45-80DC-C378E01E7126}" type="slidenum">
              <a:rPr lang="en-US"/>
              <a:pPr>
                <a:defRPr/>
              </a:pPr>
              <a:t>‹#›</a:t>
            </a:fld>
            <a:endParaRPr lang="en-US"/>
          </a:p>
        </p:txBody>
      </p:sp>
    </p:spTree>
    <p:extLst>
      <p:ext uri="{BB962C8B-B14F-4D97-AF65-F5344CB8AC3E}">
        <p14:creationId xmlns:p14="http://schemas.microsoft.com/office/powerpoint/2010/main" val="1252213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3586DD1-6AA5-4049-A2B2-509B40A7A38D}" type="slidenum">
              <a:rPr lang="en-US"/>
              <a:pPr>
                <a:defRPr/>
              </a:pPr>
              <a:t>‹#›</a:t>
            </a:fld>
            <a:endParaRPr lang="en-US"/>
          </a:p>
        </p:txBody>
      </p:sp>
    </p:spTree>
    <p:extLst>
      <p:ext uri="{BB962C8B-B14F-4D97-AF65-F5344CB8AC3E}">
        <p14:creationId xmlns:p14="http://schemas.microsoft.com/office/powerpoint/2010/main" val="2877700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03D64F-C124-6947-A2B9-EF5115CB1905}" type="slidenum">
              <a:rPr lang="en-US"/>
              <a:pPr>
                <a:defRPr/>
              </a:pPr>
              <a:t>‹#›</a:t>
            </a:fld>
            <a:endParaRPr lang="en-US"/>
          </a:p>
        </p:txBody>
      </p:sp>
    </p:spTree>
    <p:extLst>
      <p:ext uri="{BB962C8B-B14F-4D97-AF65-F5344CB8AC3E}">
        <p14:creationId xmlns:p14="http://schemas.microsoft.com/office/powerpoint/2010/main" val="4180500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3CC5AE-ECFF-9A4D-B9C9-19DDF8B6F9CE}" type="slidenum">
              <a:rPr lang="en-US"/>
              <a:pPr>
                <a:defRPr/>
              </a:pPr>
              <a:t>‹#›</a:t>
            </a:fld>
            <a:endParaRPr lang="en-US"/>
          </a:p>
        </p:txBody>
      </p:sp>
    </p:spTree>
    <p:extLst>
      <p:ext uri="{BB962C8B-B14F-4D97-AF65-F5344CB8AC3E}">
        <p14:creationId xmlns:p14="http://schemas.microsoft.com/office/powerpoint/2010/main" val="157188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1E0DCA-96C9-BA40-B0EE-692EB022C4BD}" type="slidenum">
              <a:rPr lang="en-US"/>
              <a:pPr>
                <a:defRPr/>
              </a:pPr>
              <a:t>‹#›</a:t>
            </a:fld>
            <a:endParaRPr lang="en-US"/>
          </a:p>
        </p:txBody>
      </p:sp>
    </p:spTree>
    <p:extLst>
      <p:ext uri="{BB962C8B-B14F-4D97-AF65-F5344CB8AC3E}">
        <p14:creationId xmlns:p14="http://schemas.microsoft.com/office/powerpoint/2010/main" val="2495353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FA6757-5E58-5840-8FBD-BFAC8081C675}" type="slidenum">
              <a:rPr lang="en-US"/>
              <a:pPr>
                <a:defRPr/>
              </a:pPr>
              <a:t>‹#›</a:t>
            </a:fld>
            <a:endParaRPr lang="en-US"/>
          </a:p>
        </p:txBody>
      </p:sp>
    </p:spTree>
    <p:extLst>
      <p:ext uri="{BB962C8B-B14F-4D97-AF65-F5344CB8AC3E}">
        <p14:creationId xmlns:p14="http://schemas.microsoft.com/office/powerpoint/2010/main" val="2979004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42B0B7-1E3B-E649-8384-C0D8C46BDC60}" type="slidenum">
              <a:rPr lang="en-US"/>
              <a:pPr>
                <a:defRPr/>
              </a:pPr>
              <a:t>‹#›</a:t>
            </a:fld>
            <a:endParaRPr lang="en-US"/>
          </a:p>
        </p:txBody>
      </p:sp>
    </p:spTree>
    <p:extLst>
      <p:ext uri="{BB962C8B-B14F-4D97-AF65-F5344CB8AC3E}">
        <p14:creationId xmlns:p14="http://schemas.microsoft.com/office/powerpoint/2010/main" val="13298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9162BA-1B3B-8F4A-A925-DD745EC5AC71}" type="slidenum">
              <a:rPr lang="en-US"/>
              <a:pPr>
                <a:defRPr/>
              </a:pPr>
              <a:t>‹#›</a:t>
            </a:fld>
            <a:endParaRPr lang="en-US"/>
          </a:p>
        </p:txBody>
      </p:sp>
    </p:spTree>
    <p:extLst>
      <p:ext uri="{BB962C8B-B14F-4D97-AF65-F5344CB8AC3E}">
        <p14:creationId xmlns:p14="http://schemas.microsoft.com/office/powerpoint/2010/main" val="1961693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20"/>
            <a:ext cx="7772400" cy="1469571"/>
          </a:xfrm>
        </p:spPr>
        <p:txBody>
          <a:bodyPr/>
          <a:lstStyle/>
          <a:p>
            <a:r>
              <a:rPr lang="en-US"/>
              <a:t>Click to edit Master title style</a:t>
            </a:r>
          </a:p>
        </p:txBody>
      </p:sp>
      <p:sp>
        <p:nvSpPr>
          <p:cNvPr id="3" name="Subtitle 2"/>
          <p:cNvSpPr>
            <a:spLocks noGrp="1"/>
          </p:cNvSpPr>
          <p:nvPr>
            <p:ph type="subTitle" idx="1"/>
          </p:nvPr>
        </p:nvSpPr>
        <p:spPr>
          <a:xfrm>
            <a:off x="1371600" y="3886541"/>
            <a:ext cx="6400800" cy="175192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4BA86A09-67DA-4149-A69C-34C86F2EB026}" type="slidenum">
              <a:rPr lang="en-US"/>
              <a:pPr>
                <a:defRPr/>
              </a:pPr>
              <a:t>‹#›</a:t>
            </a:fld>
            <a:endParaRPr lang="en-US"/>
          </a:p>
        </p:txBody>
      </p:sp>
    </p:spTree>
    <p:extLst>
      <p:ext uri="{BB962C8B-B14F-4D97-AF65-F5344CB8AC3E}">
        <p14:creationId xmlns:p14="http://schemas.microsoft.com/office/powerpoint/2010/main" val="3813179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8F1FA54E-2E02-1049-8BB8-A709C3B6BE7D}" type="slidenum">
              <a:rPr lang="en-US"/>
              <a:pPr>
                <a:defRPr/>
              </a:pPr>
              <a:t>‹#›</a:t>
            </a:fld>
            <a:endParaRPr lang="en-US"/>
          </a:p>
        </p:txBody>
      </p:sp>
    </p:spTree>
    <p:extLst>
      <p:ext uri="{BB962C8B-B14F-4D97-AF65-F5344CB8AC3E}">
        <p14:creationId xmlns:p14="http://schemas.microsoft.com/office/powerpoint/2010/main" val="4170523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4"/>
            <a:ext cx="7772400" cy="136241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827"/>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B62F4724-142D-9846-B158-96C967FE942A}" type="slidenum">
              <a:rPr lang="en-US"/>
              <a:pPr>
                <a:defRPr/>
              </a:pPr>
              <a:t>‹#›</a:t>
            </a:fld>
            <a:endParaRPr lang="en-US"/>
          </a:p>
        </p:txBody>
      </p:sp>
    </p:spTree>
    <p:extLst>
      <p:ext uri="{BB962C8B-B14F-4D97-AF65-F5344CB8AC3E}">
        <p14:creationId xmlns:p14="http://schemas.microsoft.com/office/powerpoint/2010/main" val="91227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541"/>
            <a:ext cx="3810000" cy="4114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541"/>
            <a:ext cx="3810000" cy="4114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259D730E-5A0F-9347-9E6B-F5AF02AF59B3}" type="slidenum">
              <a:rPr lang="en-US"/>
              <a:pPr>
                <a:defRPr/>
              </a:pPr>
              <a:t>‹#›</a:t>
            </a:fld>
            <a:endParaRPr lang="en-US"/>
          </a:p>
        </p:txBody>
      </p:sp>
    </p:spTree>
    <p:extLst>
      <p:ext uri="{BB962C8B-B14F-4D97-AF65-F5344CB8AC3E}">
        <p14:creationId xmlns:p14="http://schemas.microsoft.com/office/powerpoint/2010/main" val="41339579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4"/>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907"/>
            <a:ext cx="4040188"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5442"/>
            <a:ext cx="4040188"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907"/>
            <a:ext cx="4041775"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5442"/>
            <a:ext cx="4041775"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9078759F-F66A-D546-AEBF-BE56F63C3A5C}" type="slidenum">
              <a:rPr lang="en-US"/>
              <a:pPr>
                <a:defRPr/>
              </a:pPr>
              <a:t>‹#›</a:t>
            </a:fld>
            <a:endParaRPr lang="en-US"/>
          </a:p>
        </p:txBody>
      </p:sp>
    </p:spTree>
    <p:extLst>
      <p:ext uri="{BB962C8B-B14F-4D97-AF65-F5344CB8AC3E}">
        <p14:creationId xmlns:p14="http://schemas.microsoft.com/office/powerpoint/2010/main" val="2451384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58B2E219-9BAB-474A-8493-C406D941E64A}" type="slidenum">
              <a:rPr lang="en-US"/>
              <a:pPr>
                <a:defRPr/>
              </a:pPr>
              <a:t>‹#›</a:t>
            </a:fld>
            <a:endParaRPr lang="en-US"/>
          </a:p>
        </p:txBody>
      </p:sp>
    </p:spTree>
    <p:extLst>
      <p:ext uri="{BB962C8B-B14F-4D97-AF65-F5344CB8AC3E}">
        <p14:creationId xmlns:p14="http://schemas.microsoft.com/office/powerpoint/2010/main" val="3432396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6ACF5B22-F3F9-7C46-A839-F1C64D105E58}" type="slidenum">
              <a:rPr lang="en-US"/>
              <a:pPr>
                <a:defRPr/>
              </a:pPr>
              <a:t>‹#›</a:t>
            </a:fld>
            <a:endParaRPr lang="en-US"/>
          </a:p>
        </p:txBody>
      </p:sp>
    </p:spTree>
    <p:extLst>
      <p:ext uri="{BB962C8B-B14F-4D97-AF65-F5344CB8AC3E}">
        <p14:creationId xmlns:p14="http://schemas.microsoft.com/office/powerpoint/2010/main" val="1079368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E185C0-450F-B24D-85D4-195C82DF3C34}" type="slidenum">
              <a:rPr lang="en-US"/>
              <a:pPr>
                <a:defRPr/>
              </a:pPr>
              <a:t>‹#›</a:t>
            </a:fld>
            <a:endParaRPr lang="en-US"/>
          </a:p>
        </p:txBody>
      </p:sp>
    </p:spTree>
    <p:extLst>
      <p:ext uri="{BB962C8B-B14F-4D97-AF65-F5344CB8AC3E}">
        <p14:creationId xmlns:p14="http://schemas.microsoft.com/office/powerpoint/2010/main" val="1766632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844"/>
            <a:ext cx="3008313" cy="116170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845"/>
            <a:ext cx="5111750" cy="58527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55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530306F5-3C03-5E4F-AD2C-8B4BB7691FB1}" type="slidenum">
              <a:rPr lang="en-US"/>
              <a:pPr>
                <a:defRPr/>
              </a:pPr>
              <a:t>‹#›</a:t>
            </a:fld>
            <a:endParaRPr lang="en-US"/>
          </a:p>
        </p:txBody>
      </p:sp>
    </p:spTree>
    <p:extLst>
      <p:ext uri="{BB962C8B-B14F-4D97-AF65-F5344CB8AC3E}">
        <p14:creationId xmlns:p14="http://schemas.microsoft.com/office/powerpoint/2010/main" val="728486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99920"/>
            <a:ext cx="5486400" cy="56809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322"/>
            <a:ext cx="5486400" cy="4114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8018"/>
            <a:ext cx="5486400" cy="8045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385B8EAA-E550-C247-8567-0E80C9D43EA0}" type="slidenum">
              <a:rPr lang="en-US"/>
              <a:pPr>
                <a:defRPr/>
              </a:pPr>
              <a:t>‹#›</a:t>
            </a:fld>
            <a:endParaRPr lang="en-US"/>
          </a:p>
        </p:txBody>
      </p:sp>
    </p:spTree>
    <p:extLst>
      <p:ext uri="{BB962C8B-B14F-4D97-AF65-F5344CB8AC3E}">
        <p14:creationId xmlns:p14="http://schemas.microsoft.com/office/powerpoint/2010/main" val="35281538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AC4DA2A4-0FCC-0C4D-BAB8-3CB69E0580BF}" type="slidenum">
              <a:rPr lang="en-US"/>
              <a:pPr>
                <a:defRPr/>
              </a:pPr>
              <a:t>‹#›</a:t>
            </a:fld>
            <a:endParaRPr lang="en-US"/>
          </a:p>
        </p:txBody>
      </p:sp>
    </p:spTree>
    <p:extLst>
      <p:ext uri="{BB962C8B-B14F-4D97-AF65-F5344CB8AC3E}">
        <p14:creationId xmlns:p14="http://schemas.microsoft.com/office/powerpoint/2010/main" val="3662887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63286"/>
            <a:ext cx="1943100" cy="593271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63286"/>
            <a:ext cx="5676900" cy="5932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844D1909-AA01-B14F-97F0-A410D2638BC2}" type="slidenum">
              <a:rPr lang="en-US"/>
              <a:pPr>
                <a:defRPr/>
              </a:pPr>
              <a:t>‹#›</a:t>
            </a:fld>
            <a:endParaRPr lang="en-US"/>
          </a:p>
        </p:txBody>
      </p:sp>
    </p:spTree>
    <p:extLst>
      <p:ext uri="{BB962C8B-B14F-4D97-AF65-F5344CB8AC3E}">
        <p14:creationId xmlns:p14="http://schemas.microsoft.com/office/powerpoint/2010/main" val="34798811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0427B1-1A51-2C40-B469-AB1A73D83A19}" type="slidenum">
              <a:rPr lang="en-US"/>
              <a:pPr>
                <a:defRPr/>
              </a:pPr>
              <a:t>‹#›</a:t>
            </a:fld>
            <a:endParaRPr lang="en-US"/>
          </a:p>
        </p:txBody>
      </p:sp>
    </p:spTree>
    <p:extLst>
      <p:ext uri="{BB962C8B-B14F-4D97-AF65-F5344CB8AC3E}">
        <p14:creationId xmlns:p14="http://schemas.microsoft.com/office/powerpoint/2010/main" val="29696569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BF7A59-B359-6549-BED5-BE0B0DB5FF63}" type="slidenum">
              <a:rPr lang="en-US"/>
              <a:pPr>
                <a:defRPr/>
              </a:pPr>
              <a:t>‹#›</a:t>
            </a:fld>
            <a:endParaRPr lang="en-US"/>
          </a:p>
        </p:txBody>
      </p:sp>
    </p:spTree>
    <p:extLst>
      <p:ext uri="{BB962C8B-B14F-4D97-AF65-F5344CB8AC3E}">
        <p14:creationId xmlns:p14="http://schemas.microsoft.com/office/powerpoint/2010/main" val="73339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0E92FB-789B-5E4C-B38C-1DB496A2B10B}" type="slidenum">
              <a:rPr lang="en-US"/>
              <a:pPr>
                <a:defRPr/>
              </a:pPr>
              <a:t>‹#›</a:t>
            </a:fld>
            <a:endParaRPr lang="en-US"/>
          </a:p>
        </p:txBody>
      </p:sp>
    </p:spTree>
    <p:extLst>
      <p:ext uri="{BB962C8B-B14F-4D97-AF65-F5344CB8AC3E}">
        <p14:creationId xmlns:p14="http://schemas.microsoft.com/office/powerpoint/2010/main" val="25025247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FDE638-4DD4-9341-90F5-74DA8B8077F1}" type="slidenum">
              <a:rPr lang="en-US"/>
              <a:pPr>
                <a:defRPr/>
              </a:pPr>
              <a:t>‹#›</a:t>
            </a:fld>
            <a:endParaRPr lang="en-US"/>
          </a:p>
        </p:txBody>
      </p:sp>
    </p:spTree>
    <p:extLst>
      <p:ext uri="{BB962C8B-B14F-4D97-AF65-F5344CB8AC3E}">
        <p14:creationId xmlns:p14="http://schemas.microsoft.com/office/powerpoint/2010/main" val="33372276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CDF4C68-CB1D-584E-85E8-142616DE4F45}" type="slidenum">
              <a:rPr lang="en-US"/>
              <a:pPr>
                <a:defRPr/>
              </a:pPr>
              <a:t>‹#›</a:t>
            </a:fld>
            <a:endParaRPr lang="en-US"/>
          </a:p>
        </p:txBody>
      </p:sp>
    </p:spTree>
    <p:extLst>
      <p:ext uri="{BB962C8B-B14F-4D97-AF65-F5344CB8AC3E}">
        <p14:creationId xmlns:p14="http://schemas.microsoft.com/office/powerpoint/2010/main" val="10867500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E74AE7C-7CC1-F14C-A2AC-7B438E97687F}" type="slidenum">
              <a:rPr lang="en-US"/>
              <a:pPr>
                <a:defRPr/>
              </a:pPr>
              <a:t>‹#›</a:t>
            </a:fld>
            <a:endParaRPr lang="en-US"/>
          </a:p>
        </p:txBody>
      </p:sp>
    </p:spTree>
    <p:extLst>
      <p:ext uri="{BB962C8B-B14F-4D97-AF65-F5344CB8AC3E}">
        <p14:creationId xmlns:p14="http://schemas.microsoft.com/office/powerpoint/2010/main" val="1891407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A49C4F-C619-D141-AABA-065CCAD4FEBA}" type="slidenum">
              <a:rPr lang="en-US"/>
              <a:pPr>
                <a:defRPr/>
              </a:pPr>
              <a:t>‹#›</a:t>
            </a:fld>
            <a:endParaRPr lang="en-US"/>
          </a:p>
        </p:txBody>
      </p:sp>
    </p:spTree>
    <p:extLst>
      <p:ext uri="{BB962C8B-B14F-4D97-AF65-F5344CB8AC3E}">
        <p14:creationId xmlns:p14="http://schemas.microsoft.com/office/powerpoint/2010/main" val="4214440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1015BA-F175-8141-B171-C12C60A9DCE7}" type="slidenum">
              <a:rPr lang="en-US"/>
              <a:pPr>
                <a:defRPr/>
              </a:pPr>
              <a:t>‹#›</a:t>
            </a:fld>
            <a:endParaRPr lang="en-US"/>
          </a:p>
        </p:txBody>
      </p:sp>
    </p:spTree>
    <p:extLst>
      <p:ext uri="{BB962C8B-B14F-4D97-AF65-F5344CB8AC3E}">
        <p14:creationId xmlns:p14="http://schemas.microsoft.com/office/powerpoint/2010/main" val="3632830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D1FA4A-C021-5140-93D7-D30E1FC96B48}" type="slidenum">
              <a:rPr lang="en-US"/>
              <a:pPr>
                <a:defRPr/>
              </a:pPr>
              <a:t>‹#›</a:t>
            </a:fld>
            <a:endParaRPr lang="en-US"/>
          </a:p>
        </p:txBody>
      </p:sp>
    </p:spTree>
    <p:extLst>
      <p:ext uri="{BB962C8B-B14F-4D97-AF65-F5344CB8AC3E}">
        <p14:creationId xmlns:p14="http://schemas.microsoft.com/office/powerpoint/2010/main" val="22101156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A8CE39-DC7B-E641-AB90-A345620CD1B6}" type="slidenum">
              <a:rPr lang="en-US"/>
              <a:pPr>
                <a:defRPr/>
              </a:pPr>
              <a:t>‹#›</a:t>
            </a:fld>
            <a:endParaRPr lang="en-US"/>
          </a:p>
        </p:txBody>
      </p:sp>
    </p:spTree>
    <p:extLst>
      <p:ext uri="{BB962C8B-B14F-4D97-AF65-F5344CB8AC3E}">
        <p14:creationId xmlns:p14="http://schemas.microsoft.com/office/powerpoint/2010/main" val="42223687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ECCF47-7E12-704C-9639-54B43708DA4A}" type="slidenum">
              <a:rPr lang="en-US"/>
              <a:pPr>
                <a:defRPr/>
              </a:pPr>
              <a:t>‹#›</a:t>
            </a:fld>
            <a:endParaRPr lang="en-US"/>
          </a:p>
        </p:txBody>
      </p:sp>
    </p:spTree>
    <p:extLst>
      <p:ext uri="{BB962C8B-B14F-4D97-AF65-F5344CB8AC3E}">
        <p14:creationId xmlns:p14="http://schemas.microsoft.com/office/powerpoint/2010/main" val="26828081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937D69-02D8-F846-AA32-02C0F10B64C7}" type="slidenum">
              <a:rPr lang="en-US"/>
              <a:pPr>
                <a:defRPr/>
              </a:pPr>
              <a:t>‹#›</a:t>
            </a:fld>
            <a:endParaRPr lang="en-US"/>
          </a:p>
        </p:txBody>
      </p:sp>
    </p:spTree>
    <p:extLst>
      <p:ext uri="{BB962C8B-B14F-4D97-AF65-F5344CB8AC3E}">
        <p14:creationId xmlns:p14="http://schemas.microsoft.com/office/powerpoint/2010/main" val="10471393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6BF67D-BE07-584F-9106-D6BD6C14C330}" type="slidenum">
              <a:rPr lang="en-US"/>
              <a:pPr>
                <a:defRPr/>
              </a:pPr>
              <a:t>‹#›</a:t>
            </a:fld>
            <a:endParaRPr lang="en-US"/>
          </a:p>
        </p:txBody>
      </p:sp>
    </p:spTree>
    <p:extLst>
      <p:ext uri="{BB962C8B-B14F-4D97-AF65-F5344CB8AC3E}">
        <p14:creationId xmlns:p14="http://schemas.microsoft.com/office/powerpoint/2010/main" val="103366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015962-7A7F-3240-BBD6-2E700D6E9070}" type="slidenum">
              <a:rPr lang="en-US"/>
              <a:pPr>
                <a:defRPr/>
              </a:pPr>
              <a:t>‹#›</a:t>
            </a:fld>
            <a:endParaRPr lang="en-US"/>
          </a:p>
        </p:txBody>
      </p:sp>
    </p:spTree>
    <p:extLst>
      <p:ext uri="{BB962C8B-B14F-4D97-AF65-F5344CB8AC3E}">
        <p14:creationId xmlns:p14="http://schemas.microsoft.com/office/powerpoint/2010/main" val="40111619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861C42-DF50-3B46-A3CA-1421D05FE4BA}" type="slidenum">
              <a:rPr lang="en-US"/>
              <a:pPr>
                <a:defRPr/>
              </a:pPr>
              <a:t>‹#›</a:t>
            </a:fld>
            <a:endParaRPr lang="en-US"/>
          </a:p>
        </p:txBody>
      </p:sp>
    </p:spTree>
    <p:extLst>
      <p:ext uri="{BB962C8B-B14F-4D97-AF65-F5344CB8AC3E}">
        <p14:creationId xmlns:p14="http://schemas.microsoft.com/office/powerpoint/2010/main" val="21879682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70FF3C-605D-4444-9D93-2AED02F71D33}" type="slidenum">
              <a:rPr lang="en-US"/>
              <a:pPr>
                <a:defRPr/>
              </a:pPr>
              <a:t>‹#›</a:t>
            </a:fld>
            <a:endParaRPr lang="en-US"/>
          </a:p>
        </p:txBody>
      </p:sp>
    </p:spTree>
    <p:extLst>
      <p:ext uri="{BB962C8B-B14F-4D97-AF65-F5344CB8AC3E}">
        <p14:creationId xmlns:p14="http://schemas.microsoft.com/office/powerpoint/2010/main" val="22048610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34D5F88-8732-B64A-88DB-DB360DE2E313}" type="slidenum">
              <a:rPr lang="en-US"/>
              <a:pPr>
                <a:defRPr/>
              </a:pPr>
              <a:t>‹#›</a:t>
            </a:fld>
            <a:endParaRPr lang="en-US"/>
          </a:p>
        </p:txBody>
      </p:sp>
    </p:spTree>
    <p:extLst>
      <p:ext uri="{BB962C8B-B14F-4D97-AF65-F5344CB8AC3E}">
        <p14:creationId xmlns:p14="http://schemas.microsoft.com/office/powerpoint/2010/main" val="2815197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0EBF4C5-C403-0A40-9EC8-9464943706BC}" type="slidenum">
              <a:rPr lang="en-US"/>
              <a:pPr>
                <a:defRPr/>
              </a:pPr>
              <a:t>‹#›</a:t>
            </a:fld>
            <a:endParaRPr lang="en-US"/>
          </a:p>
        </p:txBody>
      </p:sp>
    </p:spTree>
    <p:extLst>
      <p:ext uri="{BB962C8B-B14F-4D97-AF65-F5344CB8AC3E}">
        <p14:creationId xmlns:p14="http://schemas.microsoft.com/office/powerpoint/2010/main" val="38251745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DB4F288-9CA0-FA4C-98CD-BCB93A03D374}" type="slidenum">
              <a:rPr lang="en-US"/>
              <a:pPr>
                <a:defRPr/>
              </a:pPr>
              <a:t>‹#›</a:t>
            </a:fld>
            <a:endParaRPr lang="en-US"/>
          </a:p>
        </p:txBody>
      </p:sp>
    </p:spTree>
    <p:extLst>
      <p:ext uri="{BB962C8B-B14F-4D97-AF65-F5344CB8AC3E}">
        <p14:creationId xmlns:p14="http://schemas.microsoft.com/office/powerpoint/2010/main" val="19228615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7CF56F-9DEE-A947-876D-290303545159}" type="slidenum">
              <a:rPr lang="en-US"/>
              <a:pPr>
                <a:defRPr/>
              </a:pPr>
              <a:t>‹#›</a:t>
            </a:fld>
            <a:endParaRPr lang="en-US"/>
          </a:p>
        </p:txBody>
      </p:sp>
    </p:spTree>
    <p:extLst>
      <p:ext uri="{BB962C8B-B14F-4D97-AF65-F5344CB8AC3E}">
        <p14:creationId xmlns:p14="http://schemas.microsoft.com/office/powerpoint/2010/main" val="16282482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5488A5-8FE1-434D-8014-0B75F89B1CE9}" type="slidenum">
              <a:rPr lang="en-US"/>
              <a:pPr>
                <a:defRPr/>
              </a:pPr>
              <a:t>‹#›</a:t>
            </a:fld>
            <a:endParaRPr lang="en-US"/>
          </a:p>
        </p:txBody>
      </p:sp>
    </p:spTree>
    <p:extLst>
      <p:ext uri="{BB962C8B-B14F-4D97-AF65-F5344CB8AC3E}">
        <p14:creationId xmlns:p14="http://schemas.microsoft.com/office/powerpoint/2010/main" val="42774120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BF05C6-F29F-804A-95D7-83517869ED44}" type="slidenum">
              <a:rPr lang="en-US"/>
              <a:pPr>
                <a:defRPr/>
              </a:pPr>
              <a:t>‹#›</a:t>
            </a:fld>
            <a:endParaRPr lang="en-US"/>
          </a:p>
        </p:txBody>
      </p:sp>
    </p:spTree>
    <p:extLst>
      <p:ext uri="{BB962C8B-B14F-4D97-AF65-F5344CB8AC3E}">
        <p14:creationId xmlns:p14="http://schemas.microsoft.com/office/powerpoint/2010/main" val="13388016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0B2456-3742-C946-88ED-496335D4D1BE}" type="slidenum">
              <a:rPr lang="en-US"/>
              <a:pPr>
                <a:defRPr/>
              </a:pPr>
              <a:t>‹#›</a:t>
            </a:fld>
            <a:endParaRPr lang="en-US"/>
          </a:p>
        </p:txBody>
      </p:sp>
    </p:spTree>
    <p:extLst>
      <p:ext uri="{BB962C8B-B14F-4D97-AF65-F5344CB8AC3E}">
        <p14:creationId xmlns:p14="http://schemas.microsoft.com/office/powerpoint/2010/main" val="5973919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012455-2ADF-534B-8A06-831B856EC2C9}" type="slidenum">
              <a:rPr lang="en-US"/>
              <a:pPr>
                <a:defRPr/>
              </a:pPr>
              <a:t>‹#›</a:t>
            </a:fld>
            <a:endParaRPr lang="en-US"/>
          </a:p>
        </p:txBody>
      </p:sp>
    </p:spTree>
    <p:extLst>
      <p:ext uri="{BB962C8B-B14F-4D97-AF65-F5344CB8AC3E}">
        <p14:creationId xmlns:p14="http://schemas.microsoft.com/office/powerpoint/2010/main" val="18010409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12D9E2-837E-304B-B5AD-7ADBF873483E}" type="slidenum">
              <a:rPr lang="en-US"/>
              <a:pPr>
                <a:defRPr/>
              </a:pPr>
              <a:t>‹#›</a:t>
            </a:fld>
            <a:endParaRPr lang="en-US"/>
          </a:p>
        </p:txBody>
      </p:sp>
    </p:spTree>
    <p:extLst>
      <p:ext uri="{BB962C8B-B14F-4D97-AF65-F5344CB8AC3E}">
        <p14:creationId xmlns:p14="http://schemas.microsoft.com/office/powerpoint/2010/main" val="25874498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5F0296-1956-E646-9337-4193172F12DA}" type="slidenum">
              <a:rPr lang="en-US"/>
              <a:pPr>
                <a:defRPr/>
              </a:pPr>
              <a:t>‹#›</a:t>
            </a:fld>
            <a:endParaRPr lang="en-US"/>
          </a:p>
        </p:txBody>
      </p:sp>
    </p:spTree>
    <p:extLst>
      <p:ext uri="{BB962C8B-B14F-4D97-AF65-F5344CB8AC3E}">
        <p14:creationId xmlns:p14="http://schemas.microsoft.com/office/powerpoint/2010/main" val="36291769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800438-D862-C04F-B8C5-F9A1714E9132}" type="slidenum">
              <a:rPr lang="en-US"/>
              <a:pPr>
                <a:defRPr/>
              </a:pPr>
              <a:t>‹#›</a:t>
            </a:fld>
            <a:endParaRPr lang="en-US"/>
          </a:p>
        </p:txBody>
      </p:sp>
    </p:spTree>
    <p:extLst>
      <p:ext uri="{BB962C8B-B14F-4D97-AF65-F5344CB8AC3E}">
        <p14:creationId xmlns:p14="http://schemas.microsoft.com/office/powerpoint/2010/main" val="13613001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C3455D-29C2-4845-A072-4567018312AB}" type="slidenum">
              <a:rPr lang="en-US"/>
              <a:pPr>
                <a:defRPr/>
              </a:pPr>
              <a:t>‹#›</a:t>
            </a:fld>
            <a:endParaRPr lang="en-US"/>
          </a:p>
        </p:txBody>
      </p:sp>
    </p:spTree>
    <p:extLst>
      <p:ext uri="{BB962C8B-B14F-4D97-AF65-F5344CB8AC3E}">
        <p14:creationId xmlns:p14="http://schemas.microsoft.com/office/powerpoint/2010/main" val="306689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1315190-0D9F-ED4C-84F6-2696C67FF7C8}" type="slidenum">
              <a:rPr lang="en-US"/>
              <a:pPr>
                <a:defRPr/>
              </a:pPr>
              <a:t>‹#›</a:t>
            </a:fld>
            <a:endParaRPr lang="en-US"/>
          </a:p>
        </p:txBody>
      </p:sp>
    </p:spTree>
    <p:extLst>
      <p:ext uri="{BB962C8B-B14F-4D97-AF65-F5344CB8AC3E}">
        <p14:creationId xmlns:p14="http://schemas.microsoft.com/office/powerpoint/2010/main" val="36100679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52DD36-BEA2-5C47-811C-81121EE83FB5}" type="slidenum">
              <a:rPr lang="en-US"/>
              <a:pPr>
                <a:defRPr/>
              </a:pPr>
              <a:t>‹#›</a:t>
            </a:fld>
            <a:endParaRPr lang="en-US"/>
          </a:p>
        </p:txBody>
      </p:sp>
    </p:spTree>
    <p:extLst>
      <p:ext uri="{BB962C8B-B14F-4D97-AF65-F5344CB8AC3E}">
        <p14:creationId xmlns:p14="http://schemas.microsoft.com/office/powerpoint/2010/main" val="38184202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952409D-EA76-3144-9EE5-967606AB9200}" type="slidenum">
              <a:rPr lang="en-US"/>
              <a:pPr>
                <a:defRPr/>
              </a:pPr>
              <a:t>‹#›</a:t>
            </a:fld>
            <a:endParaRPr lang="en-US"/>
          </a:p>
        </p:txBody>
      </p:sp>
    </p:spTree>
    <p:extLst>
      <p:ext uri="{BB962C8B-B14F-4D97-AF65-F5344CB8AC3E}">
        <p14:creationId xmlns:p14="http://schemas.microsoft.com/office/powerpoint/2010/main" val="10487202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FF4DE0E-73B4-0846-9DC1-7B79F524CFA4}" type="slidenum">
              <a:rPr lang="en-US"/>
              <a:pPr>
                <a:defRPr/>
              </a:pPr>
              <a:t>‹#›</a:t>
            </a:fld>
            <a:endParaRPr lang="en-US"/>
          </a:p>
        </p:txBody>
      </p:sp>
    </p:spTree>
    <p:extLst>
      <p:ext uri="{BB962C8B-B14F-4D97-AF65-F5344CB8AC3E}">
        <p14:creationId xmlns:p14="http://schemas.microsoft.com/office/powerpoint/2010/main" val="16593793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86F383-331B-914C-91BB-CE651F404B91}" type="slidenum">
              <a:rPr lang="en-US"/>
              <a:pPr>
                <a:defRPr/>
              </a:pPr>
              <a:t>‹#›</a:t>
            </a:fld>
            <a:endParaRPr lang="en-US"/>
          </a:p>
        </p:txBody>
      </p:sp>
    </p:spTree>
    <p:extLst>
      <p:ext uri="{BB962C8B-B14F-4D97-AF65-F5344CB8AC3E}">
        <p14:creationId xmlns:p14="http://schemas.microsoft.com/office/powerpoint/2010/main" val="37658402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BAAB28-7C2B-8744-945E-0BCC747125CF}" type="slidenum">
              <a:rPr lang="en-US"/>
              <a:pPr>
                <a:defRPr/>
              </a:pPr>
              <a:t>‹#›</a:t>
            </a:fld>
            <a:endParaRPr lang="en-US"/>
          </a:p>
        </p:txBody>
      </p:sp>
    </p:spTree>
    <p:extLst>
      <p:ext uri="{BB962C8B-B14F-4D97-AF65-F5344CB8AC3E}">
        <p14:creationId xmlns:p14="http://schemas.microsoft.com/office/powerpoint/2010/main" val="10827024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EB0F45-776A-C345-A16B-DD9E135188A8}" type="slidenum">
              <a:rPr lang="en-US"/>
              <a:pPr>
                <a:defRPr/>
              </a:pPr>
              <a:t>‹#›</a:t>
            </a:fld>
            <a:endParaRPr lang="en-US"/>
          </a:p>
        </p:txBody>
      </p:sp>
    </p:spTree>
    <p:extLst>
      <p:ext uri="{BB962C8B-B14F-4D97-AF65-F5344CB8AC3E}">
        <p14:creationId xmlns:p14="http://schemas.microsoft.com/office/powerpoint/2010/main" val="2054988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71C544-7759-314C-B26B-86C8D7A79EDF}" type="slidenum">
              <a:rPr lang="en-US"/>
              <a:pPr>
                <a:defRPr/>
              </a:pPr>
              <a:t>‹#›</a:t>
            </a:fld>
            <a:endParaRPr lang="en-US"/>
          </a:p>
        </p:txBody>
      </p:sp>
    </p:spTree>
    <p:extLst>
      <p:ext uri="{BB962C8B-B14F-4D97-AF65-F5344CB8AC3E}">
        <p14:creationId xmlns:p14="http://schemas.microsoft.com/office/powerpoint/2010/main" val="9124508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8B6155-81DF-624E-8789-FC7D583BBD04}" type="slidenum">
              <a:rPr lang="en-US"/>
              <a:pPr>
                <a:defRPr/>
              </a:pPr>
              <a:t>‹#›</a:t>
            </a:fld>
            <a:endParaRPr lang="en-US"/>
          </a:p>
        </p:txBody>
      </p:sp>
    </p:spTree>
    <p:extLst>
      <p:ext uri="{BB962C8B-B14F-4D97-AF65-F5344CB8AC3E}">
        <p14:creationId xmlns:p14="http://schemas.microsoft.com/office/powerpoint/2010/main" val="31808346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A9D70C-16FF-0440-9E71-D0C1E612FBCF}" type="slidenum">
              <a:rPr lang="en-US"/>
              <a:pPr>
                <a:defRPr/>
              </a:pPr>
              <a:t>‹#›</a:t>
            </a:fld>
            <a:endParaRPr lang="en-US"/>
          </a:p>
        </p:txBody>
      </p:sp>
    </p:spTree>
    <p:extLst>
      <p:ext uri="{BB962C8B-B14F-4D97-AF65-F5344CB8AC3E}">
        <p14:creationId xmlns:p14="http://schemas.microsoft.com/office/powerpoint/2010/main" val="35416459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5A52D0-66CA-5247-80D6-A51B367CFDFE}" type="slidenum">
              <a:rPr lang="en-US"/>
              <a:pPr>
                <a:defRPr/>
              </a:pPr>
              <a:t>‹#›</a:t>
            </a:fld>
            <a:endParaRPr lang="en-US"/>
          </a:p>
        </p:txBody>
      </p:sp>
    </p:spTree>
    <p:extLst>
      <p:ext uri="{BB962C8B-B14F-4D97-AF65-F5344CB8AC3E}">
        <p14:creationId xmlns:p14="http://schemas.microsoft.com/office/powerpoint/2010/main" val="2544975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74B95BA-0A4A-A643-9CFC-E0CC2498939D}" type="slidenum">
              <a:rPr lang="en-US"/>
              <a:pPr>
                <a:defRPr/>
              </a:pPr>
              <a:t>‹#›</a:t>
            </a:fld>
            <a:endParaRPr lang="en-US"/>
          </a:p>
        </p:txBody>
      </p:sp>
    </p:spTree>
    <p:extLst>
      <p:ext uri="{BB962C8B-B14F-4D97-AF65-F5344CB8AC3E}">
        <p14:creationId xmlns:p14="http://schemas.microsoft.com/office/powerpoint/2010/main" val="9465362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7B298E-5097-F247-A97A-36E5541A155E}" type="slidenum">
              <a:rPr lang="en-US"/>
              <a:pPr>
                <a:defRPr/>
              </a:pPr>
              <a:t>‹#›</a:t>
            </a:fld>
            <a:endParaRPr lang="en-US"/>
          </a:p>
        </p:txBody>
      </p:sp>
    </p:spTree>
    <p:extLst>
      <p:ext uri="{BB962C8B-B14F-4D97-AF65-F5344CB8AC3E}">
        <p14:creationId xmlns:p14="http://schemas.microsoft.com/office/powerpoint/2010/main" val="10212898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F87C052-F388-3B4E-A97D-CF0C4290E196}" type="slidenum">
              <a:rPr lang="en-US"/>
              <a:pPr>
                <a:defRPr/>
              </a:pPr>
              <a:t>‹#›</a:t>
            </a:fld>
            <a:endParaRPr lang="en-US"/>
          </a:p>
        </p:txBody>
      </p:sp>
    </p:spTree>
    <p:extLst>
      <p:ext uri="{BB962C8B-B14F-4D97-AF65-F5344CB8AC3E}">
        <p14:creationId xmlns:p14="http://schemas.microsoft.com/office/powerpoint/2010/main" val="9981182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E345F4-829E-8B4B-85ED-B8EC7F3251E4}" type="slidenum">
              <a:rPr lang="en-US"/>
              <a:pPr>
                <a:defRPr/>
              </a:pPr>
              <a:t>‹#›</a:t>
            </a:fld>
            <a:endParaRPr lang="en-US"/>
          </a:p>
        </p:txBody>
      </p:sp>
    </p:spTree>
    <p:extLst>
      <p:ext uri="{BB962C8B-B14F-4D97-AF65-F5344CB8AC3E}">
        <p14:creationId xmlns:p14="http://schemas.microsoft.com/office/powerpoint/2010/main" val="1817110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79111C0-515C-4246-AA04-F2EE1683F4FE}" type="slidenum">
              <a:rPr lang="en-US"/>
              <a:pPr>
                <a:defRPr/>
              </a:pPr>
              <a:t>‹#›</a:t>
            </a:fld>
            <a:endParaRPr lang="en-US"/>
          </a:p>
        </p:txBody>
      </p:sp>
    </p:spTree>
    <p:extLst>
      <p:ext uri="{BB962C8B-B14F-4D97-AF65-F5344CB8AC3E}">
        <p14:creationId xmlns:p14="http://schemas.microsoft.com/office/powerpoint/2010/main" val="41431447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BDD71D-9253-C341-83A0-97444A3A132E}" type="slidenum">
              <a:rPr lang="en-US"/>
              <a:pPr>
                <a:defRPr/>
              </a:pPr>
              <a:t>‹#›</a:t>
            </a:fld>
            <a:endParaRPr lang="en-US"/>
          </a:p>
        </p:txBody>
      </p:sp>
    </p:spTree>
    <p:extLst>
      <p:ext uri="{BB962C8B-B14F-4D97-AF65-F5344CB8AC3E}">
        <p14:creationId xmlns:p14="http://schemas.microsoft.com/office/powerpoint/2010/main" val="34914612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FD0FF3-D046-494A-ABC4-E896D7B5DD2A}" type="slidenum">
              <a:rPr lang="en-US"/>
              <a:pPr>
                <a:defRPr/>
              </a:pPr>
              <a:t>‹#›</a:t>
            </a:fld>
            <a:endParaRPr lang="en-US"/>
          </a:p>
        </p:txBody>
      </p:sp>
    </p:spTree>
    <p:extLst>
      <p:ext uri="{BB962C8B-B14F-4D97-AF65-F5344CB8AC3E}">
        <p14:creationId xmlns:p14="http://schemas.microsoft.com/office/powerpoint/2010/main" val="35540523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D3A21C-6725-B243-A5F7-6AC82ED3625D}" type="slidenum">
              <a:rPr lang="en-US"/>
              <a:pPr>
                <a:defRPr/>
              </a:pPr>
              <a:t>‹#›</a:t>
            </a:fld>
            <a:endParaRPr lang="en-US"/>
          </a:p>
        </p:txBody>
      </p:sp>
    </p:spTree>
    <p:extLst>
      <p:ext uri="{BB962C8B-B14F-4D97-AF65-F5344CB8AC3E}">
        <p14:creationId xmlns:p14="http://schemas.microsoft.com/office/powerpoint/2010/main" val="33525921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B2334D-2135-6C49-A526-1796BFEA45DC}" type="slidenum">
              <a:rPr lang="en-US"/>
              <a:pPr>
                <a:defRPr/>
              </a:pPr>
              <a:t>‹#›</a:t>
            </a:fld>
            <a:endParaRPr lang="en-US"/>
          </a:p>
        </p:txBody>
      </p:sp>
    </p:spTree>
    <p:extLst>
      <p:ext uri="{BB962C8B-B14F-4D97-AF65-F5344CB8AC3E}">
        <p14:creationId xmlns:p14="http://schemas.microsoft.com/office/powerpoint/2010/main" val="26425356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E42462-F141-5F4B-B647-8B480A37CBC7}" type="slidenum">
              <a:rPr lang="en-US"/>
              <a:pPr>
                <a:defRPr/>
              </a:pPr>
              <a:t>‹#›</a:t>
            </a:fld>
            <a:endParaRPr lang="en-US"/>
          </a:p>
        </p:txBody>
      </p:sp>
    </p:spTree>
    <p:extLst>
      <p:ext uri="{BB962C8B-B14F-4D97-AF65-F5344CB8AC3E}">
        <p14:creationId xmlns:p14="http://schemas.microsoft.com/office/powerpoint/2010/main" val="25269194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EA361D-6FE3-0942-82FC-5942C6D44B2A}" type="slidenum">
              <a:rPr lang="en-US"/>
              <a:pPr>
                <a:defRPr/>
              </a:pPr>
              <a:t>‹#›</a:t>
            </a:fld>
            <a:endParaRPr lang="en-US"/>
          </a:p>
        </p:txBody>
      </p:sp>
    </p:spTree>
    <p:extLst>
      <p:ext uri="{BB962C8B-B14F-4D97-AF65-F5344CB8AC3E}">
        <p14:creationId xmlns:p14="http://schemas.microsoft.com/office/powerpoint/2010/main" val="372993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183A92-C9D3-7D43-B2C1-D29C01327EB3}" type="slidenum">
              <a:rPr lang="en-US"/>
              <a:pPr>
                <a:defRPr/>
              </a:pPr>
              <a:t>‹#›</a:t>
            </a:fld>
            <a:endParaRPr lang="en-US"/>
          </a:p>
        </p:txBody>
      </p:sp>
    </p:spTree>
    <p:extLst>
      <p:ext uri="{BB962C8B-B14F-4D97-AF65-F5344CB8AC3E}">
        <p14:creationId xmlns:p14="http://schemas.microsoft.com/office/powerpoint/2010/main" val="27418090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8CE56C-2ED6-DE4A-90A2-BEEF7F79AEE8}" type="slidenum">
              <a:rPr lang="en-US"/>
              <a:pPr>
                <a:defRPr/>
              </a:pPr>
              <a:t>‹#›</a:t>
            </a:fld>
            <a:endParaRPr lang="en-US"/>
          </a:p>
        </p:txBody>
      </p:sp>
    </p:spTree>
    <p:extLst>
      <p:ext uri="{BB962C8B-B14F-4D97-AF65-F5344CB8AC3E}">
        <p14:creationId xmlns:p14="http://schemas.microsoft.com/office/powerpoint/2010/main" val="18402835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AA9A35-B3CA-B44A-8B77-C9E01D8E133B}" type="slidenum">
              <a:rPr lang="en-US"/>
              <a:pPr>
                <a:defRPr/>
              </a:pPr>
              <a:t>‹#›</a:t>
            </a:fld>
            <a:endParaRPr lang="en-US"/>
          </a:p>
        </p:txBody>
      </p:sp>
    </p:spTree>
    <p:extLst>
      <p:ext uri="{BB962C8B-B14F-4D97-AF65-F5344CB8AC3E}">
        <p14:creationId xmlns:p14="http://schemas.microsoft.com/office/powerpoint/2010/main" val="15236677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A02D523-3B11-144F-B2C7-DDA2C3247B03}" type="slidenum">
              <a:rPr lang="en-US"/>
              <a:pPr>
                <a:defRPr/>
              </a:pPr>
              <a:t>‹#›</a:t>
            </a:fld>
            <a:endParaRPr lang="en-US"/>
          </a:p>
        </p:txBody>
      </p:sp>
    </p:spTree>
    <p:extLst>
      <p:ext uri="{BB962C8B-B14F-4D97-AF65-F5344CB8AC3E}">
        <p14:creationId xmlns:p14="http://schemas.microsoft.com/office/powerpoint/2010/main" val="35983052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60194B8-EB7F-1A4F-8A87-A9261DECA06D}" type="slidenum">
              <a:rPr lang="en-US"/>
              <a:pPr>
                <a:defRPr/>
              </a:pPr>
              <a:t>‹#›</a:t>
            </a:fld>
            <a:endParaRPr lang="en-US"/>
          </a:p>
        </p:txBody>
      </p:sp>
    </p:spTree>
    <p:extLst>
      <p:ext uri="{BB962C8B-B14F-4D97-AF65-F5344CB8AC3E}">
        <p14:creationId xmlns:p14="http://schemas.microsoft.com/office/powerpoint/2010/main" val="40035716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7F8D3E5-E2BA-BE44-93C2-4DB5B2920FC2}" type="slidenum">
              <a:rPr lang="en-US"/>
              <a:pPr>
                <a:defRPr/>
              </a:pPr>
              <a:t>‹#›</a:t>
            </a:fld>
            <a:endParaRPr lang="en-US"/>
          </a:p>
        </p:txBody>
      </p:sp>
    </p:spTree>
    <p:extLst>
      <p:ext uri="{BB962C8B-B14F-4D97-AF65-F5344CB8AC3E}">
        <p14:creationId xmlns:p14="http://schemas.microsoft.com/office/powerpoint/2010/main" val="10076721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895EDB-A626-B541-BB95-CE5D54EEC401}" type="slidenum">
              <a:rPr lang="en-US"/>
              <a:pPr>
                <a:defRPr/>
              </a:pPr>
              <a:t>‹#›</a:t>
            </a:fld>
            <a:endParaRPr lang="en-US"/>
          </a:p>
        </p:txBody>
      </p:sp>
    </p:spTree>
    <p:extLst>
      <p:ext uri="{BB962C8B-B14F-4D97-AF65-F5344CB8AC3E}">
        <p14:creationId xmlns:p14="http://schemas.microsoft.com/office/powerpoint/2010/main" val="13163178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D35978-A9B3-7242-AAC6-7270D7DC4350}" type="slidenum">
              <a:rPr lang="en-US"/>
              <a:pPr>
                <a:defRPr/>
              </a:pPr>
              <a:t>‹#›</a:t>
            </a:fld>
            <a:endParaRPr lang="en-US"/>
          </a:p>
        </p:txBody>
      </p:sp>
    </p:spTree>
    <p:extLst>
      <p:ext uri="{BB962C8B-B14F-4D97-AF65-F5344CB8AC3E}">
        <p14:creationId xmlns:p14="http://schemas.microsoft.com/office/powerpoint/2010/main" val="27644753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7D8C81-EB43-E844-AAB8-151EEF2B05D2}" type="slidenum">
              <a:rPr lang="en-US"/>
              <a:pPr>
                <a:defRPr/>
              </a:pPr>
              <a:t>‹#›</a:t>
            </a:fld>
            <a:endParaRPr lang="en-US"/>
          </a:p>
        </p:txBody>
      </p:sp>
    </p:spTree>
    <p:extLst>
      <p:ext uri="{BB962C8B-B14F-4D97-AF65-F5344CB8AC3E}">
        <p14:creationId xmlns:p14="http://schemas.microsoft.com/office/powerpoint/2010/main" val="22192063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8BF700-556F-2146-8D9A-02F59063963C}" type="slidenum">
              <a:rPr lang="en-US"/>
              <a:pPr>
                <a:defRPr/>
              </a:pPr>
              <a:t>‹#›</a:t>
            </a:fld>
            <a:endParaRPr lang="en-US"/>
          </a:p>
        </p:txBody>
      </p:sp>
    </p:spTree>
    <p:extLst>
      <p:ext uri="{BB962C8B-B14F-4D97-AF65-F5344CB8AC3E}">
        <p14:creationId xmlns:p14="http://schemas.microsoft.com/office/powerpoint/2010/main" val="6201178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2E05765-02FE-C745-8A86-30EB5B3E5D57}" type="slidenum">
              <a:rPr lang="en-US"/>
              <a:pPr/>
              <a:t>‹#›</a:t>
            </a:fld>
            <a:endParaRPr lang="en-US"/>
          </a:p>
        </p:txBody>
      </p:sp>
    </p:spTree>
    <p:extLst>
      <p:ext uri="{BB962C8B-B14F-4D97-AF65-F5344CB8AC3E}">
        <p14:creationId xmlns:p14="http://schemas.microsoft.com/office/powerpoint/2010/main" val="207983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323E81-965B-AD41-8320-CEDC5A9D556C}" type="slidenum">
              <a:rPr lang="en-US"/>
              <a:pPr>
                <a:defRPr/>
              </a:pPr>
              <a:t>‹#›</a:t>
            </a:fld>
            <a:endParaRPr lang="en-US"/>
          </a:p>
        </p:txBody>
      </p:sp>
    </p:spTree>
    <p:extLst>
      <p:ext uri="{BB962C8B-B14F-4D97-AF65-F5344CB8AC3E}">
        <p14:creationId xmlns:p14="http://schemas.microsoft.com/office/powerpoint/2010/main" val="2061270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5BC55264-CAB4-1643-B8D2-9248AAA8DC31}" type="slidenum">
              <a:rPr lang="en-US"/>
              <a:pPr/>
              <a:t>‹#›</a:t>
            </a:fld>
            <a:endParaRPr lang="en-US"/>
          </a:p>
        </p:txBody>
      </p:sp>
    </p:spTree>
    <p:extLst>
      <p:ext uri="{BB962C8B-B14F-4D97-AF65-F5344CB8AC3E}">
        <p14:creationId xmlns:p14="http://schemas.microsoft.com/office/powerpoint/2010/main" val="4938684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9B285DF7-DB10-FA46-9773-C24561E40434}" type="slidenum">
              <a:rPr lang="en-US"/>
              <a:pPr/>
              <a:t>‹#›</a:t>
            </a:fld>
            <a:endParaRPr lang="en-US"/>
          </a:p>
        </p:txBody>
      </p:sp>
    </p:spTree>
    <p:extLst>
      <p:ext uri="{BB962C8B-B14F-4D97-AF65-F5344CB8AC3E}">
        <p14:creationId xmlns:p14="http://schemas.microsoft.com/office/powerpoint/2010/main" val="31557809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4C820D39-9687-A24F-BE67-7A2363F42AEF}" type="slidenum">
              <a:rPr lang="en-US"/>
              <a:pPr/>
              <a:t>‹#›</a:t>
            </a:fld>
            <a:endParaRPr lang="en-US"/>
          </a:p>
        </p:txBody>
      </p:sp>
    </p:spTree>
    <p:extLst>
      <p:ext uri="{BB962C8B-B14F-4D97-AF65-F5344CB8AC3E}">
        <p14:creationId xmlns:p14="http://schemas.microsoft.com/office/powerpoint/2010/main" val="28926120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278EA09A-0A7D-3546-9CBF-F6D30A191A83}" type="slidenum">
              <a:rPr lang="en-US"/>
              <a:pPr/>
              <a:t>‹#›</a:t>
            </a:fld>
            <a:endParaRPr lang="en-US"/>
          </a:p>
        </p:txBody>
      </p:sp>
    </p:spTree>
    <p:extLst>
      <p:ext uri="{BB962C8B-B14F-4D97-AF65-F5344CB8AC3E}">
        <p14:creationId xmlns:p14="http://schemas.microsoft.com/office/powerpoint/2010/main" val="18850325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2FBEC784-D90E-D54D-94D9-CAC90AC3C1B4}" type="slidenum">
              <a:rPr lang="en-US"/>
              <a:pPr/>
              <a:t>‹#›</a:t>
            </a:fld>
            <a:endParaRPr lang="en-US"/>
          </a:p>
        </p:txBody>
      </p:sp>
    </p:spTree>
    <p:extLst>
      <p:ext uri="{BB962C8B-B14F-4D97-AF65-F5344CB8AC3E}">
        <p14:creationId xmlns:p14="http://schemas.microsoft.com/office/powerpoint/2010/main" val="23839444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4AF70326-8E97-7A4E-A641-AD7CB8625C6E}" type="slidenum">
              <a:rPr lang="en-US"/>
              <a:pPr/>
              <a:t>‹#›</a:t>
            </a:fld>
            <a:endParaRPr lang="en-US"/>
          </a:p>
        </p:txBody>
      </p:sp>
    </p:spTree>
    <p:extLst>
      <p:ext uri="{BB962C8B-B14F-4D97-AF65-F5344CB8AC3E}">
        <p14:creationId xmlns:p14="http://schemas.microsoft.com/office/powerpoint/2010/main" val="37609332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7E0BC50E-E1BD-4340-B9DF-1E9F61A0B47A}" type="slidenum">
              <a:rPr lang="en-US"/>
              <a:pPr/>
              <a:t>‹#›</a:t>
            </a:fld>
            <a:endParaRPr lang="en-US"/>
          </a:p>
        </p:txBody>
      </p:sp>
    </p:spTree>
    <p:extLst>
      <p:ext uri="{BB962C8B-B14F-4D97-AF65-F5344CB8AC3E}">
        <p14:creationId xmlns:p14="http://schemas.microsoft.com/office/powerpoint/2010/main" val="21841470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2106A40E-52F4-3E4F-BA25-339096036446}" type="slidenum">
              <a:rPr lang="en-US"/>
              <a:pPr/>
              <a:t>‹#›</a:t>
            </a:fld>
            <a:endParaRPr lang="en-US"/>
          </a:p>
        </p:txBody>
      </p:sp>
    </p:spTree>
    <p:extLst>
      <p:ext uri="{BB962C8B-B14F-4D97-AF65-F5344CB8AC3E}">
        <p14:creationId xmlns:p14="http://schemas.microsoft.com/office/powerpoint/2010/main" val="16849768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931E6A0-4A22-604B-A18C-4F14BBD11AAD}" type="slidenum">
              <a:rPr lang="en-US"/>
              <a:pPr/>
              <a:t>‹#›</a:t>
            </a:fld>
            <a:endParaRPr lang="en-US"/>
          </a:p>
        </p:txBody>
      </p:sp>
    </p:spTree>
    <p:extLst>
      <p:ext uri="{BB962C8B-B14F-4D97-AF65-F5344CB8AC3E}">
        <p14:creationId xmlns:p14="http://schemas.microsoft.com/office/powerpoint/2010/main" val="2164097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3F8B693-5297-464C-8774-9052536362F6}" type="slidenum">
              <a:rPr lang="en-US"/>
              <a:pPr/>
              <a:t>‹#›</a:t>
            </a:fld>
            <a:endParaRPr lang="en-US"/>
          </a:p>
        </p:txBody>
      </p:sp>
    </p:spTree>
    <p:extLst>
      <p:ext uri="{BB962C8B-B14F-4D97-AF65-F5344CB8AC3E}">
        <p14:creationId xmlns:p14="http://schemas.microsoft.com/office/powerpoint/2010/main" val="3016158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F22275DF-8F06-544A-979C-4993F8B7BE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3EDD98E2-0C04-1946-BAC3-51E7711AA682}" type="slidenum">
              <a:rPr lang="en-US"/>
              <a:pPr>
                <a:defRPr/>
              </a:pPr>
              <a:t>‹#›</a:t>
            </a:fld>
            <a:endParaRPr lang="en-US"/>
          </a:p>
        </p:txBody>
      </p:sp>
    </p:spTree>
    <p:extLst>
      <p:ext uri="{BB962C8B-B14F-4D97-AF65-F5344CB8AC3E}">
        <p14:creationId xmlns:p14="http://schemas.microsoft.com/office/powerpoint/2010/main" val="500973418"/>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3EDD98E2-0C04-1946-BAC3-51E7711AA6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1740649"/>
      </p:ext>
    </p:extLst>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6ED8FA2-37E7-5544-9627-F66AA95986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63513"/>
            <a:ext cx="7772400" cy="327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mn-cs"/>
              </a:defRPr>
            </a:lvl1pPr>
          </a:lstStyle>
          <a:p>
            <a:pPr>
              <a:defRPr/>
            </a:pPr>
            <a:fld id="{6CA357B6-EF69-394B-AA43-2BF86B6EE94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Lst>
  <p:txStyles>
    <p:titleStyle>
      <a:lvl1pPr algn="ctr" rtl="0" eaLnBrk="0" fontAlgn="base" hangingPunct="0">
        <a:spcBef>
          <a:spcPct val="0"/>
        </a:spcBef>
        <a:spcAft>
          <a:spcPct val="0"/>
        </a:spcAft>
        <a:defRPr sz="800">
          <a:solidFill>
            <a:schemeClr val="tx1"/>
          </a:solidFill>
          <a:latin typeface="+mj-lt"/>
          <a:ea typeface="+mj-ea"/>
          <a:cs typeface="ＭＳ Ｐゴシック" charset="0"/>
        </a:defRPr>
      </a:lvl1pPr>
      <a:lvl2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2pPr>
      <a:lvl3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3pPr>
      <a:lvl4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4pPr>
      <a:lvl5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5pPr>
      <a:lvl6pPr marL="457200" algn="ctr" rtl="0" fontAlgn="base">
        <a:spcBef>
          <a:spcPct val="0"/>
        </a:spcBef>
        <a:spcAft>
          <a:spcPct val="0"/>
        </a:spcAft>
        <a:defRPr sz="800">
          <a:solidFill>
            <a:schemeClr val="tx1"/>
          </a:solidFill>
          <a:latin typeface="Trajan" charset="0"/>
          <a:ea typeface="ＭＳ Ｐゴシック" charset="0"/>
        </a:defRPr>
      </a:lvl6pPr>
      <a:lvl7pPr marL="914400" algn="ctr" rtl="0" fontAlgn="base">
        <a:spcBef>
          <a:spcPct val="0"/>
        </a:spcBef>
        <a:spcAft>
          <a:spcPct val="0"/>
        </a:spcAft>
        <a:defRPr sz="800">
          <a:solidFill>
            <a:schemeClr val="tx1"/>
          </a:solidFill>
          <a:latin typeface="Trajan" charset="0"/>
          <a:ea typeface="ＭＳ Ｐゴシック" charset="0"/>
        </a:defRPr>
      </a:lvl7pPr>
      <a:lvl8pPr marL="1371600" algn="ctr" rtl="0" fontAlgn="base">
        <a:spcBef>
          <a:spcPct val="0"/>
        </a:spcBef>
        <a:spcAft>
          <a:spcPct val="0"/>
        </a:spcAft>
        <a:defRPr sz="800">
          <a:solidFill>
            <a:schemeClr val="tx1"/>
          </a:solidFill>
          <a:latin typeface="Trajan" charset="0"/>
          <a:ea typeface="ＭＳ Ｐゴシック" charset="0"/>
        </a:defRPr>
      </a:lvl8pPr>
      <a:lvl9pPr marL="1828800" algn="ctr" rtl="0" fontAlgn="base">
        <a:spcBef>
          <a:spcPct val="0"/>
        </a:spcBef>
        <a:spcAft>
          <a:spcPct val="0"/>
        </a:spcAft>
        <a:defRPr sz="800">
          <a:solidFill>
            <a:schemeClr val="tx1"/>
          </a:solidFill>
          <a:latin typeface="Traj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0056FA80-2245-4049-A573-CAD1C4EE28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04552CCE-700F-F54E-AC9D-E047E518EB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128"/>
                <a:cs typeface="ＭＳ Ｐゴシック" charset="-128"/>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128"/>
                <a:cs typeface="ＭＳ Ｐゴシック" charset="-128"/>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86A44AA-1B39-3C40-8183-C8060CC8E7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3873397E-B82F-5B4C-A0F2-F8EF7E05F9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1290281-7916-AB47-8A1D-B6E1ADEB7D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111197F5-119A-7744-A3D0-076D05FD2A1B}" type="slidenum">
              <a:rPr lang="en-US" smtClean="0">
                <a:ea typeface="MS PGothic" charset="0"/>
                <a:cs typeface="MS PGothic" charset="0"/>
              </a:rPr>
              <a:pPr/>
              <a:t>‹#›</a:t>
            </a:fld>
            <a:endParaRPr lang="en-US">
              <a:ea typeface="MS PGothic" charset="0"/>
              <a:cs typeface="MS PGothic" charset="0"/>
            </a:endParaRPr>
          </a:p>
        </p:txBody>
      </p:sp>
    </p:spTree>
    <p:extLst>
      <p:ext uri="{BB962C8B-B14F-4D97-AF65-F5344CB8AC3E}">
        <p14:creationId xmlns:p14="http://schemas.microsoft.com/office/powerpoint/2010/main" val="3932090753"/>
      </p:ext>
    </p:extLst>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1.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8.xml"/><Relationship Id="rId1" Type="http://schemas.openxmlformats.org/officeDocument/2006/relationships/themeOverride" Target="../theme/themeOverride3.xml"/><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8.xml"/><Relationship Id="rId1" Type="http://schemas.openxmlformats.org/officeDocument/2006/relationships/themeOverride" Target="../theme/themeOverride4.xml"/><Relationship Id="rId4" Type="http://schemas.openxmlformats.org/officeDocument/2006/relationships/image" Target="../media/image18.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19.gif"/></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89.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4.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6.xml"/><Relationship Id="rId1" Type="http://schemas.openxmlformats.org/officeDocument/2006/relationships/themeOverride" Target="../theme/themeOverride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0"/>
            <a:ext cx="9180513" cy="688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4" name="Rectangle 2"/>
          <p:cNvSpPr>
            <a:spLocks noGrp="1" noChangeArrowheads="1"/>
          </p:cNvSpPr>
          <p:nvPr>
            <p:ph type="ctrTitle"/>
          </p:nvPr>
        </p:nvSpPr>
        <p:spPr>
          <a:xfrm>
            <a:off x="251520" y="836712"/>
            <a:ext cx="8382000" cy="2514600"/>
          </a:xfrm>
        </p:spPr>
        <p:txBody>
          <a:bodyPr/>
          <a:lstStyle/>
          <a:p>
            <a:pPr eaLnBrk="1" hangingPunct="1">
              <a:defRPr/>
            </a:pPr>
            <a:r>
              <a:rPr lang="zh-CN" altLang="en-US" sz="7200" b="1" dirty="0">
                <a:solidFill>
                  <a:srgbClr val="FFFFFF"/>
                </a:solidFill>
                <a:effectLst>
                  <a:glow rad="203200">
                    <a:schemeClr val="tx1">
                      <a:alpha val="99000"/>
                    </a:schemeClr>
                  </a:glow>
                </a:effectLst>
                <a:latin typeface="Arial" charset="0"/>
                <a:ea typeface="ＭＳ Ｐゴシック" charset="0"/>
                <a:cs typeface="ＭＳ Ｐゴシック" charset="0"/>
              </a:rPr>
              <a:t>公众经文阅读</a:t>
            </a:r>
            <a:endParaRPr lang="en-US" sz="7200" b="1" dirty="0">
              <a:solidFill>
                <a:srgbClr val="FFFFFF"/>
              </a:solidFill>
              <a:effectLst>
                <a:glow rad="203200">
                  <a:schemeClr val="tx1">
                    <a:alpha val="99000"/>
                  </a:schemeClr>
                </a:glow>
              </a:effectLst>
              <a:latin typeface="Arial" charset="0"/>
              <a:ea typeface="ＭＳ Ｐゴシック" charset="0"/>
              <a:cs typeface="ＭＳ Ｐゴシック" charset="0"/>
            </a:endParaRPr>
          </a:p>
        </p:txBody>
      </p:sp>
      <p:sp>
        <p:nvSpPr>
          <p:cNvPr id="38915" name="Rectangle 3"/>
          <p:cNvSpPr>
            <a:spLocks noGrp="1" noChangeArrowheads="1"/>
          </p:cNvSpPr>
          <p:nvPr>
            <p:ph type="subTitle" idx="1"/>
          </p:nvPr>
        </p:nvSpPr>
        <p:spPr>
          <a:xfrm>
            <a:off x="1186558" y="3727550"/>
            <a:ext cx="6477000" cy="2362200"/>
          </a:xfrm>
        </p:spPr>
        <p:txBody>
          <a:bodyPr/>
          <a:lstStyle/>
          <a:p>
            <a:pPr eaLnBrk="1" hangingPunct="1">
              <a:defRPr/>
            </a:pPr>
            <a:r>
              <a:rPr lang="zh-CN" altLang="en-US" sz="4400" b="1" i="1" dirty="0">
                <a:solidFill>
                  <a:srgbClr val="FFFFFF"/>
                </a:solidFill>
                <a:effectLst>
                  <a:glow rad="203200">
                    <a:schemeClr val="tx1">
                      <a:alpha val="99000"/>
                    </a:schemeClr>
                  </a:glow>
                </a:effectLst>
                <a:latin typeface="Arial" charset="0"/>
                <a:ea typeface="ＭＳ Ｐゴシック" charset="0"/>
                <a:cs typeface="ＭＳ Ｐゴシック" charset="0"/>
              </a:rPr>
              <a:t>应如何将神的话语大声读出来会众才能真正的听见！</a:t>
            </a:r>
            <a:endParaRPr lang="en-US" sz="4400" b="1" i="1" dirty="0">
              <a:solidFill>
                <a:srgbClr val="FFFFFF"/>
              </a:solidFill>
              <a:effectLst>
                <a:glow rad="203200">
                  <a:schemeClr val="tx1">
                    <a:alpha val="99000"/>
                  </a:schemeClr>
                </a:glow>
              </a:effectLst>
              <a:latin typeface="Arial" charset="0"/>
              <a:ea typeface="ＭＳ Ｐゴシック" charset="0"/>
              <a:cs typeface="ＭＳ Ｐゴシック" charset="0"/>
            </a:endParaRPr>
          </a:p>
        </p:txBody>
      </p:sp>
      <p:sp>
        <p:nvSpPr>
          <p:cNvPr id="7" name="Text Box 6"/>
          <p:cNvSpPr txBox="1">
            <a:spLocks noChangeArrowheads="1"/>
          </p:cNvSpPr>
          <p:nvPr/>
        </p:nvSpPr>
        <p:spPr bwMode="auto">
          <a:xfrm>
            <a:off x="-36512" y="6398383"/>
            <a:ext cx="9252519" cy="474344"/>
          </a:xfrm>
          <a:prstGeom prst="rect">
            <a:avLst/>
          </a:prstGeom>
          <a:solidFill>
            <a:srgbClr val="000000"/>
          </a:solid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博士</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新加坡神学院</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BibleStudyDownloads.org</a:t>
            </a:r>
            <a:endPar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344744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1"/>
          <p:cNvPicPr>
            <a:picLocks noChangeAspect="1"/>
          </p:cNvPicPr>
          <p:nvPr/>
        </p:nvPicPr>
        <p:blipFill>
          <a:blip r:embed="rId3">
            <a:extLst>
              <a:ext uri="{28A0092B-C50C-407E-A947-70E740481C1C}">
                <a14:useLocalDpi xmlns:a14="http://schemas.microsoft.com/office/drawing/2010/main" val="0"/>
              </a:ext>
            </a:extLst>
          </a:blip>
          <a:srcRect l="9148" r="10776"/>
          <a:stretch>
            <a:fillRect/>
          </a:stretch>
        </p:blipFill>
        <p:spPr bwMode="auto">
          <a:xfrm>
            <a:off x="0" y="-26988"/>
            <a:ext cx="9144000" cy="688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1" name="Rectangle 2"/>
          <p:cNvSpPr>
            <a:spLocks noGrp="1" noChangeArrowheads="1"/>
          </p:cNvSpPr>
          <p:nvPr>
            <p:ph type="ctrTitle"/>
          </p:nvPr>
        </p:nvSpPr>
        <p:spPr>
          <a:xfrm>
            <a:off x="0" y="533400"/>
            <a:ext cx="9144000" cy="3581400"/>
          </a:xfrm>
        </p:spPr>
        <p:txBody>
          <a:bodyPr/>
          <a:lstStyle/>
          <a:p>
            <a:pPr eaLnBrk="1" hangingPunct="1">
              <a:defRPr/>
            </a:pPr>
            <a:r>
              <a:rPr lang="en-US" altLang="zh-TW" sz="4000" b="1" dirty="0">
                <a:solidFill>
                  <a:srgbClr val="FFFFFF"/>
                </a:solidFill>
                <a:effectLst>
                  <a:glow rad="139700">
                    <a:schemeClr val="tx1"/>
                  </a:glow>
                </a:effectLst>
                <a:latin typeface="Arial" charset="0"/>
                <a:ea typeface="ＭＳ Ｐゴシック" charset="0"/>
                <a:cs typeface="Arial" charset="0"/>
              </a:rPr>
              <a:t>D.	</a:t>
            </a:r>
            <a:r>
              <a:rPr lang="zh-TW" altLang="en-US" sz="4000" b="1" dirty="0">
                <a:solidFill>
                  <a:srgbClr val="FFFFFF"/>
                </a:solidFill>
                <a:effectLst>
                  <a:glow rad="139700">
                    <a:schemeClr val="tx1"/>
                  </a:glow>
                </a:effectLst>
                <a:latin typeface="Arial" charset="0"/>
                <a:ea typeface="ＭＳ Ｐゴシック" charset="0"/>
                <a:cs typeface="Arial" charset="0"/>
              </a:rPr>
              <a:t>我们不给相关背景来理解经文 </a:t>
            </a:r>
            <a:r>
              <a:rPr lang="en-US" altLang="zh-TW" sz="4000" b="1" dirty="0">
                <a:solidFill>
                  <a:srgbClr val="FFFFFF"/>
                </a:solidFill>
                <a:effectLst>
                  <a:glow rad="139700">
                    <a:schemeClr val="tx1"/>
                  </a:glow>
                </a:effectLst>
                <a:latin typeface="Arial" charset="0"/>
                <a:ea typeface="ＭＳ Ｐゴシック" charset="0"/>
                <a:cs typeface="Arial" charset="0"/>
              </a:rPr>
              <a:t>(</a:t>
            </a:r>
            <a:r>
              <a:rPr lang="zh-TW" altLang="en-US" sz="4000" b="1" dirty="0">
                <a:solidFill>
                  <a:srgbClr val="FFFFFF"/>
                </a:solidFill>
                <a:effectLst>
                  <a:glow rad="139700">
                    <a:schemeClr val="tx1"/>
                  </a:glow>
                </a:effectLst>
                <a:latin typeface="Arial" charset="0"/>
                <a:ea typeface="ＭＳ Ｐゴシック" charset="0"/>
                <a:cs typeface="Arial" charset="0"/>
              </a:rPr>
              <a:t>例如： 没有上下文直接读使徒行传</a:t>
            </a:r>
            <a:r>
              <a:rPr lang="en-US" altLang="zh-TW" sz="4000" b="1" dirty="0">
                <a:solidFill>
                  <a:srgbClr val="FFFFFF"/>
                </a:solidFill>
                <a:effectLst>
                  <a:glow rad="139700">
                    <a:schemeClr val="tx1"/>
                  </a:glow>
                </a:effectLst>
                <a:latin typeface="Arial" charset="0"/>
                <a:ea typeface="ＭＳ Ｐゴシック" charset="0"/>
                <a:cs typeface="Arial" charset="0"/>
              </a:rPr>
              <a:t>14:21)</a:t>
            </a:r>
            <a:r>
              <a:rPr lang="zh-TW" altLang="en-US" sz="4000" b="1" dirty="0">
                <a:solidFill>
                  <a:srgbClr val="FFFFFF"/>
                </a:solidFill>
                <a:effectLst>
                  <a:glow rad="139700">
                    <a:schemeClr val="tx1"/>
                  </a:glow>
                </a:effectLst>
                <a:latin typeface="Arial" charset="0"/>
                <a:ea typeface="ＭＳ Ｐゴシック" charset="0"/>
                <a:cs typeface="Arial" charset="0"/>
              </a:rPr>
              <a:t>。</a:t>
            </a:r>
            <a:endParaRPr lang="en-US" sz="4000" b="1" dirty="0">
              <a:solidFill>
                <a:srgbClr val="FFFFFF"/>
              </a:solidFill>
              <a:effectLst>
                <a:glow rad="139700">
                  <a:schemeClr val="tx1"/>
                </a:glow>
              </a:effectLst>
              <a:latin typeface="Arial" charset="0"/>
              <a:ea typeface="ＭＳ Ｐゴシック" charset="0"/>
              <a:cs typeface="Arial" charset="0"/>
            </a:endParaRPr>
          </a:p>
        </p:txBody>
      </p:sp>
      <p:sp>
        <p:nvSpPr>
          <p:cNvPr id="229380" name="Text Box 4"/>
          <p:cNvSpPr txBox="1">
            <a:spLocks noChangeArrowheads="1"/>
          </p:cNvSpPr>
          <p:nvPr/>
        </p:nvSpPr>
        <p:spPr bwMode="auto">
          <a:xfrm>
            <a:off x="159951" y="5154613"/>
            <a:ext cx="8824099" cy="1398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zh-TW" altLang="en-US" sz="4000" b="1" dirty="0">
                <a:solidFill>
                  <a:srgbClr val="FFFFFF"/>
                </a:solidFill>
                <a:effectLst>
                  <a:glow rad="139700">
                    <a:srgbClr val="000000"/>
                  </a:glow>
                </a:effectLst>
                <a:cs typeface="Arial" charset="0"/>
              </a:rPr>
              <a:t>所以在宣讲经文之前提供上下文内容。</a:t>
            </a:r>
          </a:p>
        </p:txBody>
      </p:sp>
      <p:sp>
        <p:nvSpPr>
          <p:cNvPr id="51203"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b="1" dirty="0">
                <a:solidFill>
                  <a:srgbClr val="FFFFFF"/>
                </a:solidFill>
                <a:effectLst>
                  <a:glow rad="139700">
                    <a:srgbClr val="000000"/>
                  </a:glow>
                </a:effectLst>
                <a:cs typeface="Arial" charset="0"/>
              </a:rPr>
              <a:t>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29380"/>
                                        </p:tgtEl>
                                        <p:attrNameLst>
                                          <p:attrName>style.visibility</p:attrName>
                                        </p:attrNameLst>
                                      </p:cBhvr>
                                      <p:to>
                                        <p:strVal val="visible"/>
                                      </p:to>
                                    </p:set>
                                    <p:animScale>
                                      <p:cBhvr>
                                        <p:cTn id="7" dur="1000" decel="50000" fill="hold">
                                          <p:stCondLst>
                                            <p:cond delay="0"/>
                                          </p:stCondLst>
                                        </p:cTn>
                                        <p:tgtEl>
                                          <p:spTgt spid="2293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9380"/>
                                        </p:tgtEl>
                                        <p:attrNameLst>
                                          <p:attrName>ppt_x</p:attrName>
                                          <p:attrName>ppt_y</p:attrName>
                                        </p:attrNameLst>
                                      </p:cBhvr>
                                    </p:animMotion>
                                    <p:animEffect transition="in" filter="fade">
                                      <p:cBhvr>
                                        <p:cTn id="9" dur="1000"/>
                                        <p:tgtEl>
                                          <p:spTgt spid="229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723900" y="522288"/>
            <a:ext cx="7734300" cy="6335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834" name="Rectangle 2"/>
          <p:cNvSpPr txBox="1">
            <a:spLocks noChangeArrowheads="1"/>
          </p:cNvSpPr>
          <p:nvPr/>
        </p:nvSpPr>
        <p:spPr bwMode="auto">
          <a:xfrm>
            <a:off x="0" y="476250"/>
            <a:ext cx="9144000" cy="6350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tLang="zh-CN" sz="3200">
                <a:solidFill>
                  <a:schemeClr val="bg1"/>
                </a:solidFill>
                <a:latin typeface="Trajan" charset="0"/>
              </a:rPr>
              <a:t>(</a:t>
            </a:r>
            <a:r>
              <a:rPr lang="zh-CN" altLang="en-US" sz="3200">
                <a:solidFill>
                  <a:schemeClr val="bg1"/>
                </a:solidFill>
                <a:latin typeface="Trajan" charset="0"/>
              </a:rPr>
              <a:t>使徒行传</a:t>
            </a:r>
            <a:r>
              <a:rPr lang="en-US" altLang="ja-JP" sz="3200">
                <a:solidFill>
                  <a:schemeClr val="bg1"/>
                </a:solidFill>
                <a:latin typeface="Trajan" charset="0"/>
              </a:rPr>
              <a:t> 13–14)</a:t>
            </a:r>
            <a:endParaRPr lang="en-US" altLang="zh-CN" sz="3200">
              <a:solidFill>
                <a:schemeClr val="bg1"/>
              </a:solidFill>
              <a:latin typeface="Trajan" charset="0"/>
            </a:endParaRPr>
          </a:p>
        </p:txBody>
      </p:sp>
      <p:sp>
        <p:nvSpPr>
          <p:cNvPr id="211970" name="Rectangle 2"/>
          <p:cNvSpPr>
            <a:spLocks noGrp="1" noChangeArrowheads="1"/>
          </p:cNvSpPr>
          <p:nvPr>
            <p:ph type="title"/>
          </p:nvPr>
        </p:nvSpPr>
        <p:spPr>
          <a:xfrm>
            <a:off x="685800" y="0"/>
            <a:ext cx="7772400" cy="490538"/>
          </a:xfrm>
        </p:spPr>
        <p:txBody>
          <a:bodyPr/>
          <a:lstStyle/>
          <a:p>
            <a:pPr eaLnBrk="1" hangingPunct="1">
              <a:defRPr/>
            </a:pPr>
            <a:r>
              <a:rPr lang="zh-CN" altLang="en-US" sz="4000" dirty="0">
                <a:solidFill>
                  <a:schemeClr val="bg1"/>
                </a:solidFill>
                <a:cs typeface="+mj-cs"/>
              </a:rPr>
              <a:t>保罗与巴拿巴的第一次宣教之旅</a:t>
            </a:r>
            <a:endParaRPr lang="en-US" sz="4000" dirty="0">
              <a:solidFill>
                <a:schemeClr val="bg1"/>
              </a:solidFill>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ctrTitle"/>
          </p:nvPr>
        </p:nvSpPr>
        <p:spPr>
          <a:xfrm>
            <a:off x="925513" y="0"/>
            <a:ext cx="7239000" cy="2286000"/>
          </a:xfrm>
        </p:spPr>
        <p:txBody>
          <a:bodyPr/>
          <a:lstStyle/>
          <a:p>
            <a:pPr eaLnBrk="1" hangingPunct="1"/>
            <a:r>
              <a:rPr lang="zh-CN" altLang="en-US" sz="4000" b="1" dirty="0">
                <a:latin typeface="Arial" charset="0"/>
                <a:ea typeface="ＭＳ Ｐゴシック" charset="0"/>
                <a:cs typeface="Arial" charset="0"/>
              </a:rPr>
              <a:t>因缺少预备而读错</a:t>
            </a:r>
            <a:br>
              <a:rPr lang="zh-CN" altLang="en-US" sz="4000" b="1" dirty="0">
                <a:latin typeface="Arial" charset="0"/>
                <a:ea typeface="ＭＳ Ｐゴシック" charset="0"/>
                <a:cs typeface="Arial" charset="0"/>
              </a:rPr>
            </a:br>
            <a:r>
              <a:rPr lang="zh-CN" altLang="en-US" sz="4000" b="1" dirty="0">
                <a:latin typeface="Arial" charset="0"/>
                <a:ea typeface="ＭＳ Ｐゴシック" charset="0"/>
                <a:cs typeface="Arial" charset="0"/>
              </a:rPr>
              <a:t>一些较难读的字。</a:t>
            </a:r>
            <a:endParaRPr lang="en-US" sz="4000" b="1" dirty="0">
              <a:latin typeface="Arial" charset="0"/>
              <a:ea typeface="ＭＳ Ｐゴシック" charset="0"/>
              <a:cs typeface="Arial" charset="0"/>
            </a:endParaRPr>
          </a:p>
        </p:txBody>
      </p:sp>
      <p:sp>
        <p:nvSpPr>
          <p:cNvPr id="121858" name="Text Box 4"/>
          <p:cNvSpPr txBox="1">
            <a:spLocks noChangeArrowheads="1"/>
          </p:cNvSpPr>
          <p:nvPr/>
        </p:nvSpPr>
        <p:spPr bwMode="auto">
          <a:xfrm>
            <a:off x="669925" y="4403725"/>
            <a:ext cx="7940675" cy="176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4400" b="1">
              <a:solidFill>
                <a:srgbClr val="000000"/>
              </a:solidFill>
              <a:cs typeface="Arial" charset="0"/>
            </a:endParaRPr>
          </a:p>
        </p:txBody>
      </p:sp>
      <p:sp>
        <p:nvSpPr>
          <p:cNvPr id="121859"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000000"/>
                </a:solidFill>
                <a:cs typeface="Arial" charset="0"/>
              </a:rPr>
              <a:t>9</a:t>
            </a:r>
          </a:p>
        </p:txBody>
      </p:sp>
      <p:pic>
        <p:nvPicPr>
          <p:cNvPr id="1218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0938" y="4016375"/>
            <a:ext cx="4248150" cy="294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1429" name="Text Box 5"/>
          <p:cNvSpPr txBox="1">
            <a:spLocks noChangeArrowheads="1"/>
          </p:cNvSpPr>
          <p:nvPr/>
        </p:nvSpPr>
        <p:spPr bwMode="auto">
          <a:xfrm>
            <a:off x="0" y="2133600"/>
            <a:ext cx="9090025"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zh-CN" altLang="en-US" sz="4000" b="1" dirty="0">
                <a:solidFill>
                  <a:schemeClr val="tx2"/>
                </a:solidFill>
                <a:cs typeface="Arial" charset="0"/>
              </a:rPr>
              <a:t>所以请使用笔记后面的指引正确阅读英文名字</a:t>
            </a:r>
            <a:r>
              <a:rPr lang="en-US" altLang="ja-JP" sz="4000" b="1" dirty="0">
                <a:solidFill>
                  <a:schemeClr val="tx2"/>
                </a:solidFill>
                <a:cs typeface="Arial" charset="0"/>
              </a:rPr>
              <a:t> (226-244</a:t>
            </a:r>
            <a:r>
              <a:rPr lang="zh-CN" altLang="en-US" sz="4000" b="1" dirty="0">
                <a:solidFill>
                  <a:schemeClr val="tx2"/>
                </a:solidFill>
                <a:cs typeface="Arial" charset="0"/>
              </a:rPr>
              <a:t>页</a:t>
            </a:r>
            <a:r>
              <a:rPr lang="en-US" altLang="ja-JP" sz="4000" b="1" dirty="0">
                <a:solidFill>
                  <a:schemeClr val="tx2"/>
                </a:solidFill>
                <a:cs typeface="Arial" charset="0"/>
              </a:rPr>
              <a:t>)</a:t>
            </a:r>
            <a:endParaRPr lang="en-US" altLang="zh-CN" sz="4000" b="1" dirty="0">
              <a:solidFill>
                <a:schemeClr val="tx2"/>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1429"/>
                                        </p:tgtEl>
                                        <p:attrNameLst>
                                          <p:attrName>style.visibility</p:attrName>
                                        </p:attrNameLst>
                                      </p:cBhvr>
                                      <p:to>
                                        <p:strVal val="visible"/>
                                      </p:to>
                                    </p:set>
                                    <p:animEffect transition="in" filter="wipe(down)">
                                      <p:cBhvr>
                                        <p:cTn id="7" dur="580">
                                          <p:stCondLst>
                                            <p:cond delay="0"/>
                                          </p:stCondLst>
                                        </p:cTn>
                                        <p:tgtEl>
                                          <p:spTgt spid="231429"/>
                                        </p:tgtEl>
                                      </p:cBhvr>
                                    </p:animEffect>
                                    <p:anim calcmode="lin" valueType="num">
                                      <p:cBhvr>
                                        <p:cTn id="8" dur="1822" tmFilter="0,0; 0.14,0.36; 0.43,0.73; 0.71,0.91; 1.0,1.0">
                                          <p:stCondLst>
                                            <p:cond delay="0"/>
                                          </p:stCondLst>
                                        </p:cTn>
                                        <p:tgtEl>
                                          <p:spTgt spid="2314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14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14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14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14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31429"/>
                                        </p:tgtEl>
                                      </p:cBhvr>
                                      <p:to x="100000" y="60000"/>
                                    </p:animScale>
                                    <p:animScale>
                                      <p:cBhvr>
                                        <p:cTn id="14" dur="166" decel="50000">
                                          <p:stCondLst>
                                            <p:cond delay="676"/>
                                          </p:stCondLst>
                                        </p:cTn>
                                        <p:tgtEl>
                                          <p:spTgt spid="231429"/>
                                        </p:tgtEl>
                                      </p:cBhvr>
                                      <p:to x="100000" y="100000"/>
                                    </p:animScale>
                                    <p:animScale>
                                      <p:cBhvr>
                                        <p:cTn id="15" dur="26">
                                          <p:stCondLst>
                                            <p:cond delay="1312"/>
                                          </p:stCondLst>
                                        </p:cTn>
                                        <p:tgtEl>
                                          <p:spTgt spid="231429"/>
                                        </p:tgtEl>
                                      </p:cBhvr>
                                      <p:to x="100000" y="80000"/>
                                    </p:animScale>
                                    <p:animScale>
                                      <p:cBhvr>
                                        <p:cTn id="16" dur="166" decel="50000">
                                          <p:stCondLst>
                                            <p:cond delay="1338"/>
                                          </p:stCondLst>
                                        </p:cTn>
                                        <p:tgtEl>
                                          <p:spTgt spid="231429"/>
                                        </p:tgtEl>
                                      </p:cBhvr>
                                      <p:to x="100000" y="100000"/>
                                    </p:animScale>
                                    <p:animScale>
                                      <p:cBhvr>
                                        <p:cTn id="17" dur="26">
                                          <p:stCondLst>
                                            <p:cond delay="1642"/>
                                          </p:stCondLst>
                                        </p:cTn>
                                        <p:tgtEl>
                                          <p:spTgt spid="231429"/>
                                        </p:tgtEl>
                                      </p:cBhvr>
                                      <p:to x="100000" y="90000"/>
                                    </p:animScale>
                                    <p:animScale>
                                      <p:cBhvr>
                                        <p:cTn id="18" dur="166" decel="50000">
                                          <p:stCondLst>
                                            <p:cond delay="1668"/>
                                          </p:stCondLst>
                                        </p:cTn>
                                        <p:tgtEl>
                                          <p:spTgt spid="231429"/>
                                        </p:tgtEl>
                                      </p:cBhvr>
                                      <p:to x="100000" y="100000"/>
                                    </p:animScale>
                                    <p:animScale>
                                      <p:cBhvr>
                                        <p:cTn id="19" dur="26">
                                          <p:stCondLst>
                                            <p:cond delay="1808"/>
                                          </p:stCondLst>
                                        </p:cTn>
                                        <p:tgtEl>
                                          <p:spTgt spid="231429"/>
                                        </p:tgtEl>
                                      </p:cBhvr>
                                      <p:to x="100000" y="95000"/>
                                    </p:animScale>
                                    <p:animScale>
                                      <p:cBhvr>
                                        <p:cTn id="20" dur="166" decel="50000">
                                          <p:stCondLst>
                                            <p:cond delay="1834"/>
                                          </p:stCondLst>
                                        </p:cTn>
                                        <p:tgtEl>
                                          <p:spTgt spid="2314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0" y="685800"/>
            <a:ext cx="9144000" cy="510952"/>
          </a:xfrm>
        </p:spPr>
        <p:txBody>
          <a:bodyPr/>
          <a:lstStyle/>
          <a:p>
            <a:pPr eaLnBrk="1" hangingPunct="1"/>
            <a:r>
              <a:rPr lang="en-US" sz="3600" b="1" dirty="0">
                <a:solidFill>
                  <a:schemeClr val="bg1"/>
                </a:solidFill>
                <a:latin typeface="Arial" charset="0"/>
                <a:ea typeface="ＭＳ Ｐゴシック" charset="0"/>
                <a:cs typeface="Arial" charset="0"/>
              </a:rPr>
              <a:t>F.	</a:t>
            </a:r>
            <a:r>
              <a:rPr lang="zh-CN" altLang="en-US" sz="3600" b="1" dirty="0">
                <a:solidFill>
                  <a:schemeClr val="bg1"/>
                </a:solidFill>
                <a:latin typeface="Arial" charset="0"/>
                <a:ea typeface="ＭＳ Ｐゴシック" charset="0"/>
                <a:cs typeface="Arial" charset="0"/>
              </a:rPr>
              <a:t>我们注重错的</a:t>
            </a:r>
            <a:r>
              <a:rPr lang="zh-CN" altLang="en-SG" sz="3600" b="1" dirty="0">
                <a:solidFill>
                  <a:schemeClr val="bg1"/>
                </a:solidFill>
                <a:latin typeface="Arial" charset="0"/>
                <a:ea typeface="ＭＳ Ｐゴシック" charset="0"/>
                <a:cs typeface="Arial" charset="0"/>
              </a:rPr>
              <a:t>字幕</a:t>
            </a:r>
            <a:endParaRPr lang="en-US" sz="3600" b="1" dirty="0">
              <a:solidFill>
                <a:schemeClr val="bg1"/>
              </a:solidFill>
              <a:latin typeface="Arial" charset="0"/>
              <a:ea typeface="ＭＳ Ｐゴシック" charset="0"/>
              <a:cs typeface="Arial" charset="0"/>
            </a:endParaRPr>
          </a:p>
        </p:txBody>
      </p:sp>
      <p:sp>
        <p:nvSpPr>
          <p:cNvPr id="74756"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9</a:t>
            </a:r>
          </a:p>
        </p:txBody>
      </p:sp>
      <p:sp>
        <p:nvSpPr>
          <p:cNvPr id="6" name="Rectangle 2"/>
          <p:cNvSpPr txBox="1">
            <a:spLocks noChangeArrowheads="1"/>
          </p:cNvSpPr>
          <p:nvPr/>
        </p:nvSpPr>
        <p:spPr bwMode="auto">
          <a:xfrm>
            <a:off x="665820" y="3284984"/>
            <a:ext cx="7812360" cy="3024336"/>
          </a:xfrm>
          <a:prstGeom prst="rect">
            <a:avLst/>
          </a:prstGeom>
          <a:solidFill>
            <a:srgbClr val="800000"/>
          </a:solid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eaLnBrk="1" hangingPunct="1">
              <a:defRPr sz="3600" b="1">
                <a:solidFill>
                  <a:schemeClr val="bg1"/>
                </a:solidFill>
                <a:cs typeface="Arial" charset="0"/>
              </a:defRPr>
            </a:lvl1pPr>
            <a:lvl2pPr algn="ctr">
              <a:defRPr sz="4400">
                <a:solidFill>
                  <a:schemeClr val="tx2"/>
                </a:solidFill>
                <a:ea typeface="ＭＳ Ｐゴシック" charset="-128"/>
                <a:cs typeface="ＭＳ Ｐゴシック" charset="-128"/>
              </a:defRPr>
            </a:lvl2pPr>
            <a:lvl3pPr algn="ctr">
              <a:defRPr sz="4400">
                <a:solidFill>
                  <a:schemeClr val="tx2"/>
                </a:solidFill>
                <a:ea typeface="ＭＳ Ｐゴシック" charset="-128"/>
                <a:cs typeface="ＭＳ Ｐゴシック" charset="-128"/>
              </a:defRPr>
            </a:lvl3pPr>
            <a:lvl4pPr algn="ctr">
              <a:defRPr sz="4400">
                <a:solidFill>
                  <a:schemeClr val="tx2"/>
                </a:solidFill>
                <a:ea typeface="ＭＳ Ｐゴシック" charset="-128"/>
                <a:cs typeface="ＭＳ Ｐゴシック" charset="-128"/>
              </a:defRPr>
            </a:lvl4pPr>
            <a:lvl5pPr algn="ctr">
              <a:defRPr sz="4400">
                <a:solidFill>
                  <a:schemeClr val="tx2"/>
                </a:solidFill>
                <a:ea typeface="ＭＳ Ｐゴシック" charset="-128"/>
                <a:cs typeface="ＭＳ Ｐゴシック" charset="-128"/>
              </a:defRPr>
            </a:lvl5pPr>
            <a:lvl6pPr marL="457200" algn="ctr" fontAlgn="base">
              <a:spcBef>
                <a:spcPct val="0"/>
              </a:spcBef>
              <a:spcAft>
                <a:spcPct val="0"/>
              </a:spcAft>
              <a:defRPr sz="4400">
                <a:solidFill>
                  <a:schemeClr val="tx2"/>
                </a:solidFill>
                <a:ea typeface="ＭＳ Ｐゴシック" charset="-128"/>
                <a:cs typeface="ＭＳ Ｐゴシック" charset="-128"/>
              </a:defRPr>
            </a:lvl6pPr>
            <a:lvl7pPr marL="914400" algn="ctr" fontAlgn="base">
              <a:spcBef>
                <a:spcPct val="0"/>
              </a:spcBef>
              <a:spcAft>
                <a:spcPct val="0"/>
              </a:spcAft>
              <a:defRPr sz="4400">
                <a:solidFill>
                  <a:schemeClr val="tx2"/>
                </a:solidFill>
                <a:ea typeface="ＭＳ Ｐゴシック" charset="-128"/>
                <a:cs typeface="ＭＳ Ｐゴシック" charset="-128"/>
              </a:defRPr>
            </a:lvl7pPr>
            <a:lvl8pPr marL="1371600" algn="ctr" fontAlgn="base">
              <a:spcBef>
                <a:spcPct val="0"/>
              </a:spcBef>
              <a:spcAft>
                <a:spcPct val="0"/>
              </a:spcAft>
              <a:defRPr sz="4400">
                <a:solidFill>
                  <a:schemeClr val="tx2"/>
                </a:solidFill>
                <a:ea typeface="ＭＳ Ｐゴシック" charset="-128"/>
                <a:cs typeface="ＭＳ Ｐゴシック" charset="-128"/>
              </a:defRPr>
            </a:lvl8pPr>
            <a:lvl9pPr marL="1828800" algn="ctr" fontAlgn="base">
              <a:spcBef>
                <a:spcPct val="0"/>
              </a:spcBef>
              <a:spcAft>
                <a:spcPct val="0"/>
              </a:spcAft>
              <a:defRPr sz="4400">
                <a:solidFill>
                  <a:schemeClr val="tx2"/>
                </a:solidFill>
                <a:ea typeface="ＭＳ Ｐゴシック" charset="-128"/>
                <a:cs typeface="ＭＳ Ｐゴシック" charset="-128"/>
              </a:defRPr>
            </a:lvl9pPr>
          </a:lstStyle>
          <a:p>
            <a:pPr lvl="0"/>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lang="zh-CN" altLang="en-US" sz="3200" dirty="0">
                <a:solidFill>
                  <a:srgbClr val="FFFFFF"/>
                </a:solidFill>
              </a:rPr>
              <a:t>我已经与基督同钉十字架，现在活着的不再是我，乃是基督在我里面活着。并且我如今在肉身活着，是因信神的儿子而活，他是爱我，为我舍己。</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b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lang="zh-CN" altLang="en-US" sz="3200" dirty="0">
                <a:solidFill>
                  <a:srgbClr val="FFFFFF"/>
                </a:solidFill>
              </a:rPr>
              <a:t>加</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2:20 </a:t>
            </a:r>
            <a:r>
              <a:rPr lang="zh-CN" altLang="en-US" sz="3200" dirty="0">
                <a:solidFill>
                  <a:srgbClr val="FFFFFF"/>
                </a:solidFill>
              </a:rPr>
              <a:t>合</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p>
        </p:txBody>
      </p:sp>
      <p:sp>
        <p:nvSpPr>
          <p:cNvPr id="7" name="Rectangle 2"/>
          <p:cNvSpPr txBox="1">
            <a:spLocks noChangeArrowheads="1"/>
          </p:cNvSpPr>
          <p:nvPr/>
        </p:nvSpPr>
        <p:spPr bwMode="auto">
          <a:xfrm>
            <a:off x="1043608" y="1124744"/>
            <a:ext cx="7056785" cy="2160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lvl="0" eaLnBrk="1" hangingPunct="1"/>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zh-CN" alt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在加 </a:t>
            </a:r>
            <a:r>
              <a:rPr kumimoji="0" lang="en-US" altLang="zh-CN"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2:20</a:t>
            </a:r>
            <a:r>
              <a:rPr kumimoji="0" lang="zh-CN" alt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，我们必须</a:t>
            </a:r>
            <a:r>
              <a:rPr lang="zh-CN" altLang="en-US" sz="3600" b="1" dirty="0">
                <a:solidFill>
                  <a:schemeClr val="bg1"/>
                </a:solidFill>
                <a:latin typeface="Arial" charset="0"/>
                <a:ea typeface="ＭＳ Ｐゴシック" charset="0"/>
                <a:cs typeface="Arial" charset="0"/>
              </a:rPr>
              <a:t>注重</a:t>
            </a:r>
            <a:endParaRPr lang="en-US" altLang="zh-CN" sz="3600" b="1" dirty="0">
              <a:solidFill>
                <a:schemeClr val="bg1"/>
              </a:solidFill>
              <a:latin typeface="Arial" charset="0"/>
              <a:ea typeface="ＭＳ Ｐゴシック" charset="0"/>
              <a:cs typeface="Arial" charset="0"/>
            </a:endParaRPr>
          </a:p>
          <a:p>
            <a:pPr lvl="0" eaLnBrk="1" hangingPunct="1"/>
            <a:r>
              <a:rPr kumimoji="0" lang="en-US"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lang="zh-CN" altLang="en-US" sz="3600" dirty="0">
                <a:solidFill>
                  <a:srgbClr val="FFFFFF"/>
                </a:solidFill>
              </a:rPr>
              <a:t>舍己</a:t>
            </a:r>
            <a:r>
              <a:rPr kumimoji="0" lang="en-US"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zh-CN" alt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而不是</a:t>
            </a:r>
            <a:r>
              <a:rPr kumimoji="0" lang="en-US"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zh-CN" alt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为我</a:t>
            </a:r>
            <a:r>
              <a:rPr kumimoji="0" lang="en-US"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82203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0" y="685800"/>
            <a:ext cx="9144000" cy="510952"/>
          </a:xfrm>
        </p:spPr>
        <p:txBody>
          <a:bodyPr/>
          <a:lstStyle/>
          <a:p>
            <a:pPr eaLnBrk="1" hangingPunct="1"/>
            <a:r>
              <a:rPr lang="en-US" sz="3600" b="1" dirty="0">
                <a:solidFill>
                  <a:schemeClr val="bg1"/>
                </a:solidFill>
                <a:latin typeface="Arial" charset="0"/>
                <a:ea typeface="ＭＳ Ｐゴシック" charset="0"/>
                <a:cs typeface="Arial" charset="0"/>
              </a:rPr>
              <a:t>F.	</a:t>
            </a:r>
            <a:r>
              <a:rPr lang="zh-CN" altLang="en-US" sz="3600" b="1" dirty="0">
                <a:solidFill>
                  <a:schemeClr val="bg1"/>
                </a:solidFill>
                <a:latin typeface="Arial" charset="0"/>
                <a:ea typeface="ＭＳ Ｐゴシック" charset="0"/>
                <a:cs typeface="Arial" charset="0"/>
              </a:rPr>
              <a:t>我们注重错的</a:t>
            </a:r>
            <a:r>
              <a:rPr lang="zh-CN" altLang="en-SG" sz="3600" b="1" dirty="0">
                <a:solidFill>
                  <a:schemeClr val="bg1"/>
                </a:solidFill>
                <a:latin typeface="Arial" charset="0"/>
                <a:ea typeface="ＭＳ Ｐゴシック" charset="0"/>
                <a:cs typeface="Arial" charset="0"/>
              </a:rPr>
              <a:t>字幕</a:t>
            </a:r>
            <a:endParaRPr lang="en-US" sz="3600" b="1" dirty="0">
              <a:solidFill>
                <a:schemeClr val="bg1"/>
              </a:solidFill>
              <a:latin typeface="Arial" charset="0"/>
              <a:ea typeface="ＭＳ Ｐゴシック" charset="0"/>
              <a:cs typeface="Arial" charset="0"/>
            </a:endParaRPr>
          </a:p>
        </p:txBody>
      </p:sp>
      <p:sp>
        <p:nvSpPr>
          <p:cNvPr id="74756"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9</a:t>
            </a:r>
          </a:p>
        </p:txBody>
      </p:sp>
      <p:sp>
        <p:nvSpPr>
          <p:cNvPr id="6" name="Rectangle 2"/>
          <p:cNvSpPr txBox="1">
            <a:spLocks noChangeArrowheads="1"/>
          </p:cNvSpPr>
          <p:nvPr/>
        </p:nvSpPr>
        <p:spPr bwMode="auto">
          <a:xfrm>
            <a:off x="665820" y="3284984"/>
            <a:ext cx="7812360" cy="3024336"/>
          </a:xfrm>
          <a:prstGeom prst="rect">
            <a:avLst/>
          </a:prstGeom>
          <a:solidFill>
            <a:srgbClr val="800000"/>
          </a:solid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eaLnBrk="1" hangingPunct="1">
              <a:defRPr sz="3600" b="1">
                <a:solidFill>
                  <a:schemeClr val="bg1"/>
                </a:solidFill>
                <a:cs typeface="Arial" charset="0"/>
              </a:defRPr>
            </a:lvl1pPr>
            <a:lvl2pPr algn="ctr">
              <a:defRPr sz="4400">
                <a:solidFill>
                  <a:schemeClr val="tx2"/>
                </a:solidFill>
                <a:ea typeface="ＭＳ Ｐゴシック" charset="-128"/>
                <a:cs typeface="ＭＳ Ｐゴシック" charset="-128"/>
              </a:defRPr>
            </a:lvl2pPr>
            <a:lvl3pPr algn="ctr">
              <a:defRPr sz="4400">
                <a:solidFill>
                  <a:schemeClr val="tx2"/>
                </a:solidFill>
                <a:ea typeface="ＭＳ Ｐゴシック" charset="-128"/>
                <a:cs typeface="ＭＳ Ｐゴシック" charset="-128"/>
              </a:defRPr>
            </a:lvl3pPr>
            <a:lvl4pPr algn="ctr">
              <a:defRPr sz="4400">
                <a:solidFill>
                  <a:schemeClr val="tx2"/>
                </a:solidFill>
                <a:ea typeface="ＭＳ Ｐゴシック" charset="-128"/>
                <a:cs typeface="ＭＳ Ｐゴシック" charset="-128"/>
              </a:defRPr>
            </a:lvl4pPr>
            <a:lvl5pPr algn="ctr">
              <a:defRPr sz="4400">
                <a:solidFill>
                  <a:schemeClr val="tx2"/>
                </a:solidFill>
                <a:ea typeface="ＭＳ Ｐゴシック" charset="-128"/>
                <a:cs typeface="ＭＳ Ｐゴシック" charset="-128"/>
              </a:defRPr>
            </a:lvl5pPr>
            <a:lvl6pPr marL="457200" algn="ctr" fontAlgn="base">
              <a:spcBef>
                <a:spcPct val="0"/>
              </a:spcBef>
              <a:spcAft>
                <a:spcPct val="0"/>
              </a:spcAft>
              <a:defRPr sz="4400">
                <a:solidFill>
                  <a:schemeClr val="tx2"/>
                </a:solidFill>
                <a:ea typeface="ＭＳ Ｐゴシック" charset="-128"/>
                <a:cs typeface="ＭＳ Ｐゴシック" charset="-128"/>
              </a:defRPr>
            </a:lvl6pPr>
            <a:lvl7pPr marL="914400" algn="ctr" fontAlgn="base">
              <a:spcBef>
                <a:spcPct val="0"/>
              </a:spcBef>
              <a:spcAft>
                <a:spcPct val="0"/>
              </a:spcAft>
              <a:defRPr sz="4400">
                <a:solidFill>
                  <a:schemeClr val="tx2"/>
                </a:solidFill>
                <a:ea typeface="ＭＳ Ｐゴシック" charset="-128"/>
                <a:cs typeface="ＭＳ Ｐゴシック" charset="-128"/>
              </a:defRPr>
            </a:lvl7pPr>
            <a:lvl8pPr marL="1371600" algn="ctr" fontAlgn="base">
              <a:spcBef>
                <a:spcPct val="0"/>
              </a:spcBef>
              <a:spcAft>
                <a:spcPct val="0"/>
              </a:spcAft>
              <a:defRPr sz="4400">
                <a:solidFill>
                  <a:schemeClr val="tx2"/>
                </a:solidFill>
                <a:ea typeface="ＭＳ Ｐゴシック" charset="-128"/>
                <a:cs typeface="ＭＳ Ｐゴシック" charset="-128"/>
              </a:defRPr>
            </a:lvl8pPr>
            <a:lvl9pPr marL="1828800" algn="ctr" fontAlgn="base">
              <a:spcBef>
                <a:spcPct val="0"/>
              </a:spcBef>
              <a:spcAft>
                <a:spcPct val="0"/>
              </a:spcAft>
              <a:defRPr sz="4400">
                <a:solidFill>
                  <a:schemeClr val="tx2"/>
                </a:solidFill>
                <a:ea typeface="ＭＳ Ｐゴシック" charset="-128"/>
                <a:cs typeface="ＭＳ Ｐゴシック" charset="-128"/>
              </a:defRPr>
            </a:lvl9pPr>
          </a:lstStyle>
          <a:p>
            <a:pPr lvl="0"/>
            <a:r>
              <a:rPr lang="zh-CN" altLang="en-US" dirty="0">
                <a:solidFill>
                  <a:srgbClr val="FFFFFF"/>
                </a:solidFill>
              </a:rPr>
              <a:t>“除了我以外，你不可有别的神</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b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zh-CN" alt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出</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20:3 </a:t>
            </a:r>
            <a:r>
              <a:rPr kumimoji="0" lang="zh-CN" alt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合</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p>
        </p:txBody>
      </p:sp>
      <p:sp>
        <p:nvSpPr>
          <p:cNvPr id="7" name="Rectangle 2"/>
          <p:cNvSpPr txBox="1">
            <a:spLocks noChangeArrowheads="1"/>
          </p:cNvSpPr>
          <p:nvPr/>
        </p:nvSpPr>
        <p:spPr bwMode="auto">
          <a:xfrm>
            <a:off x="1043608" y="1124744"/>
            <a:ext cx="7056785" cy="2160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(Accent </a:t>
            </a:r>
            <a:r>
              <a:rPr kumimoji="0" lang="en-US"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"me," not "before," </a:t>
            </a:r>
            <a:br>
              <a:rPr kumimoji="0" lang="en-US"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en-US"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in Exod. 20:3).</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9076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a:xfrm>
            <a:off x="0" y="685800"/>
            <a:ext cx="9144000" cy="2438400"/>
          </a:xfrm>
        </p:spPr>
        <p:txBody>
          <a:bodyPr/>
          <a:lstStyle/>
          <a:p>
            <a:pPr eaLnBrk="1" hangingPunct="1"/>
            <a:r>
              <a:rPr lang="en-US" altLang="zh-TW" sz="3600" b="1" dirty="0">
                <a:solidFill>
                  <a:schemeClr val="bg1"/>
                </a:solidFill>
                <a:latin typeface="Arial" charset="0"/>
                <a:ea typeface="ＭＳ Ｐゴシック" charset="0"/>
                <a:cs typeface="Arial" charset="0"/>
              </a:rPr>
              <a:t>F.	</a:t>
            </a:r>
            <a:r>
              <a:rPr lang="zh-TW" altLang="en-US" sz="3600" b="1" dirty="0">
                <a:solidFill>
                  <a:schemeClr val="bg1"/>
                </a:solidFill>
                <a:latin typeface="Arial" charset="0"/>
                <a:ea typeface="ＭＳ Ｐゴシック" charset="0"/>
                <a:cs typeface="Arial" charset="0"/>
              </a:rPr>
              <a:t>我们强调一些不重要的字眼 </a:t>
            </a:r>
            <a:r>
              <a:rPr lang="en-US" altLang="zh-TW" sz="3600" b="1" dirty="0">
                <a:solidFill>
                  <a:schemeClr val="bg1"/>
                </a:solidFill>
                <a:latin typeface="Arial" charset="0"/>
                <a:ea typeface="ＭＳ Ｐゴシック" charset="0"/>
                <a:cs typeface="Arial" charset="0"/>
              </a:rPr>
              <a:t>(</a:t>
            </a:r>
            <a:r>
              <a:rPr lang="zh-TW" altLang="en-US" sz="3600" b="1" dirty="0">
                <a:solidFill>
                  <a:schemeClr val="bg1"/>
                </a:solidFill>
                <a:latin typeface="Arial" charset="0"/>
                <a:ea typeface="ＭＳ Ｐゴシック" charset="0"/>
                <a:cs typeface="Arial" charset="0"/>
              </a:rPr>
              <a:t>例如：加拉太书</a:t>
            </a:r>
            <a:r>
              <a:rPr lang="en-US" altLang="zh-TW" sz="3600" b="1" dirty="0">
                <a:solidFill>
                  <a:schemeClr val="bg1"/>
                </a:solidFill>
                <a:latin typeface="Arial" charset="0"/>
                <a:ea typeface="ＭＳ Ｐゴシック" charset="0"/>
                <a:cs typeface="Arial" charset="0"/>
              </a:rPr>
              <a:t>2:20</a:t>
            </a:r>
            <a:r>
              <a:rPr lang="zh-TW" altLang="en-US" sz="3600" b="1" dirty="0">
                <a:solidFill>
                  <a:schemeClr val="bg1"/>
                </a:solidFill>
                <a:latin typeface="Arial" charset="0"/>
                <a:ea typeface="ＭＳ Ｐゴシック" charset="0"/>
                <a:cs typeface="Arial" charset="0"/>
              </a:rPr>
              <a:t>的重音为 “舍” 不是 “为”；在出埃及记</a:t>
            </a:r>
            <a:r>
              <a:rPr lang="en-US" altLang="zh-TW" sz="3600" b="1" dirty="0">
                <a:solidFill>
                  <a:schemeClr val="bg1"/>
                </a:solidFill>
                <a:latin typeface="Arial" charset="0"/>
                <a:ea typeface="ＭＳ Ｐゴシック" charset="0"/>
                <a:cs typeface="Arial" charset="0"/>
              </a:rPr>
              <a:t>20:3</a:t>
            </a:r>
            <a:r>
              <a:rPr lang="zh-TW" altLang="en-US" sz="3600" b="1" dirty="0">
                <a:solidFill>
                  <a:schemeClr val="bg1"/>
                </a:solidFill>
                <a:latin typeface="Arial" charset="0"/>
                <a:ea typeface="ＭＳ Ｐゴシック" charset="0"/>
                <a:cs typeface="Arial" charset="0"/>
              </a:rPr>
              <a:t>重音为 “我” 不是 “别”</a:t>
            </a:r>
            <a:r>
              <a:rPr lang="en-US" altLang="zh-TW" sz="3600" b="1" dirty="0">
                <a:solidFill>
                  <a:schemeClr val="bg1"/>
                </a:solidFill>
                <a:latin typeface="Arial" charset="0"/>
                <a:ea typeface="ＭＳ Ｐゴシック" charset="0"/>
                <a:cs typeface="Arial" charset="0"/>
              </a:rPr>
              <a:t>)</a:t>
            </a:r>
            <a:r>
              <a:rPr lang="zh-TW" altLang="en-US" sz="3600" b="1" dirty="0">
                <a:solidFill>
                  <a:schemeClr val="bg1"/>
                </a:solidFill>
                <a:latin typeface="Arial" charset="0"/>
                <a:ea typeface="ＭＳ Ｐゴシック" charset="0"/>
                <a:cs typeface="Arial" charset="0"/>
              </a:rPr>
              <a:t>。</a:t>
            </a:r>
            <a:endParaRPr lang="en-US" sz="3600" b="1" dirty="0">
              <a:solidFill>
                <a:schemeClr val="bg1"/>
              </a:solidFill>
              <a:latin typeface="Arial" charset="0"/>
              <a:ea typeface="ＭＳ Ｐゴシック" charset="0"/>
              <a:cs typeface="Arial" charset="0"/>
            </a:endParaRPr>
          </a:p>
        </p:txBody>
      </p:sp>
      <p:sp>
        <p:nvSpPr>
          <p:cNvPr id="233477" name="Text Box 5"/>
          <p:cNvSpPr txBox="1">
            <a:spLocks noChangeArrowheads="1"/>
          </p:cNvSpPr>
          <p:nvPr/>
        </p:nvSpPr>
        <p:spPr bwMode="auto">
          <a:xfrm>
            <a:off x="0" y="4343400"/>
            <a:ext cx="9144000"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zh-TW" altLang="en-US" sz="3600" b="1" dirty="0">
                <a:solidFill>
                  <a:srgbClr val="FFFFFF"/>
                </a:solidFill>
                <a:cs typeface="Arial" charset="0"/>
              </a:rPr>
              <a:t>所以练习阅读应强调的字眼并大声阅读经文多遍直至几乎可以背诵。</a:t>
            </a:r>
          </a:p>
        </p:txBody>
      </p:sp>
      <p:sp>
        <p:nvSpPr>
          <p:cNvPr id="123908"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000000"/>
                </a:solidFill>
                <a:cs typeface="Arial" charset="0"/>
              </a:rPr>
              <a:t>9</a:t>
            </a:r>
          </a:p>
        </p:txBody>
      </p:sp>
      <p:pic>
        <p:nvPicPr>
          <p:cNvPr id="123909" name="Picture 8" descr="smiley_w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3141663"/>
            <a:ext cx="1546225" cy="154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3477"/>
                                        </p:tgtEl>
                                        <p:attrNameLst>
                                          <p:attrName>style.visibility</p:attrName>
                                        </p:attrNameLst>
                                      </p:cBhvr>
                                      <p:to>
                                        <p:strVal val="visible"/>
                                      </p:to>
                                    </p:set>
                                    <p:anim calcmode="lin" valueType="num">
                                      <p:cBhvr>
                                        <p:cTn id="7" dur="500" fill="hold"/>
                                        <p:tgtEl>
                                          <p:spTgt spid="233477"/>
                                        </p:tgtEl>
                                        <p:attrNameLst>
                                          <p:attrName>ppt_w</p:attrName>
                                        </p:attrNameLst>
                                      </p:cBhvr>
                                      <p:tavLst>
                                        <p:tav tm="0">
                                          <p:val>
                                            <p:fltVal val="0"/>
                                          </p:val>
                                        </p:tav>
                                        <p:tav tm="100000">
                                          <p:val>
                                            <p:strVal val="#ppt_w"/>
                                          </p:val>
                                        </p:tav>
                                      </p:tavLst>
                                    </p:anim>
                                    <p:anim calcmode="lin" valueType="num">
                                      <p:cBhvr>
                                        <p:cTn id="8" dur="500" fill="hold"/>
                                        <p:tgtEl>
                                          <p:spTgt spid="2334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6A4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73025" y="836613"/>
            <a:ext cx="9253538" cy="1371600"/>
          </a:xfrm>
        </p:spPr>
        <p:txBody>
          <a:bodyPr/>
          <a:lstStyle/>
          <a:p>
            <a:pPr eaLnBrk="1" hangingPunct="1"/>
            <a:r>
              <a:rPr lang="en-US" altLang="zh-TW" sz="4000" b="1" dirty="0">
                <a:solidFill>
                  <a:srgbClr val="FFFFFF"/>
                </a:solidFill>
                <a:latin typeface="Arial" charset="0"/>
                <a:ea typeface="ＭＳ Ｐゴシック" charset="0"/>
                <a:cs typeface="Arial" charset="0"/>
              </a:rPr>
              <a:t>G.	</a:t>
            </a:r>
            <a:r>
              <a:rPr lang="zh-TW" altLang="en-US" sz="4000" b="1" dirty="0">
                <a:solidFill>
                  <a:srgbClr val="FFFFFF"/>
                </a:solidFill>
                <a:latin typeface="Arial" charset="0"/>
                <a:ea typeface="ＭＳ Ｐゴシック" charset="0"/>
                <a:cs typeface="Arial" charset="0"/>
              </a:rPr>
              <a:t>读经文时只用一个音调。</a:t>
            </a:r>
            <a:endParaRPr lang="en-US" sz="4000" b="1" dirty="0">
              <a:solidFill>
                <a:srgbClr val="FFFFFF"/>
              </a:solidFill>
              <a:latin typeface="Arial" charset="0"/>
              <a:ea typeface="ＭＳ Ｐゴシック" charset="0"/>
              <a:cs typeface="Arial" charset="0"/>
            </a:endParaRPr>
          </a:p>
        </p:txBody>
      </p:sp>
      <p:sp>
        <p:nvSpPr>
          <p:cNvPr id="235524" name="Rectangle 4"/>
          <p:cNvSpPr>
            <a:spLocks noGrp="1" noChangeArrowheads="1"/>
          </p:cNvSpPr>
          <p:nvPr>
            <p:ph type="subTitle" idx="1"/>
          </p:nvPr>
        </p:nvSpPr>
        <p:spPr>
          <a:xfrm>
            <a:off x="20638" y="4527550"/>
            <a:ext cx="9083675" cy="2286000"/>
          </a:xfrm>
          <a:noFill/>
        </p:spPr>
        <p:txBody>
          <a:bodyPr anchor="ctr"/>
          <a:lstStyle/>
          <a:p>
            <a:pPr eaLnBrk="1" hangingPunct="1">
              <a:spcBef>
                <a:spcPct val="0"/>
              </a:spcBef>
            </a:pPr>
            <a:r>
              <a:rPr lang="zh-TW" altLang="en-US" sz="4000" b="1" dirty="0">
                <a:solidFill>
                  <a:srgbClr val="FFFFFF"/>
                </a:solidFill>
                <a:latin typeface="Arial" charset="0"/>
                <a:ea typeface="ＭＳ Ｐゴシック" charset="0"/>
                <a:cs typeface="Arial" charset="0"/>
              </a:rPr>
              <a:t>所以在阅读时请多样化，用不同的速度和音调。读给孩童 － 他们可不会给面子</a:t>
            </a:r>
            <a:r>
              <a:rPr lang="en-US" altLang="zh-TW" sz="4000" b="1" dirty="0">
                <a:solidFill>
                  <a:srgbClr val="FFFFFF"/>
                </a:solidFill>
                <a:latin typeface="Arial" charset="0"/>
                <a:ea typeface="ＭＳ Ｐゴシック" charset="0"/>
                <a:cs typeface="Arial" charset="0"/>
              </a:rPr>
              <a:t>!</a:t>
            </a:r>
          </a:p>
        </p:txBody>
      </p:sp>
      <p:sp>
        <p:nvSpPr>
          <p:cNvPr id="125956"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FF"/>
                </a:solidFill>
                <a:cs typeface="Arial" charset="0"/>
              </a:rPr>
              <a:t>9</a:t>
            </a:r>
          </a:p>
        </p:txBody>
      </p:sp>
      <p:pic>
        <p:nvPicPr>
          <p:cNvPr id="125957" name="Picture 6" descr="peo-gir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2205038"/>
            <a:ext cx="3390900" cy="2447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35524">
                                            <p:txEl>
                                              <p:pRg st="0" end="0"/>
                                            </p:txEl>
                                          </p:spTgt>
                                        </p:tgtEl>
                                        <p:attrNameLst>
                                          <p:attrName>style.visibility</p:attrName>
                                        </p:attrNameLst>
                                      </p:cBhvr>
                                      <p:to>
                                        <p:strVal val="visible"/>
                                      </p:to>
                                    </p:set>
                                    <p:animEffect transition="in" filter="fade">
                                      <p:cBhvr>
                                        <p:cTn id="7" dur="1000"/>
                                        <p:tgtEl>
                                          <p:spTgt spid="235524">
                                            <p:txEl>
                                              <p:pRg st="0" end="0"/>
                                            </p:txEl>
                                          </p:spTgt>
                                        </p:tgtEl>
                                      </p:cBhvr>
                                    </p:animEffect>
                                    <p:anim calcmode="lin" valueType="num">
                                      <p:cBhvr>
                                        <p:cTn id="8" dur="1000" fill="hold"/>
                                        <p:tgtEl>
                                          <p:spTgt spid="23552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3552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552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8002"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FF"/>
                </a:solidFill>
              </a:rPr>
              <a:t>9</a:t>
            </a:r>
            <a:endParaRPr lang="en-US">
              <a:solidFill>
                <a:srgbClr val="FFFFFF"/>
              </a:solidFill>
            </a:endParaRPr>
          </a:p>
        </p:txBody>
      </p:sp>
      <p:pic>
        <p:nvPicPr>
          <p:cNvPr id="128003" name="Picture 6" descr="peo-anatomy_proffe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3113" y="2565400"/>
            <a:ext cx="2420937" cy="194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8004" name="Rectangle 2"/>
          <p:cNvSpPr>
            <a:spLocks noGrp="1" noChangeArrowheads="1"/>
          </p:cNvSpPr>
          <p:nvPr>
            <p:ph type="ctrTitle"/>
          </p:nvPr>
        </p:nvSpPr>
        <p:spPr>
          <a:xfrm>
            <a:off x="179388" y="549275"/>
            <a:ext cx="8785225" cy="2057400"/>
          </a:xfrm>
        </p:spPr>
        <p:txBody>
          <a:bodyPr/>
          <a:lstStyle/>
          <a:p>
            <a:pPr eaLnBrk="1" hangingPunct="1"/>
            <a:r>
              <a:rPr lang="en-US" altLang="zh-TW" sz="4000" b="1" dirty="0">
                <a:solidFill>
                  <a:srgbClr val="FFFFFF"/>
                </a:solidFill>
                <a:latin typeface="Arial" charset="0"/>
                <a:ea typeface="ＭＳ Ｐゴシック" charset="0"/>
                <a:cs typeface="Arial" charset="0"/>
              </a:rPr>
              <a:t>H.	</a:t>
            </a:r>
            <a:r>
              <a:rPr lang="zh-TW" altLang="en-US" sz="4000" b="1" dirty="0">
                <a:solidFill>
                  <a:srgbClr val="FFFFFF"/>
                </a:solidFill>
                <a:latin typeface="Arial" charset="0"/>
                <a:ea typeface="ＭＳ Ｐゴシック" charset="0"/>
                <a:cs typeface="Arial" charset="0"/>
              </a:rPr>
              <a:t>当人们有着 “我知道该怎样读” 的态度时很难教导他们该如何读的更好。</a:t>
            </a:r>
            <a:endParaRPr lang="en-US" sz="4000" b="1" dirty="0">
              <a:solidFill>
                <a:srgbClr val="FFFFFF"/>
              </a:solidFill>
              <a:latin typeface="Arial" charset="0"/>
              <a:ea typeface="ＭＳ Ｐゴシック" charset="0"/>
              <a:cs typeface="Arial" charset="0"/>
            </a:endParaRPr>
          </a:p>
        </p:txBody>
      </p:sp>
      <p:sp>
        <p:nvSpPr>
          <p:cNvPr id="237572" name="Text Box 4"/>
          <p:cNvSpPr txBox="1">
            <a:spLocks noChangeArrowheads="1"/>
          </p:cNvSpPr>
          <p:nvPr/>
        </p:nvSpPr>
        <p:spPr bwMode="auto">
          <a:xfrm>
            <a:off x="285750" y="4519613"/>
            <a:ext cx="8534400" cy="2149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zh-TW" altLang="en-US" sz="4000" b="1" dirty="0">
                <a:solidFill>
                  <a:srgbClr val="FFFFFF"/>
                </a:solidFill>
                <a:cs typeface="Arial" charset="0"/>
              </a:rPr>
              <a:t>所以在教会中选出五个阅读比较好的人给他们这个小小的课程。</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37572"/>
                                        </p:tgtEl>
                                        <p:attrNameLst>
                                          <p:attrName>style.visibility</p:attrName>
                                        </p:attrNameLst>
                                      </p:cBhvr>
                                      <p:to>
                                        <p:strVal val="visible"/>
                                      </p:to>
                                    </p:set>
                                    <p:animEffect transition="in" filter="fade">
                                      <p:cBhvr>
                                        <p:cTn id="7" dur="1000"/>
                                        <p:tgtEl>
                                          <p:spTgt spid="237572"/>
                                        </p:tgtEl>
                                      </p:cBhvr>
                                    </p:animEffect>
                                    <p:anim calcmode="lin" valueType="num">
                                      <p:cBhvr>
                                        <p:cTn id="8" dur="1000" fill="hold"/>
                                        <p:tgtEl>
                                          <p:spTgt spid="237572"/>
                                        </p:tgtEl>
                                        <p:attrNameLst>
                                          <p:attrName>ppt_x</p:attrName>
                                        </p:attrNameLst>
                                      </p:cBhvr>
                                      <p:tavLst>
                                        <p:tav tm="0">
                                          <p:val>
                                            <p:strVal val="#ppt_x"/>
                                          </p:val>
                                        </p:tav>
                                        <p:tav tm="100000">
                                          <p:val>
                                            <p:strVal val="#ppt_x"/>
                                          </p:val>
                                        </p:tav>
                                      </p:tavLst>
                                    </p:anim>
                                    <p:anim calcmode="lin" valueType="num">
                                      <p:cBhvr>
                                        <p:cTn id="9" dur="1000" fill="hold"/>
                                        <p:tgtEl>
                                          <p:spTgt spid="2375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p:cNvGrpSpPr/>
        <p:nvPr/>
      </p:nvGrpSpPr>
      <p:grpSpPr>
        <a:xfrm>
          <a:off x="0" y="0"/>
          <a:ext cx="0" cy="0"/>
          <a:chOff x="0" y="0"/>
          <a:chExt cx="0" cy="0"/>
        </a:xfrm>
      </p:grpSpPr>
      <p:pic>
        <p:nvPicPr>
          <p:cNvPr id="130050" name="Picture 6" descr="oth-bible_mosa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448050"/>
            <a:ext cx="1276350" cy="127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0051"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zh-CN" b="1"/>
              <a:t>9</a:t>
            </a:r>
            <a:endParaRPr lang="en-US" altLang="zh-CN"/>
          </a:p>
        </p:txBody>
      </p:sp>
      <p:sp>
        <p:nvSpPr>
          <p:cNvPr id="130052" name="Rectangle 2"/>
          <p:cNvSpPr>
            <a:spLocks noGrp="1" noChangeArrowheads="1"/>
          </p:cNvSpPr>
          <p:nvPr>
            <p:ph type="ctrTitle"/>
          </p:nvPr>
        </p:nvSpPr>
        <p:spPr>
          <a:xfrm>
            <a:off x="250825" y="757238"/>
            <a:ext cx="8642350" cy="2743200"/>
          </a:xfrm>
        </p:spPr>
        <p:txBody>
          <a:bodyPr/>
          <a:lstStyle/>
          <a:p>
            <a:pPr eaLnBrk="1" hangingPunct="1"/>
            <a:r>
              <a:rPr lang="en-US" altLang="zh-CN" sz="4000" b="1" dirty="0">
                <a:solidFill>
                  <a:schemeClr val="bg1"/>
                </a:solidFill>
                <a:latin typeface="Arial" charset="0"/>
                <a:ea typeface="ＭＳ Ｐゴシック" charset="0"/>
                <a:cs typeface="Arial" charset="0"/>
              </a:rPr>
              <a:t>I.	</a:t>
            </a:r>
            <a:r>
              <a:rPr lang="zh-CN" altLang="en-US" sz="4000" b="1" dirty="0">
                <a:solidFill>
                  <a:schemeClr val="bg1"/>
                </a:solidFill>
                <a:latin typeface="Arial" charset="0"/>
                <a:ea typeface="ＭＳ Ｐゴシック" charset="0"/>
                <a:cs typeface="Arial" charset="0"/>
              </a:rPr>
              <a:t>我们以为每次结束都需要老生常谈的说</a:t>
            </a:r>
            <a:r>
              <a:rPr lang="en-US" altLang="ja-JP" sz="4000" b="1" dirty="0">
                <a:solidFill>
                  <a:schemeClr val="bg1"/>
                </a:solidFill>
                <a:latin typeface="Arial" charset="0"/>
                <a:ea typeface="ＭＳ Ｐゴシック" charset="0"/>
                <a:cs typeface="Arial" charset="0"/>
              </a:rPr>
              <a:t> </a:t>
            </a:r>
            <a:r>
              <a:rPr lang="ja-JP" altLang="en-US" sz="4000" b="1" dirty="0">
                <a:solidFill>
                  <a:schemeClr val="bg1"/>
                </a:solidFill>
                <a:latin typeface="Arial" charset="0"/>
                <a:ea typeface="ＭＳ Ｐゴシック" charset="0"/>
                <a:cs typeface="Arial" charset="0"/>
              </a:rPr>
              <a:t>“</a:t>
            </a:r>
            <a:r>
              <a:rPr lang="zh-CN" altLang="en-US" sz="4000" b="1" dirty="0">
                <a:solidFill>
                  <a:schemeClr val="bg1"/>
                </a:solidFill>
                <a:latin typeface="Arial" charset="0"/>
                <a:ea typeface="ＭＳ Ｐゴシック" charset="0"/>
                <a:cs typeface="Arial" charset="0"/>
              </a:rPr>
              <a:t>愿神藉着阅读他的话语祝福更多。</a:t>
            </a:r>
            <a:r>
              <a:rPr lang="ja-JP" altLang="en-US" sz="4000" b="1" dirty="0">
                <a:solidFill>
                  <a:schemeClr val="bg1"/>
                </a:solidFill>
                <a:latin typeface="Arial" charset="0"/>
                <a:ea typeface="ＭＳ Ｐゴシック" charset="0"/>
                <a:cs typeface="Arial" charset="0"/>
              </a:rPr>
              <a:t>”</a:t>
            </a:r>
            <a:endParaRPr lang="zh-CN" altLang="en-US" sz="4000" b="1" dirty="0">
              <a:solidFill>
                <a:schemeClr val="bg1"/>
              </a:solidFill>
              <a:latin typeface="Arial" charset="0"/>
              <a:ea typeface="ＭＳ Ｐゴシック" charset="0"/>
              <a:cs typeface="Arial" charset="0"/>
            </a:endParaRPr>
          </a:p>
        </p:txBody>
      </p:sp>
      <p:sp>
        <p:nvSpPr>
          <p:cNvPr id="239620" name="Text Box 4"/>
          <p:cNvSpPr txBox="1">
            <a:spLocks noChangeArrowheads="1"/>
          </p:cNvSpPr>
          <p:nvPr/>
        </p:nvSpPr>
        <p:spPr bwMode="auto">
          <a:xfrm>
            <a:off x="381000" y="4724400"/>
            <a:ext cx="82296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zh-CN" altLang="en-US" sz="4000" b="1" dirty="0">
                <a:solidFill>
                  <a:schemeClr val="bg1"/>
                </a:solidFill>
                <a:cs typeface="Arial" charset="0"/>
              </a:rPr>
              <a:t>我们如果能正确的读圣经，</a:t>
            </a:r>
          </a:p>
          <a:p>
            <a:pPr algn="ctr" eaLnBrk="1" hangingPunct="1"/>
            <a:r>
              <a:rPr lang="zh-CN" altLang="en-US" sz="4000" b="1" dirty="0">
                <a:solidFill>
                  <a:schemeClr val="bg1"/>
                </a:solidFill>
                <a:cs typeface="Arial" charset="0"/>
              </a:rPr>
              <a:t>那已经是一个祝福。</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9620"/>
                                        </p:tgtEl>
                                        <p:attrNameLst>
                                          <p:attrName>style.visibility</p:attrName>
                                        </p:attrNameLst>
                                      </p:cBhvr>
                                      <p:to>
                                        <p:strVal val="visible"/>
                                      </p:to>
                                    </p:set>
                                    <p:animEffect transition="in" filter="fade">
                                      <p:cBhvr>
                                        <p:cTn id="7" dur="100"/>
                                        <p:tgtEl>
                                          <p:spTgt spid="239620"/>
                                        </p:tgtEl>
                                      </p:cBhvr>
                                    </p:animEffect>
                                    <p:anim calcmode="lin" valueType="num">
                                      <p:cBhvr>
                                        <p:cTn id="8" dur="400" fill="hold"/>
                                        <p:tgtEl>
                                          <p:spTgt spid="239620"/>
                                        </p:tgtEl>
                                        <p:attrNameLst>
                                          <p:attrName>ppt_x</p:attrName>
                                        </p:attrNameLst>
                                      </p:cBhvr>
                                      <p:tavLst>
                                        <p:tav tm="0">
                                          <p:val>
                                            <p:strVal val="#ppt_x"/>
                                          </p:val>
                                        </p:tav>
                                        <p:tav tm="100000">
                                          <p:val>
                                            <p:strVal val="#ppt_x"/>
                                          </p:val>
                                        </p:tav>
                                      </p:tavLst>
                                    </p:anim>
                                    <p:anim calcmode="lin" valueType="num">
                                      <p:cBhvr>
                                        <p:cTn id="9" dur="400" fill="hold"/>
                                        <p:tgtEl>
                                          <p:spTgt spid="239620"/>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96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96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32098" name="Text Box 3"/>
          <p:cNvSpPr txBox="1">
            <a:spLocks noChangeArrowheads="1"/>
          </p:cNvSpPr>
          <p:nvPr/>
        </p:nvSpPr>
        <p:spPr bwMode="auto">
          <a:xfrm>
            <a:off x="8305800" y="76200"/>
            <a:ext cx="762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CN" b="1">
                <a:solidFill>
                  <a:schemeClr val="bg1"/>
                </a:solidFill>
                <a:cs typeface="Arial" charset="0"/>
              </a:rPr>
              <a:t>9</a:t>
            </a:r>
          </a:p>
        </p:txBody>
      </p:sp>
      <p:sp>
        <p:nvSpPr>
          <p:cNvPr id="132099" name="Rectangle 4"/>
          <p:cNvSpPr>
            <a:spLocks noGrp="1" noChangeArrowheads="1"/>
          </p:cNvSpPr>
          <p:nvPr>
            <p:ph type="title" idx="4294967295"/>
          </p:nvPr>
        </p:nvSpPr>
        <p:spPr>
          <a:xfrm>
            <a:off x="457200" y="762000"/>
            <a:ext cx="8229600" cy="655638"/>
          </a:xfrm>
          <a:solidFill>
            <a:schemeClr val="accent1"/>
          </a:solidFill>
        </p:spPr>
        <p:txBody>
          <a:bodyPr/>
          <a:lstStyle/>
          <a:p>
            <a:pPr eaLnBrk="1" hangingPunct="1"/>
            <a:r>
              <a:rPr lang="zh-CN" altLang="en-US" b="1">
                <a:solidFill>
                  <a:srgbClr val="FF0000"/>
                </a:solidFill>
                <a:latin typeface="Arial" charset="0"/>
                <a:cs typeface="Arial" charset="0"/>
              </a:rPr>
              <a:t>阅读经文</a:t>
            </a:r>
          </a:p>
        </p:txBody>
      </p:sp>
      <p:sp>
        <p:nvSpPr>
          <p:cNvPr id="23558" name="Text Box 6"/>
          <p:cNvSpPr txBox="1">
            <a:spLocks noChangeArrowheads="1"/>
          </p:cNvSpPr>
          <p:nvPr/>
        </p:nvSpPr>
        <p:spPr bwMode="auto">
          <a:xfrm>
            <a:off x="609600" y="1676400"/>
            <a:ext cx="8077200" cy="4968875"/>
          </a:xfrm>
          <a:prstGeom prst="rect">
            <a:avLst/>
          </a:prstGeom>
          <a:noFill/>
          <a:ln w="9525">
            <a:noFill/>
            <a:miter lim="800000"/>
            <a:headEnd/>
            <a:tailEnd/>
          </a:ln>
          <a:effectLst/>
        </p:spPr>
        <p:txBody>
          <a:bodyPr>
            <a:spAutoFit/>
          </a:bodyPr>
          <a:lstStyle>
            <a:lvl1pPr marL="693738" indent="-69373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altLang="zh-CN" sz="4000" b="1" dirty="0">
                <a:solidFill>
                  <a:schemeClr val="bg1"/>
                </a:solidFill>
                <a:effectLst>
                  <a:outerShdw blurRad="38100" dist="38100" dir="2700000" algn="tl">
                    <a:srgbClr val="DDDDDD"/>
                  </a:outerShdw>
                </a:effectLst>
                <a:cs typeface="Arial" charset="0"/>
              </a:rPr>
              <a:t>A.	</a:t>
            </a:r>
            <a:r>
              <a:rPr lang="zh-CN" altLang="en-US" sz="4000" b="1" dirty="0">
                <a:solidFill>
                  <a:schemeClr val="bg1"/>
                </a:solidFill>
                <a:effectLst>
                  <a:outerShdw blurRad="38100" dist="38100" dir="2700000" algn="tl">
                    <a:srgbClr val="DDDDDD"/>
                  </a:outerShdw>
                </a:effectLst>
                <a:cs typeface="Arial" charset="0"/>
              </a:rPr>
              <a:t>叙事</a:t>
            </a:r>
            <a:r>
              <a:rPr lang="en-US" altLang="ja-JP" sz="4000" b="1" dirty="0">
                <a:solidFill>
                  <a:schemeClr val="bg1"/>
                </a:solidFill>
                <a:effectLst>
                  <a:outerShdw blurRad="38100" dist="38100" dir="2700000" algn="tl">
                    <a:srgbClr val="DDDDDD"/>
                  </a:outerShdw>
                </a:effectLst>
                <a:cs typeface="Arial" charset="0"/>
              </a:rPr>
              <a:t>: </a:t>
            </a:r>
            <a:r>
              <a:rPr lang="zh-CN" altLang="en-US" sz="4000" b="1" dirty="0">
                <a:solidFill>
                  <a:schemeClr val="bg1"/>
                </a:solidFill>
                <a:effectLst>
                  <a:outerShdw blurRad="38100" dist="38100" dir="2700000" algn="tl">
                    <a:srgbClr val="DDDDDD"/>
                  </a:outerShdw>
                </a:effectLst>
                <a:cs typeface="Arial" charset="0"/>
              </a:rPr>
              <a:t>荣耀进圣城</a:t>
            </a:r>
            <a:br>
              <a:rPr lang="en-US" altLang="ja-JP" sz="4000" b="1" dirty="0">
                <a:solidFill>
                  <a:schemeClr val="bg1"/>
                </a:solidFill>
                <a:effectLst>
                  <a:outerShdw blurRad="38100" dist="38100" dir="2700000" algn="tl">
                    <a:srgbClr val="DDDDDD"/>
                  </a:outerShdw>
                </a:effectLst>
                <a:cs typeface="Arial" charset="0"/>
              </a:rPr>
            </a:br>
            <a:r>
              <a:rPr lang="en-US" altLang="ja-JP" sz="4000" b="1" dirty="0">
                <a:solidFill>
                  <a:schemeClr val="bg1"/>
                </a:solidFill>
                <a:effectLst>
                  <a:outerShdw blurRad="38100" dist="38100" dir="2700000" algn="tl">
                    <a:srgbClr val="DDDDDD"/>
                  </a:outerShdw>
                </a:effectLst>
                <a:cs typeface="Arial" charset="0"/>
              </a:rPr>
              <a:t>(</a:t>
            </a:r>
            <a:r>
              <a:rPr lang="zh-CN" altLang="en-US" sz="4000" b="1" dirty="0">
                <a:solidFill>
                  <a:schemeClr val="bg1"/>
                </a:solidFill>
                <a:effectLst>
                  <a:outerShdw blurRad="38100" dist="38100" dir="2700000" algn="tl">
                    <a:srgbClr val="DDDDDD"/>
                  </a:outerShdw>
                </a:effectLst>
                <a:cs typeface="Arial" charset="0"/>
              </a:rPr>
              <a:t>马可福音</a:t>
            </a:r>
            <a:r>
              <a:rPr lang="en-US" altLang="ja-JP" sz="4000" b="1" dirty="0">
                <a:solidFill>
                  <a:schemeClr val="bg1"/>
                </a:solidFill>
                <a:effectLst>
                  <a:outerShdw blurRad="38100" dist="38100" dir="2700000" algn="tl">
                    <a:srgbClr val="DDDDDD"/>
                  </a:outerShdw>
                </a:effectLst>
                <a:cs typeface="Arial" charset="0"/>
              </a:rPr>
              <a:t> 11:1-11)</a:t>
            </a:r>
          </a:p>
          <a:p>
            <a:pPr>
              <a:defRPr/>
            </a:pPr>
            <a:endParaRPr lang="en-US" altLang="zh-CN" sz="4000" b="1" dirty="0">
              <a:solidFill>
                <a:schemeClr val="bg1"/>
              </a:solidFill>
              <a:effectLst>
                <a:outerShdw blurRad="38100" dist="38100" dir="2700000" algn="tl">
                  <a:srgbClr val="DDDDDD"/>
                </a:outerShdw>
              </a:effectLst>
              <a:cs typeface="Arial" charset="0"/>
            </a:endParaRPr>
          </a:p>
          <a:p>
            <a:pPr>
              <a:buFont typeface="Arial" charset="0"/>
              <a:buAutoNum type="alphaUcPeriod" startAt="2"/>
              <a:defRPr/>
            </a:pPr>
            <a:r>
              <a:rPr lang="zh-CN" altLang="en-US" sz="4000" b="1" dirty="0">
                <a:solidFill>
                  <a:schemeClr val="bg1"/>
                </a:solidFill>
                <a:effectLst>
                  <a:outerShdw blurRad="38100" dist="38100" dir="2700000" algn="tl">
                    <a:srgbClr val="DDDDDD"/>
                  </a:outerShdw>
                </a:effectLst>
                <a:cs typeface="Arial" charset="0"/>
              </a:rPr>
              <a:t>预言</a:t>
            </a:r>
            <a:r>
              <a:rPr lang="en-US" altLang="ja-JP" sz="4000" b="1" dirty="0">
                <a:solidFill>
                  <a:schemeClr val="bg1"/>
                </a:solidFill>
                <a:effectLst>
                  <a:outerShdw blurRad="38100" dist="38100" dir="2700000" algn="tl">
                    <a:srgbClr val="DDDDDD"/>
                  </a:outerShdw>
                </a:effectLst>
                <a:cs typeface="Arial" charset="0"/>
              </a:rPr>
              <a:t>: </a:t>
            </a:r>
            <a:r>
              <a:rPr lang="zh-CN" altLang="en-US" sz="4000" b="1" dirty="0">
                <a:solidFill>
                  <a:schemeClr val="bg1"/>
                </a:solidFill>
                <a:effectLst>
                  <a:outerShdw blurRad="38100" dist="38100" dir="2700000" algn="tl">
                    <a:srgbClr val="DDDDDD"/>
                  </a:outerShdw>
                </a:effectLst>
                <a:cs typeface="Arial" charset="0"/>
              </a:rPr>
              <a:t>天上的宝座</a:t>
            </a:r>
            <a:br>
              <a:rPr lang="en-US" altLang="ja-JP" sz="4000" b="1" dirty="0">
                <a:solidFill>
                  <a:schemeClr val="bg1"/>
                </a:solidFill>
                <a:effectLst>
                  <a:outerShdw blurRad="38100" dist="38100" dir="2700000" algn="tl">
                    <a:srgbClr val="DDDDDD"/>
                  </a:outerShdw>
                </a:effectLst>
                <a:cs typeface="Arial" charset="0"/>
              </a:rPr>
            </a:br>
            <a:r>
              <a:rPr lang="en-US" altLang="ja-JP" sz="4000" b="1" dirty="0">
                <a:solidFill>
                  <a:schemeClr val="bg1"/>
                </a:solidFill>
                <a:effectLst>
                  <a:outerShdw blurRad="38100" dist="38100" dir="2700000" algn="tl">
                    <a:srgbClr val="DDDDDD"/>
                  </a:outerShdw>
                </a:effectLst>
                <a:cs typeface="Arial" charset="0"/>
              </a:rPr>
              <a:t>(</a:t>
            </a:r>
            <a:r>
              <a:rPr lang="zh-CN" altLang="en-US" sz="4000" b="1" dirty="0">
                <a:solidFill>
                  <a:schemeClr val="bg1"/>
                </a:solidFill>
                <a:effectLst>
                  <a:outerShdw blurRad="38100" dist="38100" dir="2700000" algn="tl">
                    <a:srgbClr val="DDDDDD"/>
                  </a:outerShdw>
                </a:effectLst>
                <a:cs typeface="Arial" charset="0"/>
              </a:rPr>
              <a:t>启示录</a:t>
            </a:r>
            <a:r>
              <a:rPr lang="en-US" altLang="ja-JP" sz="4000" b="1" dirty="0">
                <a:solidFill>
                  <a:schemeClr val="bg1"/>
                </a:solidFill>
                <a:effectLst>
                  <a:outerShdw blurRad="38100" dist="38100" dir="2700000" algn="tl">
                    <a:srgbClr val="DDDDDD"/>
                  </a:outerShdw>
                </a:effectLst>
                <a:cs typeface="Arial" charset="0"/>
              </a:rPr>
              <a:t> 4:1-11)</a:t>
            </a:r>
          </a:p>
          <a:p>
            <a:pPr>
              <a:buFont typeface="Arial" charset="0"/>
              <a:buAutoNum type="alphaUcPeriod" startAt="2"/>
              <a:defRPr/>
            </a:pPr>
            <a:endParaRPr lang="en-US" altLang="zh-CN" sz="4000" b="1" dirty="0">
              <a:solidFill>
                <a:schemeClr val="bg1"/>
              </a:solidFill>
              <a:effectLst>
                <a:outerShdw blurRad="38100" dist="38100" dir="2700000" algn="tl">
                  <a:srgbClr val="DDDDDD"/>
                </a:outerShdw>
              </a:effectLst>
              <a:cs typeface="Arial" charset="0"/>
            </a:endParaRPr>
          </a:p>
          <a:p>
            <a:pPr>
              <a:buFont typeface="Arial" charset="0"/>
              <a:buAutoNum type="alphaUcPeriod" startAt="2"/>
              <a:defRPr/>
            </a:pPr>
            <a:r>
              <a:rPr lang="zh-CN" altLang="en-US" sz="4000" b="1" dirty="0">
                <a:solidFill>
                  <a:schemeClr val="bg1"/>
                </a:solidFill>
                <a:effectLst>
                  <a:outerShdw blurRad="38100" dist="38100" dir="2700000" algn="tl">
                    <a:srgbClr val="DDDDDD"/>
                  </a:outerShdw>
                </a:effectLst>
                <a:cs typeface="Arial" charset="0"/>
              </a:rPr>
              <a:t>哀歌</a:t>
            </a:r>
            <a:r>
              <a:rPr lang="en-US" altLang="ja-JP" sz="4000" b="1" dirty="0">
                <a:solidFill>
                  <a:schemeClr val="bg1"/>
                </a:solidFill>
                <a:effectLst>
                  <a:outerShdw blurRad="38100" dist="38100" dir="2700000" algn="tl">
                    <a:srgbClr val="DDDDDD"/>
                  </a:outerShdw>
                </a:effectLst>
                <a:cs typeface="Arial" charset="0"/>
              </a:rPr>
              <a:t>: </a:t>
            </a:r>
            <a:r>
              <a:rPr lang="zh-CN" altLang="en-US" sz="4000" b="1" dirty="0">
                <a:solidFill>
                  <a:schemeClr val="bg1"/>
                </a:solidFill>
                <a:effectLst>
                  <a:outerShdw blurRad="38100" dist="38100" dir="2700000" algn="tl">
                    <a:srgbClr val="DDDDDD"/>
                  </a:outerShdw>
                </a:effectLst>
                <a:cs typeface="Arial" charset="0"/>
              </a:rPr>
              <a:t>祈求帮助</a:t>
            </a:r>
            <a:br>
              <a:rPr lang="en-US" altLang="ja-JP" sz="4000" b="1" dirty="0">
                <a:solidFill>
                  <a:schemeClr val="bg1"/>
                </a:solidFill>
                <a:effectLst>
                  <a:outerShdw blurRad="38100" dist="38100" dir="2700000" algn="tl">
                    <a:srgbClr val="DDDDDD"/>
                  </a:outerShdw>
                </a:effectLst>
                <a:cs typeface="Arial" charset="0"/>
              </a:rPr>
            </a:br>
            <a:r>
              <a:rPr lang="en-US" altLang="ja-JP" sz="4000" b="1" dirty="0">
                <a:solidFill>
                  <a:schemeClr val="bg1"/>
                </a:solidFill>
                <a:effectLst>
                  <a:outerShdw blurRad="38100" dist="38100" dir="2700000" algn="tl">
                    <a:srgbClr val="DDDDDD"/>
                  </a:outerShdw>
                </a:effectLst>
                <a:cs typeface="Arial" charset="0"/>
              </a:rPr>
              <a:t>(</a:t>
            </a:r>
            <a:r>
              <a:rPr lang="zh-CN" altLang="en-US" sz="4000" b="1" dirty="0">
                <a:solidFill>
                  <a:schemeClr val="bg1"/>
                </a:solidFill>
                <a:effectLst>
                  <a:outerShdw blurRad="38100" dist="38100" dir="2700000" algn="tl">
                    <a:srgbClr val="DDDDDD"/>
                  </a:outerShdw>
                </a:effectLst>
                <a:cs typeface="Arial" charset="0"/>
              </a:rPr>
              <a:t>诗篇</a:t>
            </a:r>
            <a:r>
              <a:rPr lang="en-US" altLang="ja-JP" sz="4000" b="1" dirty="0">
                <a:solidFill>
                  <a:schemeClr val="bg1"/>
                </a:solidFill>
                <a:effectLst>
                  <a:outerShdw blurRad="38100" dist="38100" dir="2700000" algn="tl">
                    <a:srgbClr val="DDDDDD"/>
                  </a:outerShdw>
                </a:effectLst>
                <a:cs typeface="Arial" charset="0"/>
              </a:rPr>
              <a:t> 70)</a:t>
            </a:r>
            <a:endParaRPr lang="en-US" altLang="zh-CN" dirty="0">
              <a:effectLst>
                <a:outerShdw blurRad="38100" dist="38100" dir="2700000" algn="tl">
                  <a:srgbClr val="DDDDDD"/>
                </a:outerShdw>
              </a:effectLst>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animEffect transition="in" filter="wipe(down)">
                                      <p:cBhvr>
                                        <p:cTn id="7" dur="500"/>
                                        <p:tgtEl>
                                          <p:spTgt spid="235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558">
                                            <p:txEl>
                                              <p:pRg st="2" end="2"/>
                                            </p:txEl>
                                          </p:spTgt>
                                        </p:tgtEl>
                                        <p:attrNameLst>
                                          <p:attrName>style.visibility</p:attrName>
                                        </p:attrNameLst>
                                      </p:cBhvr>
                                      <p:to>
                                        <p:strVal val="visible"/>
                                      </p:to>
                                    </p:set>
                                    <p:animEffect transition="in" filter="wipe(down)">
                                      <p:cBhvr>
                                        <p:cTn id="12" dur="500"/>
                                        <p:tgtEl>
                                          <p:spTgt spid="2355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558">
                                            <p:txEl>
                                              <p:pRg st="4" end="4"/>
                                            </p:txEl>
                                          </p:spTgt>
                                        </p:tgtEl>
                                        <p:attrNameLst>
                                          <p:attrName>style.visibility</p:attrName>
                                        </p:attrNameLst>
                                      </p:cBhvr>
                                      <p:to>
                                        <p:strVal val="visible"/>
                                      </p:to>
                                    </p:set>
                                    <p:animEffect transition="in" filter="wipe(down)">
                                      <p:cBhvr>
                                        <p:cTn id="17" dur="500"/>
                                        <p:tgtEl>
                                          <p:spTgt spid="235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01" name="Group 3"/>
          <p:cNvGrpSpPr>
            <a:grpSpLocks/>
          </p:cNvGrpSpPr>
          <p:nvPr/>
        </p:nvGrpSpPr>
        <p:grpSpPr bwMode="auto">
          <a:xfrm>
            <a:off x="0" y="1025525"/>
            <a:ext cx="9144000" cy="5499100"/>
            <a:chOff x="0" y="1024767"/>
            <a:chExt cx="9144000" cy="5500577"/>
          </a:xfrm>
        </p:grpSpPr>
        <p:pic>
          <p:nvPicPr>
            <p:cNvPr id="1024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24767"/>
              <a:ext cx="9144000" cy="55005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11" name="Picture 8"/>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2314560" y="2848846"/>
              <a:ext cx="2777473" cy="284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12" name="Picture 9"/>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1722519" y="3284985"/>
              <a:ext cx="2417433" cy="2479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13" name="Picture 10"/>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1259632" y="2280021"/>
              <a:ext cx="2777473" cy="284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14" name="Rectangle 2"/>
            <p:cNvSpPr>
              <a:spLocks noChangeArrowheads="1"/>
            </p:cNvSpPr>
            <p:nvPr/>
          </p:nvSpPr>
          <p:spPr bwMode="auto">
            <a:xfrm>
              <a:off x="4716016" y="1340768"/>
              <a:ext cx="3960440" cy="936104"/>
            </a:xfrm>
            <a:prstGeom prst="rect">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pic>
          <p:nvPicPr>
            <p:cNvPr id="102415" name="Picture 19"/>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6066269" y="2492896"/>
              <a:ext cx="2106131" cy="288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16" name="Picture 20"/>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5868144" y="4437112"/>
              <a:ext cx="2417433" cy="2479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17" name="Picture 21"/>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2483768" y="5445224"/>
              <a:ext cx="2417433" cy="2479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18" name="Picture 22"/>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1691680" y="2244942"/>
              <a:ext cx="2417433" cy="2479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2402" name="Rectangle 2"/>
          <p:cNvSpPr>
            <a:spLocks noGrp="1" noChangeArrowheads="1"/>
          </p:cNvSpPr>
          <p:nvPr>
            <p:ph type="ctrTitle"/>
          </p:nvPr>
        </p:nvSpPr>
        <p:spPr>
          <a:xfrm>
            <a:off x="-11113" y="0"/>
            <a:ext cx="9144001" cy="1412875"/>
          </a:xfrm>
        </p:spPr>
        <p:txBody>
          <a:bodyPr/>
          <a:lstStyle/>
          <a:p>
            <a:pPr eaLnBrk="1" hangingPunct="1"/>
            <a:r>
              <a:rPr lang="zh-TW" altLang="en-US" sz="3200" b="1" dirty="0">
                <a:latin typeface="Arial" charset="0"/>
                <a:ea typeface="ＭＳ Ｐゴシック" charset="0"/>
                <a:cs typeface="Arial" charset="0"/>
              </a:rPr>
              <a:t>摩门教阅读摩门</a:t>
            </a:r>
            <a:r>
              <a:rPr lang="zh-CN" altLang="en-US" sz="3200" b="1" dirty="0">
                <a:latin typeface="Arial" charset="0"/>
                <a:ea typeface="ＭＳ Ｐゴシック" charset="0"/>
                <a:cs typeface="Arial" charset="0"/>
              </a:rPr>
              <a:t>书较多，</a:t>
            </a:r>
            <a:r>
              <a:rPr lang="zh-TW" altLang="en-US" sz="3200" b="1" dirty="0">
                <a:latin typeface="Arial" charset="0"/>
                <a:ea typeface="ＭＳ Ｐゴシック" charset="0"/>
                <a:cs typeface="Arial" charset="0"/>
              </a:rPr>
              <a:t>阅读</a:t>
            </a:r>
            <a:r>
              <a:rPr lang="zh-CN" altLang="en-US" sz="3200" b="1" dirty="0">
                <a:latin typeface="Arial" charset="0"/>
                <a:ea typeface="ＭＳ Ｐゴシック" charset="0"/>
                <a:cs typeface="Arial" charset="0"/>
              </a:rPr>
              <a:t>圣经较少</a:t>
            </a:r>
            <a:endParaRPr lang="en-US" sz="3200" b="1" dirty="0">
              <a:latin typeface="Arial" charset="0"/>
              <a:ea typeface="ＭＳ Ｐゴシック" charset="0"/>
              <a:cs typeface="Arial" charset="0"/>
            </a:endParaRPr>
          </a:p>
        </p:txBody>
      </p:sp>
      <p:sp>
        <p:nvSpPr>
          <p:cNvPr id="102403" name="Rectangle 2"/>
          <p:cNvSpPr txBox="1">
            <a:spLocks noChangeArrowheads="1"/>
          </p:cNvSpPr>
          <p:nvPr/>
        </p:nvSpPr>
        <p:spPr bwMode="auto">
          <a:xfrm>
            <a:off x="-4763" y="6453188"/>
            <a:ext cx="9144001" cy="404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chemeClr val="tx2"/>
                </a:solidFill>
              </a:rPr>
              <a:t>http://zelophehadsdaughters.com/ at 10 July 2014</a:t>
            </a:r>
            <a:endParaRPr lang="en-US" sz="2000" b="1">
              <a:solidFill>
                <a:schemeClr val="tx2"/>
              </a:solidFill>
              <a:cs typeface="Arial" charset="0"/>
            </a:endParaRPr>
          </a:p>
        </p:txBody>
      </p:sp>
      <p:sp>
        <p:nvSpPr>
          <p:cNvPr id="102404" name="Rectangle 2"/>
          <p:cNvSpPr txBox="1">
            <a:spLocks noChangeArrowheads="1"/>
          </p:cNvSpPr>
          <p:nvPr/>
        </p:nvSpPr>
        <p:spPr bwMode="auto">
          <a:xfrm>
            <a:off x="1439863" y="2133600"/>
            <a:ext cx="2627312"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zh-CN" altLang="en-US" sz="2000" b="1" dirty="0">
                <a:solidFill>
                  <a:srgbClr val="FFAA3E"/>
                </a:solidFill>
                <a:cs typeface="Arial" charset="0"/>
              </a:rPr>
              <a:t>新约</a:t>
            </a:r>
            <a:endParaRPr lang="en-US" sz="2000" b="1" dirty="0">
              <a:solidFill>
                <a:srgbClr val="FFAA3E"/>
              </a:solidFill>
              <a:cs typeface="Arial" charset="0"/>
            </a:endParaRPr>
          </a:p>
        </p:txBody>
      </p:sp>
      <p:sp>
        <p:nvSpPr>
          <p:cNvPr id="102405" name="Rectangle 2"/>
          <p:cNvSpPr txBox="1">
            <a:spLocks noChangeArrowheads="1"/>
          </p:cNvSpPr>
          <p:nvPr/>
        </p:nvSpPr>
        <p:spPr bwMode="auto">
          <a:xfrm>
            <a:off x="6011863" y="4365625"/>
            <a:ext cx="2627312"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zh-CN" altLang="en-US" sz="2000" b="1" dirty="0">
                <a:solidFill>
                  <a:srgbClr val="C7314D"/>
                </a:solidFill>
                <a:cs typeface="Arial" charset="0"/>
              </a:rPr>
              <a:t>旧约</a:t>
            </a:r>
            <a:endParaRPr lang="en-US" sz="2000" b="1" dirty="0">
              <a:solidFill>
                <a:srgbClr val="C7314D"/>
              </a:solidFill>
              <a:cs typeface="Arial" charset="0"/>
            </a:endParaRPr>
          </a:p>
        </p:txBody>
      </p:sp>
      <p:sp>
        <p:nvSpPr>
          <p:cNvPr id="102406" name="Rectangle 2"/>
          <p:cNvSpPr txBox="1">
            <a:spLocks noChangeArrowheads="1"/>
          </p:cNvSpPr>
          <p:nvPr/>
        </p:nvSpPr>
        <p:spPr bwMode="auto">
          <a:xfrm>
            <a:off x="5795963" y="2420938"/>
            <a:ext cx="2627312"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zh-CN" altLang="en-US" sz="2000" b="1" dirty="0">
                <a:solidFill>
                  <a:srgbClr val="5A88C9"/>
                </a:solidFill>
                <a:cs typeface="Arial" charset="0"/>
              </a:rPr>
              <a:t>摩门书</a:t>
            </a:r>
            <a:endParaRPr lang="en-US" sz="2000" b="1" dirty="0">
              <a:solidFill>
                <a:srgbClr val="5A88C9"/>
              </a:solidFill>
              <a:cs typeface="Arial" charset="0"/>
            </a:endParaRPr>
          </a:p>
        </p:txBody>
      </p:sp>
      <p:sp>
        <p:nvSpPr>
          <p:cNvPr id="102407" name="Rectangle 2"/>
          <p:cNvSpPr txBox="1">
            <a:spLocks noChangeArrowheads="1"/>
          </p:cNvSpPr>
          <p:nvPr/>
        </p:nvSpPr>
        <p:spPr bwMode="auto">
          <a:xfrm>
            <a:off x="2484438" y="5300663"/>
            <a:ext cx="2627312"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zh-CN" altLang="en-US" sz="2000" b="1" dirty="0">
                <a:solidFill>
                  <a:srgbClr val="64ABBB"/>
                </a:solidFill>
                <a:cs typeface="Arial" charset="0"/>
              </a:rPr>
              <a:t>无价珍珠</a:t>
            </a:r>
            <a:endParaRPr lang="en-US" sz="2000" b="1" dirty="0">
              <a:solidFill>
                <a:srgbClr val="64ABBB"/>
              </a:solidFill>
              <a:cs typeface="Arial" charset="0"/>
            </a:endParaRPr>
          </a:p>
        </p:txBody>
      </p:sp>
      <p:sp>
        <p:nvSpPr>
          <p:cNvPr id="102408" name="Rectangle 2"/>
          <p:cNvSpPr txBox="1">
            <a:spLocks noChangeArrowheads="1"/>
          </p:cNvSpPr>
          <p:nvPr/>
        </p:nvSpPr>
        <p:spPr bwMode="auto">
          <a:xfrm>
            <a:off x="1187450" y="3141663"/>
            <a:ext cx="3455988"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zh-TW" altLang="en-US" sz="2000" b="1" dirty="0">
                <a:solidFill>
                  <a:srgbClr val="5B9359"/>
                </a:solidFill>
              </a:rPr>
              <a:t>教义与圣约</a:t>
            </a:r>
            <a:endParaRPr lang="en-US" sz="2000" b="1" dirty="0">
              <a:solidFill>
                <a:srgbClr val="5B9359"/>
              </a:solidFill>
              <a:cs typeface="Arial" charset="0"/>
            </a:endParaRPr>
          </a:p>
        </p:txBody>
      </p:sp>
      <p:sp>
        <p:nvSpPr>
          <p:cNvPr id="102409" name="Rectangle 2"/>
          <p:cNvSpPr txBox="1">
            <a:spLocks noChangeArrowheads="1"/>
          </p:cNvSpPr>
          <p:nvPr/>
        </p:nvSpPr>
        <p:spPr bwMode="auto">
          <a:xfrm>
            <a:off x="4716463" y="1268413"/>
            <a:ext cx="4032250" cy="1081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s-IS" altLang="zh-CN" sz="2000" b="1" dirty="0"/>
              <a:t>1942-2013</a:t>
            </a:r>
            <a:r>
              <a:rPr lang="zh-CN" altLang="is-IS" sz="2000" b="1" dirty="0"/>
              <a:t>年</a:t>
            </a:r>
            <a:r>
              <a:rPr lang="zh-CN" altLang="en-US" sz="2000" b="1" dirty="0"/>
              <a:t>城市会议不同圣书引文的百分比（</a:t>
            </a:r>
            <a:r>
              <a:rPr lang="en-US" altLang="zh-CN" sz="2000" b="1" dirty="0"/>
              <a:t>5</a:t>
            </a:r>
            <a:r>
              <a:rPr lang="zh-CN" altLang="en-US" sz="2000" b="1" dirty="0"/>
              <a:t>年移动平均值）</a:t>
            </a:r>
            <a:endParaRPr lang="en-US" sz="2000" b="1" dirty="0">
              <a:cs typeface="Arial" charset="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idx="4294967295"/>
          </p:nvPr>
        </p:nvSpPr>
        <p:spPr/>
        <p:txBody>
          <a:bodyPr/>
          <a:lstStyle/>
          <a:p>
            <a:pPr eaLnBrk="1" hangingPunct="1"/>
            <a:r>
              <a:rPr lang="en-US" altLang="zh-CN">
                <a:latin typeface="Arial" charset="0"/>
              </a:rPr>
              <a:t>Black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eaLnBrk="1" hangingPunct="1"/>
            <a:r>
              <a:rPr lang="zh-CN" altLang="en-US" sz="4000" dirty="0">
                <a:solidFill>
                  <a:srgbClr val="FFFFFF"/>
                </a:solidFill>
                <a:ea typeface="SimSun" charset="0"/>
                <a:cs typeface="Arial" charset="0"/>
              </a:rPr>
              <a:t>免费获得该讲解</a:t>
            </a:r>
            <a:r>
              <a:rPr lang="en-US" sz="4000" dirty="0">
                <a:solidFill>
                  <a:srgbClr val="FFFFFF"/>
                </a:solidFill>
                <a:ea typeface="SimSun" charset="0"/>
                <a:cs typeface="Arial" charset="0"/>
              </a:rPr>
              <a:t>!</a:t>
            </a:r>
            <a:endParaRPr lang="en-US" sz="1400" dirty="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3200" b="1" dirty="0">
                <a:solidFill>
                  <a:srgbClr val="FFFFFF"/>
                </a:solidFill>
                <a:latin typeface="Arial" charset="0"/>
                <a:ea typeface="SimSun" charset="0"/>
                <a:cs typeface="SimSun" charset="0"/>
              </a:rPr>
              <a:t>讲道链接地址</a:t>
            </a:r>
            <a:r>
              <a:rPr lang="zh-CN" altLang="en-US" sz="3200" b="1" dirty="0">
                <a:solidFill>
                  <a:srgbClr val="FFFFFF"/>
                </a:solidFill>
                <a:latin typeface="Arial" charset="0"/>
              </a:rPr>
              <a:t> </a:t>
            </a:r>
            <a:r>
              <a:rPr lang="en-US" sz="3200" b="1" dirty="0" err="1">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24718101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descr="MF - Plate 2"/>
          <p:cNvPicPr>
            <a:picLocks noChangeAspect="1" noChangeArrowheads="1"/>
          </p:cNvPicPr>
          <p:nvPr/>
        </p:nvPicPr>
        <p:blipFill>
          <a:blip r:embed="rId3">
            <a:lum bright="-54000"/>
            <a:extLst>
              <a:ext uri="{28A0092B-C50C-407E-A947-70E740481C1C}">
                <a14:useLocalDpi xmlns:a14="http://schemas.microsoft.com/office/drawing/2010/main" val="0"/>
              </a:ext>
            </a:extLst>
          </a:blip>
          <a:srcRect l="14488" t="20821" r="26654" b="50717"/>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611188" y="3079750"/>
            <a:ext cx="7839075" cy="14319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altLang="zh-CN" sz="4400" b="1">
                <a:solidFill>
                  <a:schemeClr val="bg1"/>
                </a:solidFill>
                <a:cs typeface="Arial" charset="0"/>
              </a:rPr>
              <a:t>…</a:t>
            </a:r>
            <a:r>
              <a:rPr lang="zh-CN" altLang="en-US" sz="4400" b="1">
                <a:solidFill>
                  <a:schemeClr val="bg1"/>
                </a:solidFill>
                <a:cs typeface="Arial" charset="0"/>
              </a:rPr>
              <a:t>也是唯一会众直接听到的</a:t>
            </a:r>
            <a:r>
              <a:rPr lang="zh-CN" altLang="en-US" sz="4400" b="1">
                <a:solidFill>
                  <a:srgbClr val="FFFF00"/>
                </a:solidFill>
                <a:cs typeface="Arial" charset="0"/>
              </a:rPr>
              <a:t>神的话语</a:t>
            </a:r>
            <a:r>
              <a:rPr lang="en-US" altLang="ja-JP" sz="4400" b="1">
                <a:solidFill>
                  <a:srgbClr val="FFFF00"/>
                </a:solidFill>
                <a:cs typeface="Arial" charset="0"/>
              </a:rPr>
              <a:t>!</a:t>
            </a:r>
            <a:endParaRPr lang="en-US" altLang="zh-CN" sz="4400" b="1">
              <a:solidFill>
                <a:srgbClr val="FFFF00"/>
              </a:solidFill>
              <a:cs typeface="Arial" charset="0"/>
            </a:endParaRPr>
          </a:p>
        </p:txBody>
      </p:sp>
      <p:sp>
        <p:nvSpPr>
          <p:cNvPr id="104451" name="Text Box 4"/>
          <p:cNvSpPr txBox="1">
            <a:spLocks noChangeArrowheads="1"/>
          </p:cNvSpPr>
          <p:nvPr/>
        </p:nvSpPr>
        <p:spPr bwMode="auto">
          <a:xfrm>
            <a:off x="8382000" y="76200"/>
            <a:ext cx="685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CN" b="1">
                <a:solidFill>
                  <a:schemeClr val="bg1"/>
                </a:solidFill>
                <a:cs typeface="Arial" charset="0"/>
              </a:rPr>
              <a:t>9</a:t>
            </a:r>
          </a:p>
        </p:txBody>
      </p:sp>
      <p:sp>
        <p:nvSpPr>
          <p:cNvPr id="104452" name="Rectangle 5"/>
          <p:cNvSpPr>
            <a:spLocks noGrp="1" noChangeArrowheads="1"/>
          </p:cNvSpPr>
          <p:nvPr>
            <p:ph type="title" idx="4294967295"/>
          </p:nvPr>
        </p:nvSpPr>
        <p:spPr>
          <a:xfrm>
            <a:off x="457200" y="869950"/>
            <a:ext cx="8229600" cy="1524000"/>
          </a:xfrm>
          <a:solidFill>
            <a:schemeClr val="accent1"/>
          </a:solidFill>
        </p:spPr>
        <p:txBody>
          <a:bodyPr/>
          <a:lstStyle/>
          <a:p>
            <a:pPr eaLnBrk="1" hangingPunct="1"/>
            <a:r>
              <a:rPr lang="zh-CN" altLang="en-US" b="1" dirty="0">
                <a:solidFill>
                  <a:srgbClr val="FF0000"/>
                </a:solidFill>
                <a:latin typeface="Arial" charset="0"/>
                <a:cs typeface="Arial" charset="0"/>
              </a:rPr>
              <a:t>讲章中最重要的部分</a:t>
            </a:r>
            <a:r>
              <a:rPr lang="en-US" altLang="ja-JP" b="1" dirty="0">
                <a:solidFill>
                  <a:srgbClr val="FF0000"/>
                </a:solidFill>
                <a:latin typeface="Arial" charset="0"/>
                <a:cs typeface="Arial" charset="0"/>
              </a:rPr>
              <a:t>…</a:t>
            </a:r>
            <a:endParaRPr lang="en-US" altLang="zh-CN" dirty="0">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500" fill="hold"/>
                                        <p:tgtEl>
                                          <p:spTgt spid="21507"/>
                                        </p:tgtEl>
                                        <p:attrNameLst>
                                          <p:attrName>ppt_w</p:attrName>
                                        </p:attrNameLst>
                                      </p:cBhvr>
                                      <p:tavLst>
                                        <p:tav tm="0">
                                          <p:val>
                                            <p:fltVal val="0"/>
                                          </p:val>
                                        </p:tav>
                                        <p:tav tm="100000">
                                          <p:val>
                                            <p:strVal val="#ppt_w"/>
                                          </p:val>
                                        </p:tav>
                                      </p:tavLst>
                                    </p:anim>
                                    <p:anim calcmode="lin" valueType="num">
                                      <p:cBhvr>
                                        <p:cTn id="8" dur="500" fill="hold"/>
                                        <p:tgtEl>
                                          <p:spTgt spid="215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3248025" y="1330325"/>
            <a:ext cx="5861050" cy="2374900"/>
          </a:xfrm>
        </p:spPr>
        <p:txBody>
          <a:bodyPr/>
          <a:lstStyle/>
          <a:p>
            <a:pPr eaLnBrk="1" hangingPunct="1"/>
            <a:r>
              <a:rPr lang="zh-TW" altLang="en-US" sz="5400" b="1">
                <a:solidFill>
                  <a:schemeClr val="bg1"/>
                </a:solidFill>
                <a:latin typeface="Arial" charset="0"/>
                <a:ea typeface="ＭＳ Ｐゴシック" charset="0"/>
                <a:cs typeface="ＭＳ Ｐゴシック" charset="0"/>
              </a:rPr>
              <a:t>那么我们应如何正确的读经文呢？</a:t>
            </a:r>
            <a:endParaRPr lang="en-US" sz="5400" b="1">
              <a:solidFill>
                <a:schemeClr val="bg1"/>
              </a:solidFill>
              <a:latin typeface="Arial" charset="0"/>
              <a:ea typeface="ＭＳ Ｐゴシック" charset="0"/>
              <a:cs typeface="ＭＳ Ｐゴシック" charset="0"/>
            </a:endParaRPr>
          </a:p>
        </p:txBody>
      </p:sp>
      <p:sp>
        <p:nvSpPr>
          <p:cNvPr id="243715" name="Rectangle 3"/>
          <p:cNvSpPr>
            <a:spLocks noGrp="1" noChangeArrowheads="1"/>
          </p:cNvSpPr>
          <p:nvPr>
            <p:ph type="subTitle" idx="1"/>
          </p:nvPr>
        </p:nvSpPr>
        <p:spPr>
          <a:xfrm>
            <a:off x="3417888" y="4162425"/>
            <a:ext cx="5522912" cy="2362200"/>
          </a:xfrm>
        </p:spPr>
        <p:txBody>
          <a:bodyPr/>
          <a:lstStyle/>
          <a:p>
            <a:pPr eaLnBrk="1" hangingPunct="1"/>
            <a:r>
              <a:rPr lang="zh-TW" altLang="en-US" sz="4000" b="1" dirty="0">
                <a:solidFill>
                  <a:schemeClr val="bg1"/>
                </a:solidFill>
                <a:latin typeface="Arial" charset="0"/>
                <a:ea typeface="ＭＳ Ｐゴシック" charset="0"/>
                <a:cs typeface="ＭＳ Ｐゴシック" charset="0"/>
              </a:rPr>
              <a:t>让我们来看一些问题</a:t>
            </a:r>
          </a:p>
          <a:p>
            <a:pPr eaLnBrk="1" hangingPunct="1"/>
            <a:r>
              <a:rPr lang="zh-TW" altLang="en-US" sz="4000" b="1" dirty="0">
                <a:solidFill>
                  <a:schemeClr val="bg1"/>
                </a:solidFill>
                <a:latin typeface="Arial" charset="0"/>
                <a:ea typeface="ＭＳ Ｐゴシック" charset="0"/>
                <a:cs typeface="ＭＳ Ｐゴシック" charset="0"/>
              </a:rPr>
              <a:t>及其解决方法</a:t>
            </a:r>
            <a:r>
              <a:rPr lang="en-US" altLang="zh-TW" sz="4000" b="1" dirty="0">
                <a:solidFill>
                  <a:schemeClr val="bg1"/>
                </a:solidFill>
                <a:latin typeface="Arial" charset="0"/>
                <a:ea typeface="ＭＳ Ｐゴシック" charset="0"/>
                <a:cs typeface="ＭＳ Ｐゴシック" charset="0"/>
              </a:rPr>
              <a:t>…</a:t>
            </a:r>
          </a:p>
        </p:txBody>
      </p:sp>
      <p:sp>
        <p:nvSpPr>
          <p:cNvPr id="106500"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FF"/>
                </a:solidFill>
              </a:rPr>
              <a:t>9</a:t>
            </a:r>
          </a:p>
        </p:txBody>
      </p:sp>
      <p:pic>
        <p:nvPicPr>
          <p:cNvPr id="10650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3" y="1196975"/>
            <a:ext cx="3529013" cy="3324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barn(inHorizontal)">
                                      <p:cBhvr>
                                        <p:cTn id="7" dur="500"/>
                                        <p:tgtEl>
                                          <p:spTgt spid="2437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43715">
                                            <p:txEl>
                                              <p:pRg st="1" end="1"/>
                                            </p:txEl>
                                          </p:spTgt>
                                        </p:tgtEl>
                                        <p:attrNameLst>
                                          <p:attrName>style.visibility</p:attrName>
                                        </p:attrNameLst>
                                      </p:cBhvr>
                                      <p:to>
                                        <p:strVal val="visible"/>
                                      </p:to>
                                    </p:set>
                                    <p:animEffect transition="in" filter="barn(inHorizontal)">
                                      <p:cBhvr>
                                        <p:cTn id="12" dur="500"/>
                                        <p:tgtEl>
                                          <p:spTgt spid="2437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ctrTitle"/>
          </p:nvPr>
        </p:nvSpPr>
        <p:spPr>
          <a:xfrm>
            <a:off x="381000" y="1143000"/>
            <a:ext cx="8534400" cy="1752600"/>
          </a:xfrm>
        </p:spPr>
        <p:txBody>
          <a:bodyPr/>
          <a:lstStyle/>
          <a:p>
            <a:pPr eaLnBrk="1" hangingPunct="1"/>
            <a:r>
              <a:rPr lang="en-US" altLang="zh-CN" sz="4000" b="1" dirty="0">
                <a:latin typeface="Arial" charset="0"/>
                <a:ea typeface="ＭＳ Ｐゴシック" charset="0"/>
                <a:cs typeface="Arial" charset="0"/>
              </a:rPr>
              <a:t>A.	</a:t>
            </a:r>
            <a:r>
              <a:rPr lang="zh-CN" altLang="en-US" sz="4000" b="1" dirty="0">
                <a:latin typeface="Arial" charset="0"/>
                <a:ea typeface="ＭＳ Ｐゴシック" charset="0"/>
                <a:cs typeface="Arial" charset="0"/>
              </a:rPr>
              <a:t>经文阅读通常与当天早上的信息无关。</a:t>
            </a:r>
            <a:endParaRPr lang="en-US" sz="4000" b="1" dirty="0">
              <a:latin typeface="Arial" charset="0"/>
              <a:ea typeface="ＭＳ Ｐゴシック" charset="0"/>
              <a:cs typeface="Arial" charset="0"/>
            </a:endParaRPr>
          </a:p>
        </p:txBody>
      </p:sp>
      <p:sp>
        <p:nvSpPr>
          <p:cNvPr id="6148" name="Rectangle 4"/>
          <p:cNvSpPr>
            <a:spLocks noGrp="1" noChangeArrowheads="1"/>
          </p:cNvSpPr>
          <p:nvPr>
            <p:ph type="subTitle" idx="1"/>
          </p:nvPr>
        </p:nvSpPr>
        <p:spPr>
          <a:xfrm>
            <a:off x="76200" y="5029200"/>
            <a:ext cx="9032875" cy="1219200"/>
          </a:xfrm>
          <a:noFill/>
        </p:spPr>
        <p:txBody>
          <a:bodyPr anchor="ctr"/>
          <a:lstStyle/>
          <a:p>
            <a:pPr eaLnBrk="1" hangingPunct="1">
              <a:spcBef>
                <a:spcPct val="0"/>
              </a:spcBef>
            </a:pPr>
            <a:r>
              <a:rPr lang="zh-CN" altLang="en-US" sz="4000" b="1">
                <a:solidFill>
                  <a:schemeClr val="tx2"/>
                </a:solidFill>
                <a:latin typeface="Arial" charset="0"/>
                <a:ea typeface="ＭＳ Ｐゴシック" charset="0"/>
                <a:cs typeface="Arial" charset="0"/>
              </a:rPr>
              <a:t>这两者之间应是有关联的</a:t>
            </a:r>
            <a:r>
              <a:rPr lang="en-US" altLang="ja-JP" sz="4000" b="1">
                <a:solidFill>
                  <a:schemeClr val="tx2"/>
                </a:solidFill>
                <a:latin typeface="Arial" charset="0"/>
                <a:ea typeface="ＭＳ Ｐゴシック" charset="0"/>
                <a:cs typeface="Arial" charset="0"/>
              </a:rPr>
              <a:t>!</a:t>
            </a:r>
            <a:endParaRPr lang="en-US" altLang="zh-CN" sz="4000" b="1">
              <a:solidFill>
                <a:schemeClr val="tx2"/>
              </a:solidFill>
              <a:latin typeface="Arial" charset="0"/>
              <a:ea typeface="ＭＳ Ｐゴシック" charset="0"/>
              <a:cs typeface="Arial" charset="0"/>
            </a:endParaRPr>
          </a:p>
        </p:txBody>
      </p:sp>
      <p:sp>
        <p:nvSpPr>
          <p:cNvPr id="108547"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000000"/>
                </a:solidFill>
                <a:cs typeface="Arial" charset="0"/>
              </a:rPr>
              <a:t>9</a:t>
            </a:r>
            <a:endParaRPr lang="en-US">
              <a:solidFill>
                <a:srgbClr val="000000"/>
              </a:solidFill>
              <a:cs typeface="Arial" charset="0"/>
            </a:endParaRPr>
          </a:p>
        </p:txBody>
      </p:sp>
      <p:pic>
        <p:nvPicPr>
          <p:cNvPr id="108548" name="Picture 7" descr="oth-check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3068638"/>
            <a:ext cx="2355850" cy="235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8549" name="Picture 8" descr="image0099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3213100"/>
            <a:ext cx="2557462" cy="201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slide(fromBottom)">
                                      <p:cBhvr>
                                        <p:cTn id="7" dur="500"/>
                                        <p:tgtEl>
                                          <p:spTgt spid="61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059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9204325"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05" name="Rectangle 2"/>
          <p:cNvSpPr>
            <a:spLocks noGrp="1" noChangeArrowheads="1"/>
          </p:cNvSpPr>
          <p:nvPr>
            <p:ph type="ctrTitle"/>
          </p:nvPr>
        </p:nvSpPr>
        <p:spPr>
          <a:xfrm>
            <a:off x="381000" y="476250"/>
            <a:ext cx="8534400" cy="1981200"/>
          </a:xfrm>
        </p:spPr>
        <p:txBody>
          <a:bodyPr/>
          <a:lstStyle/>
          <a:p>
            <a:pPr eaLnBrk="1" hangingPunct="1">
              <a:defRPr/>
            </a:pPr>
            <a:r>
              <a:rPr lang="en-US" altLang="zh-TW" sz="4000" b="1" dirty="0">
                <a:solidFill>
                  <a:srgbClr val="FFFFFF"/>
                </a:solidFill>
                <a:effectLst>
                  <a:glow rad="165100">
                    <a:schemeClr val="tx1"/>
                  </a:glow>
                </a:effectLst>
                <a:latin typeface="Arial" charset="0"/>
                <a:ea typeface="ＭＳ Ｐゴシック" charset="0"/>
                <a:cs typeface="Arial" charset="0"/>
              </a:rPr>
              <a:t>B.	</a:t>
            </a:r>
            <a:r>
              <a:rPr lang="zh-TW" altLang="en-US" sz="4000" b="1" dirty="0">
                <a:solidFill>
                  <a:srgbClr val="FFFFFF"/>
                </a:solidFill>
                <a:effectLst>
                  <a:glow rad="165100">
                    <a:schemeClr val="tx1"/>
                  </a:glow>
                </a:effectLst>
                <a:latin typeface="Arial" charset="0"/>
                <a:ea typeface="ＭＳ Ｐゴシック" charset="0"/>
                <a:cs typeface="Arial" charset="0"/>
              </a:rPr>
              <a:t>我们没有很清楚的将经文出处指明，因此很多时候会众需要互相询问哪段经文。</a:t>
            </a:r>
            <a:endParaRPr lang="en-US" sz="4000" b="1" dirty="0">
              <a:solidFill>
                <a:srgbClr val="FFFFFF"/>
              </a:solidFill>
              <a:effectLst>
                <a:glow rad="165100">
                  <a:schemeClr val="tx1"/>
                </a:glow>
              </a:effectLst>
              <a:latin typeface="Arial" charset="0"/>
              <a:ea typeface="ＭＳ Ｐゴシック" charset="0"/>
              <a:cs typeface="Arial" charset="0"/>
            </a:endParaRPr>
          </a:p>
        </p:txBody>
      </p:sp>
      <p:sp>
        <p:nvSpPr>
          <p:cNvPr id="225284" name="Rectangle 4"/>
          <p:cNvSpPr>
            <a:spLocks noGrp="1" noChangeArrowheads="1"/>
          </p:cNvSpPr>
          <p:nvPr>
            <p:ph type="subTitle" idx="1"/>
          </p:nvPr>
        </p:nvSpPr>
        <p:spPr>
          <a:xfrm>
            <a:off x="0" y="4968552"/>
            <a:ext cx="9144000" cy="1772816"/>
          </a:xfrm>
        </p:spPr>
        <p:txBody>
          <a:bodyPr anchor="ctr"/>
          <a:lstStyle/>
          <a:p>
            <a:pPr eaLnBrk="1" hangingPunct="1">
              <a:spcBef>
                <a:spcPct val="0"/>
              </a:spcBef>
              <a:defRPr/>
            </a:pPr>
            <a:r>
              <a:rPr lang="zh-TW" altLang="en-US" sz="4000" b="1" dirty="0">
                <a:solidFill>
                  <a:srgbClr val="FFFFFF"/>
                </a:solidFill>
                <a:effectLst>
                  <a:glow rad="165100">
                    <a:schemeClr val="tx1"/>
                  </a:glow>
                </a:effectLst>
                <a:latin typeface="Arial" charset="0"/>
                <a:ea typeface="ＭＳ Ｐゴシック" charset="0"/>
                <a:cs typeface="Arial" charset="0"/>
              </a:rPr>
              <a:t>所以在引言中将经文出处宣布三次以便让那些没有听清楚的会众可以听到。</a:t>
            </a:r>
          </a:p>
        </p:txBody>
      </p:sp>
      <p:sp>
        <p:nvSpPr>
          <p:cNvPr id="47108"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b="1">
                <a:solidFill>
                  <a:srgbClr val="FFFFFF"/>
                </a:solidFill>
                <a:effectLst>
                  <a:glow rad="165100">
                    <a:srgbClr val="000000"/>
                  </a:glow>
                </a:effectLst>
                <a:cs typeface="Arial" charset="0"/>
              </a:rPr>
              <a:t>9</a:t>
            </a:r>
            <a:endParaRPr lang="en-US">
              <a:solidFill>
                <a:srgbClr val="FFFFFF"/>
              </a:solidFill>
              <a:effectLst>
                <a:glow rad="165100">
                  <a:srgbClr val="000000"/>
                </a:glo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5284">
                                            <p:txEl>
                                              <p:pRg st="0" end="0"/>
                                            </p:txEl>
                                          </p:spTgt>
                                        </p:tgtEl>
                                        <p:attrNameLst>
                                          <p:attrName>style.visibility</p:attrName>
                                        </p:attrNameLst>
                                      </p:cBhvr>
                                      <p:to>
                                        <p:strVal val="visible"/>
                                      </p:to>
                                    </p:set>
                                    <p:anim calcmode="lin" valueType="num">
                                      <p:cBhvr>
                                        <p:cTn id="7" dur="1000" fill="hold"/>
                                        <p:tgtEl>
                                          <p:spTgt spid="22528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2528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2528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28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bg1"/>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2642"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000000"/>
                </a:solidFill>
                <a:cs typeface="Arial" charset="0"/>
              </a:rPr>
              <a:t>9</a:t>
            </a:r>
            <a:endParaRPr lang="en-US">
              <a:solidFill>
                <a:srgbClr val="000000"/>
              </a:solidFill>
              <a:cs typeface="Arial" charset="0"/>
            </a:endParaRPr>
          </a:p>
        </p:txBody>
      </p:sp>
      <p:pic>
        <p:nvPicPr>
          <p:cNvPr id="227336" name="Picture 8" descr="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819400"/>
            <a:ext cx="1935163"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44" name="Rectangle 2"/>
          <p:cNvSpPr>
            <a:spLocks noGrp="1" noChangeArrowheads="1"/>
          </p:cNvSpPr>
          <p:nvPr>
            <p:ph type="ctrTitle"/>
          </p:nvPr>
        </p:nvSpPr>
        <p:spPr>
          <a:xfrm>
            <a:off x="0" y="990600"/>
            <a:ext cx="9144000" cy="1981200"/>
          </a:xfrm>
        </p:spPr>
        <p:txBody>
          <a:bodyPr/>
          <a:lstStyle/>
          <a:p>
            <a:pPr eaLnBrk="1" hangingPunct="1"/>
            <a:r>
              <a:rPr lang="en-US" altLang="zh-CN" sz="4000" b="1" dirty="0">
                <a:latin typeface="Arial" charset="0"/>
                <a:ea typeface="ＭＳ Ｐゴシック" charset="0"/>
                <a:cs typeface="Arial" charset="0"/>
              </a:rPr>
              <a:t>C.	</a:t>
            </a:r>
            <a:r>
              <a:rPr lang="zh-CN" altLang="en-US" sz="4000" b="1" dirty="0">
                <a:latin typeface="Arial" charset="0"/>
                <a:ea typeface="ＭＳ Ｐゴシック" charset="0"/>
                <a:cs typeface="Arial" charset="0"/>
              </a:rPr>
              <a:t>在会众还未翻到经文之前我们已经开始阅读。</a:t>
            </a:r>
            <a:endParaRPr lang="en-US" sz="4000" b="1" dirty="0">
              <a:latin typeface="Arial" charset="0"/>
              <a:ea typeface="ＭＳ Ｐゴシック" charset="0"/>
              <a:cs typeface="Arial" charset="0"/>
            </a:endParaRPr>
          </a:p>
        </p:txBody>
      </p:sp>
      <p:sp>
        <p:nvSpPr>
          <p:cNvPr id="227333" name="Text Box 5"/>
          <p:cNvSpPr txBox="1">
            <a:spLocks noChangeArrowheads="1"/>
          </p:cNvSpPr>
          <p:nvPr/>
        </p:nvSpPr>
        <p:spPr bwMode="auto">
          <a:xfrm>
            <a:off x="0" y="4800600"/>
            <a:ext cx="9144000"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zh-CN" altLang="en-US" sz="4000" b="1" dirty="0">
                <a:solidFill>
                  <a:schemeClr val="tx2"/>
                </a:solidFill>
                <a:cs typeface="Arial" charset="0"/>
              </a:rPr>
              <a:t>所以当你听到停止翻页的声音之后才开始阅读经文。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27333"/>
                                        </p:tgtEl>
                                        <p:attrNameLst>
                                          <p:attrName>style.visibility</p:attrName>
                                        </p:attrNameLst>
                                      </p:cBhvr>
                                      <p:to>
                                        <p:strVal val="visible"/>
                                      </p:to>
                                    </p:set>
                                    <p:animEffect transition="in" filter="fade">
                                      <p:cBhvr>
                                        <p:cTn id="7" dur="800" decel="100000"/>
                                        <p:tgtEl>
                                          <p:spTgt spid="227333"/>
                                        </p:tgtEl>
                                      </p:cBhvr>
                                    </p:animEffect>
                                    <p:anim calcmode="lin" valueType="num">
                                      <p:cBhvr>
                                        <p:cTn id="8" dur="800" decel="100000" fill="hold"/>
                                        <p:tgtEl>
                                          <p:spTgt spid="227333"/>
                                        </p:tgtEl>
                                        <p:attrNameLst>
                                          <p:attrName>style.rotation</p:attrName>
                                        </p:attrNameLst>
                                      </p:cBhvr>
                                      <p:tavLst>
                                        <p:tav tm="0">
                                          <p:val>
                                            <p:fltVal val="-90"/>
                                          </p:val>
                                        </p:tav>
                                        <p:tav tm="100000">
                                          <p:val>
                                            <p:fltVal val="0"/>
                                          </p:val>
                                        </p:tav>
                                      </p:tavLst>
                                    </p:anim>
                                    <p:anim calcmode="lin" valueType="num">
                                      <p:cBhvr>
                                        <p:cTn id="9" dur="800" decel="100000" fill="hold"/>
                                        <p:tgtEl>
                                          <p:spTgt spid="227333"/>
                                        </p:tgtEl>
                                        <p:attrNameLst>
                                          <p:attrName>ppt_x</p:attrName>
                                        </p:attrNameLst>
                                      </p:cBhvr>
                                      <p:tavLst>
                                        <p:tav tm="0">
                                          <p:val>
                                            <p:strVal val="#ppt_x+0.4"/>
                                          </p:val>
                                        </p:tav>
                                        <p:tav tm="100000">
                                          <p:val>
                                            <p:strVal val="#ppt_x-0.05"/>
                                          </p:val>
                                        </p:tav>
                                      </p:tavLst>
                                    </p:anim>
                                    <p:anim calcmode="lin" valueType="num">
                                      <p:cBhvr>
                                        <p:cTn id="10" dur="800" decel="100000" fill="hold"/>
                                        <p:tgtEl>
                                          <p:spTgt spid="22733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733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7333"/>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fill="hold" nodeType="afterEffect">
                                  <p:stCondLst>
                                    <p:cond delay="0"/>
                                  </p:stCondLst>
                                  <p:childTnLst>
                                    <p:set>
                                      <p:cBhvr>
                                        <p:cTn id="15" dur="1" fill="hold">
                                          <p:stCondLst>
                                            <p:cond delay="0"/>
                                          </p:stCondLst>
                                        </p:cTn>
                                        <p:tgtEl>
                                          <p:spTgt spid="227336"/>
                                        </p:tgtEl>
                                        <p:attrNameLst>
                                          <p:attrName>style.visibility</p:attrName>
                                        </p:attrNameLst>
                                      </p:cBhvr>
                                      <p:to>
                                        <p:strVal val="visible"/>
                                      </p:to>
                                    </p:set>
                                    <p:animEffect transition="in" filter="fade">
                                      <p:cBhvr>
                                        <p:cTn id="16" dur="800" decel="100000"/>
                                        <p:tgtEl>
                                          <p:spTgt spid="227336"/>
                                        </p:tgtEl>
                                      </p:cBhvr>
                                    </p:animEffect>
                                    <p:anim calcmode="lin" valueType="num">
                                      <p:cBhvr>
                                        <p:cTn id="17" dur="800" decel="100000" fill="hold"/>
                                        <p:tgtEl>
                                          <p:spTgt spid="227336"/>
                                        </p:tgtEl>
                                        <p:attrNameLst>
                                          <p:attrName>style.rotation</p:attrName>
                                        </p:attrNameLst>
                                      </p:cBhvr>
                                      <p:tavLst>
                                        <p:tav tm="0">
                                          <p:val>
                                            <p:fltVal val="-90"/>
                                          </p:val>
                                        </p:tav>
                                        <p:tav tm="100000">
                                          <p:val>
                                            <p:fltVal val="0"/>
                                          </p:val>
                                        </p:tav>
                                      </p:tavLst>
                                    </p:anim>
                                    <p:anim calcmode="lin" valueType="num">
                                      <p:cBhvr>
                                        <p:cTn id="18" dur="800" decel="100000" fill="hold"/>
                                        <p:tgtEl>
                                          <p:spTgt spid="227336"/>
                                        </p:tgtEl>
                                        <p:attrNameLst>
                                          <p:attrName>ppt_x</p:attrName>
                                        </p:attrNameLst>
                                      </p:cBhvr>
                                      <p:tavLst>
                                        <p:tav tm="0">
                                          <p:val>
                                            <p:strVal val="#ppt_x+0.4"/>
                                          </p:val>
                                        </p:tav>
                                        <p:tav tm="100000">
                                          <p:val>
                                            <p:strVal val="#ppt_x-0.05"/>
                                          </p:val>
                                        </p:tav>
                                      </p:tavLst>
                                    </p:anim>
                                    <p:anim calcmode="lin" valueType="num">
                                      <p:cBhvr>
                                        <p:cTn id="19" dur="800" decel="100000" fill="hold"/>
                                        <p:tgtEl>
                                          <p:spTgt spid="22733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2733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273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072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4691"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000000"/>
                </a:solidFill>
                <a:cs typeface="Arial" charset="0"/>
              </a:rPr>
              <a:t>9</a:t>
            </a:r>
            <a:endParaRPr lang="en-US">
              <a:solidFill>
                <a:srgbClr val="000000"/>
              </a:solidFill>
              <a:cs typeface="Arial" charset="0"/>
            </a:endParaRPr>
          </a:p>
        </p:txBody>
      </p:sp>
      <p:sp>
        <p:nvSpPr>
          <p:cNvPr id="63491" name="Rectangle 2"/>
          <p:cNvSpPr>
            <a:spLocks noGrp="1" noChangeArrowheads="1"/>
          </p:cNvSpPr>
          <p:nvPr>
            <p:ph type="ctrTitle"/>
          </p:nvPr>
        </p:nvSpPr>
        <p:spPr>
          <a:xfrm>
            <a:off x="3672408" y="990600"/>
            <a:ext cx="5076056" cy="3014464"/>
          </a:xfrm>
        </p:spPr>
        <p:txBody>
          <a:bodyPr/>
          <a:lstStyle/>
          <a:p>
            <a:pPr eaLnBrk="1" hangingPunct="1">
              <a:defRPr/>
            </a:pPr>
            <a:r>
              <a:rPr lang="zh-CN" altLang="en-US" sz="4500" b="1" dirty="0">
                <a:solidFill>
                  <a:schemeClr val="bg1"/>
                </a:solidFill>
                <a:effectLst>
                  <a:glow rad="177800">
                    <a:schemeClr val="tx1"/>
                  </a:glow>
                </a:effectLst>
                <a:latin typeface="Arial" charset="0"/>
                <a:ea typeface="ＭＳ Ｐゴシック" charset="0"/>
                <a:cs typeface="Arial" charset="0"/>
              </a:rPr>
              <a:t>你如何晓得会众已在手机上找到经文？</a:t>
            </a:r>
            <a:endParaRPr lang="en-US" sz="4500" b="1" dirty="0">
              <a:solidFill>
                <a:schemeClr val="bg1"/>
              </a:solidFill>
              <a:effectLst>
                <a:glow rad="177800">
                  <a:schemeClr val="tx1"/>
                </a:glow>
              </a:effectLst>
              <a:latin typeface="Arial" charset="0"/>
              <a:ea typeface="ＭＳ Ｐゴシック" charset="0"/>
              <a:cs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blinds(horizontal)">
                                      <p:cBhvr>
                                        <p:cTn id="7" dur="500"/>
                                        <p:tgtEl>
                                          <p:spTgt spid="63491"/>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3" y="1989138"/>
            <a:ext cx="6502401" cy="406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6739"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FF"/>
                </a:solidFill>
                <a:cs typeface="Arial" charset="0"/>
              </a:rPr>
              <a:t>9</a:t>
            </a:r>
            <a:endParaRPr lang="en-US">
              <a:solidFill>
                <a:srgbClr val="FFFFFF"/>
              </a:solidFill>
              <a:cs typeface="Arial" charset="0"/>
            </a:endParaRPr>
          </a:p>
        </p:txBody>
      </p:sp>
      <p:sp>
        <p:nvSpPr>
          <p:cNvPr id="227333" name="Text Box 5"/>
          <p:cNvSpPr txBox="1">
            <a:spLocks noChangeArrowheads="1"/>
          </p:cNvSpPr>
          <p:nvPr/>
        </p:nvSpPr>
        <p:spPr bwMode="auto">
          <a:xfrm>
            <a:off x="-17103" y="5877271"/>
            <a:ext cx="9144000" cy="1009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eaLnBrk="1" hangingPunct="1">
              <a:defRPr sz="4000" b="1">
                <a:solidFill>
                  <a:schemeClr val="bg1"/>
                </a:solidFill>
                <a:effectLst>
                  <a:glow rad="177800">
                    <a:schemeClr val="tx1"/>
                  </a:glow>
                </a:effectLst>
                <a:cs typeface="Arial" charset="0"/>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pPr>
              <a:defRPr/>
            </a:pPr>
            <a:r>
              <a:rPr lang="zh-CN" altLang="en-US" dirty="0">
                <a:solidFill>
                  <a:srgbClr val="FFFFFF"/>
                </a:solidFill>
                <a:effectLst>
                  <a:glow rad="177800">
                    <a:srgbClr val="000000"/>
                  </a:glow>
                </a:effectLst>
              </a:rPr>
              <a:t>请</a:t>
            </a:r>
            <a:r>
              <a:rPr lang="zh-TW" altLang="en-US" dirty="0">
                <a:solidFill>
                  <a:srgbClr val="FFFFFF"/>
                </a:solidFill>
                <a:effectLst>
                  <a:glow rad="177800">
                    <a:srgbClr val="000000"/>
                  </a:glow>
                </a:effectLst>
              </a:rPr>
              <a:t>他们抬头看你！</a:t>
            </a:r>
            <a:endParaRPr lang="en-US" dirty="0">
              <a:solidFill>
                <a:srgbClr val="FFFFFF"/>
              </a:solidFill>
              <a:effectLst>
                <a:glow rad="177800">
                  <a:srgbClr val="000000"/>
                </a:glow>
              </a:effectLst>
            </a:endParaRPr>
          </a:p>
        </p:txBody>
      </p:sp>
      <p:pic>
        <p:nvPicPr>
          <p:cNvPr id="116741"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13" y="-171450"/>
            <a:ext cx="4932363" cy="3090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1" name="Rectangle 2"/>
          <p:cNvSpPr>
            <a:spLocks noGrp="1" noChangeArrowheads="1"/>
          </p:cNvSpPr>
          <p:nvPr>
            <p:ph type="ctrTitle"/>
          </p:nvPr>
        </p:nvSpPr>
        <p:spPr>
          <a:xfrm>
            <a:off x="4067944" y="990600"/>
            <a:ext cx="5076056" cy="3014464"/>
          </a:xfrm>
        </p:spPr>
        <p:txBody>
          <a:bodyPr/>
          <a:lstStyle/>
          <a:p>
            <a:pPr eaLnBrk="1" hangingPunct="1">
              <a:defRPr/>
            </a:pPr>
            <a:r>
              <a:rPr lang="zh-CN" altLang="en-US" sz="4000" b="1" dirty="0">
                <a:solidFill>
                  <a:schemeClr val="bg1"/>
                </a:solidFill>
                <a:effectLst>
                  <a:glow rad="177800">
                    <a:schemeClr val="tx1"/>
                  </a:glow>
                </a:effectLst>
                <a:latin typeface="Arial" charset="0"/>
                <a:cs typeface="Arial" charset="0"/>
              </a:rPr>
              <a:t>你如何晓得会众已在手机上找到经文？</a:t>
            </a:r>
            <a:endParaRPr lang="en-US" sz="4000" b="1" dirty="0">
              <a:solidFill>
                <a:schemeClr val="bg1"/>
              </a:solidFill>
              <a:effectLst>
                <a:glow rad="177800">
                  <a:schemeClr val="tx1"/>
                </a:glow>
              </a:effectLst>
              <a:latin typeface="Arial" charset="0"/>
              <a:cs typeface="Arial" charset="0"/>
            </a:endParaRPr>
          </a:p>
        </p:txBody>
      </p:sp>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7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aj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1738</TotalTime>
  <Words>925</Words>
  <Application>Microsoft Macintosh PowerPoint</Application>
  <PresentationFormat>On-screen Show (4:3)</PresentationFormat>
  <Paragraphs>103</Paragraphs>
  <Slides>21</Slides>
  <Notes>20</Notes>
  <HiddenSlides>0</HiddenSlides>
  <MMClips>0</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21</vt:i4>
      </vt:variant>
    </vt:vector>
  </HeadingPairs>
  <TitlesOfParts>
    <vt:vector size="36" baseType="lpstr">
      <vt:lpstr>Trajan</vt:lpstr>
      <vt:lpstr>Arial</vt:lpstr>
      <vt:lpstr>Book Antiqua</vt:lpstr>
      <vt:lpstr>Times New Roman</vt:lpstr>
      <vt:lpstr>Blank Presentation</vt:lpstr>
      <vt:lpstr>Default Design</vt:lpstr>
      <vt:lpstr>1_Default Design</vt:lpstr>
      <vt:lpstr>1_Blank Presentation</vt:lpstr>
      <vt:lpstr>2_Blank Presentation</vt:lpstr>
      <vt:lpstr>2_Default Design</vt:lpstr>
      <vt:lpstr>3_Blank Presentation</vt:lpstr>
      <vt:lpstr>4_Blank Presentation</vt:lpstr>
      <vt:lpstr>20_Default Design</vt:lpstr>
      <vt:lpstr>5_Blank Presentation</vt:lpstr>
      <vt:lpstr>6_Blank Presentation</vt:lpstr>
      <vt:lpstr>公众经文阅读</vt:lpstr>
      <vt:lpstr>摩门教阅读摩门书较多，阅读圣经较少</vt:lpstr>
      <vt:lpstr>讲章中最重要的部分…</vt:lpstr>
      <vt:lpstr>那么我们应如何正确的读经文呢？</vt:lpstr>
      <vt:lpstr>A. 经文阅读通常与当天早上的信息无关。</vt:lpstr>
      <vt:lpstr>B. 我们没有很清楚的将经文出处指明，因此很多时候会众需要互相询问哪段经文。</vt:lpstr>
      <vt:lpstr>C. 在会众还未翻到经文之前我们已经开始阅读。</vt:lpstr>
      <vt:lpstr>你如何晓得会众已在手机上找到经文？</vt:lpstr>
      <vt:lpstr>你如何晓得会众已在手机上找到经文？</vt:lpstr>
      <vt:lpstr>D. 我们不给相关背景来理解经文 (例如： 没有上下文直接读使徒行传14:21)。</vt:lpstr>
      <vt:lpstr>保罗与巴拿巴的第一次宣教之旅</vt:lpstr>
      <vt:lpstr>因缺少预备而读错 一些较难读的字。</vt:lpstr>
      <vt:lpstr>F. 我们注重错的字幕</vt:lpstr>
      <vt:lpstr>F. 我们注重错的字幕</vt:lpstr>
      <vt:lpstr>F. 我们强调一些不重要的字眼 (例如：加拉太书2:20的重音为 “舍” 不是 “为”；在出埃及记20:3重音为 “我” 不是 “别”)。</vt:lpstr>
      <vt:lpstr>G. 读经文时只用一个音调。</vt:lpstr>
      <vt:lpstr>H. 当人们有着 “我知道该怎样读” 的态度时很难教导他们该如何读的更好。</vt:lpstr>
      <vt:lpstr>I. 我们以为每次结束都需要老生常谈的说 “愿神藉着阅读他的话语祝福更多。”</vt:lpstr>
      <vt:lpstr>阅读经文</vt:lpstr>
      <vt:lpstr>Black</vt:lpstr>
      <vt:lpstr>讲道链接地址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Over White</dc:title>
  <dc:creator>Rick Griffith</dc:creator>
  <cp:lastModifiedBy>Rick Griffith</cp:lastModifiedBy>
  <cp:revision>111</cp:revision>
  <dcterms:created xsi:type="dcterms:W3CDTF">2005-08-24T10:09:52Z</dcterms:created>
  <dcterms:modified xsi:type="dcterms:W3CDTF">2020-05-26T17:02:31Z</dcterms:modified>
</cp:coreProperties>
</file>