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 id="2147483696" r:id="rId4"/>
    <p:sldMasterId id="2147483708" r:id="rId5"/>
    <p:sldMasterId id="2147483720" r:id="rId6"/>
  </p:sldMasterIdLst>
  <p:notesMasterIdLst>
    <p:notesMasterId r:id="rId36"/>
  </p:notesMasterIdLst>
  <p:sldIdLst>
    <p:sldId id="256" r:id="rId7"/>
    <p:sldId id="257"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70" r:id="rId24"/>
    <p:sldId id="271" r:id="rId25"/>
    <p:sldId id="272" r:id="rId26"/>
    <p:sldId id="273" r:id="rId27"/>
    <p:sldId id="274" r:id="rId28"/>
    <p:sldId id="275" r:id="rId29"/>
    <p:sldId id="276" r:id="rId30"/>
    <p:sldId id="277" r:id="rId31"/>
    <p:sldId id="278" r:id="rId32"/>
    <p:sldId id="279" r:id="rId33"/>
    <p:sldId id="280" r:id="rId34"/>
    <p:sldId id="297" r:id="rId35"/>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3" d="100"/>
          <a:sy n="93" d="100"/>
        </p:scale>
        <p:origin x="-17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notesMaster" Target="notesMasters/notesMaster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Tree>
    <p:extLst>
      <p:ext uri="{BB962C8B-B14F-4D97-AF65-F5344CB8AC3E}">
        <p14:creationId xmlns:p14="http://schemas.microsoft.com/office/powerpoint/2010/main" val="75743700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a:solidFill>
            <a:srgbClr val="FFFFFF"/>
          </a:solidFill>
          <a:ln/>
        </p:spPr>
      </p:sp>
      <p:sp>
        <p:nvSpPr>
          <p:cNvPr id="6146" name="Rectangle 2"/>
          <p:cNvSpPr>
            <a:spLocks noGrp="1" noChangeArrowheads="1"/>
          </p:cNvSpPr>
          <p:nvPr>
            <p:ph type="body" idx="1"/>
          </p:nvPr>
        </p:nvSpPr>
        <p:spPr>
          <a:ln/>
        </p:spPr>
        <p:txBody>
          <a:bodyPr/>
          <a:lstStyle/>
          <a:p>
            <a:pPr marL="39688" eaLnBrk="1" hangingPunct="1">
              <a:spcBef>
                <a:spcPts val="413"/>
              </a:spcBef>
              <a:defRPr/>
            </a:pPr>
            <a:r>
              <a:rPr lang="en-US" altLang="zh-CN" smtClean="0">
                <a:solidFill>
                  <a:srgbClr val="000000"/>
                </a:solidFill>
                <a:ea typeface="宋体" charset="0"/>
                <a:cs typeface="Arial" charset="0"/>
                <a:sym typeface="Arial" charset="0"/>
              </a:rPr>
              <a:t>Welcome &amp; thanks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a:solidFill>
            <a:srgbClr val="FFFFFF"/>
          </a:solidFill>
          <a:ln/>
        </p:spPr>
      </p:sp>
      <p:sp>
        <p:nvSpPr>
          <p:cNvPr id="28674" name="Rectangle 2"/>
          <p:cNvSpPr>
            <a:spLocks noGrp="1" noChangeArrowheads="1"/>
          </p:cNvSpPr>
          <p:nvPr>
            <p:ph type="body" idx="1"/>
          </p:nvPr>
        </p:nvSpPr>
        <p:spPr>
          <a:ln/>
        </p:spPr>
        <p:txBody>
          <a:bodyPr/>
          <a:lstStyle/>
          <a:p>
            <a:pPr marL="39688" eaLnBrk="1" hangingPunct="1">
              <a:spcBef>
                <a:spcPts val="413"/>
              </a:spcBef>
              <a:defRPr/>
            </a:pPr>
            <a:r>
              <a:rPr lang="en-US" altLang="zh-CN" smtClean="0">
                <a:solidFill>
                  <a:srgbClr val="000000"/>
                </a:solidFill>
                <a:ea typeface="宋体" charset="0"/>
                <a:cs typeface="Arial" charset="0"/>
                <a:sym typeface="Arial" charset="0"/>
              </a:rPr>
              <a:t>Isaiah 55:10-11</a:t>
            </a:r>
          </a:p>
          <a:p>
            <a:pPr marL="39688" eaLnBrk="1" hangingPunct="1">
              <a:spcBef>
                <a:spcPts val="413"/>
              </a:spcBef>
              <a:defRPr/>
            </a:pPr>
            <a:r>
              <a:rPr lang="en-US" altLang="zh-CN" smtClean="0">
                <a:solidFill>
                  <a:srgbClr val="000000"/>
                </a:solidFill>
                <a:ea typeface="宋体" charset="0"/>
                <a:cs typeface="Arial" charset="0"/>
                <a:sym typeface="Arial" charset="0"/>
              </a:rPr>
              <a:t>----- Meeting Notes (7/5/12 11:23) -----</a:t>
            </a:r>
          </a:p>
          <a:p>
            <a:pPr marL="39688" eaLnBrk="1" hangingPunct="1">
              <a:spcBef>
                <a:spcPts val="413"/>
              </a:spcBef>
              <a:defRPr/>
            </a:pPr>
            <a:r>
              <a:rPr lang="en-US" altLang="zh-CN" smtClean="0">
                <a:solidFill>
                  <a:srgbClr val="000000"/>
                </a:solidFill>
                <a:ea typeface="宋体" charset="0"/>
                <a:cs typeface="Arial" charset="0"/>
                <a:sym typeface="Arial" charset="0"/>
              </a:rPr>
              <a:t>As water comes from God and blesses the earth, so God's Word comes from him and blesses his people.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EB8F00-942A-5843-9C8B-810F515EDF18}" type="slidenum">
              <a:rPr lang="en-US" sz="1200">
                <a:solidFill>
                  <a:srgbClr val="000000"/>
                </a:solidFill>
              </a:rPr>
              <a:pPr/>
              <a:t>17</a:t>
            </a:fld>
            <a:endParaRPr lang="en-US" sz="1200">
              <a:solidFill>
                <a:srgbClr val="000000"/>
              </a:solidFill>
            </a:endParaRPr>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Any kind of preaching is tough today!</a:t>
            </a:r>
          </a:p>
          <a:p>
            <a:r>
              <a:rPr lang="en-US">
                <a:cs typeface="ＭＳ Ｐゴシック" charset="0"/>
              </a:rPr>
              <a:t>Yet it still has inherent authority and power when it preaches God’s Word!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a:solidFill>
            <a:srgbClr val="FFFFFF"/>
          </a:solidFill>
          <a:ln/>
        </p:spPr>
      </p:sp>
      <p:sp>
        <p:nvSpPr>
          <p:cNvPr id="30722" name="Rectangle 2"/>
          <p:cNvSpPr>
            <a:spLocks noGrp="1" noChangeArrowheads="1"/>
          </p:cNvSpPr>
          <p:nvPr>
            <p:ph type="body" idx="1"/>
          </p:nvPr>
        </p:nvSpPr>
        <p:spPr>
          <a:ln/>
        </p:spPr>
        <p:txBody>
          <a:bodyPr/>
          <a:lstStyle/>
          <a:p>
            <a:pPr marL="39688" eaLnBrk="1" hangingPunct="1">
              <a:spcBef>
                <a:spcPts val="413"/>
              </a:spcBef>
              <a:defRPr/>
            </a:pPr>
            <a:r>
              <a:rPr lang="en-US" altLang="zh-CN" smtClean="0">
                <a:solidFill>
                  <a:srgbClr val="000000"/>
                </a:solidFill>
                <a:latin typeface="Times" charset="0"/>
                <a:ea typeface="宋体" charset="0"/>
                <a:cs typeface="Times" charset="0"/>
                <a:sym typeface="Times" charset="0"/>
              </a:rPr>
              <a:t>By teaching his people how to get answers from Scripture itself, the pastor frees himself up from always being the authority. </a:t>
            </a:r>
          </a:p>
          <a:p>
            <a:pPr marL="39688" eaLnBrk="1" hangingPunct="1">
              <a:spcBef>
                <a:spcPts val="413"/>
              </a:spcBef>
              <a:defRPr/>
            </a:pPr>
            <a:r>
              <a:rPr lang="en-US" altLang="zh-CN" smtClean="0">
                <a:solidFill>
                  <a:srgbClr val="000000"/>
                </a:solidFill>
                <a:latin typeface="Times" charset="0"/>
                <a:ea typeface="宋体" charset="0"/>
                <a:cs typeface="Times" charset="0"/>
                <a:sym typeface="Times" charset="0"/>
              </a:rPr>
              <a:t> Expository sermons remind people that the final authority is the Bible—not the preacher!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p:cNvSpPr>
          <p:nvPr>
            <p:ph type="sldImg"/>
          </p:nvPr>
        </p:nvSpPr>
        <p:spPr>
          <a:solidFill>
            <a:srgbClr val="FFFFFF"/>
          </a:solidFill>
          <a:ln/>
        </p:spPr>
      </p:sp>
      <p:sp>
        <p:nvSpPr>
          <p:cNvPr id="33794" name="Rectangle 2"/>
          <p:cNvSpPr>
            <a:spLocks noGrp="1" noChangeArrowheads="1"/>
          </p:cNvSpPr>
          <p:nvPr>
            <p:ph type="body" idx="1"/>
          </p:nvPr>
        </p:nvSpPr>
        <p:spPr>
          <a:ln/>
        </p:spPr>
        <p:txBody>
          <a:bodyPr/>
          <a:lstStyle/>
          <a:p>
            <a:pPr marL="39688" eaLnBrk="1" hangingPunct="1">
              <a:spcBef>
                <a:spcPts val="413"/>
              </a:spcBef>
              <a:defRPr/>
            </a:pPr>
            <a:r>
              <a:rPr lang="en-US" altLang="zh-CN" smtClean="0">
                <a:solidFill>
                  <a:srgbClr val="000000"/>
                </a:solidFill>
                <a:ea typeface="宋体" charset="0"/>
                <a:cs typeface="Arial" charset="0"/>
                <a:sym typeface="Arial" charset="0"/>
              </a:rPr>
              <a:t>If you preach sequentially through the Bible, you will have the divine balance in these four areas:</a:t>
            </a:r>
          </a:p>
          <a:p>
            <a:pPr marL="39688" eaLnBrk="1" hangingPunct="1">
              <a:spcBef>
                <a:spcPts val="413"/>
              </a:spcBef>
              <a:buFontTx/>
              <a:buAutoNum type="arabicPeriod"/>
              <a:defRPr/>
            </a:pPr>
            <a:r>
              <a:rPr lang="en-US" altLang="zh-CN" smtClean="0">
                <a:solidFill>
                  <a:srgbClr val="000000"/>
                </a:solidFill>
                <a:ea typeface="宋体" charset="0"/>
                <a:cs typeface="Arial" charset="0"/>
                <a:sym typeface="Arial" charset="0"/>
              </a:rPr>
              <a:t>Teaching tells people how to walk God's road</a:t>
            </a:r>
          </a:p>
          <a:p>
            <a:pPr marL="39688" eaLnBrk="1" hangingPunct="1">
              <a:spcBef>
                <a:spcPts val="413"/>
              </a:spcBef>
              <a:buFontTx/>
              <a:buAutoNum type="arabicPeriod"/>
              <a:defRPr/>
            </a:pPr>
            <a:r>
              <a:rPr lang="en-US" altLang="zh-CN" smtClean="0">
                <a:solidFill>
                  <a:srgbClr val="000000"/>
                </a:solidFill>
                <a:ea typeface="宋体" charset="0"/>
                <a:cs typeface="Arial" charset="0"/>
                <a:sym typeface="Arial" charset="0"/>
              </a:rPr>
              <a:t>Rebuking tells them when they get off the path</a:t>
            </a:r>
          </a:p>
          <a:p>
            <a:pPr marL="39688" eaLnBrk="1" hangingPunct="1">
              <a:spcBef>
                <a:spcPts val="413"/>
              </a:spcBef>
              <a:buFontTx/>
              <a:buAutoNum type="arabicPeriod"/>
              <a:defRPr/>
            </a:pPr>
            <a:r>
              <a:rPr lang="en-US" altLang="zh-CN" smtClean="0">
                <a:solidFill>
                  <a:srgbClr val="000000"/>
                </a:solidFill>
                <a:ea typeface="宋体" charset="0"/>
                <a:cs typeface="Arial" charset="0"/>
                <a:sym typeface="Arial" charset="0"/>
              </a:rPr>
              <a:t>Correcting shows how to get back to the right way</a:t>
            </a:r>
          </a:p>
          <a:p>
            <a:pPr marL="39688" eaLnBrk="1" hangingPunct="1">
              <a:spcBef>
                <a:spcPts val="413"/>
              </a:spcBef>
              <a:buFontTx/>
              <a:buAutoNum type="arabicPeriod"/>
              <a:defRPr/>
            </a:pPr>
            <a:r>
              <a:rPr lang="en-US" altLang="zh-CN" smtClean="0">
                <a:solidFill>
                  <a:srgbClr val="000000"/>
                </a:solidFill>
                <a:ea typeface="宋体" charset="0"/>
                <a:cs typeface="Arial" charset="0"/>
                <a:sym typeface="Arial" charset="0"/>
              </a:rPr>
              <a:t>Training in righteousness is the result of the cycle of teaching, rebuking and correcting over and over.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a:solidFill>
            <a:srgbClr val="FFFFFF"/>
          </a:solidFill>
          <a:ln/>
        </p:spPr>
      </p:sp>
      <p:sp>
        <p:nvSpPr>
          <p:cNvPr id="35842" name="Rectangle 2"/>
          <p:cNvSpPr>
            <a:spLocks noGrp="1" noChangeArrowheads="1"/>
          </p:cNvSpPr>
          <p:nvPr>
            <p:ph type="body" idx="1"/>
          </p:nvPr>
        </p:nvSpPr>
        <p:spPr>
          <a:ln/>
        </p:spPr>
        <p:txBody>
          <a:bodyPr/>
          <a:lstStyle/>
          <a:p>
            <a:pPr marL="39688" eaLnBrk="1" hangingPunct="1">
              <a:spcBef>
                <a:spcPts val="413"/>
              </a:spcBef>
              <a:defRPr/>
            </a:pPr>
            <a:r>
              <a:rPr lang="en-US" altLang="zh-CN" smtClean="0">
                <a:solidFill>
                  <a:srgbClr val="000000"/>
                </a:solidFill>
                <a:latin typeface="Times" charset="0"/>
                <a:ea typeface="宋体" charset="0"/>
                <a:cs typeface="Times" charset="0"/>
                <a:sym typeface="Times" charset="0"/>
              </a:rPr>
              <a:t>Good expository preaching does not </a:t>
            </a:r>
            <a:r>
              <a:rPr lang="en-US" altLang="zh-CN" i="1" smtClean="0">
                <a:solidFill>
                  <a:srgbClr val="000000"/>
                </a:solidFill>
                <a:latin typeface="Times" charset="0"/>
                <a:ea typeface="宋体" charset="0"/>
                <a:cs typeface="Times" charset="0"/>
                <a:sym typeface="Times" charset="0"/>
              </a:rPr>
              <a:t>impress</a:t>
            </a:r>
            <a:r>
              <a:rPr lang="en-US" altLang="zh-CN" smtClean="0">
                <a:solidFill>
                  <a:srgbClr val="000000"/>
                </a:solidFill>
                <a:latin typeface="Times" charset="0"/>
                <a:ea typeface="宋体" charset="0"/>
                <a:cs typeface="Times" charset="0"/>
                <a:sym typeface="Times" charset="0"/>
              </a:rPr>
              <a:t> the congregation; it </a:t>
            </a:r>
            <a:r>
              <a:rPr lang="en-US" altLang="zh-CN" i="1" smtClean="0">
                <a:solidFill>
                  <a:srgbClr val="000000"/>
                </a:solidFill>
                <a:latin typeface="Times" charset="0"/>
                <a:ea typeface="宋体" charset="0"/>
                <a:cs typeface="Times" charset="0"/>
                <a:sym typeface="Times" charset="0"/>
              </a:rPr>
              <a:t>feeds</a:t>
            </a:r>
            <a:r>
              <a:rPr lang="en-US" altLang="zh-CN" smtClean="0">
                <a:solidFill>
                  <a:srgbClr val="000000"/>
                </a:solidFill>
                <a:latin typeface="Times" charset="0"/>
                <a:ea typeface="宋体" charset="0"/>
                <a:cs typeface="Times" charset="0"/>
                <a:sym typeface="Times" charset="0"/>
              </a:rPr>
              <a:t> them.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a:solidFill>
            <a:srgbClr val="FFFFFF"/>
          </a:solidFill>
          <a:ln/>
        </p:spPr>
      </p:sp>
      <p:sp>
        <p:nvSpPr>
          <p:cNvPr id="37890" name="Rectangle 2"/>
          <p:cNvSpPr>
            <a:spLocks noGrp="1" noChangeArrowheads="1"/>
          </p:cNvSpPr>
          <p:nvPr>
            <p:ph type="body" idx="1"/>
          </p:nvPr>
        </p:nvSpPr>
        <p:spPr>
          <a:ln/>
        </p:spPr>
        <p:txBody>
          <a:bodyPr/>
          <a:lstStyle/>
          <a:p>
            <a:pPr marL="39688" eaLnBrk="1" hangingPunct="1">
              <a:spcBef>
                <a:spcPts val="413"/>
              </a:spcBef>
              <a:defRPr/>
            </a:pPr>
            <a:r>
              <a:rPr lang="en-US" altLang="zh-CN" smtClean="0">
                <a:solidFill>
                  <a:srgbClr val="000000"/>
                </a:solidFill>
                <a:ea typeface="宋体" charset="0"/>
                <a:cs typeface="Arial" charset="0"/>
                <a:sym typeface="Arial" charset="0"/>
              </a:rPr>
              <a:t>"</a:t>
            </a:r>
            <a:r>
              <a:rPr lang="en-US" altLang="zh-CN" smtClean="0">
                <a:solidFill>
                  <a:srgbClr val="000000"/>
                </a:solidFill>
                <a:latin typeface="Times" charset="0"/>
                <a:ea typeface="宋体" charset="0"/>
                <a:cs typeface="Times" charset="0"/>
                <a:sym typeface="Times" charset="0"/>
              </a:rPr>
              <a:t>Spiritualizing</a:t>
            </a:r>
            <a:r>
              <a:rPr lang="en-US" altLang="zh-CN" smtClean="0">
                <a:solidFill>
                  <a:srgbClr val="000000"/>
                </a:solidFill>
                <a:ea typeface="宋体" charset="0"/>
                <a:cs typeface="Arial" charset="0"/>
                <a:sym typeface="Arial" charset="0"/>
              </a:rPr>
              <a:t>"</a:t>
            </a:r>
            <a:r>
              <a:rPr lang="en-US" altLang="zh-CN" smtClean="0">
                <a:solidFill>
                  <a:srgbClr val="000000"/>
                </a:solidFill>
                <a:latin typeface="Times" charset="0"/>
                <a:ea typeface="宋体" charset="0"/>
                <a:cs typeface="Times" charset="0"/>
                <a:sym typeface="Times" charset="0"/>
              </a:rPr>
              <a:t> (drawing a spiritual lesson while ignoring the actual meaning of a passage) is more difficult to fall into when one preaches from a single text than when the pulpit hits at verses all over the Bible.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a:solidFill>
            <a:srgbClr val="FFFFFF"/>
          </a:solidFill>
          <a:ln/>
        </p:spPr>
      </p:sp>
      <p:sp>
        <p:nvSpPr>
          <p:cNvPr id="39938" name="Rectangle 2"/>
          <p:cNvSpPr>
            <a:spLocks noGrp="1" noChangeArrowheads="1"/>
          </p:cNvSpPr>
          <p:nvPr>
            <p:ph type="body" idx="1"/>
          </p:nvPr>
        </p:nvSpPr>
        <p:spPr>
          <a:ln/>
        </p:spPr>
        <p:txBody>
          <a:bodyPr/>
          <a:lstStyle/>
          <a:p>
            <a:pPr marL="39688" eaLnBrk="1" hangingPunct="1">
              <a:spcBef>
                <a:spcPts val="413"/>
              </a:spcBef>
              <a:defRPr/>
            </a:pPr>
            <a:r>
              <a:rPr lang="en-US" altLang="zh-CN" smtClean="0">
                <a:solidFill>
                  <a:srgbClr val="000000"/>
                </a:solidFill>
                <a:ea typeface="宋体" charset="0"/>
                <a:cs typeface="Arial" charset="0"/>
                <a:sym typeface="Arial" charset="0"/>
              </a:rPr>
              <a:t>In a 10 year period, topical preaching might at best hit a third of the text in these two pages.</a:t>
            </a:r>
          </a:p>
          <a:p>
            <a:pPr marL="39688" eaLnBrk="1" hangingPunct="1">
              <a:spcBef>
                <a:spcPts val="413"/>
              </a:spcBef>
              <a:defRPr/>
            </a:pPr>
            <a:r>
              <a:rPr lang="en-US" altLang="zh-CN" smtClean="0">
                <a:solidFill>
                  <a:srgbClr val="000000"/>
                </a:solidFill>
                <a:latin typeface="Times" charset="0"/>
                <a:ea typeface="宋体" charset="0"/>
                <a:cs typeface="Times" charset="0"/>
                <a:sym typeface="Times" charset="0"/>
              </a:rPr>
              <a:t>Systematic exposition provides a vehicle for people to get to know the big picture of each biblical book and cover every passage.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29</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Preaching/Homiletics link address</a:t>
            </a:r>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Rot="1" noChangeAspect="1" noChangeArrowheads="1"/>
          </p:cNvSpPr>
          <p:nvPr>
            <p:ph type="sldImg"/>
          </p:nvPr>
        </p:nvSpPr>
        <p:spPr>
          <a:solidFill>
            <a:srgbClr val="FFFFFF"/>
          </a:solidFill>
          <a:ln/>
        </p:spPr>
      </p:sp>
      <p:sp>
        <p:nvSpPr>
          <p:cNvPr id="11266" name="Rectangle 2"/>
          <p:cNvSpPr>
            <a:spLocks noGrp="1" noChangeArrowheads="1"/>
          </p:cNvSpPr>
          <p:nvPr>
            <p:ph type="body" idx="1"/>
          </p:nvPr>
        </p:nvSpPr>
        <p:spPr>
          <a:ln/>
        </p:spPr>
        <p:txBody>
          <a:bodyPr/>
          <a:lstStyle/>
          <a:p>
            <a:pPr marL="39688" eaLnBrk="1" hangingPunct="1">
              <a:spcBef>
                <a:spcPts val="413"/>
              </a:spcBef>
              <a:defRPr/>
            </a:pPr>
            <a:r>
              <a:rPr lang="en-US" altLang="zh-CN" smtClean="0">
                <a:solidFill>
                  <a:srgbClr val="000000"/>
                </a:solidFill>
                <a:ea typeface="宋体" charset="0"/>
                <a:cs typeface="Arial" charset="0"/>
                <a:sym typeface="Arial" charset="0"/>
              </a:rPr>
              <a:t>E.g., 1 Cor 13:1-7</a:t>
            </a:r>
          </a:p>
          <a:p>
            <a:pPr marL="39688" eaLnBrk="1" hangingPunct="1">
              <a:spcBef>
                <a:spcPts val="413"/>
              </a:spcBef>
              <a:defRPr/>
            </a:pPr>
            <a:r>
              <a:rPr lang="en-US" altLang="zh-CN" smtClean="0">
                <a:solidFill>
                  <a:srgbClr val="000000"/>
                </a:solidFill>
                <a:ea typeface="宋体" charset="0"/>
                <a:cs typeface="Arial" charset="0"/>
                <a:sym typeface="Arial" charset="0"/>
              </a:rPr>
              <a:t>Reference to other Scriptures is subordinate to the exposition of the main passage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2C24A4-A216-7E40-AEAA-849F56032E7D}" type="slidenum">
              <a:rPr lang="en-US" sz="1200">
                <a:solidFill>
                  <a:prstClr val="black"/>
                </a:solidFill>
              </a:rPr>
              <a:pPr/>
              <a:t>8</a:t>
            </a:fld>
            <a:endParaRPr lang="en-US" sz="1200">
              <a:solidFill>
                <a:prstClr val="black"/>
              </a:solidFill>
            </a:endParaRPr>
          </a:p>
        </p:txBody>
      </p:sp>
      <p:sp>
        <p:nvSpPr>
          <p:cNvPr id="64514"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cs typeface="ＭＳ Ｐゴシック" charset="0"/>
              </a:rPr>
              <a:t>Neh 8:8</a:t>
            </a:r>
          </a:p>
          <a:p>
            <a:r>
              <a:rPr lang="en-US">
                <a:cs typeface="ＭＳ Ｐゴシック" charset="0"/>
              </a:rPr>
              <a:t>Luke 4:16-22 on Isa. 61:1-2</a:t>
            </a:r>
          </a:p>
          <a:p>
            <a:r>
              <a:rPr lang="en-US">
                <a:latin typeface="Times" charset="0"/>
                <a:cs typeface="ＭＳ Ｐゴシック" charset="0"/>
              </a:rPr>
              <a:t>The text is not a box of candy from which one selects his favorite treats.  It is the Word of God, which has come to us to be master, not servant.  </a:t>
            </a:r>
          </a:p>
          <a:p>
            <a:r>
              <a:rPr lang="en-US">
                <a:latin typeface="Times" charset="0"/>
                <a:cs typeface="ＭＳ Ｐゴシック" charset="0"/>
              </a:rPr>
              <a:t>For example, preaching leadership principles from Nehemiah 1—2 misreads authorial intent.  </a:t>
            </a:r>
          </a:p>
          <a:p>
            <a:r>
              <a:rPr lang="en-US">
                <a:latin typeface="Times" charset="0"/>
                <a:cs typeface="ＭＳ Ｐゴシック" charset="0"/>
              </a:rPr>
              <a:t>You can preach a biblical message from the wrong verse!  </a:t>
            </a:r>
          </a:p>
          <a:p>
            <a:r>
              <a:rPr lang="en-US">
                <a:latin typeface="Times" charset="0"/>
                <a:cs typeface="ＭＳ Ｐゴシック" charset="0"/>
              </a:rPr>
              <a:t>In other words, you can be held by a great theology so that you preach truth, but it may not be the message of the particular passage before you.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a:solidFill>
            <a:srgbClr val="FFFFFF"/>
          </a:solidFill>
          <a:ln/>
        </p:spPr>
      </p:sp>
      <p:sp>
        <p:nvSpPr>
          <p:cNvPr id="15362" name="Rectangle 2"/>
          <p:cNvSpPr>
            <a:spLocks noGrp="1" noChangeArrowheads="1"/>
          </p:cNvSpPr>
          <p:nvPr>
            <p:ph type="body" idx="1"/>
          </p:nvPr>
        </p:nvSpPr>
        <p:spPr>
          <a:ln/>
        </p:spPr>
        <p:txBody>
          <a:bodyPr/>
          <a:lstStyle/>
          <a:p>
            <a:pPr marL="39688" eaLnBrk="1" hangingPunct="1">
              <a:spcBef>
                <a:spcPts val="413"/>
              </a:spcBef>
              <a:defRPr/>
            </a:pPr>
            <a:r>
              <a:rPr lang="en-US" altLang="zh-CN" smtClean="0">
                <a:solidFill>
                  <a:srgbClr val="000000"/>
                </a:solidFill>
                <a:latin typeface="Times" charset="0"/>
                <a:ea typeface="宋体" charset="0"/>
                <a:cs typeface="Times" charset="0"/>
                <a:sym typeface="Times" charset="0"/>
              </a:rPr>
              <a:t>True exposition expounds the one, central idea of the text called the </a:t>
            </a:r>
            <a:r>
              <a:rPr lang="en-US" altLang="zh-CN" i="1" smtClean="0">
                <a:solidFill>
                  <a:srgbClr val="000000"/>
                </a:solidFill>
                <a:latin typeface="Times" charset="0"/>
                <a:ea typeface="宋体" charset="0"/>
                <a:cs typeface="Times" charset="0"/>
                <a:sym typeface="Times" charset="0"/>
              </a:rPr>
              <a:t>Big Idea</a:t>
            </a:r>
            <a:r>
              <a:rPr lang="en-US" altLang="zh-CN" smtClean="0">
                <a:solidFill>
                  <a:srgbClr val="000000"/>
                </a:solidFill>
                <a:latin typeface="Times" charset="0"/>
                <a:ea typeface="宋体" charset="0"/>
                <a:cs typeface="Times" charset="0"/>
                <a:sym typeface="Times" charset="0"/>
              </a:rPr>
              <a:t> (homiletical idea or main idea or synthetic statement).  Real exposition is not a series of exegetical comments, unrelated truths, or a cute outline that gives a survey of a passage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a:solidFill>
            <a:srgbClr val="FFFFFF"/>
          </a:solidFill>
          <a:ln/>
        </p:spPr>
      </p:sp>
      <p:sp>
        <p:nvSpPr>
          <p:cNvPr id="17410" name="Rectangle 2"/>
          <p:cNvSpPr>
            <a:spLocks noGrp="1" noChangeArrowheads="1"/>
          </p:cNvSpPr>
          <p:nvPr>
            <p:ph type="body" idx="1"/>
          </p:nvPr>
        </p:nvSpPr>
        <p:spPr>
          <a:ln/>
        </p:spPr>
        <p:txBody>
          <a:bodyPr/>
          <a:lstStyle/>
          <a:p>
            <a:pPr marL="39688" eaLnBrk="1" hangingPunct="1">
              <a:defRPr/>
            </a:pPr>
            <a:r>
              <a:rPr lang="en-US" altLang="zh-CN" smtClean="0">
                <a:solidFill>
                  <a:srgbClr val="000000"/>
                </a:solidFill>
                <a:latin typeface="Times" charset="0"/>
                <a:ea typeface="宋体" charset="0"/>
                <a:cs typeface="Times" charset="0"/>
                <a:sym typeface="Times" charset="0"/>
              </a:rPr>
              <a:t>brings the hearers towards the same point made by the author.  The message does not simply state the main idea over and over without some design that brings the listeners along in truth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a:solidFill>
            <a:srgbClr val="FFFFFF"/>
          </a:solidFill>
          <a:ln/>
        </p:spPr>
      </p:sp>
      <p:sp>
        <p:nvSpPr>
          <p:cNvPr id="19458" name="Rectangle 2"/>
          <p:cNvSpPr>
            <a:spLocks noGrp="1" noChangeArrowheads="1"/>
          </p:cNvSpPr>
          <p:nvPr>
            <p:ph type="body" idx="1"/>
          </p:nvPr>
        </p:nvSpPr>
        <p:spPr>
          <a:ln/>
        </p:spPr>
        <p:txBody>
          <a:bodyPr/>
          <a:lstStyle/>
          <a:p>
            <a:pPr marL="39688" eaLnBrk="1" hangingPunct="1">
              <a:defRPr/>
            </a:pPr>
            <a:r>
              <a:rPr lang="en-US" altLang="zh-CN" smtClean="0">
                <a:solidFill>
                  <a:srgbClr val="000000"/>
                </a:solidFill>
                <a:latin typeface="Times" charset="0"/>
                <a:ea typeface="宋体" charset="0"/>
                <a:cs typeface="Times" charset="0"/>
                <a:sym typeface="Times" charset="0"/>
              </a:rPr>
              <a:t>It relates biblical truth to the listener</a:t>
            </a:r>
            <a:r>
              <a:rPr lang="en-US" altLang="zh-CN" smtClean="0">
                <a:solidFill>
                  <a:srgbClr val="000000"/>
                </a:solidFill>
                <a:ea typeface="宋体" charset="0"/>
                <a:cs typeface="Arial" charset="0"/>
                <a:sym typeface="Arial" charset="0"/>
              </a:rPr>
              <a:t>'</a:t>
            </a:r>
            <a:r>
              <a:rPr lang="en-US" altLang="zh-CN" smtClean="0">
                <a:solidFill>
                  <a:srgbClr val="000000"/>
                </a:solidFill>
                <a:latin typeface="Times" charset="0"/>
                <a:ea typeface="宋体" charset="0"/>
                <a:cs typeface="Times" charset="0"/>
                <a:sym typeface="Times" charset="0"/>
              </a:rPr>
              <a:t>s life in line with the original purpose, meaning, or function of the text.  </a:t>
            </a:r>
          </a:p>
          <a:p>
            <a:pPr marL="39688" eaLnBrk="1" hangingPunct="1">
              <a:defRPr/>
            </a:pPr>
            <a:r>
              <a:rPr lang="en-US" altLang="zh-CN" smtClean="0">
                <a:solidFill>
                  <a:srgbClr val="000000"/>
                </a:solidFill>
                <a:latin typeface="Times" charset="0"/>
                <a:ea typeface="宋体" charset="0"/>
                <a:cs typeface="Times" charset="0"/>
                <a:sym typeface="Times" charset="0"/>
              </a:rPr>
              <a:t>Application must first be applied to the preacher</a:t>
            </a:r>
            <a:r>
              <a:rPr lang="en-US" altLang="zh-CN" smtClean="0">
                <a:solidFill>
                  <a:srgbClr val="000000"/>
                </a:solidFill>
                <a:ea typeface="宋体" charset="0"/>
                <a:cs typeface="Arial" charset="0"/>
                <a:sym typeface="Arial" charset="0"/>
              </a:rPr>
              <a:t>'</a:t>
            </a:r>
            <a:r>
              <a:rPr lang="en-US" altLang="zh-CN" smtClean="0">
                <a:solidFill>
                  <a:srgbClr val="000000"/>
                </a:solidFill>
                <a:latin typeface="Times" charset="0"/>
                <a:ea typeface="宋体" charset="0"/>
                <a:cs typeface="Times" charset="0"/>
                <a:sym typeface="Times" charset="0"/>
              </a:rPr>
              <a:t>s life to be effective exposition</a:t>
            </a:r>
          </a:p>
          <a:p>
            <a:pPr marL="39688" eaLnBrk="1" hangingPunct="1">
              <a:defRPr/>
            </a:pPr>
            <a:r>
              <a:rPr lang="en-US" altLang="zh-CN" smtClean="0">
                <a:solidFill>
                  <a:srgbClr val="000000"/>
                </a:solidFill>
                <a:latin typeface="Times" charset="0"/>
                <a:ea typeface="宋体" charset="0"/>
                <a:cs typeface="Times" charset="0"/>
                <a:sym typeface="Times" charset="0"/>
              </a:rPr>
              <a:t>----- Meeting Notes (7/5/12 10:55) -----</a:t>
            </a:r>
          </a:p>
          <a:p>
            <a:pPr marL="39688" eaLnBrk="1" hangingPunct="1">
              <a:defRPr/>
            </a:pPr>
            <a:r>
              <a:rPr lang="en-US" altLang="zh-CN" smtClean="0">
                <a:solidFill>
                  <a:srgbClr val="000000"/>
                </a:solidFill>
                <a:latin typeface="Times" charset="0"/>
                <a:ea typeface="宋体" charset="0"/>
                <a:cs typeface="Times" charset="0"/>
                <a:sym typeface="Times" charset="0"/>
              </a:rPr>
              <a:t>Preaching without application is like making a car but forgetting to put the tyres on!  It is "where the rubber meets the road" in this sense, for the sermon will go nowhere without application.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a:solidFill>
            <a:srgbClr val="FFFFFF"/>
          </a:solidFill>
          <a:ln/>
        </p:spPr>
      </p:sp>
      <p:sp>
        <p:nvSpPr>
          <p:cNvPr id="21506" name="Rectangle 2"/>
          <p:cNvSpPr>
            <a:spLocks noGrp="1" noChangeArrowheads="1"/>
          </p:cNvSpPr>
          <p:nvPr>
            <p:ph type="body" idx="1"/>
          </p:nvPr>
        </p:nvSpPr>
        <p:spPr>
          <a:ln/>
        </p:spPr>
        <p:txBody>
          <a:bodyPr/>
          <a:lstStyle/>
          <a:p>
            <a:pPr marL="39688" eaLnBrk="1" hangingPunct="1">
              <a:defRPr/>
            </a:pPr>
            <a:r>
              <a:rPr lang="en-US" altLang="zh-CN" u="sng" smtClean="0">
                <a:solidFill>
                  <a:srgbClr val="000000"/>
                </a:solidFill>
                <a:latin typeface="Times" charset="0"/>
                <a:ea typeface="宋体" charset="0"/>
                <a:cs typeface="Times" charset="0"/>
                <a:sym typeface="Times" charset="0"/>
              </a:rPr>
              <a:t>Summary</a:t>
            </a:r>
            <a:r>
              <a:rPr lang="en-US" altLang="zh-CN" smtClean="0">
                <a:solidFill>
                  <a:srgbClr val="000000"/>
                </a:solidFill>
                <a:latin typeface="Times" charset="0"/>
                <a:ea typeface="宋体" charset="0"/>
                <a:cs typeface="Times" charset="0"/>
                <a:sym typeface="Times" charset="0"/>
              </a:rPr>
              <a:t>: So then, what </a:t>
            </a:r>
            <a:r>
              <a:rPr lang="en-US" altLang="zh-CN" i="1" smtClean="0">
                <a:solidFill>
                  <a:srgbClr val="000000"/>
                </a:solidFill>
                <a:latin typeface="Times" charset="0"/>
                <a:ea typeface="宋体" charset="0"/>
                <a:cs typeface="Times" charset="0"/>
                <a:sym typeface="Times" charset="0"/>
              </a:rPr>
              <a:t>is</a:t>
            </a:r>
            <a:r>
              <a:rPr lang="en-US" altLang="zh-CN" smtClean="0">
                <a:solidFill>
                  <a:srgbClr val="000000"/>
                </a:solidFill>
                <a:latin typeface="Times" charset="0"/>
                <a:ea typeface="宋体" charset="0"/>
                <a:cs typeface="Times" charset="0"/>
                <a:sym typeface="Times" charset="0"/>
              </a:rPr>
              <a:t> expository preaching and what is it </a:t>
            </a:r>
            <a:r>
              <a:rPr lang="en-US" altLang="zh-CN" i="1" smtClean="0">
                <a:solidFill>
                  <a:srgbClr val="000000"/>
                </a:solidFill>
                <a:latin typeface="Times" charset="0"/>
                <a:ea typeface="宋体" charset="0"/>
                <a:cs typeface="Times" charset="0"/>
                <a:sym typeface="Times" charset="0"/>
              </a:rPr>
              <a:t>not</a:t>
            </a:r>
            <a:r>
              <a:rPr lang="en-US" altLang="zh-CN" smtClean="0">
                <a:solidFill>
                  <a:srgbClr val="000000"/>
                </a:solidFill>
                <a:latin typeface="Times" charset="0"/>
                <a:ea typeface="宋体" charset="0"/>
                <a:cs typeface="Times" charset="0"/>
                <a:sym typeface="Times"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a:solidFill>
            <a:srgbClr val="FFFFFF"/>
          </a:solidFill>
          <a:ln/>
        </p:spPr>
      </p:sp>
      <p:sp>
        <p:nvSpPr>
          <p:cNvPr id="24578" name="Rectangle 2"/>
          <p:cNvSpPr>
            <a:spLocks noGrp="1" noChangeArrowheads="1"/>
          </p:cNvSpPr>
          <p:nvPr>
            <p:ph type="body" idx="1"/>
          </p:nvPr>
        </p:nvSpPr>
        <p:spPr>
          <a:ln/>
        </p:spPr>
        <p:txBody>
          <a:bodyPr/>
          <a:lstStyle/>
          <a:p>
            <a:pPr marL="39688" eaLnBrk="1" hangingPunct="1">
              <a:spcBef>
                <a:spcPts val="413"/>
              </a:spcBef>
              <a:defRPr/>
            </a:pPr>
            <a:r>
              <a:rPr lang="en-US" altLang="zh-CN" smtClean="0">
                <a:solidFill>
                  <a:srgbClr val="000000"/>
                </a:solidFill>
                <a:latin typeface="Times" charset="0"/>
                <a:ea typeface="宋体" charset="0"/>
                <a:cs typeface="Times" charset="0"/>
                <a:sym typeface="Times" charset="0"/>
              </a:rPr>
              <a:t>The more we preach from Scripture, the less false teaching we will have.</a:t>
            </a:r>
          </a:p>
          <a:p>
            <a:pPr marL="39688" eaLnBrk="1" hangingPunct="1">
              <a:spcBef>
                <a:spcPts val="413"/>
              </a:spcBef>
              <a:defRPr/>
            </a:pPr>
            <a:r>
              <a:rPr lang="en-US" altLang="zh-CN" smtClean="0">
                <a:solidFill>
                  <a:srgbClr val="000000"/>
                </a:solidFill>
                <a:latin typeface="Times" charset="0"/>
                <a:ea typeface="宋体" charset="0"/>
                <a:cs typeface="Times" charset="0"/>
                <a:sym typeface="Times" charset="0"/>
              </a:rPr>
              <a:t>We have only ONE inerrant book!  Why preach other things?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a:solidFill>
            <a:srgbClr val="FFFFFF"/>
          </a:solidFill>
          <a:ln/>
        </p:spPr>
      </p:sp>
      <p:sp>
        <p:nvSpPr>
          <p:cNvPr id="26626" name="Rectangle 2"/>
          <p:cNvSpPr>
            <a:spLocks noGrp="1" noChangeArrowheads="1"/>
          </p:cNvSpPr>
          <p:nvPr>
            <p:ph type="body" idx="1"/>
          </p:nvPr>
        </p:nvSpPr>
        <p:spPr>
          <a:ln/>
        </p:spPr>
        <p:txBody>
          <a:bodyPr/>
          <a:lstStyle/>
          <a:p>
            <a:pPr marL="39688" eaLnBrk="1" hangingPunct="1">
              <a:spcBef>
                <a:spcPts val="413"/>
              </a:spcBef>
              <a:defRPr/>
            </a:pPr>
            <a:r>
              <a:rPr lang="en-US" altLang="zh-CN" smtClean="0">
                <a:solidFill>
                  <a:srgbClr val="000000"/>
                </a:solidFill>
                <a:latin typeface="Times" charset="0"/>
                <a:ea typeface="宋体" charset="0"/>
                <a:cs typeface="Times" charset="0"/>
                <a:sym typeface="Times" charset="0"/>
              </a:rPr>
              <a:t>God</a:t>
            </a:r>
            <a:r>
              <a:rPr lang="en-US" altLang="zh-CN" smtClean="0">
                <a:solidFill>
                  <a:srgbClr val="000000"/>
                </a:solidFill>
                <a:ea typeface="宋体" charset="0"/>
                <a:cs typeface="Arial" charset="0"/>
                <a:sym typeface="Arial" charset="0"/>
              </a:rPr>
              <a:t>'</a:t>
            </a:r>
            <a:r>
              <a:rPr lang="en-US" altLang="zh-CN" smtClean="0">
                <a:solidFill>
                  <a:srgbClr val="000000"/>
                </a:solidFill>
                <a:latin typeface="Times" charset="0"/>
                <a:ea typeface="宋体" charset="0"/>
                <a:cs typeface="Times" charset="0"/>
                <a:sym typeface="Times" charset="0"/>
              </a:rPr>
              <a:t>s Word is much more effective than the best of man</a:t>
            </a:r>
            <a:r>
              <a:rPr lang="en-US" altLang="zh-CN" smtClean="0">
                <a:solidFill>
                  <a:srgbClr val="000000"/>
                </a:solidFill>
                <a:ea typeface="宋体" charset="0"/>
                <a:cs typeface="Arial" charset="0"/>
                <a:sym typeface="Arial" charset="0"/>
              </a:rPr>
              <a:t>'</a:t>
            </a:r>
            <a:r>
              <a:rPr lang="en-US" altLang="zh-CN" smtClean="0">
                <a:solidFill>
                  <a:srgbClr val="000000"/>
                </a:solidFill>
                <a:latin typeface="Times" charset="0"/>
                <a:ea typeface="宋体" charset="0"/>
                <a:cs typeface="Times" charset="0"/>
                <a:sym typeface="Times" charset="0"/>
              </a:rPr>
              <a:t>s sermons to affect people</a:t>
            </a:r>
            <a:r>
              <a:rPr lang="en-US" altLang="zh-CN" smtClean="0">
                <a:solidFill>
                  <a:srgbClr val="000000"/>
                </a:solidFill>
                <a:ea typeface="宋体" charset="0"/>
                <a:cs typeface="Arial" charset="0"/>
                <a:sym typeface="Arial" charset="0"/>
              </a:rPr>
              <a:t>'</a:t>
            </a:r>
            <a:r>
              <a:rPr lang="en-US" altLang="zh-CN" smtClean="0">
                <a:solidFill>
                  <a:srgbClr val="000000"/>
                </a:solidFill>
                <a:latin typeface="Times" charset="0"/>
                <a:ea typeface="宋体" charset="0"/>
                <a:cs typeface="Times" charset="0"/>
                <a:sym typeface="Times" charset="0"/>
              </a:rPr>
              <a:t>s will and meet their needs.  </a:t>
            </a:r>
          </a:p>
          <a:p>
            <a:pPr marL="39688" eaLnBrk="1" hangingPunct="1">
              <a:spcBef>
                <a:spcPts val="413"/>
              </a:spcBef>
              <a:defRPr/>
            </a:pPr>
            <a:r>
              <a:rPr lang="en-US" altLang="zh-CN" smtClean="0">
                <a:solidFill>
                  <a:srgbClr val="000000"/>
                </a:solidFill>
                <a:ea typeface="宋体" charset="0"/>
                <a:cs typeface="Arial" charset="0"/>
                <a:sym typeface="Arial" charset="0"/>
              </a:rPr>
              <a:t>"</a:t>
            </a:r>
            <a:r>
              <a:rPr lang="en-US" altLang="zh-CN" smtClean="0">
                <a:solidFill>
                  <a:srgbClr val="000000"/>
                </a:solidFill>
                <a:latin typeface="Times" charset="0"/>
                <a:ea typeface="宋体" charset="0"/>
                <a:cs typeface="Times" charset="0"/>
                <a:sym typeface="Times" charset="0"/>
              </a:rPr>
              <a:t>The type of preaching that best carries the force of divine authority is expository preaching</a:t>
            </a:r>
            <a:r>
              <a:rPr lang="en-US" altLang="zh-CN" smtClean="0">
                <a:solidFill>
                  <a:srgbClr val="000000"/>
                </a:solidFill>
                <a:ea typeface="宋体" charset="0"/>
                <a:cs typeface="Arial" charset="0"/>
                <a:sym typeface="Arial" charset="0"/>
              </a:rPr>
              <a:t>"</a:t>
            </a:r>
            <a:r>
              <a:rPr lang="en-US" altLang="zh-CN" smtClean="0">
                <a:solidFill>
                  <a:srgbClr val="000000"/>
                </a:solidFill>
                <a:latin typeface="Times" charset="0"/>
                <a:ea typeface="宋体" charset="0"/>
                <a:cs typeface="Times" charset="0"/>
                <a:sym typeface="Times" charset="0"/>
              </a:rPr>
              <a:t> (Robinson, 19).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034534C-4BAC-054E-9AE6-402F515BD747}" type="slidenum">
              <a:rPr lang="zh-CN" altLang="en-US"/>
              <a:pPr>
                <a:defRPr/>
              </a:pPr>
              <a:t>‹#›</a:t>
            </a:fld>
            <a:endParaRPr lang="en-US" altLang="zh-CN"/>
          </a:p>
        </p:txBody>
      </p:sp>
    </p:spTree>
    <p:extLst>
      <p:ext uri="{BB962C8B-B14F-4D97-AF65-F5344CB8AC3E}">
        <p14:creationId xmlns:p14="http://schemas.microsoft.com/office/powerpoint/2010/main" val="40773483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BB27E89-5D5B-304A-BE8E-59007C821AF9}" type="slidenum">
              <a:rPr lang="zh-CN" altLang="en-US"/>
              <a:pPr>
                <a:defRPr/>
              </a:pPr>
              <a:t>‹#›</a:t>
            </a:fld>
            <a:endParaRPr lang="en-US" altLang="zh-CN"/>
          </a:p>
        </p:txBody>
      </p:sp>
    </p:spTree>
    <p:extLst>
      <p:ext uri="{BB962C8B-B14F-4D97-AF65-F5344CB8AC3E}">
        <p14:creationId xmlns:p14="http://schemas.microsoft.com/office/powerpoint/2010/main" val="189504089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50800"/>
            <a:ext cx="2076450" cy="680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800"/>
            <a:ext cx="6076950" cy="680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3AF882D-7218-D045-BFB2-C3FAD802389F}" type="slidenum">
              <a:rPr lang="zh-CN" altLang="en-US"/>
              <a:pPr>
                <a:defRPr/>
              </a:pPr>
              <a:t>‹#›</a:t>
            </a:fld>
            <a:endParaRPr lang="en-US" altLang="zh-CN"/>
          </a:p>
        </p:txBody>
      </p:sp>
    </p:spTree>
    <p:extLst>
      <p:ext uri="{BB962C8B-B14F-4D97-AF65-F5344CB8AC3E}">
        <p14:creationId xmlns:p14="http://schemas.microsoft.com/office/powerpoint/2010/main" val="3435265655"/>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1DCC365-B3A6-5C45-A4C1-8F830496F193}" type="slidenum">
              <a:rPr lang="zh-CN" altLang="en-US"/>
              <a:pPr>
                <a:defRPr/>
              </a:pPr>
              <a:t>‹#›</a:t>
            </a:fld>
            <a:endParaRPr lang="en-US" altLang="zh-CN"/>
          </a:p>
        </p:txBody>
      </p:sp>
    </p:spTree>
    <p:extLst>
      <p:ext uri="{BB962C8B-B14F-4D97-AF65-F5344CB8AC3E}">
        <p14:creationId xmlns:p14="http://schemas.microsoft.com/office/powerpoint/2010/main" val="141645040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E4EA8C2-8A9C-A24B-9780-3F4A55A4FC84}" type="slidenum">
              <a:rPr lang="zh-CN" altLang="en-US"/>
              <a:pPr>
                <a:defRPr/>
              </a:pPr>
              <a:t>‹#›</a:t>
            </a:fld>
            <a:endParaRPr lang="en-US" altLang="zh-CN"/>
          </a:p>
        </p:txBody>
      </p:sp>
    </p:spTree>
    <p:extLst>
      <p:ext uri="{BB962C8B-B14F-4D97-AF65-F5344CB8AC3E}">
        <p14:creationId xmlns:p14="http://schemas.microsoft.com/office/powerpoint/2010/main" val="71491458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054B3D2-5C44-F648-8C61-A06C076A50F3}" type="slidenum">
              <a:rPr lang="zh-CN" altLang="en-US"/>
              <a:pPr>
                <a:defRPr/>
              </a:pPr>
              <a:t>‹#›</a:t>
            </a:fld>
            <a:endParaRPr lang="en-US" altLang="zh-CN"/>
          </a:p>
        </p:txBody>
      </p:sp>
    </p:spTree>
    <p:extLst>
      <p:ext uri="{BB962C8B-B14F-4D97-AF65-F5344CB8AC3E}">
        <p14:creationId xmlns:p14="http://schemas.microsoft.com/office/powerpoint/2010/main" val="121850576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37970C7-A38F-1245-BD31-89CAB8B8ADA6}" type="slidenum">
              <a:rPr lang="zh-CN" altLang="en-US"/>
              <a:pPr>
                <a:defRPr/>
              </a:pPr>
              <a:t>‹#›</a:t>
            </a:fld>
            <a:endParaRPr lang="en-US" altLang="zh-CN"/>
          </a:p>
        </p:txBody>
      </p:sp>
    </p:spTree>
    <p:extLst>
      <p:ext uri="{BB962C8B-B14F-4D97-AF65-F5344CB8AC3E}">
        <p14:creationId xmlns:p14="http://schemas.microsoft.com/office/powerpoint/2010/main" val="2694211834"/>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BA26DFB2-63B2-1F46-AF51-EB52B501CB86}" type="slidenum">
              <a:rPr lang="zh-CN" altLang="en-US"/>
              <a:pPr>
                <a:defRPr/>
              </a:pPr>
              <a:t>‹#›</a:t>
            </a:fld>
            <a:endParaRPr lang="en-US" altLang="zh-CN"/>
          </a:p>
        </p:txBody>
      </p:sp>
    </p:spTree>
    <p:extLst>
      <p:ext uri="{BB962C8B-B14F-4D97-AF65-F5344CB8AC3E}">
        <p14:creationId xmlns:p14="http://schemas.microsoft.com/office/powerpoint/2010/main" val="258116100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D171C236-8692-F540-892D-943172BA2C3D}" type="slidenum">
              <a:rPr lang="zh-CN" altLang="en-US"/>
              <a:pPr>
                <a:defRPr/>
              </a:pPr>
              <a:t>‹#›</a:t>
            </a:fld>
            <a:endParaRPr lang="en-US" altLang="zh-CN"/>
          </a:p>
        </p:txBody>
      </p:sp>
    </p:spTree>
    <p:extLst>
      <p:ext uri="{BB962C8B-B14F-4D97-AF65-F5344CB8AC3E}">
        <p14:creationId xmlns:p14="http://schemas.microsoft.com/office/powerpoint/2010/main" val="185757959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323DA6F-B84E-874F-B8F9-66986BC20FE0}" type="slidenum">
              <a:rPr lang="zh-CN" altLang="en-US"/>
              <a:pPr>
                <a:defRPr/>
              </a:pPr>
              <a:t>‹#›</a:t>
            </a:fld>
            <a:endParaRPr lang="en-US" altLang="zh-CN"/>
          </a:p>
        </p:txBody>
      </p:sp>
    </p:spTree>
    <p:extLst>
      <p:ext uri="{BB962C8B-B14F-4D97-AF65-F5344CB8AC3E}">
        <p14:creationId xmlns:p14="http://schemas.microsoft.com/office/powerpoint/2010/main" val="129985609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E295780-E0D7-3446-88F5-27E88515AB3F}" type="slidenum">
              <a:rPr lang="zh-CN" altLang="en-US"/>
              <a:pPr>
                <a:defRPr/>
              </a:pPr>
              <a:t>‹#›</a:t>
            </a:fld>
            <a:endParaRPr lang="en-US" altLang="zh-CN"/>
          </a:p>
        </p:txBody>
      </p:sp>
    </p:spTree>
    <p:extLst>
      <p:ext uri="{BB962C8B-B14F-4D97-AF65-F5344CB8AC3E}">
        <p14:creationId xmlns:p14="http://schemas.microsoft.com/office/powerpoint/2010/main" val="426150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C4F887F-E4AF-C64B-B515-73FAE4CE1C19}" type="slidenum">
              <a:rPr lang="zh-CN" altLang="en-US"/>
              <a:pPr>
                <a:defRPr/>
              </a:pPr>
              <a:t>‹#›</a:t>
            </a:fld>
            <a:endParaRPr lang="en-US" altLang="zh-CN"/>
          </a:p>
        </p:txBody>
      </p:sp>
    </p:spTree>
    <p:extLst>
      <p:ext uri="{BB962C8B-B14F-4D97-AF65-F5344CB8AC3E}">
        <p14:creationId xmlns:p14="http://schemas.microsoft.com/office/powerpoint/2010/main" val="416909166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50CDAAC-2CEA-C745-9CE5-9001162EAD52}" type="slidenum">
              <a:rPr lang="zh-CN" altLang="en-US"/>
              <a:pPr>
                <a:defRPr/>
              </a:pPr>
              <a:t>‹#›</a:t>
            </a:fld>
            <a:endParaRPr lang="en-US" altLang="zh-CN"/>
          </a:p>
        </p:txBody>
      </p:sp>
    </p:spTree>
    <p:extLst>
      <p:ext uri="{BB962C8B-B14F-4D97-AF65-F5344CB8AC3E}">
        <p14:creationId xmlns:p14="http://schemas.microsoft.com/office/powerpoint/2010/main" val="157449381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33F53EF-6E3B-324F-AD34-7B800B2022B9}" type="slidenum">
              <a:rPr lang="zh-CN" altLang="en-US"/>
              <a:pPr>
                <a:defRPr/>
              </a:pPr>
              <a:t>‹#›</a:t>
            </a:fld>
            <a:endParaRPr lang="en-US" altLang="zh-CN"/>
          </a:p>
        </p:txBody>
      </p:sp>
    </p:spTree>
    <p:extLst>
      <p:ext uri="{BB962C8B-B14F-4D97-AF65-F5344CB8AC3E}">
        <p14:creationId xmlns:p14="http://schemas.microsoft.com/office/powerpoint/2010/main" val="235905901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2FF3834-800A-124B-8A11-41DDC9DE1416}" type="slidenum">
              <a:rPr lang="zh-CN" altLang="en-US"/>
              <a:pPr>
                <a:defRPr/>
              </a:pPr>
              <a:t>‹#›</a:t>
            </a:fld>
            <a:endParaRPr lang="en-US" altLang="zh-CN"/>
          </a:p>
        </p:txBody>
      </p:sp>
    </p:spTree>
    <p:extLst>
      <p:ext uri="{BB962C8B-B14F-4D97-AF65-F5344CB8AC3E}">
        <p14:creationId xmlns:p14="http://schemas.microsoft.com/office/powerpoint/2010/main" val="153705352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9"/>
          <p:cNvSpPr txBox="1">
            <a:spLocks noGrp="1" noChangeArrowheads="1"/>
          </p:cNvSpPr>
          <p:nvPr>
            <p:ph type="sldNum" sz="quarter" idx="10"/>
          </p:nvPr>
        </p:nvSpPr>
        <p:spPr>
          <a:ln/>
        </p:spPr>
        <p:txBody>
          <a:bodyPr/>
          <a:lstStyle>
            <a:lvl1pPr>
              <a:defRPr/>
            </a:lvl1pPr>
          </a:lstStyle>
          <a:p>
            <a:pPr>
              <a:defRPr/>
            </a:pPr>
            <a:fld id="{D13605DE-C3AB-434B-A897-260B54F2A066}" type="slidenum">
              <a:rPr lang="zh-CN" altLang="en-US"/>
              <a:pPr>
                <a:defRPr/>
              </a:pPr>
              <a:t>‹#›</a:t>
            </a:fld>
            <a:endParaRPr lang="en-US" altLang="zh-CN"/>
          </a:p>
        </p:txBody>
      </p:sp>
    </p:spTree>
    <p:extLst>
      <p:ext uri="{BB962C8B-B14F-4D97-AF65-F5344CB8AC3E}">
        <p14:creationId xmlns:p14="http://schemas.microsoft.com/office/powerpoint/2010/main" val="406061919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9"/>
          <p:cNvSpPr txBox="1">
            <a:spLocks noGrp="1" noChangeArrowheads="1"/>
          </p:cNvSpPr>
          <p:nvPr>
            <p:ph type="sldNum" sz="quarter" idx="10"/>
          </p:nvPr>
        </p:nvSpPr>
        <p:spPr>
          <a:ln/>
        </p:spPr>
        <p:txBody>
          <a:bodyPr/>
          <a:lstStyle>
            <a:lvl1pPr>
              <a:defRPr/>
            </a:lvl1pPr>
          </a:lstStyle>
          <a:p>
            <a:pPr>
              <a:defRPr/>
            </a:pPr>
            <a:fld id="{3F4A4B27-9F81-FF4F-BD26-2B848A896060}" type="slidenum">
              <a:rPr lang="zh-CN" altLang="en-US"/>
              <a:pPr>
                <a:defRPr/>
              </a:pPr>
              <a:t>‹#›</a:t>
            </a:fld>
            <a:endParaRPr lang="en-US" altLang="zh-CN"/>
          </a:p>
        </p:txBody>
      </p:sp>
    </p:spTree>
    <p:extLst>
      <p:ext uri="{BB962C8B-B14F-4D97-AF65-F5344CB8AC3E}">
        <p14:creationId xmlns:p14="http://schemas.microsoft.com/office/powerpoint/2010/main" val="4006926082"/>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9"/>
          <p:cNvSpPr txBox="1">
            <a:spLocks noGrp="1" noChangeArrowheads="1"/>
          </p:cNvSpPr>
          <p:nvPr>
            <p:ph type="sldNum" sz="quarter" idx="10"/>
          </p:nvPr>
        </p:nvSpPr>
        <p:spPr>
          <a:ln/>
        </p:spPr>
        <p:txBody>
          <a:bodyPr/>
          <a:lstStyle>
            <a:lvl1pPr>
              <a:defRPr/>
            </a:lvl1pPr>
          </a:lstStyle>
          <a:p>
            <a:pPr>
              <a:defRPr/>
            </a:pPr>
            <a:fld id="{55D26289-2A29-2C4E-8D72-30882F8FEEDF}" type="slidenum">
              <a:rPr lang="zh-CN" altLang="en-US"/>
              <a:pPr>
                <a:defRPr/>
              </a:pPr>
              <a:t>‹#›</a:t>
            </a:fld>
            <a:endParaRPr lang="en-US" altLang="zh-CN"/>
          </a:p>
        </p:txBody>
      </p:sp>
    </p:spTree>
    <p:extLst>
      <p:ext uri="{BB962C8B-B14F-4D97-AF65-F5344CB8AC3E}">
        <p14:creationId xmlns:p14="http://schemas.microsoft.com/office/powerpoint/2010/main" val="793122778"/>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9"/>
          <p:cNvSpPr txBox="1">
            <a:spLocks noGrp="1" noChangeArrowheads="1"/>
          </p:cNvSpPr>
          <p:nvPr>
            <p:ph type="sldNum" sz="quarter" idx="10"/>
          </p:nvPr>
        </p:nvSpPr>
        <p:spPr>
          <a:ln/>
        </p:spPr>
        <p:txBody>
          <a:bodyPr/>
          <a:lstStyle>
            <a:lvl1pPr>
              <a:defRPr/>
            </a:lvl1pPr>
          </a:lstStyle>
          <a:p>
            <a:pPr>
              <a:defRPr/>
            </a:pPr>
            <a:fld id="{6398768E-6684-A346-968C-50A3C643EE40}" type="slidenum">
              <a:rPr lang="zh-CN" altLang="en-US"/>
              <a:pPr>
                <a:defRPr/>
              </a:pPr>
              <a:t>‹#›</a:t>
            </a:fld>
            <a:endParaRPr lang="en-US" altLang="zh-CN"/>
          </a:p>
        </p:txBody>
      </p:sp>
    </p:spTree>
    <p:extLst>
      <p:ext uri="{BB962C8B-B14F-4D97-AF65-F5344CB8AC3E}">
        <p14:creationId xmlns:p14="http://schemas.microsoft.com/office/powerpoint/2010/main" val="3116528567"/>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9"/>
          <p:cNvSpPr txBox="1">
            <a:spLocks noGrp="1" noChangeArrowheads="1"/>
          </p:cNvSpPr>
          <p:nvPr>
            <p:ph type="sldNum" sz="quarter" idx="10"/>
          </p:nvPr>
        </p:nvSpPr>
        <p:spPr>
          <a:ln/>
        </p:spPr>
        <p:txBody>
          <a:bodyPr/>
          <a:lstStyle>
            <a:lvl1pPr>
              <a:defRPr/>
            </a:lvl1pPr>
          </a:lstStyle>
          <a:p>
            <a:pPr>
              <a:defRPr/>
            </a:pPr>
            <a:fld id="{075E9C99-720B-A543-BD1A-7238E382CAA9}" type="slidenum">
              <a:rPr lang="zh-CN" altLang="en-US"/>
              <a:pPr>
                <a:defRPr/>
              </a:pPr>
              <a:t>‹#›</a:t>
            </a:fld>
            <a:endParaRPr lang="en-US" altLang="zh-CN"/>
          </a:p>
        </p:txBody>
      </p:sp>
    </p:spTree>
    <p:extLst>
      <p:ext uri="{BB962C8B-B14F-4D97-AF65-F5344CB8AC3E}">
        <p14:creationId xmlns:p14="http://schemas.microsoft.com/office/powerpoint/2010/main" val="142314935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9"/>
          <p:cNvSpPr txBox="1">
            <a:spLocks noGrp="1" noChangeArrowheads="1"/>
          </p:cNvSpPr>
          <p:nvPr>
            <p:ph type="sldNum" sz="quarter" idx="10"/>
          </p:nvPr>
        </p:nvSpPr>
        <p:spPr>
          <a:ln/>
        </p:spPr>
        <p:txBody>
          <a:bodyPr/>
          <a:lstStyle>
            <a:lvl1pPr>
              <a:defRPr/>
            </a:lvl1pPr>
          </a:lstStyle>
          <a:p>
            <a:pPr>
              <a:defRPr/>
            </a:pPr>
            <a:fld id="{78F6146B-64FF-D541-A48C-CF26C9A728B2}" type="slidenum">
              <a:rPr lang="zh-CN" altLang="en-US"/>
              <a:pPr>
                <a:defRPr/>
              </a:pPr>
              <a:t>‹#›</a:t>
            </a:fld>
            <a:endParaRPr lang="en-US" altLang="zh-CN"/>
          </a:p>
        </p:txBody>
      </p:sp>
    </p:spTree>
    <p:extLst>
      <p:ext uri="{BB962C8B-B14F-4D97-AF65-F5344CB8AC3E}">
        <p14:creationId xmlns:p14="http://schemas.microsoft.com/office/powerpoint/2010/main" val="37195404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9"/>
          <p:cNvSpPr txBox="1">
            <a:spLocks noGrp="1" noChangeArrowheads="1"/>
          </p:cNvSpPr>
          <p:nvPr>
            <p:ph type="sldNum" sz="quarter" idx="10"/>
          </p:nvPr>
        </p:nvSpPr>
        <p:spPr>
          <a:ln/>
        </p:spPr>
        <p:txBody>
          <a:bodyPr/>
          <a:lstStyle>
            <a:lvl1pPr>
              <a:defRPr/>
            </a:lvl1pPr>
          </a:lstStyle>
          <a:p>
            <a:pPr>
              <a:defRPr/>
            </a:pPr>
            <a:fld id="{68D75C20-E109-6743-9E13-C4CD21D46676}" type="slidenum">
              <a:rPr lang="zh-CN" altLang="en-US"/>
              <a:pPr>
                <a:defRPr/>
              </a:pPr>
              <a:t>‹#›</a:t>
            </a:fld>
            <a:endParaRPr lang="en-US" altLang="zh-CN"/>
          </a:p>
        </p:txBody>
      </p:sp>
    </p:spTree>
    <p:extLst>
      <p:ext uri="{BB962C8B-B14F-4D97-AF65-F5344CB8AC3E}">
        <p14:creationId xmlns:p14="http://schemas.microsoft.com/office/powerpoint/2010/main" val="284323130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497887A-B66F-0046-8F43-E24B64A7983D}" type="slidenum">
              <a:rPr lang="zh-CN" altLang="en-US"/>
              <a:pPr>
                <a:defRPr/>
              </a:pPr>
              <a:t>‹#›</a:t>
            </a:fld>
            <a:endParaRPr lang="en-US" altLang="zh-CN"/>
          </a:p>
        </p:txBody>
      </p:sp>
    </p:spTree>
    <p:extLst>
      <p:ext uri="{BB962C8B-B14F-4D97-AF65-F5344CB8AC3E}">
        <p14:creationId xmlns:p14="http://schemas.microsoft.com/office/powerpoint/2010/main" val="412361674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9"/>
          <p:cNvSpPr txBox="1">
            <a:spLocks noGrp="1" noChangeArrowheads="1"/>
          </p:cNvSpPr>
          <p:nvPr>
            <p:ph type="sldNum" sz="quarter" idx="10"/>
          </p:nvPr>
        </p:nvSpPr>
        <p:spPr>
          <a:ln/>
        </p:spPr>
        <p:txBody>
          <a:bodyPr/>
          <a:lstStyle>
            <a:lvl1pPr>
              <a:defRPr/>
            </a:lvl1pPr>
          </a:lstStyle>
          <a:p>
            <a:pPr>
              <a:defRPr/>
            </a:pPr>
            <a:fld id="{5D52460D-8C07-8E4F-9E2A-CEA0CE48EA6F}" type="slidenum">
              <a:rPr lang="zh-CN" altLang="en-US"/>
              <a:pPr>
                <a:defRPr/>
              </a:pPr>
              <a:t>‹#›</a:t>
            </a:fld>
            <a:endParaRPr lang="en-US" altLang="zh-CN"/>
          </a:p>
        </p:txBody>
      </p:sp>
    </p:spTree>
    <p:extLst>
      <p:ext uri="{BB962C8B-B14F-4D97-AF65-F5344CB8AC3E}">
        <p14:creationId xmlns:p14="http://schemas.microsoft.com/office/powerpoint/2010/main" val="143244330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9"/>
          <p:cNvSpPr txBox="1">
            <a:spLocks noGrp="1" noChangeArrowheads="1"/>
          </p:cNvSpPr>
          <p:nvPr>
            <p:ph type="sldNum" sz="quarter" idx="10"/>
          </p:nvPr>
        </p:nvSpPr>
        <p:spPr>
          <a:ln/>
        </p:spPr>
        <p:txBody>
          <a:bodyPr/>
          <a:lstStyle>
            <a:lvl1pPr>
              <a:defRPr/>
            </a:lvl1pPr>
          </a:lstStyle>
          <a:p>
            <a:pPr>
              <a:defRPr/>
            </a:pPr>
            <a:fld id="{629CD6D5-7657-D34C-8BC6-45F008766303}" type="slidenum">
              <a:rPr lang="zh-CN" altLang="en-US"/>
              <a:pPr>
                <a:defRPr/>
              </a:pPr>
              <a:t>‹#›</a:t>
            </a:fld>
            <a:endParaRPr lang="en-US" altLang="zh-CN"/>
          </a:p>
        </p:txBody>
      </p:sp>
    </p:spTree>
    <p:extLst>
      <p:ext uri="{BB962C8B-B14F-4D97-AF65-F5344CB8AC3E}">
        <p14:creationId xmlns:p14="http://schemas.microsoft.com/office/powerpoint/2010/main" val="27002150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9"/>
          <p:cNvSpPr txBox="1">
            <a:spLocks noGrp="1" noChangeArrowheads="1"/>
          </p:cNvSpPr>
          <p:nvPr>
            <p:ph type="sldNum" sz="quarter" idx="10"/>
          </p:nvPr>
        </p:nvSpPr>
        <p:spPr>
          <a:ln/>
        </p:spPr>
        <p:txBody>
          <a:bodyPr/>
          <a:lstStyle>
            <a:lvl1pPr>
              <a:defRPr/>
            </a:lvl1pPr>
          </a:lstStyle>
          <a:p>
            <a:pPr>
              <a:defRPr/>
            </a:pPr>
            <a:fld id="{95BEDD97-8447-434E-969A-7E43CC084486}" type="slidenum">
              <a:rPr lang="zh-CN" altLang="en-US"/>
              <a:pPr>
                <a:defRPr/>
              </a:pPr>
              <a:t>‹#›</a:t>
            </a:fld>
            <a:endParaRPr lang="en-US" altLang="zh-CN"/>
          </a:p>
        </p:txBody>
      </p:sp>
    </p:spTree>
    <p:extLst>
      <p:ext uri="{BB962C8B-B14F-4D97-AF65-F5344CB8AC3E}">
        <p14:creationId xmlns:p14="http://schemas.microsoft.com/office/powerpoint/2010/main" val="4092368843"/>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50800"/>
            <a:ext cx="2076450" cy="680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800"/>
            <a:ext cx="6076950" cy="680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9"/>
          <p:cNvSpPr txBox="1">
            <a:spLocks noGrp="1" noChangeArrowheads="1"/>
          </p:cNvSpPr>
          <p:nvPr>
            <p:ph type="sldNum" sz="quarter" idx="10"/>
          </p:nvPr>
        </p:nvSpPr>
        <p:spPr>
          <a:ln/>
        </p:spPr>
        <p:txBody>
          <a:bodyPr/>
          <a:lstStyle>
            <a:lvl1pPr>
              <a:defRPr/>
            </a:lvl1pPr>
          </a:lstStyle>
          <a:p>
            <a:pPr>
              <a:defRPr/>
            </a:pPr>
            <a:fld id="{A1038660-233D-614D-9BFF-70A0A43727DC}" type="slidenum">
              <a:rPr lang="zh-CN" altLang="en-US"/>
              <a:pPr>
                <a:defRPr/>
              </a:pPr>
              <a:t>‹#›</a:t>
            </a:fld>
            <a:endParaRPr lang="en-US" altLang="zh-CN"/>
          </a:p>
        </p:txBody>
      </p:sp>
    </p:spTree>
    <p:extLst>
      <p:ext uri="{BB962C8B-B14F-4D97-AF65-F5344CB8AC3E}">
        <p14:creationId xmlns:p14="http://schemas.microsoft.com/office/powerpoint/2010/main" val="257347375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375705-A921-B34D-BBFF-AC7CE7EE737C}" type="slidenum">
              <a:rPr lang="en-US"/>
              <a:pPr>
                <a:defRPr/>
              </a:pPr>
              <a:t>‹#›</a:t>
            </a:fld>
            <a:endParaRPr lang="en-US"/>
          </a:p>
        </p:txBody>
      </p:sp>
    </p:spTree>
    <p:extLst>
      <p:ext uri="{BB962C8B-B14F-4D97-AF65-F5344CB8AC3E}">
        <p14:creationId xmlns:p14="http://schemas.microsoft.com/office/powerpoint/2010/main" val="2533071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9EBE36-4E22-3A40-9C39-46E9FB773D3F}" type="slidenum">
              <a:rPr lang="en-US"/>
              <a:pPr>
                <a:defRPr/>
              </a:pPr>
              <a:t>‹#›</a:t>
            </a:fld>
            <a:endParaRPr lang="en-US"/>
          </a:p>
        </p:txBody>
      </p:sp>
    </p:spTree>
    <p:extLst>
      <p:ext uri="{BB962C8B-B14F-4D97-AF65-F5344CB8AC3E}">
        <p14:creationId xmlns:p14="http://schemas.microsoft.com/office/powerpoint/2010/main" val="2672701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1AA51-EB3F-D14D-974D-F650C5278D11}" type="slidenum">
              <a:rPr lang="en-US"/>
              <a:pPr>
                <a:defRPr/>
              </a:pPr>
              <a:t>‹#›</a:t>
            </a:fld>
            <a:endParaRPr lang="en-US"/>
          </a:p>
        </p:txBody>
      </p:sp>
    </p:spTree>
    <p:extLst>
      <p:ext uri="{BB962C8B-B14F-4D97-AF65-F5344CB8AC3E}">
        <p14:creationId xmlns:p14="http://schemas.microsoft.com/office/powerpoint/2010/main" val="1307598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2A941E-7407-AD4E-B262-768D84EEB1CA}" type="slidenum">
              <a:rPr lang="en-US"/>
              <a:pPr>
                <a:defRPr/>
              </a:pPr>
              <a:t>‹#›</a:t>
            </a:fld>
            <a:endParaRPr lang="en-US"/>
          </a:p>
        </p:txBody>
      </p:sp>
    </p:spTree>
    <p:extLst>
      <p:ext uri="{BB962C8B-B14F-4D97-AF65-F5344CB8AC3E}">
        <p14:creationId xmlns:p14="http://schemas.microsoft.com/office/powerpoint/2010/main" val="64282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EC604FD9-2512-724B-8A80-AB931EF33A73}" type="slidenum">
              <a:rPr lang="en-US"/>
              <a:pPr>
                <a:defRPr/>
              </a:pPr>
              <a:t>‹#›</a:t>
            </a:fld>
            <a:endParaRPr lang="en-US"/>
          </a:p>
        </p:txBody>
      </p:sp>
    </p:spTree>
    <p:extLst>
      <p:ext uri="{BB962C8B-B14F-4D97-AF65-F5344CB8AC3E}">
        <p14:creationId xmlns:p14="http://schemas.microsoft.com/office/powerpoint/2010/main" val="1288386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BA6C27-7978-5D48-89BD-BDDF90A2A3BE}" type="slidenum">
              <a:rPr lang="en-US"/>
              <a:pPr>
                <a:defRPr/>
              </a:pPr>
              <a:t>‹#›</a:t>
            </a:fld>
            <a:endParaRPr lang="en-US"/>
          </a:p>
        </p:txBody>
      </p:sp>
    </p:spTree>
    <p:extLst>
      <p:ext uri="{BB962C8B-B14F-4D97-AF65-F5344CB8AC3E}">
        <p14:creationId xmlns:p14="http://schemas.microsoft.com/office/powerpoint/2010/main" val="149223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F12A23F8-9773-7B4C-A738-202237C4344F}" type="slidenum">
              <a:rPr lang="zh-CN" altLang="en-US"/>
              <a:pPr>
                <a:defRPr/>
              </a:pPr>
              <a:t>‹#›</a:t>
            </a:fld>
            <a:endParaRPr lang="en-US" altLang="zh-CN"/>
          </a:p>
        </p:txBody>
      </p:sp>
    </p:spTree>
    <p:extLst>
      <p:ext uri="{BB962C8B-B14F-4D97-AF65-F5344CB8AC3E}">
        <p14:creationId xmlns:p14="http://schemas.microsoft.com/office/powerpoint/2010/main" val="2893482991"/>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212CAF-AC7C-7046-990F-E5FE329FE17C}" type="slidenum">
              <a:rPr lang="en-US"/>
              <a:pPr>
                <a:defRPr/>
              </a:pPr>
              <a:t>‹#›</a:t>
            </a:fld>
            <a:endParaRPr lang="en-US"/>
          </a:p>
        </p:txBody>
      </p:sp>
    </p:spTree>
    <p:extLst>
      <p:ext uri="{BB962C8B-B14F-4D97-AF65-F5344CB8AC3E}">
        <p14:creationId xmlns:p14="http://schemas.microsoft.com/office/powerpoint/2010/main" val="3532638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1DA34-E9FA-9E45-90C4-EFA33F0F24AF}" type="slidenum">
              <a:rPr lang="en-US"/>
              <a:pPr>
                <a:defRPr/>
              </a:pPr>
              <a:t>‹#›</a:t>
            </a:fld>
            <a:endParaRPr lang="en-US"/>
          </a:p>
        </p:txBody>
      </p:sp>
    </p:spTree>
    <p:extLst>
      <p:ext uri="{BB962C8B-B14F-4D97-AF65-F5344CB8AC3E}">
        <p14:creationId xmlns:p14="http://schemas.microsoft.com/office/powerpoint/2010/main" val="2934669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563EEA-2ABB-9E4E-BCF7-8A853561637C}" type="slidenum">
              <a:rPr lang="en-US"/>
              <a:pPr>
                <a:defRPr/>
              </a:pPr>
              <a:t>‹#›</a:t>
            </a:fld>
            <a:endParaRPr lang="en-US"/>
          </a:p>
        </p:txBody>
      </p:sp>
    </p:spTree>
    <p:extLst>
      <p:ext uri="{BB962C8B-B14F-4D97-AF65-F5344CB8AC3E}">
        <p14:creationId xmlns:p14="http://schemas.microsoft.com/office/powerpoint/2010/main" val="3280810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2F8108-3AA6-004D-A42F-F597C107CCB0}" type="slidenum">
              <a:rPr lang="en-US"/>
              <a:pPr>
                <a:defRPr/>
              </a:pPr>
              <a:t>‹#›</a:t>
            </a:fld>
            <a:endParaRPr lang="en-US"/>
          </a:p>
        </p:txBody>
      </p:sp>
    </p:spTree>
    <p:extLst>
      <p:ext uri="{BB962C8B-B14F-4D97-AF65-F5344CB8AC3E}">
        <p14:creationId xmlns:p14="http://schemas.microsoft.com/office/powerpoint/2010/main" val="1976925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A23E3-FFA1-8642-BEA8-F9AE5D31A1CB}" type="slidenum">
              <a:rPr lang="en-US"/>
              <a:pPr>
                <a:defRPr/>
              </a:pPr>
              <a:t>‹#›</a:t>
            </a:fld>
            <a:endParaRPr lang="en-US"/>
          </a:p>
        </p:txBody>
      </p:sp>
    </p:spTree>
    <p:extLst>
      <p:ext uri="{BB962C8B-B14F-4D97-AF65-F5344CB8AC3E}">
        <p14:creationId xmlns:p14="http://schemas.microsoft.com/office/powerpoint/2010/main" val="982008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1DCC365-B3A6-5C45-A4C1-8F830496F19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2329626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E4EA8C2-8A9C-A24B-9780-3F4A55A4FC8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8919366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054B3D2-5C44-F648-8C61-A06C076A50F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2418145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37970C7-A38F-1245-BD31-89CAB8B8ADA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66105736"/>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BA26DFB2-63B2-1F46-AF51-EB52B501CB8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305169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6F39583C-CA55-F24E-B24C-479D462A98F1}" type="slidenum">
              <a:rPr lang="zh-CN" altLang="en-US"/>
              <a:pPr>
                <a:defRPr/>
              </a:pPr>
              <a:t>‹#›</a:t>
            </a:fld>
            <a:endParaRPr lang="en-US" altLang="zh-CN"/>
          </a:p>
        </p:txBody>
      </p:sp>
    </p:spTree>
    <p:extLst>
      <p:ext uri="{BB962C8B-B14F-4D97-AF65-F5344CB8AC3E}">
        <p14:creationId xmlns:p14="http://schemas.microsoft.com/office/powerpoint/2010/main" val="220374602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D171C236-8692-F540-892D-943172BA2C3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69959795"/>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323DA6F-B84E-874F-B8F9-66986BC20FE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3163115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E295780-E0D7-3446-88F5-27E88515AB3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5566678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50CDAAC-2CEA-C745-9CE5-9001162EAD52}"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8679666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33F53EF-6E3B-324F-AD34-7B800B2022B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64865001"/>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2FF3834-800A-124B-8A11-41DDC9DE141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27642903"/>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24856199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32585225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3136547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193639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63B2356-5C0E-B74D-859E-C115F28824EC}" type="slidenum">
              <a:rPr lang="zh-CN" altLang="en-US"/>
              <a:pPr>
                <a:defRPr/>
              </a:pPr>
              <a:t>‹#›</a:t>
            </a:fld>
            <a:endParaRPr lang="en-US" altLang="zh-CN"/>
          </a:p>
        </p:txBody>
      </p:sp>
    </p:spTree>
    <p:extLst>
      <p:ext uri="{BB962C8B-B14F-4D97-AF65-F5344CB8AC3E}">
        <p14:creationId xmlns:p14="http://schemas.microsoft.com/office/powerpoint/2010/main" val="3481516858"/>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14911895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1147644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80865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2877276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2799467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3573003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353761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CD0037A3-A74B-8A4F-A480-6B8B61E23B70}" type="slidenum">
              <a:rPr lang="zh-CN" altLang="en-US"/>
              <a:pPr>
                <a:defRPr/>
              </a:pPr>
              <a:t>‹#›</a:t>
            </a:fld>
            <a:endParaRPr lang="en-US" altLang="zh-CN"/>
          </a:p>
        </p:txBody>
      </p:sp>
    </p:spTree>
    <p:extLst>
      <p:ext uri="{BB962C8B-B14F-4D97-AF65-F5344CB8AC3E}">
        <p14:creationId xmlns:p14="http://schemas.microsoft.com/office/powerpoint/2010/main" val="249465912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4AD3C3D-A3BD-8443-8749-F7C1E9703890}" type="slidenum">
              <a:rPr lang="zh-CN" altLang="en-US"/>
              <a:pPr>
                <a:defRPr/>
              </a:pPr>
              <a:t>‹#›</a:t>
            </a:fld>
            <a:endParaRPr lang="en-US" altLang="zh-CN"/>
          </a:p>
        </p:txBody>
      </p:sp>
    </p:spTree>
    <p:extLst>
      <p:ext uri="{BB962C8B-B14F-4D97-AF65-F5344CB8AC3E}">
        <p14:creationId xmlns:p14="http://schemas.microsoft.com/office/powerpoint/2010/main" val="16468590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CB58683-FA83-A84B-8E24-97BA5A1B348E}" type="slidenum">
              <a:rPr lang="zh-CN" altLang="en-US"/>
              <a:pPr>
                <a:defRPr/>
              </a:pPr>
              <a:t>‹#›</a:t>
            </a:fld>
            <a:endParaRPr lang="en-US" altLang="zh-CN"/>
          </a:p>
        </p:txBody>
      </p:sp>
    </p:spTree>
    <p:extLst>
      <p:ext uri="{BB962C8B-B14F-4D97-AF65-F5344CB8AC3E}">
        <p14:creationId xmlns:p14="http://schemas.microsoft.com/office/powerpoint/2010/main" val="146352262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50800"/>
            <a:ext cx="77724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ltLang="zh-CN">
                <a:sym typeface="Arial" charset="0"/>
              </a:rPr>
              <a:t>Click to edit Master title style</a:t>
            </a:r>
          </a:p>
        </p:txBody>
      </p:sp>
      <p:sp>
        <p:nvSpPr>
          <p:cNvPr id="1026" name="Rectangle 2"/>
          <p:cNvSpPr>
            <a:spLocks noGrp="1" noChangeArrowheads="1"/>
          </p:cNvSpPr>
          <p:nvPr>
            <p:ph type="body" idx="1"/>
          </p:nvPr>
        </p:nvSpPr>
        <p:spPr bwMode="auto">
          <a:xfrm>
            <a:off x="457200" y="1828800"/>
            <a:ext cx="83058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ltLang="zh-CN">
                <a:sym typeface="Arial" charset="0"/>
              </a:rPr>
              <a:t>Click to edit Master text styles</a:t>
            </a:r>
          </a:p>
          <a:p>
            <a:pPr lvl="1"/>
            <a:r>
              <a:rPr lang="en-US" altLang="zh-CN">
                <a:sym typeface="Arial" charset="0"/>
              </a:rPr>
              <a:t>Second level</a:t>
            </a:r>
          </a:p>
          <a:p>
            <a:pPr lvl="2"/>
            <a:r>
              <a:rPr lang="en-US" altLang="zh-CN">
                <a:sym typeface="Arial" charset="0"/>
              </a:rPr>
              <a:t>Third level</a:t>
            </a:r>
          </a:p>
          <a:p>
            <a:pPr lvl="3"/>
            <a:r>
              <a:rPr lang="en-US" altLang="zh-CN">
                <a:sym typeface="Arial" charset="0"/>
              </a:rPr>
              <a:t>Fourth level</a:t>
            </a:r>
          </a:p>
          <a:p>
            <a:pPr lvl="4"/>
            <a:r>
              <a:rPr lang="en-US" altLang="zh-CN">
                <a:sym typeface="Arial" charset="0"/>
              </a:rPr>
              <a:t>Fifth level</a:t>
            </a:r>
          </a:p>
        </p:txBody>
      </p:sp>
      <p:sp>
        <p:nvSpPr>
          <p:cNvPr id="1027" name="Text Box 3"/>
          <p:cNvSpPr txBox="1">
            <a:spLocks noGrp="1" noChangeArrowheads="1"/>
          </p:cNvSpPr>
          <p:nvPr>
            <p:ph type="sldNum" sz="quarter" idx="4"/>
          </p:nvPr>
        </p:nvSpPr>
        <p:spPr bwMode="auto">
          <a:xfrm>
            <a:off x="7462838" y="63246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rgbClr val="5B87F2"/>
                </a:solidFill>
                <a:ea typeface="宋体" charset="0"/>
                <a:cs typeface="Arial" charset="0"/>
              </a:defRPr>
            </a:lvl1pPr>
          </a:lstStyle>
          <a:p>
            <a:pPr>
              <a:defRPr/>
            </a:pPr>
            <a:fld id="{5EDA080F-3AB6-164D-A10A-1426D5E5EF4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rgbClr val="FFFFFF"/>
          </a:solidFill>
          <a:latin typeface="+mj-lt"/>
          <a:ea typeface="+mj-ea"/>
          <a:cs typeface="+mj-cs"/>
          <a:sym typeface="Arial" charset="0"/>
        </a:defRPr>
      </a:lvl1pPr>
      <a:lvl2pPr marL="39688" indent="-39688" algn="ctr" rtl="0" eaLnBrk="0" fontAlgn="base" hangingPunct="0">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BAD41A"/>
        </a:buClr>
        <a:buSzPct val="120000"/>
        <a:buFont typeface="Arial" charset="0"/>
        <a:buChar char="•"/>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Clr>
          <a:srgbClr val="555555"/>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BAD41A"/>
        </a:buClr>
        <a:buSzPct val="100000"/>
        <a:buFont typeface="Arial"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555555"/>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BAD41A"/>
        </a:buClr>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BAD41A"/>
        </a:buClr>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BAD41A"/>
        </a:buClr>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BAD41A"/>
        </a:buClr>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BAD41A"/>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ltLang="zh-CN">
                <a:sym typeface="Arial" charset="0"/>
              </a:rPr>
              <a:t>Click to edit Master title style</a:t>
            </a:r>
          </a:p>
        </p:txBody>
      </p:sp>
      <p:sp>
        <p:nvSpPr>
          <p:cNvPr id="2050"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ltLang="zh-CN">
                <a:sym typeface="Arial" charset="0"/>
              </a:rPr>
              <a:t>Click to edit Master text styles</a:t>
            </a:r>
          </a:p>
          <a:p>
            <a:pPr lvl="1"/>
            <a:r>
              <a:rPr lang="en-US" altLang="zh-CN">
                <a:sym typeface="Arial" charset="0"/>
              </a:rPr>
              <a:t>Second level</a:t>
            </a:r>
          </a:p>
          <a:p>
            <a:pPr lvl="2"/>
            <a:r>
              <a:rPr lang="en-US" altLang="zh-CN">
                <a:sym typeface="Arial" charset="0"/>
              </a:rPr>
              <a:t>Third level</a:t>
            </a:r>
          </a:p>
          <a:p>
            <a:pPr lvl="3"/>
            <a:r>
              <a:rPr lang="en-US" altLang="zh-CN">
                <a:sym typeface="Arial" charset="0"/>
              </a:rPr>
              <a:t>Fourth level</a:t>
            </a:r>
          </a:p>
          <a:p>
            <a:pPr lvl="4"/>
            <a:r>
              <a:rPr lang="en-US" altLang="zh-CN">
                <a:sym typeface="Arial" charset="0"/>
              </a:rPr>
              <a:t>Fifth level</a:t>
            </a:r>
          </a:p>
        </p:txBody>
      </p:sp>
      <p:sp>
        <p:nvSpPr>
          <p:cNvPr id="2051" name="Text Box 3"/>
          <p:cNvSpPr txBox="1">
            <a:spLocks noGrp="1" noChangeArrowheads="1"/>
          </p:cNvSpPr>
          <p:nvPr>
            <p:ph type="sldNum" sz="quarter" idx="4"/>
          </p:nvPr>
        </p:nvSpPr>
        <p:spPr bwMode="auto">
          <a:xfrm>
            <a:off x="73485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ea typeface="宋体" charset="0"/>
                <a:cs typeface="Arial" charset="0"/>
              </a:defRPr>
            </a:lvl1pPr>
          </a:lstStyle>
          <a:p>
            <a:pPr>
              <a:defRPr/>
            </a:pPr>
            <a:fld id="{D853EF65-3FD2-5D41-BFC7-E92369F77C2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25602" name="Group 6"/>
          <p:cNvGrpSpPr>
            <a:grpSpLocks/>
          </p:cNvGrpSpPr>
          <p:nvPr/>
        </p:nvGrpSpPr>
        <p:grpSpPr bwMode="auto">
          <a:xfrm>
            <a:off x="457200" y="2362200"/>
            <a:ext cx="8305800" cy="1295400"/>
            <a:chOff x="0" y="0"/>
            <a:chExt cx="5232" cy="816"/>
          </a:xfrm>
        </p:grpSpPr>
        <p:sp>
          <p:nvSpPr>
            <p:cNvPr id="3073" name="AutoShape 1"/>
            <p:cNvSpPr>
              <a:spLocks/>
            </p:cNvSpPr>
            <p:nvPr/>
          </p:nvSpPr>
          <p:spPr bwMode="auto">
            <a:xfrm>
              <a:off x="0" y="0"/>
              <a:ext cx="5232" cy="816"/>
            </a:xfrm>
            <a:prstGeom prst="roundRect">
              <a:avLst>
                <a:gd name="adj" fmla="val 50000"/>
              </a:avLst>
            </a:prstGeom>
            <a:gradFill rotWithShape="0">
              <a:gsLst>
                <a:gs pos="0">
                  <a:srgbClr val="5B87F2"/>
                </a:gs>
                <a:gs pos="100000">
                  <a:srgbClr val="243661"/>
                </a:gs>
              </a:gsLst>
              <a:lin ang="5400000" scaled="1"/>
            </a:gradFill>
            <a:ln>
              <a:noFill/>
            </a:ln>
            <a:effectLst>
              <a:outerShdw blurRad="63500" dist="114300" dir="4648275"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lIns="0" tIns="0" rIns="0" bIns="0"/>
            <a:lstStyle/>
            <a:p>
              <a:pPr>
                <a:defRPr/>
              </a:pPr>
              <a:endParaRPr lang="en-US"/>
            </a:p>
          </p:txBody>
        </p:sp>
        <p:sp>
          <p:nvSpPr>
            <p:cNvPr id="25607" name="AutoShape 2"/>
            <p:cNvSpPr>
              <a:spLocks/>
            </p:cNvSpPr>
            <p:nvPr/>
          </p:nvSpPr>
          <p:spPr bwMode="auto">
            <a:xfrm>
              <a:off x="28" y="24"/>
              <a:ext cx="5171" cy="752"/>
            </a:xfrm>
            <a:prstGeom prst="roundRect">
              <a:avLst>
                <a:gd name="adj" fmla="val 50000"/>
              </a:avLst>
            </a:prstGeom>
            <a:gradFill rotWithShape="0">
              <a:gsLst>
                <a:gs pos="0">
                  <a:srgbClr val="2A3E70"/>
                </a:gs>
                <a:gs pos="100000">
                  <a:srgbClr val="5B87F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25608" name="Freeform 3"/>
            <p:cNvSpPr>
              <a:spLocks/>
            </p:cNvSpPr>
            <p:nvPr/>
          </p:nvSpPr>
          <p:spPr bwMode="auto">
            <a:xfrm>
              <a:off x="168" y="53"/>
              <a:ext cx="4896" cy="114"/>
            </a:xfrm>
            <a:custGeom>
              <a:avLst/>
              <a:gdLst>
                <a:gd name="T0" fmla="*/ 0 w 21600"/>
                <a:gd name="T1" fmla="*/ 1 h 19860"/>
                <a:gd name="T2" fmla="*/ 55 w 21600"/>
                <a:gd name="T3" fmla="*/ 0 h 19860"/>
                <a:gd name="T4" fmla="*/ 1056 w 21600"/>
                <a:gd name="T5" fmla="*/ 0 h 19860"/>
                <a:gd name="T6" fmla="*/ 1110 w 21600"/>
                <a:gd name="T7" fmla="*/ 1 h 19860"/>
                <a:gd name="T8" fmla="*/ 0 w 21600"/>
                <a:gd name="T9" fmla="*/ 1 h 19860"/>
                <a:gd name="T10" fmla="*/ 0 w 21600"/>
                <a:gd name="T11" fmla="*/ 1 h 198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860">
                  <a:moveTo>
                    <a:pt x="0" y="18087"/>
                  </a:moveTo>
                  <a:cubicBezTo>
                    <a:pt x="122" y="7157"/>
                    <a:pt x="663" y="260"/>
                    <a:pt x="1064" y="0"/>
                  </a:cubicBezTo>
                  <a:lnTo>
                    <a:pt x="20553" y="0"/>
                  </a:lnTo>
                  <a:cubicBezTo>
                    <a:pt x="20937" y="1041"/>
                    <a:pt x="21565" y="8067"/>
                    <a:pt x="21600" y="18737"/>
                  </a:cubicBezTo>
                  <a:cubicBezTo>
                    <a:pt x="18176" y="21600"/>
                    <a:pt x="0" y="18087"/>
                    <a:pt x="0" y="18087"/>
                  </a:cubicBezTo>
                  <a:close/>
                  <a:moveTo>
                    <a:pt x="0" y="18087"/>
                  </a:moveTo>
                </a:path>
              </a:pathLst>
            </a:custGeom>
            <a:gradFill rotWithShape="0">
              <a:gsLst>
                <a:gs pos="0">
                  <a:srgbClr val="8BAAF6"/>
                </a:gs>
                <a:gs pos="100000">
                  <a:srgbClr val="5B87F2"/>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09" name="Freeform 4"/>
            <p:cNvSpPr>
              <a:spLocks/>
            </p:cNvSpPr>
            <p:nvPr/>
          </p:nvSpPr>
          <p:spPr bwMode="auto">
            <a:xfrm>
              <a:off x="167" y="150"/>
              <a:ext cx="4897" cy="98"/>
            </a:xfrm>
            <a:custGeom>
              <a:avLst/>
              <a:gdLst>
                <a:gd name="T0" fmla="*/ 0 w 21576"/>
                <a:gd name="T1" fmla="*/ 0 h 21600"/>
                <a:gd name="T2" fmla="*/ 30 w 21576"/>
                <a:gd name="T3" fmla="*/ 0 h 21600"/>
                <a:gd name="T4" fmla="*/ 1081 w 21576"/>
                <a:gd name="T5" fmla="*/ 0 h 21600"/>
                <a:gd name="T6" fmla="*/ 1111 w 21576"/>
                <a:gd name="T7" fmla="*/ 0 h 21600"/>
                <a:gd name="T8" fmla="*/ 0 w 21576"/>
                <a:gd name="T9" fmla="*/ 0 h 21600"/>
                <a:gd name="T10" fmla="*/ 0 w 21576"/>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76" h="21600">
                  <a:moveTo>
                    <a:pt x="2" y="0"/>
                  </a:moveTo>
                  <a:cubicBezTo>
                    <a:pt x="-24" y="15869"/>
                    <a:pt x="174" y="21380"/>
                    <a:pt x="575" y="21600"/>
                  </a:cubicBezTo>
                  <a:lnTo>
                    <a:pt x="20994" y="18514"/>
                  </a:lnTo>
                  <a:cubicBezTo>
                    <a:pt x="21378" y="17633"/>
                    <a:pt x="21554" y="14327"/>
                    <a:pt x="21576" y="1322"/>
                  </a:cubicBezTo>
                  <a:lnTo>
                    <a:pt x="2" y="0"/>
                  </a:lnTo>
                  <a:close/>
                  <a:moveTo>
                    <a:pt x="2" y="0"/>
                  </a:moveTo>
                </a:path>
              </a:pathLst>
            </a:custGeom>
            <a:gradFill rotWithShape="0">
              <a:gsLst>
                <a:gs pos="0">
                  <a:srgbClr val="5B87F2"/>
                </a:gs>
                <a:gs pos="100000">
                  <a:srgbClr val="364F8E"/>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25610" name="Freeform 5"/>
            <p:cNvSpPr>
              <a:spLocks/>
            </p:cNvSpPr>
            <p:nvPr/>
          </p:nvSpPr>
          <p:spPr bwMode="auto">
            <a:xfrm rot="10800000" flipH="1">
              <a:off x="120" y="503"/>
              <a:ext cx="4989" cy="265"/>
            </a:xfrm>
            <a:custGeom>
              <a:avLst/>
              <a:gdLst>
                <a:gd name="T0" fmla="*/ 0 w 21600"/>
                <a:gd name="T1" fmla="*/ 3 h 19860"/>
                <a:gd name="T2" fmla="*/ 57 w 21600"/>
                <a:gd name="T3" fmla="*/ 0 h 19860"/>
                <a:gd name="T4" fmla="*/ 1096 w 21600"/>
                <a:gd name="T5" fmla="*/ 0 h 19860"/>
                <a:gd name="T6" fmla="*/ 1152 w 21600"/>
                <a:gd name="T7" fmla="*/ 3 h 19860"/>
                <a:gd name="T8" fmla="*/ 0 w 21600"/>
                <a:gd name="T9" fmla="*/ 3 h 19860"/>
                <a:gd name="T10" fmla="*/ 0 w 21600"/>
                <a:gd name="T11" fmla="*/ 3 h 198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860">
                  <a:moveTo>
                    <a:pt x="0" y="18087"/>
                  </a:moveTo>
                  <a:cubicBezTo>
                    <a:pt x="122" y="7157"/>
                    <a:pt x="663" y="260"/>
                    <a:pt x="1064" y="0"/>
                  </a:cubicBezTo>
                  <a:lnTo>
                    <a:pt x="20553" y="0"/>
                  </a:lnTo>
                  <a:cubicBezTo>
                    <a:pt x="20937" y="1041"/>
                    <a:pt x="21565" y="8067"/>
                    <a:pt x="21600" y="18737"/>
                  </a:cubicBezTo>
                  <a:cubicBezTo>
                    <a:pt x="18176" y="21600"/>
                    <a:pt x="0" y="18087"/>
                    <a:pt x="0" y="18087"/>
                  </a:cubicBezTo>
                  <a:close/>
                  <a:moveTo>
                    <a:pt x="0" y="18087"/>
                  </a:moveTo>
                </a:path>
              </a:pathLst>
            </a:custGeom>
            <a:gradFill rotWithShape="0">
              <a:gsLst>
                <a:gs pos="0">
                  <a:srgbClr val="789CF4"/>
                </a:gs>
                <a:gs pos="100000">
                  <a:srgbClr val="5B87F2"/>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079" name="Rectangle 7"/>
          <p:cNvSpPr>
            <a:spLocks noGrp="1" noChangeArrowheads="1"/>
          </p:cNvSpPr>
          <p:nvPr>
            <p:ph type="title"/>
          </p:nvPr>
        </p:nvSpPr>
        <p:spPr bwMode="auto">
          <a:xfrm>
            <a:off x="685800" y="50800"/>
            <a:ext cx="77724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ltLang="zh-CN">
                <a:sym typeface="Arial" charset="0"/>
              </a:rPr>
              <a:t>Click to edit Master title style</a:t>
            </a:r>
          </a:p>
        </p:txBody>
      </p:sp>
      <p:sp>
        <p:nvSpPr>
          <p:cNvPr id="3080" name="Rectangle 8"/>
          <p:cNvSpPr>
            <a:spLocks noGrp="1" noChangeArrowheads="1"/>
          </p:cNvSpPr>
          <p:nvPr>
            <p:ph type="body" idx="1"/>
          </p:nvPr>
        </p:nvSpPr>
        <p:spPr bwMode="auto">
          <a:xfrm>
            <a:off x="457200" y="1828800"/>
            <a:ext cx="83058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ltLang="zh-CN">
                <a:sym typeface="Arial" charset="0"/>
              </a:rPr>
              <a:t>Click to edit Master text styles</a:t>
            </a:r>
          </a:p>
          <a:p>
            <a:pPr lvl="1"/>
            <a:r>
              <a:rPr lang="en-US" altLang="zh-CN">
                <a:sym typeface="Arial" charset="0"/>
              </a:rPr>
              <a:t>Second level</a:t>
            </a:r>
          </a:p>
          <a:p>
            <a:pPr lvl="2"/>
            <a:r>
              <a:rPr lang="en-US" altLang="zh-CN">
                <a:sym typeface="Arial" charset="0"/>
              </a:rPr>
              <a:t>Third level</a:t>
            </a:r>
          </a:p>
          <a:p>
            <a:pPr lvl="3"/>
            <a:r>
              <a:rPr lang="en-US" altLang="zh-CN">
                <a:sym typeface="Arial" charset="0"/>
              </a:rPr>
              <a:t>Fourth level</a:t>
            </a:r>
          </a:p>
          <a:p>
            <a:pPr lvl="4"/>
            <a:r>
              <a:rPr lang="en-US" altLang="zh-CN">
                <a:sym typeface="Arial" charset="0"/>
              </a:rPr>
              <a:t>Fifth level</a:t>
            </a:r>
          </a:p>
        </p:txBody>
      </p:sp>
      <p:sp>
        <p:nvSpPr>
          <p:cNvPr id="3081" name="Text Box 9"/>
          <p:cNvSpPr txBox="1">
            <a:spLocks noGrp="1" noChangeArrowheads="1"/>
          </p:cNvSpPr>
          <p:nvPr>
            <p:ph type="sldNum" sz="quarter" idx="4"/>
          </p:nvPr>
        </p:nvSpPr>
        <p:spPr bwMode="auto">
          <a:xfrm>
            <a:off x="78819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rgbClr val="5B87F2"/>
                </a:solidFill>
                <a:ea typeface="宋体" charset="0"/>
                <a:cs typeface="Arial" charset="0"/>
              </a:defRPr>
            </a:lvl1pPr>
          </a:lstStyle>
          <a:p>
            <a:pPr>
              <a:defRPr/>
            </a:pPr>
            <a:fld id="{4B104558-D429-1144-9E2F-095CAD838A0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rgbClr val="FFFFFF"/>
          </a:solidFill>
          <a:latin typeface="+mj-lt"/>
          <a:ea typeface="+mj-ea"/>
          <a:cs typeface="+mj-cs"/>
          <a:sym typeface="Arial" charset="0"/>
        </a:defRPr>
      </a:lvl1pPr>
      <a:lvl2pPr marL="39688" indent="-39688" algn="ctr" rtl="0" eaLnBrk="0" fontAlgn="base" hangingPunct="0">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rgbClr val="FFFFFF"/>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BAD41A"/>
        </a:buClr>
        <a:buSzPct val="120000"/>
        <a:buFont typeface="Arial" charset="0"/>
        <a:buChar char="•"/>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Clr>
          <a:srgbClr val="555555"/>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BAD41A"/>
        </a:buClr>
        <a:buSzPct val="100000"/>
        <a:buFont typeface="Arial"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555555"/>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BAD41A"/>
        </a:buClr>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BAD41A"/>
        </a:buClr>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BAD41A"/>
        </a:buClr>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BAD41A"/>
        </a:buClr>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BAD41A"/>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eaLnBrk="0" hangingPunct="0">
              <a:defRPr/>
            </a:pPr>
            <a:endParaRPr lang="en-US">
              <a:ea typeface="Osaka"/>
              <a:cs typeface="Osaka"/>
            </a:endParaRPr>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eaLnBrk="0" hangingPunct="0">
              <a:defRPr/>
            </a:pPr>
            <a:endParaRPr lang="en-US">
              <a:ea typeface="Osaka"/>
              <a:cs typeface="Osaka"/>
            </a:endParaRPr>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Osaka" charset="0"/>
                <a:cs typeface="Osaka" charset="0"/>
              </a:defRPr>
            </a:lvl1pPr>
          </a:lstStyle>
          <a:p>
            <a:pPr eaLnBrk="0" hangingPunct="0">
              <a:defRPr/>
            </a:pPr>
            <a:fld id="{ECC2F8F8-D320-5947-B1E4-CA3580937395}" type="slidenum">
              <a:rPr lang="en-US"/>
              <a:pPr eaLnBrk="0" hangingPunct="0">
                <a:defRPr/>
              </a:pPr>
              <a:t>‹#›</a:t>
            </a:fld>
            <a:endParaRPr lang="en-US"/>
          </a:p>
        </p:txBody>
      </p:sp>
    </p:spTree>
    <p:extLst>
      <p:ext uri="{BB962C8B-B14F-4D97-AF65-F5344CB8AC3E}">
        <p14:creationId xmlns:p14="http://schemas.microsoft.com/office/powerpoint/2010/main" val="14997703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3810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ltLang="zh-CN">
                <a:sym typeface="Arial" charset="0"/>
              </a:rPr>
              <a:t>Click to edit Master title style</a:t>
            </a:r>
          </a:p>
        </p:txBody>
      </p:sp>
      <p:sp>
        <p:nvSpPr>
          <p:cNvPr id="2050" name="Rectangle 2"/>
          <p:cNvSpPr>
            <a:spLocks noGrp="1" noChangeArrowheads="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ltLang="zh-CN">
                <a:sym typeface="Arial" charset="0"/>
              </a:rPr>
              <a:t>Click to edit Master text styles</a:t>
            </a:r>
          </a:p>
          <a:p>
            <a:pPr lvl="1"/>
            <a:r>
              <a:rPr lang="en-US" altLang="zh-CN">
                <a:sym typeface="Arial" charset="0"/>
              </a:rPr>
              <a:t>Second level</a:t>
            </a:r>
          </a:p>
          <a:p>
            <a:pPr lvl="2"/>
            <a:r>
              <a:rPr lang="en-US" altLang="zh-CN">
                <a:sym typeface="Arial" charset="0"/>
              </a:rPr>
              <a:t>Third level</a:t>
            </a:r>
          </a:p>
          <a:p>
            <a:pPr lvl="3"/>
            <a:r>
              <a:rPr lang="en-US" altLang="zh-CN">
                <a:sym typeface="Arial" charset="0"/>
              </a:rPr>
              <a:t>Fourth level</a:t>
            </a:r>
          </a:p>
          <a:p>
            <a:pPr lvl="4"/>
            <a:r>
              <a:rPr lang="en-US" altLang="zh-CN">
                <a:sym typeface="Arial" charset="0"/>
              </a:rPr>
              <a:t>Fifth level</a:t>
            </a:r>
          </a:p>
        </p:txBody>
      </p:sp>
      <p:sp>
        <p:nvSpPr>
          <p:cNvPr id="2051" name="Text Box 3"/>
          <p:cNvSpPr txBox="1">
            <a:spLocks noGrp="1" noChangeArrowheads="1"/>
          </p:cNvSpPr>
          <p:nvPr>
            <p:ph type="sldNum" sz="quarter" idx="4"/>
          </p:nvPr>
        </p:nvSpPr>
        <p:spPr bwMode="auto">
          <a:xfrm>
            <a:off x="73485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ea typeface="宋体" charset="0"/>
                <a:cs typeface="Arial" charset="0"/>
              </a:defRPr>
            </a:lvl1pPr>
          </a:lstStyle>
          <a:p>
            <a:pPr>
              <a:defRPr/>
            </a:pPr>
            <a:fld id="{D853EF65-3FD2-5D41-BFC7-E92369F77C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167229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SzPct val="100000"/>
        <a:buFont typeface="Arial" charset="0"/>
        <a:buChar char="•"/>
        <a:defRPr sz="3200">
          <a:solidFill>
            <a:schemeClr val="tx1"/>
          </a:solidFill>
          <a:latin typeface="+mn-lt"/>
          <a:ea typeface="+mn-ea"/>
          <a:cs typeface="+mn-cs"/>
          <a:sym typeface="Arial" charset="0"/>
        </a:defRPr>
      </a:lvl1pPr>
      <a:lvl2pPr marL="731838" indent="-285750" algn="l" rtl="0" eaLnBrk="0" fontAlgn="base" hangingPunct="0">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ea typeface="MS PGothic" charset="0"/>
                <a:cs typeface="MS PGothic" charset="0"/>
              </a:rPr>
              <a:pPr/>
              <a:t>‹#›</a:t>
            </a:fld>
            <a:endParaRPr lang="en-US" smtClean="0">
              <a:ea typeface="MS PGothic" charset="0"/>
              <a:cs typeface="MS PGothic" charset="0"/>
            </a:endParaRPr>
          </a:p>
        </p:txBody>
      </p:sp>
    </p:spTree>
    <p:extLst>
      <p:ext uri="{BB962C8B-B14F-4D97-AF65-F5344CB8AC3E}">
        <p14:creationId xmlns:p14="http://schemas.microsoft.com/office/powerpoint/2010/main" val="13949834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0.jpeg"/><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1.png"/><Relationship Id="rId1" Type="http://schemas.openxmlformats.org/officeDocument/2006/relationships/slideLayout" Target="../slideLayouts/slideLayout4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jpeg"/><Relationship Id="rId3"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56.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39.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40.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6"/>
          <p:cNvGrpSpPr>
            <a:grpSpLocks/>
          </p:cNvGrpSpPr>
          <p:nvPr/>
        </p:nvGrpSpPr>
        <p:grpSpPr bwMode="auto">
          <a:xfrm>
            <a:off x="457200" y="304800"/>
            <a:ext cx="8305800" cy="1295400"/>
            <a:chOff x="0" y="0"/>
            <a:chExt cx="5232" cy="816"/>
          </a:xfrm>
        </p:grpSpPr>
        <p:sp>
          <p:nvSpPr>
            <p:cNvPr id="4097" name="AutoShape 1"/>
            <p:cNvSpPr>
              <a:spLocks/>
            </p:cNvSpPr>
            <p:nvPr/>
          </p:nvSpPr>
          <p:spPr bwMode="auto">
            <a:xfrm>
              <a:off x="0" y="0"/>
              <a:ext cx="5232" cy="816"/>
            </a:xfrm>
            <a:prstGeom prst="roundRect">
              <a:avLst>
                <a:gd name="adj" fmla="val 50000"/>
              </a:avLst>
            </a:prstGeom>
            <a:gradFill rotWithShape="0">
              <a:gsLst>
                <a:gs pos="0">
                  <a:srgbClr val="5B87F2"/>
                </a:gs>
                <a:gs pos="100000">
                  <a:srgbClr val="243661"/>
                </a:gs>
              </a:gsLst>
              <a:lin ang="5400000" scaled="1"/>
            </a:gradFill>
            <a:ln>
              <a:noFill/>
            </a:ln>
            <a:effectLst>
              <a:outerShdw blurRad="63500" dist="114300" dir="4648275"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lIns="0" tIns="0" rIns="0" bIns="0"/>
            <a:lstStyle/>
            <a:p>
              <a:pPr>
                <a:defRPr/>
              </a:pPr>
              <a:endParaRPr lang="en-US"/>
            </a:p>
          </p:txBody>
        </p:sp>
        <p:sp>
          <p:nvSpPr>
            <p:cNvPr id="38918" name="AutoShape 2"/>
            <p:cNvSpPr>
              <a:spLocks/>
            </p:cNvSpPr>
            <p:nvPr/>
          </p:nvSpPr>
          <p:spPr bwMode="auto">
            <a:xfrm>
              <a:off x="28" y="24"/>
              <a:ext cx="5171" cy="752"/>
            </a:xfrm>
            <a:prstGeom prst="roundRect">
              <a:avLst>
                <a:gd name="adj" fmla="val 50000"/>
              </a:avLst>
            </a:prstGeom>
            <a:gradFill rotWithShape="0">
              <a:gsLst>
                <a:gs pos="0">
                  <a:srgbClr val="2A3E70"/>
                </a:gs>
                <a:gs pos="100000">
                  <a:srgbClr val="5B87F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38919" name="Freeform 3"/>
            <p:cNvSpPr>
              <a:spLocks/>
            </p:cNvSpPr>
            <p:nvPr/>
          </p:nvSpPr>
          <p:spPr bwMode="auto">
            <a:xfrm>
              <a:off x="168" y="53"/>
              <a:ext cx="4896" cy="114"/>
            </a:xfrm>
            <a:custGeom>
              <a:avLst/>
              <a:gdLst>
                <a:gd name="T0" fmla="*/ 0 w 21600"/>
                <a:gd name="T1" fmla="*/ 1 h 19860"/>
                <a:gd name="T2" fmla="*/ 55 w 21600"/>
                <a:gd name="T3" fmla="*/ 0 h 19860"/>
                <a:gd name="T4" fmla="*/ 1056 w 21600"/>
                <a:gd name="T5" fmla="*/ 0 h 19860"/>
                <a:gd name="T6" fmla="*/ 1110 w 21600"/>
                <a:gd name="T7" fmla="*/ 1 h 19860"/>
                <a:gd name="T8" fmla="*/ 0 w 21600"/>
                <a:gd name="T9" fmla="*/ 1 h 19860"/>
                <a:gd name="T10" fmla="*/ 0 w 21600"/>
                <a:gd name="T11" fmla="*/ 1 h 198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860">
                  <a:moveTo>
                    <a:pt x="0" y="18087"/>
                  </a:moveTo>
                  <a:cubicBezTo>
                    <a:pt x="122" y="7157"/>
                    <a:pt x="663" y="260"/>
                    <a:pt x="1064" y="0"/>
                  </a:cubicBezTo>
                  <a:lnTo>
                    <a:pt x="20553" y="0"/>
                  </a:lnTo>
                  <a:cubicBezTo>
                    <a:pt x="20937" y="1041"/>
                    <a:pt x="21565" y="8067"/>
                    <a:pt x="21600" y="18737"/>
                  </a:cubicBezTo>
                  <a:cubicBezTo>
                    <a:pt x="18176" y="21600"/>
                    <a:pt x="0" y="18087"/>
                    <a:pt x="0" y="18087"/>
                  </a:cubicBezTo>
                  <a:close/>
                  <a:moveTo>
                    <a:pt x="0" y="18087"/>
                  </a:moveTo>
                </a:path>
              </a:pathLst>
            </a:custGeom>
            <a:gradFill rotWithShape="0">
              <a:gsLst>
                <a:gs pos="0">
                  <a:srgbClr val="8BAAF6"/>
                </a:gs>
                <a:gs pos="100000">
                  <a:srgbClr val="5B87F2"/>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0" name="Freeform 4"/>
            <p:cNvSpPr>
              <a:spLocks/>
            </p:cNvSpPr>
            <p:nvPr/>
          </p:nvSpPr>
          <p:spPr bwMode="auto">
            <a:xfrm>
              <a:off x="167" y="150"/>
              <a:ext cx="4897" cy="98"/>
            </a:xfrm>
            <a:custGeom>
              <a:avLst/>
              <a:gdLst>
                <a:gd name="T0" fmla="*/ 0 w 21576"/>
                <a:gd name="T1" fmla="*/ 0 h 21600"/>
                <a:gd name="T2" fmla="*/ 30 w 21576"/>
                <a:gd name="T3" fmla="*/ 0 h 21600"/>
                <a:gd name="T4" fmla="*/ 1081 w 21576"/>
                <a:gd name="T5" fmla="*/ 0 h 21600"/>
                <a:gd name="T6" fmla="*/ 1111 w 21576"/>
                <a:gd name="T7" fmla="*/ 0 h 21600"/>
                <a:gd name="T8" fmla="*/ 0 w 21576"/>
                <a:gd name="T9" fmla="*/ 0 h 21600"/>
                <a:gd name="T10" fmla="*/ 0 w 21576"/>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76" h="21600">
                  <a:moveTo>
                    <a:pt x="2" y="0"/>
                  </a:moveTo>
                  <a:cubicBezTo>
                    <a:pt x="-24" y="15869"/>
                    <a:pt x="174" y="21380"/>
                    <a:pt x="575" y="21600"/>
                  </a:cubicBezTo>
                  <a:lnTo>
                    <a:pt x="20994" y="18514"/>
                  </a:lnTo>
                  <a:cubicBezTo>
                    <a:pt x="21378" y="17633"/>
                    <a:pt x="21554" y="14327"/>
                    <a:pt x="21576" y="1322"/>
                  </a:cubicBezTo>
                  <a:lnTo>
                    <a:pt x="2" y="0"/>
                  </a:lnTo>
                  <a:close/>
                  <a:moveTo>
                    <a:pt x="2" y="0"/>
                  </a:moveTo>
                </a:path>
              </a:pathLst>
            </a:custGeom>
            <a:gradFill rotWithShape="0">
              <a:gsLst>
                <a:gs pos="0">
                  <a:srgbClr val="5B87F2"/>
                </a:gs>
                <a:gs pos="100000">
                  <a:srgbClr val="364F8E"/>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8921" name="Freeform 5"/>
            <p:cNvSpPr>
              <a:spLocks/>
            </p:cNvSpPr>
            <p:nvPr/>
          </p:nvSpPr>
          <p:spPr bwMode="auto">
            <a:xfrm rot="10800000" flipH="1">
              <a:off x="120" y="503"/>
              <a:ext cx="4989" cy="265"/>
            </a:xfrm>
            <a:custGeom>
              <a:avLst/>
              <a:gdLst>
                <a:gd name="T0" fmla="*/ 0 w 21600"/>
                <a:gd name="T1" fmla="*/ 3 h 19860"/>
                <a:gd name="T2" fmla="*/ 57 w 21600"/>
                <a:gd name="T3" fmla="*/ 0 h 19860"/>
                <a:gd name="T4" fmla="*/ 1096 w 21600"/>
                <a:gd name="T5" fmla="*/ 0 h 19860"/>
                <a:gd name="T6" fmla="*/ 1152 w 21600"/>
                <a:gd name="T7" fmla="*/ 3 h 19860"/>
                <a:gd name="T8" fmla="*/ 0 w 21600"/>
                <a:gd name="T9" fmla="*/ 3 h 19860"/>
                <a:gd name="T10" fmla="*/ 0 w 21600"/>
                <a:gd name="T11" fmla="*/ 3 h 198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860">
                  <a:moveTo>
                    <a:pt x="0" y="18087"/>
                  </a:moveTo>
                  <a:cubicBezTo>
                    <a:pt x="122" y="7157"/>
                    <a:pt x="663" y="260"/>
                    <a:pt x="1064" y="0"/>
                  </a:cubicBezTo>
                  <a:lnTo>
                    <a:pt x="20553" y="0"/>
                  </a:lnTo>
                  <a:cubicBezTo>
                    <a:pt x="20937" y="1041"/>
                    <a:pt x="21565" y="8067"/>
                    <a:pt x="21600" y="18737"/>
                  </a:cubicBezTo>
                  <a:cubicBezTo>
                    <a:pt x="18176" y="21600"/>
                    <a:pt x="0" y="18087"/>
                    <a:pt x="0" y="18087"/>
                  </a:cubicBezTo>
                  <a:close/>
                  <a:moveTo>
                    <a:pt x="0" y="18087"/>
                  </a:moveTo>
                </a:path>
              </a:pathLst>
            </a:custGeom>
            <a:gradFill rotWithShape="0">
              <a:gsLst>
                <a:gs pos="0">
                  <a:srgbClr val="789CF4"/>
                </a:gs>
                <a:gs pos="100000">
                  <a:srgbClr val="5B87F2"/>
                </a:gs>
              </a:gsLst>
              <a:lin ang="5400000" scaled="1"/>
            </a:gra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pic>
        <p:nvPicPr>
          <p:cNvPr id="38914" name="Picture 7"/>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4" name="Rectangle 8"/>
          <p:cNvSpPr>
            <a:spLocks noGrp="1" noChangeArrowheads="1"/>
          </p:cNvSpPr>
          <p:nvPr>
            <p:ph type="title"/>
          </p:nvPr>
        </p:nvSpPr>
        <p:spPr>
          <a:xfrm>
            <a:off x="304800" y="609600"/>
            <a:ext cx="8305800" cy="5334000"/>
          </a:xfrm>
          <a:effectLst>
            <a:outerShdw blurRad="63500" dist="101600" dir="8100000" algn="ctr" rotWithShape="0">
              <a:schemeClr val="bg2">
                <a:alpha val="74997"/>
              </a:schemeClr>
            </a:outerShdw>
          </a:effectLst>
        </p:spPr>
        <p:txBody>
          <a:bodyPr rIns="132080"/>
          <a:lstStyle/>
          <a:p>
            <a:pPr indent="0" eaLnBrk="1" hangingPunct="1">
              <a:defRPr/>
            </a:pPr>
            <a:r>
              <a:rPr lang="zh-CN" altLang="en-US" sz="11700" smtClean="0"/>
              <a:t>讲道学</a:t>
            </a:r>
            <a:r>
              <a:rPr lang="en-US" altLang="zh-CN" sz="11700" smtClean="0"/>
              <a:t>:</a:t>
            </a:r>
            <a:br>
              <a:rPr lang="en-US" altLang="zh-CN" sz="11700" smtClean="0"/>
            </a:br>
            <a:r>
              <a:rPr lang="zh-CN" altLang="en-US" sz="7200" smtClean="0"/>
              <a:t>释经讲道的艺术</a:t>
            </a:r>
            <a:r>
              <a:rPr lang="zh-CN" altLang="en-US" sz="7200" smtClean="0">
                <a:latin typeface="Arial Italic" charset="0"/>
                <a:cs typeface="Arial Italic" charset="0"/>
                <a:sym typeface="Arial Italic" charset="0"/>
              </a:rPr>
              <a:t> </a:t>
            </a:r>
            <a:r>
              <a:rPr lang="zh-CN" altLang="en-US" sz="7200" smtClean="0">
                <a:latin typeface="Arial Italic" charset="0"/>
                <a:sym typeface="Arial Italic" charset="0"/>
              </a:rPr>
              <a:t/>
            </a:r>
            <a:br>
              <a:rPr lang="zh-CN" altLang="en-US" sz="7200" smtClean="0">
                <a:latin typeface="Arial Italic" charset="0"/>
                <a:sym typeface="Arial Italic" charset="0"/>
              </a:rPr>
            </a:br>
            <a:endParaRPr lang="zh-CN" altLang="en-US" sz="7200" smtClean="0">
              <a:latin typeface="Arial Italic" charset="0"/>
              <a:sym typeface="Arial Italic" charset="0"/>
            </a:endParaRPr>
          </a:p>
        </p:txBody>
      </p:sp>
      <p:sp>
        <p:nvSpPr>
          <p:cNvPr id="12"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6" name="Rectangle 2"/>
          <p:cNvSpPr>
            <a:spLocks/>
          </p:cNvSpPr>
          <p:nvPr/>
        </p:nvSpPr>
        <p:spPr bwMode="auto">
          <a:xfrm>
            <a:off x="-228600" y="1714500"/>
            <a:ext cx="7861300" cy="7239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2500"/>
              </a:spcBef>
              <a:defRPr/>
            </a:pPr>
            <a:r>
              <a:rPr lang="zh-CN" altLang="en-US" sz="4400" b="1" dirty="0">
                <a:solidFill>
                  <a:srgbClr val="FFFFFF"/>
                </a:solidFill>
                <a:effectLst>
                  <a:glow rad="228600">
                    <a:srgbClr val="000000"/>
                  </a:glow>
                </a:effectLst>
                <a:latin typeface="Arial Bold" charset="0"/>
                <a:ea typeface="宋体" charset="0"/>
                <a:cs typeface="宋体" charset="0"/>
                <a:sym typeface="Arial Bold" charset="0"/>
              </a:rPr>
              <a:t>发展与方向 </a:t>
            </a:r>
          </a:p>
        </p:txBody>
      </p:sp>
      <p:sp>
        <p:nvSpPr>
          <p:cNvPr id="16387" name="Rectangle 3"/>
          <p:cNvSpPr>
            <a:spLocks/>
          </p:cNvSpPr>
          <p:nvPr/>
        </p:nvSpPr>
        <p:spPr bwMode="auto">
          <a:xfrm>
            <a:off x="4368800" y="6075363"/>
            <a:ext cx="4749800" cy="558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spcBef>
                <a:spcPts val="1850"/>
              </a:spcBef>
              <a:defRPr/>
            </a:pPr>
            <a:r>
              <a:rPr lang="zh-CN" altLang="en-US" sz="3200">
                <a:solidFill>
                  <a:srgbClr val="FFFFFF"/>
                </a:solidFill>
                <a:latin typeface="Arial Bold" charset="0"/>
                <a:ea typeface="ヒラギノ角ゴ ProN W6" charset="0"/>
                <a:cs typeface="ヒラギノ角ゴ ProN W6" charset="0"/>
                <a:sym typeface="Arial Bold" charset="0"/>
              </a:rPr>
              <a:t>（参考：</a:t>
            </a:r>
            <a:r>
              <a:rPr lang="en-US" altLang="zh-CN" sz="3200">
                <a:solidFill>
                  <a:srgbClr val="FFFFFF"/>
                </a:solidFill>
                <a:latin typeface="Arial Bold" charset="0"/>
                <a:ea typeface="ヒラギノ角ゴ ProN W6" charset="0"/>
                <a:cs typeface="ヒラギノ角ゴ ProN W6" charset="0"/>
                <a:sym typeface="Arial Bold" charset="0"/>
              </a:rPr>
              <a:t>Liefeld, 6-7</a:t>
            </a:r>
            <a:r>
              <a:rPr lang="zh-CN" altLang="en-US" sz="3200">
                <a:solidFill>
                  <a:srgbClr val="FFFFFF"/>
                </a:solidFill>
                <a:latin typeface="Arial Bold" charset="0"/>
                <a:ea typeface="ヒラギノ角ゴ ProN W6" charset="0"/>
                <a:cs typeface="ヒラギノ角ゴ ProN W6" charset="0"/>
                <a:sym typeface="Arial Bold" charset="0"/>
              </a:rPr>
              <a:t>）</a:t>
            </a:r>
          </a:p>
        </p:txBody>
      </p:sp>
      <p:sp>
        <p:nvSpPr>
          <p:cNvPr id="50180" name="Rectangle 4"/>
          <p:cNvSpPr>
            <a:spLocks/>
          </p:cNvSpPr>
          <p:nvPr/>
        </p:nvSpPr>
        <p:spPr bwMode="auto">
          <a:xfrm>
            <a:off x="609600" y="4038600"/>
            <a:ext cx="1981200" cy="2133600"/>
          </a:xfrm>
          <a:prstGeom prst="rect">
            <a:avLst/>
          </a:prstGeom>
          <a:noFill/>
          <a:ln w="762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389" name="Rectangle 5"/>
          <p:cNvSpPr>
            <a:spLocks/>
          </p:cNvSpPr>
          <p:nvPr/>
        </p:nvSpPr>
        <p:spPr bwMode="auto">
          <a:xfrm>
            <a:off x="482600" y="4229100"/>
            <a:ext cx="2146300" cy="17526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2750"/>
              </a:spcBef>
              <a:defRPr/>
            </a:pPr>
            <a:r>
              <a:rPr lang="zh-CN" altLang="en-US" sz="4800">
                <a:solidFill>
                  <a:srgbClr val="FFFFFF"/>
                </a:solidFill>
                <a:latin typeface="Arial Bold" charset="0"/>
                <a:ea typeface="ヒラギノ角ゴ ProN W6" charset="0"/>
                <a:cs typeface="ヒラギノ角ゴ ProN W6" charset="0"/>
                <a:sym typeface="Arial Bold" charset="0"/>
              </a:rPr>
              <a:t>经文的意思</a:t>
            </a:r>
          </a:p>
        </p:txBody>
      </p:sp>
      <p:sp>
        <p:nvSpPr>
          <p:cNvPr id="16390" name="AutoShape 6"/>
          <p:cNvSpPr>
            <a:spLocks/>
          </p:cNvSpPr>
          <p:nvPr/>
        </p:nvSpPr>
        <p:spPr bwMode="auto">
          <a:xfrm>
            <a:off x="2673350" y="2514600"/>
            <a:ext cx="6248400" cy="3416300"/>
          </a:xfrm>
          <a:custGeom>
            <a:avLst/>
            <a:gdLst>
              <a:gd name="T0" fmla="*/ 527643 w 21600"/>
              <a:gd name="T1" fmla="*/ 0 h 21600"/>
              <a:gd name="T2" fmla="*/ 527643 w 21600"/>
              <a:gd name="T3" fmla="*/ 1503172 h 21600"/>
              <a:gd name="T4" fmla="*/ 527643 w 21600"/>
              <a:gd name="T5" fmla="*/ 2147524 h 21600"/>
              <a:gd name="T6" fmla="*/ 527643 w 21600"/>
              <a:gd name="T7" fmla="*/ 2576934 h 21600"/>
              <a:gd name="T8" fmla="*/ 1481102 w 21600"/>
              <a:gd name="T9" fmla="*/ 2576934 h 21600"/>
              <a:gd name="T10" fmla="*/ 0 w 21600"/>
              <a:gd name="T11" fmla="*/ 3416300 h 21600"/>
              <a:gd name="T12" fmla="*/ 2911292 w 21600"/>
              <a:gd name="T13" fmla="*/ 2576934 h 21600"/>
              <a:gd name="T14" fmla="*/ 6248400 w 21600"/>
              <a:gd name="T15" fmla="*/ 2576934 h 21600"/>
              <a:gd name="T16" fmla="*/ 6248400 w 21600"/>
              <a:gd name="T17" fmla="*/ 2147524 h 21600"/>
              <a:gd name="T18" fmla="*/ 6248400 w 21600"/>
              <a:gd name="T19" fmla="*/ 1503172 h 21600"/>
              <a:gd name="T20" fmla="*/ 6248400 w 21600"/>
              <a:gd name="T21" fmla="*/ 0 h 21600"/>
              <a:gd name="T22" fmla="*/ 2911292 w 21600"/>
              <a:gd name="T23" fmla="*/ 0 h 21600"/>
              <a:gd name="T24" fmla="*/ 1481102 w 21600"/>
              <a:gd name="T25" fmla="*/ 0 h 21600"/>
              <a:gd name="T26" fmla="*/ 527643 w 21600"/>
              <a:gd name="T27" fmla="*/ 0 h 21600"/>
              <a:gd name="T28" fmla="*/ 527643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824" y="0"/>
                </a:moveTo>
                <a:lnTo>
                  <a:pt x="1824" y="9504"/>
                </a:lnTo>
                <a:lnTo>
                  <a:pt x="1824" y="13578"/>
                </a:lnTo>
                <a:lnTo>
                  <a:pt x="1824" y="16293"/>
                </a:lnTo>
                <a:lnTo>
                  <a:pt x="5120" y="16293"/>
                </a:lnTo>
                <a:lnTo>
                  <a:pt x="0" y="21600"/>
                </a:lnTo>
                <a:lnTo>
                  <a:pt x="10064" y="16293"/>
                </a:lnTo>
                <a:lnTo>
                  <a:pt x="21600" y="16293"/>
                </a:lnTo>
                <a:lnTo>
                  <a:pt x="21600" y="13578"/>
                </a:lnTo>
                <a:lnTo>
                  <a:pt x="21600" y="9504"/>
                </a:lnTo>
                <a:lnTo>
                  <a:pt x="21600" y="0"/>
                </a:lnTo>
                <a:lnTo>
                  <a:pt x="10064" y="0"/>
                </a:lnTo>
                <a:lnTo>
                  <a:pt x="5120" y="0"/>
                </a:lnTo>
                <a:lnTo>
                  <a:pt x="1824" y="0"/>
                </a:lnTo>
                <a:close/>
                <a:moveTo>
                  <a:pt x="1824" y="0"/>
                </a:moveTo>
              </a:path>
            </a:pathLst>
          </a:custGeom>
          <a:solidFill>
            <a:schemeClr val="accent2">
              <a:lumMod val="20000"/>
              <a:lumOff val="80000"/>
            </a:schemeClr>
          </a:solidFill>
          <a:ln w="9525">
            <a:solidFill>
              <a:schemeClr val="tx1"/>
            </a:solidFill>
            <a:round/>
            <a:headEnd/>
            <a:tailEnd/>
          </a:ln>
        </p:spPr>
        <p:txBody>
          <a:bodyPr lIns="0" tIns="0" rIns="0" bIns="0"/>
          <a:lstStyle/>
          <a:p>
            <a:endParaRPr lang="en-US"/>
          </a:p>
        </p:txBody>
      </p:sp>
      <p:sp>
        <p:nvSpPr>
          <p:cNvPr id="16391" name="Rectangle 7"/>
          <p:cNvSpPr>
            <a:spLocks/>
          </p:cNvSpPr>
          <p:nvPr/>
        </p:nvSpPr>
        <p:spPr bwMode="auto">
          <a:xfrm>
            <a:off x="3429000" y="2549525"/>
            <a:ext cx="34893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altLang="zh-CN" sz="3200">
                <a:latin typeface="Arial Bold" charset="0"/>
                <a:ea typeface="ヒラギノ角ゴ ProN W6" charset="0"/>
                <a:cs typeface="ヒラギノ角ゴ ProN W6" charset="0"/>
                <a:sym typeface="Arial Bold" charset="0"/>
              </a:rPr>
              <a:t>I.   </a:t>
            </a:r>
            <a:r>
              <a:rPr lang="zh-CN" altLang="en-US" sz="3200">
                <a:latin typeface="Arial Bold" charset="0"/>
                <a:ea typeface="ヒラギノ角ゴ ProN W6" charset="0"/>
                <a:cs typeface="ヒラギノ角ゴ ProN W6" charset="0"/>
                <a:sym typeface="Arial Bold" charset="0"/>
              </a:rPr>
              <a:t>与中心意思相关</a:t>
            </a:r>
          </a:p>
          <a:p>
            <a:pPr marL="39688"/>
            <a:r>
              <a:rPr lang="en-US" altLang="zh-CN" sz="3200">
                <a:latin typeface="Arial Bold" charset="0"/>
                <a:ea typeface="ヒラギノ角ゴ ProN W6" charset="0"/>
                <a:cs typeface="ヒラギノ角ゴ ProN W6" charset="0"/>
                <a:sym typeface="Arial Bold" charset="0"/>
              </a:rPr>
              <a:t>II.  </a:t>
            </a:r>
            <a:r>
              <a:rPr lang="zh-CN" altLang="en-US" sz="3200">
                <a:latin typeface="Arial Bold" charset="0"/>
                <a:ea typeface="ヒラギノ角ゴ ProN W6" charset="0"/>
                <a:cs typeface="ヒラギノ角ゴ ProN W6" charset="0"/>
                <a:sym typeface="Arial Bold" charset="0"/>
              </a:rPr>
              <a:t>与中心意思相关</a:t>
            </a:r>
          </a:p>
          <a:p>
            <a:pPr marL="39688"/>
            <a:r>
              <a:rPr lang="en-US" altLang="zh-CN" sz="3200">
                <a:latin typeface="Arial Bold" charset="0"/>
                <a:ea typeface="ヒラギノ角ゴ ProN W6" charset="0"/>
                <a:cs typeface="ヒラギノ角ゴ ProN W6" charset="0"/>
                <a:sym typeface="Arial Bold" charset="0"/>
              </a:rPr>
              <a:t>III. </a:t>
            </a:r>
            <a:r>
              <a:rPr lang="zh-CN" altLang="en-US" sz="3200">
                <a:latin typeface="Arial Bold" charset="0"/>
                <a:ea typeface="ヒラギノ角ゴ ProN W6" charset="0"/>
                <a:cs typeface="ヒラギノ角ゴ ProN W6" charset="0"/>
                <a:sym typeface="Arial Bold" charset="0"/>
              </a:rPr>
              <a:t>与中心意思相关</a:t>
            </a:r>
          </a:p>
          <a:p>
            <a:pPr marL="39688"/>
            <a:r>
              <a:rPr lang="zh-CN" altLang="en-US" sz="3200">
                <a:latin typeface="Arial Bold" charset="0"/>
                <a:ea typeface="ヒラギノ角ゴ ProN W6" charset="0"/>
                <a:cs typeface="ヒラギノ角ゴ ProN W6" charset="0"/>
                <a:sym typeface="Arial Bold" charset="0"/>
              </a:rPr>
              <a:t>   重申中心意思</a:t>
            </a:r>
          </a:p>
        </p:txBody>
      </p:sp>
      <p:sp>
        <p:nvSpPr>
          <p:cNvPr id="16392" name="Rectangle 8"/>
          <p:cNvSpPr>
            <a:spLocks/>
          </p:cNvSpPr>
          <p:nvPr/>
        </p:nvSpPr>
        <p:spPr bwMode="auto">
          <a:xfrm>
            <a:off x="8594725" y="76200"/>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1</a:t>
            </a:r>
          </a:p>
        </p:txBody>
      </p:sp>
      <p:sp>
        <p:nvSpPr>
          <p:cNvPr id="16393" name="Rectangle 9"/>
          <p:cNvSpPr>
            <a:spLocks/>
          </p:cNvSpPr>
          <p:nvPr/>
        </p:nvSpPr>
        <p:spPr bwMode="auto">
          <a:xfrm>
            <a:off x="762000" y="548680"/>
            <a:ext cx="7772400" cy="864096"/>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2500"/>
              </a:spcBef>
            </a:pPr>
            <a:r>
              <a:rPr lang="zh-CN" altLang="en-US" sz="4400" b="1" dirty="0">
                <a:solidFill>
                  <a:srgbClr val="FFFFFF"/>
                </a:solidFill>
                <a:effectLst>
                  <a:glow rad="228600">
                    <a:srgbClr val="000000"/>
                  </a:glow>
                </a:effectLst>
                <a:latin typeface="Arial Bold" charset="0"/>
                <a:ea typeface="宋体" charset="0"/>
                <a:cs typeface="宋体" charset="0"/>
                <a:sym typeface="Arial Bold" charset="0"/>
              </a:rPr>
              <a:t>释经讲道的特性</a:t>
            </a:r>
          </a:p>
        </p:txBody>
      </p:sp>
    </p:spTree>
    <p:extLst>
      <p:ext uri="{BB962C8B-B14F-4D97-AF65-F5344CB8AC3E}">
        <p14:creationId xmlns:p14="http://schemas.microsoft.com/office/powerpoint/2010/main" val="67233383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wipe(left)">
                                      <p:cBhvr>
                                        <p:cTn id="7" dur="500"/>
                                        <p:tgtEl>
                                          <p:spTgt spid="16390"/>
                                        </p:tgtEl>
                                      </p:cBhvr>
                                    </p:animEffect>
                                  </p:childTnLst>
                                </p:cTn>
                              </p:par>
                            </p:childTnLst>
                          </p:cTn>
                        </p:par>
                        <p:par>
                          <p:cTn id="8" fill="hold" nodeType="afterGroup">
                            <p:stCondLst>
                              <p:cond delay="500"/>
                            </p:stCondLst>
                            <p:childTnLst>
                              <p:par>
                                <p:cTn id="9" presetID="22" presetClass="entr" presetSubtype="8" fill="hold" grpId="0" nodeType="afterEffect">
                                  <p:stCondLst>
                                    <p:cond delay="1000"/>
                                  </p:stCondLst>
                                  <p:iterate type="lt">
                                    <p:tmPct val="100000"/>
                                  </p:iterate>
                                  <p:childTnLst>
                                    <p:set>
                                      <p:cBhvr>
                                        <p:cTn id="10" dur="1" fill="hold">
                                          <p:stCondLst>
                                            <p:cond delay="0"/>
                                          </p:stCondLst>
                                        </p:cTn>
                                        <p:tgtEl>
                                          <p:spTgt spid="16391">
                                            <p:txEl>
                                              <p:pRg st="0" end="0"/>
                                            </p:txEl>
                                          </p:spTgt>
                                        </p:tgtEl>
                                        <p:attrNameLst>
                                          <p:attrName>style.visibility</p:attrName>
                                        </p:attrNameLst>
                                      </p:cBhvr>
                                      <p:to>
                                        <p:strVal val="visible"/>
                                      </p:to>
                                    </p:set>
                                    <p:animEffect transition="in" filter="wipe(left)">
                                      <p:cBhvr>
                                        <p:cTn id="11" dur="75"/>
                                        <p:tgtEl>
                                          <p:spTgt spid="16391">
                                            <p:txEl>
                                              <p:pRg st="0" end="0"/>
                                            </p:txEl>
                                          </p:spTgt>
                                        </p:tgtEl>
                                      </p:cBhvr>
                                    </p:animEffect>
                                  </p:childTnLst>
                                </p:cTn>
                              </p:par>
                            </p:childTnLst>
                          </p:cTn>
                        </p:par>
                        <p:par>
                          <p:cTn id="12" fill="hold" nodeType="afterGroup">
                            <p:stCondLst>
                              <p:cond delay="2175"/>
                            </p:stCondLst>
                            <p:childTnLst>
                              <p:par>
                                <p:cTn id="13" presetID="22" presetClass="entr" presetSubtype="8" fill="hold" grpId="0" nodeType="afterEffect">
                                  <p:stCondLst>
                                    <p:cond delay="1000"/>
                                  </p:stCondLst>
                                  <p:iterate type="lt">
                                    <p:tmPct val="100000"/>
                                  </p:iterate>
                                  <p:childTnLst>
                                    <p:set>
                                      <p:cBhvr>
                                        <p:cTn id="14" dur="1" fill="hold">
                                          <p:stCondLst>
                                            <p:cond delay="0"/>
                                          </p:stCondLst>
                                        </p:cTn>
                                        <p:tgtEl>
                                          <p:spTgt spid="16391">
                                            <p:txEl>
                                              <p:pRg st="1" end="1"/>
                                            </p:txEl>
                                          </p:spTgt>
                                        </p:tgtEl>
                                        <p:attrNameLst>
                                          <p:attrName>style.visibility</p:attrName>
                                        </p:attrNameLst>
                                      </p:cBhvr>
                                      <p:to>
                                        <p:strVal val="visible"/>
                                      </p:to>
                                    </p:set>
                                    <p:animEffect transition="in" filter="wipe(left)">
                                      <p:cBhvr>
                                        <p:cTn id="15" dur="75"/>
                                        <p:tgtEl>
                                          <p:spTgt spid="16391">
                                            <p:txEl>
                                              <p:pRg st="1" end="1"/>
                                            </p:txEl>
                                          </p:spTgt>
                                        </p:tgtEl>
                                      </p:cBhvr>
                                    </p:animEffect>
                                  </p:childTnLst>
                                </p:cTn>
                              </p:par>
                            </p:childTnLst>
                          </p:cTn>
                        </p:par>
                        <p:par>
                          <p:cTn id="16" fill="hold" nodeType="afterGroup">
                            <p:stCondLst>
                              <p:cond delay="3925"/>
                            </p:stCondLst>
                            <p:childTnLst>
                              <p:par>
                                <p:cTn id="17" presetID="22" presetClass="entr" presetSubtype="8" fill="hold" grpId="0" nodeType="afterEffect">
                                  <p:stCondLst>
                                    <p:cond delay="1000"/>
                                  </p:stCondLst>
                                  <p:iterate type="lt">
                                    <p:tmPct val="100000"/>
                                  </p:iterate>
                                  <p:childTnLst>
                                    <p:set>
                                      <p:cBhvr>
                                        <p:cTn id="18" dur="1" fill="hold">
                                          <p:stCondLst>
                                            <p:cond delay="0"/>
                                          </p:stCondLst>
                                        </p:cTn>
                                        <p:tgtEl>
                                          <p:spTgt spid="16391">
                                            <p:txEl>
                                              <p:pRg st="2" end="2"/>
                                            </p:txEl>
                                          </p:spTgt>
                                        </p:tgtEl>
                                        <p:attrNameLst>
                                          <p:attrName>style.visibility</p:attrName>
                                        </p:attrNameLst>
                                      </p:cBhvr>
                                      <p:to>
                                        <p:strVal val="visible"/>
                                      </p:to>
                                    </p:set>
                                    <p:animEffect transition="in" filter="wipe(left)">
                                      <p:cBhvr>
                                        <p:cTn id="19" dur="75"/>
                                        <p:tgtEl>
                                          <p:spTgt spid="16391">
                                            <p:txEl>
                                              <p:pRg st="2" end="2"/>
                                            </p:txEl>
                                          </p:spTgt>
                                        </p:tgtEl>
                                      </p:cBhvr>
                                    </p:animEffect>
                                  </p:childTnLst>
                                </p:cTn>
                              </p:par>
                            </p:childTnLst>
                          </p:cTn>
                        </p:par>
                        <p:par>
                          <p:cTn id="20" fill="hold" nodeType="afterGroup">
                            <p:stCondLst>
                              <p:cond delay="5750"/>
                            </p:stCondLst>
                            <p:childTnLst>
                              <p:par>
                                <p:cTn id="21" presetID="22" presetClass="entr" presetSubtype="8" fill="hold" grpId="0" nodeType="afterEffect">
                                  <p:stCondLst>
                                    <p:cond delay="1000"/>
                                  </p:stCondLst>
                                  <p:iterate type="lt">
                                    <p:tmPct val="100000"/>
                                  </p:iterate>
                                  <p:childTnLst>
                                    <p:set>
                                      <p:cBhvr>
                                        <p:cTn id="22" dur="1" fill="hold">
                                          <p:stCondLst>
                                            <p:cond delay="0"/>
                                          </p:stCondLst>
                                        </p:cTn>
                                        <p:tgtEl>
                                          <p:spTgt spid="16391">
                                            <p:txEl>
                                              <p:pRg st="3" end="3"/>
                                            </p:txEl>
                                          </p:spTgt>
                                        </p:tgtEl>
                                        <p:attrNameLst>
                                          <p:attrName>style.visibility</p:attrName>
                                        </p:attrNameLst>
                                      </p:cBhvr>
                                      <p:to>
                                        <p:strVal val="visible"/>
                                      </p:to>
                                    </p:set>
                                    <p:animEffect transition="in" filter="wipe(left)">
                                      <p:cBhvr>
                                        <p:cTn id="23" dur="75"/>
                                        <p:tgtEl>
                                          <p:spTgt spid="163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4" name="Rectangle 2"/>
          <p:cNvSpPr>
            <a:spLocks/>
          </p:cNvSpPr>
          <p:nvPr/>
        </p:nvSpPr>
        <p:spPr bwMode="auto">
          <a:xfrm>
            <a:off x="457200" y="1676400"/>
            <a:ext cx="7861300" cy="7239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2500"/>
              </a:spcBef>
              <a:defRPr/>
            </a:pPr>
            <a:r>
              <a:rPr lang="zh-CN" altLang="en-US" sz="4400" dirty="0">
                <a:solidFill>
                  <a:srgbClr val="06FD07"/>
                </a:solidFill>
                <a:latin typeface="Arial Bold" charset="0"/>
                <a:ea typeface="宋体" charset="0"/>
                <a:cs typeface="宋体" charset="0"/>
                <a:sym typeface="Arial Bold" charset="0"/>
              </a:rPr>
              <a:t>应用</a:t>
            </a:r>
          </a:p>
        </p:txBody>
      </p:sp>
      <p:sp>
        <p:nvSpPr>
          <p:cNvPr id="52227" name="Rectangle 3"/>
          <p:cNvSpPr>
            <a:spLocks/>
          </p:cNvSpPr>
          <p:nvPr/>
        </p:nvSpPr>
        <p:spPr bwMode="auto">
          <a:xfrm>
            <a:off x="609600" y="4038600"/>
            <a:ext cx="1981200" cy="2133600"/>
          </a:xfrm>
          <a:prstGeom prst="rect">
            <a:avLst/>
          </a:prstGeom>
          <a:noFill/>
          <a:ln w="762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436" name="Rectangle 4"/>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1</a:t>
            </a:r>
          </a:p>
        </p:txBody>
      </p:sp>
      <p:sp>
        <p:nvSpPr>
          <p:cNvPr id="18437" name="AutoShape 5"/>
          <p:cNvSpPr>
            <a:spLocks/>
          </p:cNvSpPr>
          <p:nvPr/>
        </p:nvSpPr>
        <p:spPr bwMode="auto">
          <a:xfrm>
            <a:off x="2487613" y="2354263"/>
            <a:ext cx="6045200" cy="4229100"/>
          </a:xfrm>
          <a:custGeom>
            <a:avLst/>
            <a:gdLst>
              <a:gd name="T0" fmla="*/ 317332 w 19393"/>
              <a:gd name="T1" fmla="*/ 2900357 h 19520"/>
              <a:gd name="T2" fmla="*/ 1971322 w 19393"/>
              <a:gd name="T3" fmla="*/ 151875 h 19520"/>
              <a:gd name="T4" fmla="*/ 5831671 w 19393"/>
              <a:gd name="T5" fmla="*/ 1329393 h 19520"/>
              <a:gd name="T6" fmla="*/ 4177681 w 19393"/>
              <a:gd name="T7" fmla="*/ 4077658 h 19520"/>
              <a:gd name="T8" fmla="*/ 931422 w 19393"/>
              <a:gd name="T9" fmla="*/ 3578486 h 19520"/>
              <a:gd name="T10" fmla="*/ 0 w 19393"/>
              <a:gd name="T11" fmla="*/ 3526055 h 19520"/>
              <a:gd name="T12" fmla="*/ 317332 w 19393"/>
              <a:gd name="T13" fmla="*/ 2900357 h 19520"/>
              <a:gd name="T14" fmla="*/ 317332 w 19393"/>
              <a:gd name="T15" fmla="*/ 2900357 h 195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393" h="19520">
                <a:moveTo>
                  <a:pt x="1018" y="13387"/>
                </a:moveTo>
                <a:cubicBezTo>
                  <a:pt x="-937" y="8383"/>
                  <a:pt x="1438" y="2704"/>
                  <a:pt x="6324" y="701"/>
                </a:cubicBezTo>
                <a:cubicBezTo>
                  <a:pt x="11209" y="-1301"/>
                  <a:pt x="16753" y="1132"/>
                  <a:pt x="18708" y="6136"/>
                </a:cubicBezTo>
                <a:cubicBezTo>
                  <a:pt x="20663" y="11139"/>
                  <a:pt x="18288" y="16819"/>
                  <a:pt x="13402" y="18821"/>
                </a:cubicBezTo>
                <a:cubicBezTo>
                  <a:pt x="9797" y="20299"/>
                  <a:pt x="5676" y="19387"/>
                  <a:pt x="2988" y="16517"/>
                </a:cubicBezTo>
                <a:lnTo>
                  <a:pt x="0" y="16275"/>
                </a:lnTo>
                <a:lnTo>
                  <a:pt x="1018" y="13387"/>
                </a:lnTo>
                <a:close/>
                <a:moveTo>
                  <a:pt x="1018" y="13387"/>
                </a:moveTo>
              </a:path>
            </a:pathLst>
          </a:custGeom>
          <a:solidFill>
            <a:srgbClr val="038F04"/>
          </a:solidFill>
          <a:ln w="9525">
            <a:solidFill>
              <a:schemeClr val="tx1"/>
            </a:solidFill>
            <a:round/>
            <a:headEnd/>
            <a:tailEnd/>
          </a:ln>
        </p:spPr>
        <p:txBody>
          <a:bodyPr lIns="0" tIns="0" rIns="0" bIns="0"/>
          <a:lstStyle/>
          <a:p>
            <a:endParaRPr lang="en-US"/>
          </a:p>
        </p:txBody>
      </p:sp>
      <p:sp>
        <p:nvSpPr>
          <p:cNvPr id="18438" name="Rectangle 6"/>
          <p:cNvSpPr>
            <a:spLocks/>
          </p:cNvSpPr>
          <p:nvPr/>
        </p:nvSpPr>
        <p:spPr bwMode="auto">
          <a:xfrm>
            <a:off x="3467100" y="2819400"/>
            <a:ext cx="3937000" cy="32512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850"/>
              </a:spcBef>
              <a:defRPr/>
            </a:pPr>
            <a:r>
              <a:rPr lang="zh-CN" altLang="en-US" sz="3200" dirty="0">
                <a:solidFill>
                  <a:srgbClr val="FFFFFF"/>
                </a:solidFill>
                <a:latin typeface="Arial Bold" charset="0"/>
                <a:ea typeface="ヒラギノ角ゴ ProN W6" charset="0"/>
                <a:cs typeface="ヒラギノ角ゴ ProN W6" charset="0"/>
                <a:sym typeface="Arial Bold" charset="0"/>
              </a:rPr>
              <a:t>听众应该。。。。</a:t>
            </a:r>
          </a:p>
          <a:p>
            <a:pPr marL="39688">
              <a:spcBef>
                <a:spcPts val="1850"/>
              </a:spcBef>
              <a:buClr>
                <a:srgbClr val="FFFFFF"/>
              </a:buClr>
              <a:buSzPct val="100000"/>
              <a:buFont typeface="Arial" charset="0"/>
              <a:buChar char="•"/>
              <a:defRPr/>
            </a:pPr>
            <a:r>
              <a:rPr lang="zh-CN" altLang="en-US" sz="3200" dirty="0">
                <a:solidFill>
                  <a:srgbClr val="FFFFFF"/>
                </a:solidFill>
                <a:latin typeface="Arial Bold" charset="0"/>
                <a:ea typeface="ヒラギノ角ゴ ProN W6" charset="0"/>
                <a:cs typeface="ヒラギノ角ゴ ProN W6" charset="0"/>
                <a:sym typeface="Arial Bold" charset="0"/>
              </a:rPr>
              <a:t>知道</a:t>
            </a:r>
          </a:p>
          <a:p>
            <a:pPr marL="39688">
              <a:spcBef>
                <a:spcPts val="1850"/>
              </a:spcBef>
              <a:buClr>
                <a:srgbClr val="FFFFFF"/>
              </a:buClr>
              <a:buSzPct val="100000"/>
              <a:buFont typeface="Arial" charset="0"/>
              <a:buChar char="•"/>
              <a:defRPr/>
            </a:pPr>
            <a:r>
              <a:rPr lang="zh-CN" altLang="en-US" sz="3200" dirty="0">
                <a:solidFill>
                  <a:srgbClr val="FFFFFF"/>
                </a:solidFill>
                <a:latin typeface="Arial Bold" charset="0"/>
                <a:ea typeface="ヒラギノ角ゴ ProN W6" charset="0"/>
                <a:cs typeface="ヒラギノ角ゴ ProN W6" charset="0"/>
                <a:sym typeface="Arial Bold" charset="0"/>
              </a:rPr>
              <a:t>感到</a:t>
            </a:r>
          </a:p>
          <a:p>
            <a:pPr marL="39688">
              <a:spcBef>
                <a:spcPts val="1850"/>
              </a:spcBef>
              <a:buClr>
                <a:srgbClr val="FFFFFF"/>
              </a:buClr>
              <a:buSzPct val="100000"/>
              <a:buFont typeface="Arial" charset="0"/>
              <a:buChar char="•"/>
              <a:defRPr/>
            </a:pPr>
            <a:r>
              <a:rPr lang="zh-CN" altLang="en-US" sz="3200" dirty="0">
                <a:solidFill>
                  <a:srgbClr val="FFFFFF"/>
                </a:solidFill>
                <a:latin typeface="Arial Bold" charset="0"/>
                <a:ea typeface="ヒラギノ角ゴ ProN W6" charset="0"/>
                <a:cs typeface="ヒラギノ角ゴ ProN W6" charset="0"/>
                <a:sym typeface="Arial Bold" charset="0"/>
              </a:rPr>
              <a:t>做到</a:t>
            </a:r>
          </a:p>
        </p:txBody>
      </p:sp>
      <p:pic>
        <p:nvPicPr>
          <p:cNvPr id="18439" name="Picture 7"/>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00" y="3727450"/>
            <a:ext cx="33528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0" name="Rectangle 8"/>
          <p:cNvSpPr>
            <a:spLocks/>
          </p:cNvSpPr>
          <p:nvPr/>
        </p:nvSpPr>
        <p:spPr bwMode="auto">
          <a:xfrm>
            <a:off x="482600" y="4229100"/>
            <a:ext cx="2146300" cy="17526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2750"/>
              </a:spcBef>
              <a:defRPr/>
            </a:pPr>
            <a:r>
              <a:rPr lang="zh-CN" altLang="en-US" sz="4800">
                <a:solidFill>
                  <a:srgbClr val="FFFFFF"/>
                </a:solidFill>
                <a:latin typeface="Arial Bold" charset="0"/>
                <a:ea typeface="ヒラギノ角ゴ ProN W6" charset="0"/>
                <a:cs typeface="ヒラギノ角ゴ ProN W6" charset="0"/>
                <a:sym typeface="Arial Bold" charset="0"/>
              </a:rPr>
              <a:t>经文的意思</a:t>
            </a:r>
          </a:p>
        </p:txBody>
      </p:sp>
      <p:sp>
        <p:nvSpPr>
          <p:cNvPr id="18441" name="Rectangle 9"/>
          <p:cNvSpPr>
            <a:spLocks/>
          </p:cNvSpPr>
          <p:nvPr/>
        </p:nvSpPr>
        <p:spPr bwMode="auto">
          <a:xfrm>
            <a:off x="4368800" y="6075363"/>
            <a:ext cx="4749800" cy="558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spcBef>
                <a:spcPts val="1850"/>
              </a:spcBef>
              <a:defRPr/>
            </a:pPr>
            <a:r>
              <a:rPr lang="zh-CN" altLang="en-US" sz="3200">
                <a:solidFill>
                  <a:srgbClr val="FFFFFF"/>
                </a:solidFill>
                <a:latin typeface="Arial Bold" charset="0"/>
                <a:ea typeface="ヒラギノ角ゴ ProN W6" charset="0"/>
                <a:cs typeface="ヒラギノ角ゴ ProN W6" charset="0"/>
                <a:sym typeface="Arial Bold" charset="0"/>
              </a:rPr>
              <a:t>（参考：</a:t>
            </a:r>
            <a:r>
              <a:rPr lang="en-US" altLang="zh-CN" sz="3200">
                <a:solidFill>
                  <a:srgbClr val="FFFFFF"/>
                </a:solidFill>
                <a:latin typeface="Arial Bold" charset="0"/>
                <a:ea typeface="ヒラギノ角ゴ ProN W6" charset="0"/>
                <a:cs typeface="ヒラギノ角ゴ ProN W6" charset="0"/>
                <a:sym typeface="Arial Bold" charset="0"/>
              </a:rPr>
              <a:t>Liefeld, 6-7</a:t>
            </a:r>
            <a:r>
              <a:rPr lang="zh-CN" altLang="en-US" sz="3200">
                <a:solidFill>
                  <a:srgbClr val="FFFFFF"/>
                </a:solidFill>
                <a:latin typeface="Arial Bold" charset="0"/>
                <a:ea typeface="ヒラギノ角ゴ ProN W6" charset="0"/>
                <a:cs typeface="ヒラギノ角ゴ ProN W6" charset="0"/>
                <a:sym typeface="Arial Bold" charset="0"/>
              </a:rPr>
              <a:t>）</a:t>
            </a:r>
          </a:p>
        </p:txBody>
      </p:sp>
      <p:sp>
        <p:nvSpPr>
          <p:cNvPr id="18442" name="Rectangle 10"/>
          <p:cNvSpPr>
            <a:spLocks/>
          </p:cNvSpPr>
          <p:nvPr/>
        </p:nvSpPr>
        <p:spPr bwMode="auto">
          <a:xfrm>
            <a:off x="762000" y="0"/>
            <a:ext cx="7772400" cy="16002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defRPr/>
            </a:pPr>
            <a:r>
              <a:rPr lang="zh-CN" altLang="en-US" sz="4800">
                <a:solidFill>
                  <a:srgbClr val="FFFFFF"/>
                </a:solidFill>
                <a:latin typeface="Arial Bold" charset="0"/>
                <a:ea typeface="宋体" charset="0"/>
                <a:cs typeface="宋体" charset="0"/>
                <a:sym typeface="Arial Bold" charset="0"/>
              </a:rPr>
              <a:t>释经讲道的特性</a:t>
            </a:r>
          </a:p>
        </p:txBody>
      </p:sp>
    </p:spTree>
    <p:extLst>
      <p:ext uri="{BB962C8B-B14F-4D97-AF65-F5344CB8AC3E}">
        <p14:creationId xmlns:p14="http://schemas.microsoft.com/office/powerpoint/2010/main" val="392002733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36028" presetClass="entr" presetSubtype="810340426" fill="hold" grpId="0" nodeType="clickEffect">
                                  <p:stCondLst>
                                    <p:cond delay="0"/>
                                  </p:stCondLst>
                                  <p:childTnLst>
                                    <p:set>
                                      <p:cBhvr>
                                        <p:cTn id="6" dur="1" fill="hold">
                                          <p:stCondLst>
                                            <p:cond delay="499"/>
                                          </p:stCondLst>
                                        </p:cTn>
                                        <p:tgtEl>
                                          <p:spTgt spid="18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36028" presetClass="entr" presetSubtype="810340426" fill="hold" grpId="0" nodeType="clickEffect">
                                  <p:stCondLst>
                                    <p:cond delay="0"/>
                                  </p:stCondLst>
                                  <p:childTnLst>
                                    <p:set>
                                      <p:cBhvr>
                                        <p:cTn id="10" dur="1" fill="hold">
                                          <p:stCondLst>
                                            <p:cond delay="499"/>
                                          </p:stCondLst>
                                        </p:cTn>
                                        <p:tgtEl>
                                          <p:spTgt spid="184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36028" presetClass="entr" presetSubtype="810340426" fill="hold" nodeType="clickEffect">
                                  <p:stCondLst>
                                    <p:cond delay="0"/>
                                  </p:stCondLst>
                                  <p:childTnLst>
                                    <p:set>
                                      <p:cBhvr>
                                        <p:cTn id="14" dur="1" fill="hold">
                                          <p:stCondLst>
                                            <p:cond delay="499"/>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Rectangle 2"/>
          <p:cNvSpPr>
            <a:spLocks noGrp="1" noChangeArrowheads="1"/>
          </p:cNvSpPr>
          <p:nvPr>
            <p:ph type="title"/>
          </p:nvPr>
        </p:nvSpPr>
        <p:spPr>
          <a:xfrm>
            <a:off x="762000" y="-100013"/>
            <a:ext cx="7772400" cy="1600201"/>
          </a:xfrm>
          <a:effectLst>
            <a:outerShdw blurRad="63500" dist="38099" dir="2700000" algn="ctr" rotWithShape="0">
              <a:schemeClr val="bg2">
                <a:alpha val="74997"/>
              </a:schemeClr>
            </a:outerShdw>
          </a:effectLst>
        </p:spPr>
        <p:txBody>
          <a:bodyPr rIns="132080"/>
          <a:lstStyle/>
          <a:p>
            <a:pPr indent="0" eaLnBrk="1" hangingPunct="1">
              <a:defRPr/>
            </a:pPr>
            <a:r>
              <a:rPr lang="zh-CN" altLang="en-US" sz="4800" dirty="0" smtClean="0">
                <a:solidFill>
                  <a:schemeClr val="bg1"/>
                </a:solidFill>
                <a:latin typeface="Arial Bold" charset="0"/>
                <a:sym typeface="Arial Bold" charset="0"/>
              </a:rPr>
              <a:t>释经讲道特性的总结</a:t>
            </a:r>
            <a:endParaRPr lang="zh-CN" altLang="en-US" sz="4800" dirty="0" smtClean="0">
              <a:solidFill>
                <a:schemeClr val="bg1"/>
              </a:solidFill>
              <a:latin typeface="Arial Bold" charset="0"/>
              <a:ea typeface="ヒラギノ角ゴ ProN W6" charset="0"/>
              <a:cs typeface="ヒラギノ角ゴ ProN W6" charset="0"/>
              <a:sym typeface="Arial Bold" charset="0"/>
            </a:endParaRPr>
          </a:p>
        </p:txBody>
      </p:sp>
      <p:sp>
        <p:nvSpPr>
          <p:cNvPr id="20483" name="Rectangle 3"/>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1</a:t>
            </a:r>
          </a:p>
        </p:txBody>
      </p:sp>
      <p:grpSp>
        <p:nvGrpSpPr>
          <p:cNvPr id="54276" name="Group 7"/>
          <p:cNvGrpSpPr>
            <a:grpSpLocks/>
          </p:cNvGrpSpPr>
          <p:nvPr/>
        </p:nvGrpSpPr>
        <p:grpSpPr bwMode="auto">
          <a:xfrm>
            <a:off x="250825" y="1135063"/>
            <a:ext cx="11684000" cy="5722937"/>
            <a:chOff x="0" y="0"/>
            <a:chExt cx="7360" cy="3605"/>
          </a:xfrm>
        </p:grpSpPr>
        <p:pic>
          <p:nvPicPr>
            <p:cNvPr id="54277" name="Picture 4"/>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7360" cy="360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4278" name="Rectangle 5"/>
            <p:cNvSpPr>
              <a:spLocks/>
            </p:cNvSpPr>
            <p:nvPr/>
          </p:nvSpPr>
          <p:spPr bwMode="auto">
            <a:xfrm>
              <a:off x="23" y="17"/>
              <a:ext cx="5592" cy="272"/>
            </a:xfrm>
            <a:prstGeom prst="rect">
              <a:avLst/>
            </a:prstGeom>
            <a:solidFill>
              <a:srgbClr val="000000"/>
            </a:solidFill>
            <a:ln w="9525">
              <a:solidFill>
                <a:schemeClr val="tx1"/>
              </a:solidFill>
              <a:round/>
              <a:headEnd/>
              <a:tailEnd/>
            </a:ln>
          </p:spPr>
          <p:txBody>
            <a:bodyPr lIns="0" tIns="0" rIns="0" bIns="0"/>
            <a:lstStyle/>
            <a:p>
              <a:endParaRPr lang="en-US"/>
            </a:p>
          </p:txBody>
        </p:sp>
        <p:sp>
          <p:nvSpPr>
            <p:cNvPr id="54279" name="Rectangle 6"/>
            <p:cNvSpPr>
              <a:spLocks/>
            </p:cNvSpPr>
            <p:nvPr/>
          </p:nvSpPr>
          <p:spPr bwMode="auto">
            <a:xfrm>
              <a:off x="223" y="9"/>
              <a:ext cx="479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zh-CN" altLang="en-US" dirty="0">
                  <a:solidFill>
                    <a:srgbClr val="FFFFFF"/>
                  </a:solidFill>
                  <a:ea typeface="宋体" charset="0"/>
                  <a:cs typeface="宋体" charset="0"/>
                </a:rPr>
                <a:t>释经讲道不是。。。                            释经讲道是。。。</a:t>
              </a:r>
            </a:p>
          </p:txBody>
        </p:sp>
      </p:grpSp>
    </p:spTree>
    <p:extLst>
      <p:ext uri="{BB962C8B-B14F-4D97-AF65-F5344CB8AC3E}">
        <p14:creationId xmlns:p14="http://schemas.microsoft.com/office/powerpoint/2010/main" val="350059963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Rectangle 2"/>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sp>
        <p:nvSpPr>
          <p:cNvPr id="56323" name="Rectangle 3"/>
          <p:cNvSpPr>
            <a:spLocks/>
          </p:cNvSpPr>
          <p:nvPr/>
        </p:nvSpPr>
        <p:spPr bwMode="auto">
          <a:xfrm>
            <a:off x="444500" y="508000"/>
            <a:ext cx="5918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r>
              <a:rPr lang="zh-CN" altLang="en-US" sz="7200" dirty="0">
                <a:solidFill>
                  <a:srgbClr val="FFFFFF"/>
                </a:solidFill>
                <a:latin typeface="Arial Bold" charset="0"/>
                <a:ea typeface="宋体" charset="0"/>
                <a:cs typeface="宋体" charset="0"/>
                <a:sym typeface="Arial Bold" charset="0"/>
              </a:rPr>
              <a:t>为何释经讲道那么重要</a:t>
            </a:r>
          </a:p>
        </p:txBody>
      </p:sp>
    </p:spTree>
    <p:extLst>
      <p:ext uri="{BB962C8B-B14F-4D97-AF65-F5344CB8AC3E}">
        <p14:creationId xmlns:p14="http://schemas.microsoft.com/office/powerpoint/2010/main" val="343603890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52400" y="428625"/>
            <a:ext cx="5689600" cy="1549400"/>
          </a:xfrm>
        </p:spPr>
        <p:txBody>
          <a:bodyPr rIns="132080"/>
          <a:lstStyle/>
          <a:p>
            <a:pPr indent="0" eaLnBrk="1" hangingPunct="1">
              <a:defRPr/>
            </a:pPr>
            <a:r>
              <a:rPr lang="en-US" altLang="zh-CN" sz="3600" dirty="0" smtClean="0">
                <a:solidFill>
                  <a:schemeClr val="bg1"/>
                </a:solidFill>
                <a:latin typeface="Arial Bold" charset="0"/>
                <a:sym typeface="Arial Bold" charset="0"/>
              </a:rPr>
              <a:t>A. </a:t>
            </a:r>
            <a:r>
              <a:rPr lang="zh-CN" altLang="en-US" sz="3600" dirty="0" smtClean="0">
                <a:solidFill>
                  <a:schemeClr val="bg1"/>
                </a:solidFill>
                <a:latin typeface="Arial Bold" charset="0"/>
                <a:sym typeface="Arial Bold" charset="0"/>
              </a:rPr>
              <a:t>释经讲道是透过</a:t>
            </a:r>
            <a:r>
              <a:rPr lang="zh-CN" altLang="en-US" sz="3600" dirty="0" smtClean="0">
                <a:solidFill>
                  <a:srgbClr val="FFFF00"/>
                </a:solidFill>
                <a:latin typeface="Arial Bold" charset="0"/>
                <a:ea typeface="ヒラギノ角ゴ ProN W6" charset="0"/>
                <a:cs typeface="ヒラギノ角ゴ ProN W6" charset="0"/>
                <a:sym typeface="Arial Bold" charset="0"/>
              </a:rPr>
              <a:t>无误的经文</a:t>
            </a:r>
            <a:r>
              <a:rPr lang="zh-CN" altLang="en-US" sz="3600" dirty="0" smtClean="0">
                <a:solidFill>
                  <a:schemeClr val="bg1"/>
                </a:solidFill>
                <a:latin typeface="Arial Bold" charset="0"/>
                <a:sym typeface="Arial Bold" charset="0"/>
              </a:rPr>
              <a:t>让神的旨意展示在</a:t>
            </a:r>
            <a:endParaRPr lang="zh-CN" altLang="en-US" sz="3600" dirty="0" smtClean="0">
              <a:solidFill>
                <a:schemeClr val="bg1"/>
              </a:solidFill>
              <a:latin typeface="Arial Bold" charset="0"/>
              <a:ea typeface="ヒラギノ角ゴ ProN W6" charset="0"/>
              <a:cs typeface="ヒラギノ角ゴ ProN W6" charset="0"/>
              <a:sym typeface="Arial Bold" charset="0"/>
            </a:endParaRPr>
          </a:p>
        </p:txBody>
      </p:sp>
      <p:pic>
        <p:nvPicPr>
          <p:cNvPr id="57347"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905000"/>
            <a:ext cx="3657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3"/>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sp>
        <p:nvSpPr>
          <p:cNvPr id="23556" name="Rectangle 4"/>
          <p:cNvSpPr>
            <a:spLocks/>
          </p:cNvSpPr>
          <p:nvPr/>
        </p:nvSpPr>
        <p:spPr bwMode="auto">
          <a:xfrm>
            <a:off x="455613" y="2590800"/>
            <a:ext cx="458628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82588" indent="-342900">
              <a:spcBef>
                <a:spcPts val="738"/>
              </a:spcBef>
              <a:buClr>
                <a:srgbClr val="FFFFFF"/>
              </a:buClr>
              <a:buSzPct val="100000"/>
              <a:buFont typeface="Arial" charset="0"/>
              <a:buChar char="•"/>
            </a:pPr>
            <a:r>
              <a:rPr lang="zh-CN" altLang="en-US" sz="3200">
                <a:solidFill>
                  <a:srgbClr val="FFFFFF"/>
                </a:solidFill>
                <a:latin typeface="Arial Bold" charset="0"/>
                <a:ea typeface="ヒラギノ角ゴ ProN W6" charset="0"/>
                <a:cs typeface="ヒラギノ角ゴ ProN W6" charset="0"/>
                <a:sym typeface="Arial Bold" charset="0"/>
              </a:rPr>
              <a:t>个人灵修</a:t>
            </a:r>
          </a:p>
          <a:p>
            <a:pPr marL="382588" indent="-342900">
              <a:spcBef>
                <a:spcPts val="738"/>
              </a:spcBef>
              <a:buClr>
                <a:srgbClr val="FFFFFF"/>
              </a:buClr>
              <a:buSzPct val="100000"/>
              <a:buFont typeface="Arial" charset="0"/>
              <a:buChar char="•"/>
            </a:pPr>
            <a:r>
              <a:rPr lang="zh-CN" altLang="en-US" sz="3200">
                <a:solidFill>
                  <a:srgbClr val="FFFFFF"/>
                </a:solidFill>
                <a:latin typeface="Arial Bold" charset="0"/>
                <a:ea typeface="ヒラギノ角ゴ ProN W6" charset="0"/>
                <a:cs typeface="ヒラギノ角ゴ ProN W6" charset="0"/>
                <a:sym typeface="Arial Bold" charset="0"/>
              </a:rPr>
              <a:t>我们的家庭</a:t>
            </a:r>
          </a:p>
          <a:p>
            <a:pPr marL="382588" indent="-342900">
              <a:spcBef>
                <a:spcPts val="738"/>
              </a:spcBef>
              <a:buClr>
                <a:srgbClr val="FFFFFF"/>
              </a:buClr>
              <a:buSzPct val="100000"/>
              <a:buFont typeface="Arial" charset="0"/>
              <a:buChar char="•"/>
            </a:pPr>
            <a:r>
              <a:rPr lang="zh-CN" altLang="en-US" sz="3200">
                <a:solidFill>
                  <a:srgbClr val="FFFFFF"/>
                </a:solidFill>
                <a:latin typeface="Arial Bold" charset="0"/>
                <a:ea typeface="ヒラギノ角ゴ ProN W6" charset="0"/>
                <a:cs typeface="ヒラギノ角ゴ ProN W6" charset="0"/>
                <a:sym typeface="Arial Bold" charset="0"/>
              </a:rPr>
              <a:t>我们的工作</a:t>
            </a:r>
          </a:p>
          <a:p>
            <a:pPr marL="382588" indent="-342900">
              <a:spcBef>
                <a:spcPts val="738"/>
              </a:spcBef>
              <a:buClr>
                <a:srgbClr val="FFFFFF"/>
              </a:buClr>
              <a:buSzPct val="100000"/>
              <a:buFont typeface="Arial" charset="0"/>
              <a:buChar char="•"/>
            </a:pPr>
            <a:r>
              <a:rPr lang="zh-CN" altLang="en-US" sz="3200">
                <a:solidFill>
                  <a:srgbClr val="FFFFFF"/>
                </a:solidFill>
                <a:latin typeface="Arial Bold" charset="0"/>
                <a:ea typeface="ヒラギノ角ゴ ProN W6" charset="0"/>
                <a:cs typeface="ヒラギノ角ゴ ProN W6" charset="0"/>
                <a:sym typeface="Arial Bold" charset="0"/>
              </a:rPr>
              <a:t>我们的圣经研读 </a:t>
            </a:r>
            <a:r>
              <a:rPr lang="en-US" altLang="zh-CN" sz="3200">
                <a:solidFill>
                  <a:srgbClr val="FFFFFF"/>
                </a:solidFill>
                <a:latin typeface="Arial Bold" charset="0"/>
                <a:ea typeface="ヒラギノ角ゴ ProN W6" charset="0"/>
                <a:cs typeface="ヒラギノ角ゴ ProN W6" charset="0"/>
                <a:sym typeface="Arial Bold" charset="0"/>
              </a:rPr>
              <a:t>(</a:t>
            </a:r>
            <a:r>
              <a:rPr lang="zh-CN" altLang="en-US" sz="3200">
                <a:solidFill>
                  <a:srgbClr val="FFFFFF"/>
                </a:solidFill>
                <a:latin typeface="Arial Bold" charset="0"/>
                <a:ea typeface="ヒラギノ角ゴ ProN W6" charset="0"/>
                <a:cs typeface="ヒラギノ角ゴ ProN W6" charset="0"/>
                <a:sym typeface="Arial Bold" charset="0"/>
              </a:rPr>
              <a:t>包括现在</a:t>
            </a:r>
            <a:r>
              <a:rPr lang="en-US" altLang="zh-CN" sz="3200">
                <a:solidFill>
                  <a:srgbClr val="FFFFFF"/>
                </a:solidFill>
                <a:latin typeface="Arial Bold" charset="0"/>
                <a:ea typeface="ヒラギノ角ゴ ProN W6" charset="0"/>
                <a:cs typeface="ヒラギノ角ゴ ProN W6" charset="0"/>
                <a:sym typeface="Arial Bold" charset="0"/>
              </a:rPr>
              <a:t>)</a:t>
            </a:r>
          </a:p>
        </p:txBody>
      </p:sp>
    </p:spTree>
    <p:extLst>
      <p:ext uri="{BB962C8B-B14F-4D97-AF65-F5344CB8AC3E}">
        <p14:creationId xmlns:p14="http://schemas.microsoft.com/office/powerpoint/2010/main" val="22032128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p:cTn id="7" dur="1000" fill="hold"/>
                                        <p:tgtEl>
                                          <p:spTgt spid="2355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355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355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56">
                                            <p:txEl>
                                              <p:pRg st="1" end="1"/>
                                            </p:txEl>
                                          </p:spTgt>
                                        </p:tgtEl>
                                        <p:attrNameLst>
                                          <p:attrName>style.visibility</p:attrName>
                                        </p:attrNameLst>
                                      </p:cBhvr>
                                      <p:to>
                                        <p:strVal val="visible"/>
                                      </p:to>
                                    </p:set>
                                    <p:anim calcmode="lin" valueType="num">
                                      <p:cBhvr>
                                        <p:cTn id="15" dur="1000" fill="hold"/>
                                        <p:tgtEl>
                                          <p:spTgt spid="2355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355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355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5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56">
                                            <p:txEl>
                                              <p:pRg st="2" end="2"/>
                                            </p:txEl>
                                          </p:spTgt>
                                        </p:tgtEl>
                                        <p:attrNameLst>
                                          <p:attrName>style.visibility</p:attrName>
                                        </p:attrNameLst>
                                      </p:cBhvr>
                                      <p:to>
                                        <p:strVal val="visible"/>
                                      </p:to>
                                    </p:set>
                                    <p:anim calcmode="lin" valueType="num">
                                      <p:cBhvr>
                                        <p:cTn id="23" dur="1000" fill="hold"/>
                                        <p:tgtEl>
                                          <p:spTgt spid="2355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355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355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5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56">
                                            <p:txEl>
                                              <p:pRg st="3" end="3"/>
                                            </p:txEl>
                                          </p:spTgt>
                                        </p:tgtEl>
                                        <p:attrNameLst>
                                          <p:attrName>style.visibility</p:attrName>
                                        </p:attrNameLst>
                                      </p:cBhvr>
                                      <p:to>
                                        <p:strVal val="visible"/>
                                      </p:to>
                                    </p:set>
                                    <p:anim calcmode="lin" valueType="num">
                                      <p:cBhvr>
                                        <p:cTn id="31" dur="1000" fill="hold"/>
                                        <p:tgtEl>
                                          <p:spTgt spid="2355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355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355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5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0" y="287338"/>
            <a:ext cx="5321300" cy="1511300"/>
          </a:xfrm>
        </p:spPr>
        <p:txBody>
          <a:bodyPr rIns="132080"/>
          <a:lstStyle/>
          <a:p>
            <a:pPr indent="0" eaLnBrk="1" hangingPunct="1">
              <a:defRPr/>
            </a:pPr>
            <a:r>
              <a:rPr lang="en-US" altLang="zh-CN" sz="3600" dirty="0" smtClean="0">
                <a:solidFill>
                  <a:schemeClr val="bg1"/>
                </a:solidFill>
                <a:latin typeface="Arial Bold" charset="0"/>
                <a:sym typeface="Arial Bold" charset="0"/>
              </a:rPr>
              <a:t>B. </a:t>
            </a:r>
            <a:r>
              <a:rPr lang="zh-CN" altLang="en-US" sz="3600" dirty="0" smtClean="0">
                <a:solidFill>
                  <a:schemeClr val="bg1"/>
                </a:solidFill>
                <a:latin typeface="Arial Bold" charset="0"/>
                <a:sym typeface="Arial Bold" charset="0"/>
              </a:rPr>
              <a:t>释经讲道让圣灵选择</a:t>
            </a:r>
            <a:r>
              <a:rPr lang="zh-CN" altLang="en-US" sz="3600" dirty="0" smtClean="0">
                <a:solidFill>
                  <a:srgbClr val="FFFF00"/>
                </a:solidFill>
                <a:latin typeface="Arial Bold" charset="0"/>
                <a:sym typeface="Arial Bold" charset="0"/>
              </a:rPr>
              <a:t>处境</a:t>
            </a:r>
            <a:r>
              <a:rPr lang="zh-CN" altLang="en-US" sz="3600" dirty="0" smtClean="0">
                <a:solidFill>
                  <a:schemeClr val="bg1"/>
                </a:solidFill>
                <a:latin typeface="Arial Bold" charset="0"/>
                <a:ea typeface="ヒラギノ角ゴ ProN W6" charset="0"/>
                <a:cs typeface="ヒラギノ角ゴ ProN W6" charset="0"/>
                <a:sym typeface="Arial Bold" charset="0"/>
              </a:rPr>
              <a:t>来教导神的话语</a:t>
            </a:r>
          </a:p>
        </p:txBody>
      </p:sp>
      <p:sp>
        <p:nvSpPr>
          <p:cNvPr id="25602" name="Rectangle 2"/>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pic>
        <p:nvPicPr>
          <p:cNvPr id="59396"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2057400"/>
            <a:ext cx="36734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4"/>
          <p:cNvSpPr>
            <a:spLocks/>
          </p:cNvSpPr>
          <p:nvPr/>
        </p:nvSpPr>
        <p:spPr bwMode="auto">
          <a:xfrm>
            <a:off x="161925" y="2286000"/>
            <a:ext cx="53213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82588" indent="-342900">
              <a:spcBef>
                <a:spcPts val="738"/>
              </a:spcBef>
              <a:buClr>
                <a:srgbClr val="FFFFFF"/>
              </a:buClr>
              <a:buSzPct val="100000"/>
              <a:buFont typeface="Arial" charset="0"/>
              <a:buChar char="•"/>
            </a:pPr>
            <a:r>
              <a:rPr lang="zh-CN" altLang="en-US" sz="3200" dirty="0">
                <a:solidFill>
                  <a:srgbClr val="FFFFFF"/>
                </a:solidFill>
                <a:latin typeface="Arial Bold" charset="0"/>
                <a:ea typeface="ヒラギノ角ゴ ProN W6" charset="0"/>
                <a:cs typeface="ヒラギノ角ゴ ProN W6" charset="0"/>
                <a:sym typeface="Arial Bold" charset="0"/>
              </a:rPr>
              <a:t>防止“断章取义”</a:t>
            </a:r>
          </a:p>
          <a:p>
            <a:pPr marL="382588" indent="-342900">
              <a:spcBef>
                <a:spcPts val="738"/>
              </a:spcBef>
              <a:buClr>
                <a:srgbClr val="FFFFFF"/>
              </a:buClr>
              <a:buSzPct val="100000"/>
              <a:buFont typeface="Arial" charset="0"/>
              <a:buChar char="•"/>
            </a:pPr>
            <a:endParaRPr lang="zh-CN" altLang="en-US" sz="3200" dirty="0">
              <a:solidFill>
                <a:srgbClr val="FFFFFF"/>
              </a:solidFill>
              <a:latin typeface="Arial Bold" charset="0"/>
              <a:ea typeface="ヒラギノ角ゴ ProN W6" charset="0"/>
              <a:cs typeface="ヒラギノ角ゴ ProN W6" charset="0"/>
              <a:sym typeface="Arial Bold" charset="0"/>
            </a:endParaRPr>
          </a:p>
          <a:p>
            <a:pPr marL="382588" indent="-342900">
              <a:spcBef>
                <a:spcPts val="738"/>
              </a:spcBef>
              <a:buClr>
                <a:srgbClr val="FFFFFF"/>
              </a:buClr>
              <a:buSzPct val="100000"/>
              <a:buFont typeface="Arial" charset="0"/>
              <a:buChar char="•"/>
            </a:pPr>
            <a:r>
              <a:rPr lang="zh-CN" altLang="en-US" sz="3200" dirty="0">
                <a:solidFill>
                  <a:srgbClr val="FFFFFF"/>
                </a:solidFill>
                <a:latin typeface="Arial Bold" charset="0"/>
                <a:ea typeface="ヒラギノ角ゴ ProN W6" charset="0"/>
                <a:cs typeface="ヒラギノ角ゴ ProN W6" charset="0"/>
                <a:sym typeface="Arial Bold" charset="0"/>
              </a:rPr>
              <a:t>防止不当</a:t>
            </a:r>
            <a:r>
              <a:rPr lang="en-US" altLang="zh-CN" sz="3200" dirty="0">
                <a:solidFill>
                  <a:srgbClr val="FFFFFF"/>
                </a:solidFill>
                <a:latin typeface="Arial Bold" charset="0"/>
                <a:ea typeface="ヒラギノ角ゴ ProN W6" charset="0"/>
                <a:cs typeface="ヒラギノ角ゴ ProN W6" charset="0"/>
                <a:sym typeface="Arial Bold" charset="0"/>
              </a:rPr>
              <a:t>“</a:t>
            </a:r>
            <a:r>
              <a:rPr lang="zh-CN" altLang="en-US" sz="3200" dirty="0">
                <a:solidFill>
                  <a:srgbClr val="FFFFFF"/>
                </a:solidFill>
                <a:latin typeface="Arial Bold" charset="0"/>
                <a:ea typeface="ヒラギノ角ゴ ProN W6" charset="0"/>
                <a:cs typeface="ヒラギノ角ゴ ProN W6" charset="0"/>
                <a:sym typeface="Arial Bold" charset="0"/>
              </a:rPr>
              <a:t>原则化</a:t>
            </a:r>
            <a:r>
              <a:rPr lang="en-US" altLang="zh-CN" sz="3200" dirty="0">
                <a:solidFill>
                  <a:srgbClr val="FFFFFF"/>
                </a:solidFill>
                <a:latin typeface="Arial Bold" charset="0"/>
                <a:ea typeface="ヒラギノ角ゴ ProN W6" charset="0"/>
                <a:cs typeface="ヒラギノ角ゴ ProN W6" charset="0"/>
                <a:sym typeface="Arial Bold" charset="0"/>
              </a:rPr>
              <a:t>"</a:t>
            </a:r>
          </a:p>
        </p:txBody>
      </p:sp>
    </p:spTree>
    <p:extLst>
      <p:ext uri="{BB962C8B-B14F-4D97-AF65-F5344CB8AC3E}">
        <p14:creationId xmlns:p14="http://schemas.microsoft.com/office/powerpoint/2010/main" val="38955769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152400" y="427038"/>
            <a:ext cx="8686800" cy="1554162"/>
          </a:xfrm>
        </p:spPr>
        <p:txBody>
          <a:bodyPr rIns="132080"/>
          <a:lstStyle/>
          <a:p>
            <a:pPr indent="0" eaLnBrk="1" hangingPunct="1">
              <a:defRPr/>
            </a:pPr>
            <a:r>
              <a:rPr lang="en-US" altLang="zh-CN" sz="3600" dirty="0" smtClean="0">
                <a:solidFill>
                  <a:schemeClr val="bg1"/>
                </a:solidFill>
                <a:latin typeface="Arial Bold" charset="0"/>
                <a:sym typeface="Arial Bold" charset="0"/>
              </a:rPr>
              <a:t>C. </a:t>
            </a:r>
            <a:r>
              <a:rPr lang="zh-CN" altLang="en-US" sz="3600" dirty="0" smtClean="0">
                <a:solidFill>
                  <a:schemeClr val="bg1"/>
                </a:solidFill>
                <a:latin typeface="Arial Bold" charset="0"/>
                <a:sym typeface="Arial Bold" charset="0"/>
              </a:rPr>
              <a:t>释经讲道有内在的</a:t>
            </a:r>
            <a:r>
              <a:rPr lang="zh-CN" altLang="en-US" sz="3600" dirty="0" smtClean="0">
                <a:solidFill>
                  <a:srgbClr val="FFFF00"/>
                </a:solidFill>
                <a:latin typeface="Arial Bold" charset="0"/>
                <a:ea typeface="ヒラギノ角ゴ ProN W6" charset="0"/>
                <a:cs typeface="ヒラギノ角ゴ ProN W6" charset="0"/>
                <a:sym typeface="Arial Bold" charset="0"/>
              </a:rPr>
              <a:t>权威</a:t>
            </a:r>
            <a:r>
              <a:rPr lang="zh-CN" altLang="en-US" sz="3600" dirty="0" smtClean="0">
                <a:solidFill>
                  <a:schemeClr val="bg1"/>
                </a:solidFill>
                <a:latin typeface="Arial Bold" charset="0"/>
                <a:ea typeface="ヒラギノ角ゴ ProN W6" charset="0"/>
                <a:cs typeface="ヒラギノ角ゴ ProN W6" charset="0"/>
                <a:sym typeface="Arial Bold" charset="0"/>
              </a:rPr>
              <a:t>与</a:t>
            </a:r>
            <a:r>
              <a:rPr lang="zh-CN" altLang="en-US" sz="3600" dirty="0" smtClean="0">
                <a:solidFill>
                  <a:srgbClr val="FFFF00"/>
                </a:solidFill>
                <a:latin typeface="Arial Bold" charset="0"/>
                <a:ea typeface="ヒラギノ角ゴ ProN W6" charset="0"/>
                <a:cs typeface="ヒラギノ角ゴ ProN W6" charset="0"/>
                <a:sym typeface="Arial Bold" charset="0"/>
              </a:rPr>
              <a:t>能力</a:t>
            </a:r>
            <a:r>
              <a:rPr lang="zh-CN" altLang="en-US" sz="3600" dirty="0" smtClean="0">
                <a:solidFill>
                  <a:schemeClr val="bg1"/>
                </a:solidFill>
                <a:latin typeface="Arial Bold" charset="0"/>
                <a:ea typeface="ヒラギノ角ゴ ProN W6" charset="0"/>
                <a:cs typeface="ヒラギノ角ゴ ProN W6" charset="0"/>
                <a:sym typeface="Arial Bold" charset="0"/>
              </a:rPr>
              <a:t/>
            </a:r>
            <a:br>
              <a:rPr lang="zh-CN" altLang="en-US" sz="3600" dirty="0" smtClean="0">
                <a:solidFill>
                  <a:schemeClr val="bg1"/>
                </a:solidFill>
                <a:latin typeface="Arial Bold" charset="0"/>
                <a:ea typeface="ヒラギノ角ゴ ProN W6" charset="0"/>
                <a:cs typeface="ヒラギノ角ゴ ProN W6" charset="0"/>
                <a:sym typeface="Arial Bold" charset="0"/>
              </a:rPr>
            </a:br>
            <a:endParaRPr lang="zh-CN" altLang="en-US" sz="3600" dirty="0" smtClean="0">
              <a:solidFill>
                <a:schemeClr val="bg1"/>
              </a:solidFill>
              <a:latin typeface="Arial Bold" charset="0"/>
              <a:ea typeface="ヒラギノ角ゴ ProN W6" charset="0"/>
              <a:cs typeface="ヒラギノ角ゴ ProN W6" charset="0"/>
              <a:sym typeface="Arial Bold" charset="0"/>
            </a:endParaRPr>
          </a:p>
        </p:txBody>
      </p:sp>
      <p:sp>
        <p:nvSpPr>
          <p:cNvPr id="27650" name="Rectangle 2"/>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pic>
        <p:nvPicPr>
          <p:cNvPr id="61444" name="Picture 3"/>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1905000"/>
            <a:ext cx="6567488"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275249"/>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409" y="620712"/>
            <a:ext cx="9193213"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3" name="Group 3"/>
          <p:cNvGrpSpPr>
            <a:grpSpLocks/>
          </p:cNvGrpSpPr>
          <p:nvPr/>
        </p:nvGrpSpPr>
        <p:grpSpPr bwMode="auto">
          <a:xfrm>
            <a:off x="611188" y="908050"/>
            <a:ext cx="7993062" cy="3429000"/>
            <a:chOff x="611560" y="908720"/>
            <a:chExt cx="7992888" cy="3427668"/>
          </a:xfrm>
        </p:grpSpPr>
        <p:sp>
          <p:nvSpPr>
            <p:cNvPr id="81934" name="Oval 2"/>
            <p:cNvSpPr>
              <a:spLocks noChangeArrowheads="1"/>
            </p:cNvSpPr>
            <p:nvPr/>
          </p:nvSpPr>
          <p:spPr bwMode="auto">
            <a:xfrm>
              <a:off x="755576" y="1700808"/>
              <a:ext cx="1440160" cy="7920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mtClean="0">
                <a:ea typeface="ＭＳ Ｐゴシック" charset="0"/>
                <a:cs typeface="ＭＳ Ｐゴシック" charset="0"/>
              </a:endParaRPr>
            </a:p>
          </p:txBody>
        </p:sp>
        <p:sp>
          <p:nvSpPr>
            <p:cNvPr id="81935" name="Oval 6"/>
            <p:cNvSpPr>
              <a:spLocks noChangeArrowheads="1"/>
            </p:cNvSpPr>
            <p:nvPr/>
          </p:nvSpPr>
          <p:spPr bwMode="auto">
            <a:xfrm>
              <a:off x="3203848" y="908720"/>
              <a:ext cx="1656184" cy="7920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mtClean="0">
                <a:ea typeface="ＭＳ Ｐゴシック" charset="0"/>
                <a:cs typeface="ＭＳ Ｐゴシック" charset="0"/>
              </a:endParaRPr>
            </a:p>
          </p:txBody>
        </p:sp>
        <p:sp>
          <p:nvSpPr>
            <p:cNvPr id="81936" name="Oval 7"/>
            <p:cNvSpPr>
              <a:spLocks noChangeArrowheads="1"/>
            </p:cNvSpPr>
            <p:nvPr/>
          </p:nvSpPr>
          <p:spPr bwMode="auto">
            <a:xfrm>
              <a:off x="611560" y="3212976"/>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mtClean="0">
                <a:ea typeface="ＭＳ Ｐゴシック" charset="0"/>
                <a:cs typeface="ＭＳ Ｐゴシック" charset="0"/>
              </a:endParaRPr>
            </a:p>
          </p:txBody>
        </p:sp>
        <p:sp>
          <p:nvSpPr>
            <p:cNvPr id="81937" name="Oval 8"/>
            <p:cNvSpPr>
              <a:spLocks noChangeArrowheads="1"/>
            </p:cNvSpPr>
            <p:nvPr/>
          </p:nvSpPr>
          <p:spPr bwMode="auto">
            <a:xfrm>
              <a:off x="5076056" y="1772816"/>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mtClean="0">
                <a:ea typeface="ＭＳ Ｐゴシック" charset="0"/>
                <a:cs typeface="ＭＳ Ｐゴシック" charset="0"/>
              </a:endParaRPr>
            </a:p>
          </p:txBody>
        </p:sp>
        <p:sp>
          <p:nvSpPr>
            <p:cNvPr id="81938" name="Oval 9"/>
            <p:cNvSpPr>
              <a:spLocks noChangeArrowheads="1"/>
            </p:cNvSpPr>
            <p:nvPr/>
          </p:nvSpPr>
          <p:spPr bwMode="auto">
            <a:xfrm>
              <a:off x="7164288" y="2204864"/>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mtClean="0">
                <a:ea typeface="ＭＳ Ｐゴシック" charset="0"/>
                <a:cs typeface="ＭＳ Ｐゴシック" charset="0"/>
              </a:endParaRPr>
            </a:p>
          </p:txBody>
        </p:sp>
        <p:sp>
          <p:nvSpPr>
            <p:cNvPr id="81939" name="Oval 10"/>
            <p:cNvSpPr>
              <a:spLocks noChangeArrowheads="1"/>
            </p:cNvSpPr>
            <p:nvPr/>
          </p:nvSpPr>
          <p:spPr bwMode="auto">
            <a:xfrm>
              <a:off x="7092280" y="3501008"/>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mtClean="0">
                <a:ea typeface="ＭＳ Ｐゴシック" charset="0"/>
                <a:cs typeface="ＭＳ Ｐゴシック" charset="0"/>
              </a:endParaRPr>
            </a:p>
          </p:txBody>
        </p:sp>
        <p:sp>
          <p:nvSpPr>
            <p:cNvPr id="81940" name="Oval 11"/>
            <p:cNvSpPr>
              <a:spLocks noChangeArrowheads="1"/>
            </p:cNvSpPr>
            <p:nvPr/>
          </p:nvSpPr>
          <p:spPr bwMode="auto">
            <a:xfrm>
              <a:off x="5076056" y="3140968"/>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mtClean="0">
                <a:ea typeface="ＭＳ Ｐゴシック" charset="0"/>
                <a:cs typeface="ＭＳ Ｐゴシック" charset="0"/>
              </a:endParaRPr>
            </a:p>
          </p:txBody>
        </p:sp>
        <p:sp>
          <p:nvSpPr>
            <p:cNvPr id="81941" name="Oval 12"/>
            <p:cNvSpPr>
              <a:spLocks noChangeArrowheads="1"/>
            </p:cNvSpPr>
            <p:nvPr/>
          </p:nvSpPr>
          <p:spPr bwMode="auto">
            <a:xfrm rot="-210482">
              <a:off x="2483768" y="2348880"/>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mtClean="0">
                <a:ea typeface="ＭＳ Ｐゴシック" charset="0"/>
                <a:cs typeface="ＭＳ Ｐゴシック" charset="0"/>
              </a:endParaRPr>
            </a:p>
          </p:txBody>
        </p:sp>
        <p:sp>
          <p:nvSpPr>
            <p:cNvPr id="81942" name="Oval 13"/>
            <p:cNvSpPr>
              <a:spLocks noChangeArrowheads="1"/>
            </p:cNvSpPr>
            <p:nvPr/>
          </p:nvSpPr>
          <p:spPr bwMode="auto">
            <a:xfrm rot="-210482">
              <a:off x="2147465" y="3716159"/>
              <a:ext cx="1440160" cy="6202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mtClean="0">
                <a:ea typeface="ＭＳ Ｐゴシック" charset="0"/>
                <a:cs typeface="ＭＳ Ｐゴシック" charset="0"/>
              </a:endParaRPr>
            </a:p>
          </p:txBody>
        </p:sp>
      </p:grpSp>
      <p:sp>
        <p:nvSpPr>
          <p:cNvPr id="81924" name="Rectangle 2"/>
          <p:cNvSpPr>
            <a:spLocks noGrp="1" noChangeArrowheads="1"/>
          </p:cNvSpPr>
          <p:nvPr>
            <p:ph type="title"/>
          </p:nvPr>
        </p:nvSpPr>
        <p:spPr>
          <a:xfrm>
            <a:off x="0" y="0"/>
            <a:ext cx="9144000" cy="620713"/>
          </a:xfrm>
        </p:spPr>
        <p:txBody>
          <a:bodyPr/>
          <a:lstStyle/>
          <a:p>
            <a:pPr eaLnBrk="1" hangingPunct="1"/>
            <a:r>
              <a:rPr lang="zh-CN" altLang="en-US" sz="3600" b="1" dirty="0" smtClean="0">
                <a:solidFill>
                  <a:schemeClr val="bg1"/>
                </a:solidFill>
                <a:latin typeface="Arial" charset="0"/>
                <a:ea typeface="Osaka" charset="0"/>
                <a:cs typeface="Osaka" charset="0"/>
              </a:rPr>
              <a:t>我们如何理解这漫画？</a:t>
            </a:r>
            <a:endParaRPr lang="en-US" sz="4000" dirty="0">
              <a:solidFill>
                <a:schemeClr val="bg1"/>
              </a:solidFill>
              <a:latin typeface="Arial" charset="0"/>
              <a:ea typeface="Osaka" charset="0"/>
              <a:cs typeface="Osaka" charset="0"/>
            </a:endParaRPr>
          </a:p>
        </p:txBody>
      </p:sp>
      <p:sp>
        <p:nvSpPr>
          <p:cNvPr id="6" name="TextBox 5"/>
          <p:cNvSpPr txBox="1">
            <a:spLocks noChangeArrowheads="1"/>
          </p:cNvSpPr>
          <p:nvPr/>
        </p:nvSpPr>
        <p:spPr bwMode="auto">
          <a:xfrm>
            <a:off x="611188" y="1700213"/>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b="1" dirty="0" smtClean="0">
                <a:solidFill>
                  <a:srgbClr val="000000"/>
                </a:solidFill>
                <a:latin typeface="Arial Rounded MT Bold" charset="0"/>
                <a:cs typeface="Arial Rounded MT Bold" charset="0"/>
              </a:rPr>
              <a:t>辅导我</a:t>
            </a:r>
            <a:r>
              <a:rPr lang="en-US" b="1" dirty="0" smtClean="0">
                <a:solidFill>
                  <a:srgbClr val="000000"/>
                </a:solidFill>
                <a:latin typeface="Arial Rounded MT Bold" charset="0"/>
                <a:cs typeface="Arial Rounded MT Bold" charset="0"/>
              </a:rPr>
              <a:t>!</a:t>
            </a:r>
          </a:p>
        </p:txBody>
      </p:sp>
      <p:sp>
        <p:nvSpPr>
          <p:cNvPr id="18" name="TextBox 17"/>
          <p:cNvSpPr txBox="1">
            <a:spLocks noChangeArrowheads="1"/>
          </p:cNvSpPr>
          <p:nvPr/>
        </p:nvSpPr>
        <p:spPr bwMode="auto">
          <a:xfrm>
            <a:off x="3132138" y="1022350"/>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b="1" dirty="0" smtClean="0">
                <a:solidFill>
                  <a:srgbClr val="000000"/>
                </a:solidFill>
                <a:latin typeface="Arial Rounded MT Bold" charset="0"/>
                <a:cs typeface="Arial Rounded MT Bold" charset="0"/>
              </a:rPr>
              <a:t>喂我</a:t>
            </a:r>
            <a:r>
              <a:rPr lang="en-US" b="1" dirty="0" smtClean="0">
                <a:solidFill>
                  <a:srgbClr val="000000"/>
                </a:solidFill>
                <a:latin typeface="Arial Rounded MT Bold" charset="0"/>
                <a:cs typeface="Arial Rounded MT Bold" charset="0"/>
              </a:rPr>
              <a:t>!</a:t>
            </a:r>
          </a:p>
        </p:txBody>
      </p:sp>
      <p:sp>
        <p:nvSpPr>
          <p:cNvPr id="19" name="TextBox 18"/>
          <p:cNvSpPr txBox="1">
            <a:spLocks noChangeArrowheads="1"/>
          </p:cNvSpPr>
          <p:nvPr/>
        </p:nvSpPr>
        <p:spPr bwMode="auto">
          <a:xfrm rot="-303120">
            <a:off x="2484438" y="2461567"/>
            <a:ext cx="172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dirty="0">
                <a:solidFill>
                  <a:srgbClr val="000000"/>
                </a:solidFill>
              </a:rPr>
              <a:t>挑战我</a:t>
            </a:r>
            <a:r>
              <a:rPr lang="en-US" b="1" dirty="0" smtClean="0">
                <a:solidFill>
                  <a:srgbClr val="000000"/>
                </a:solidFill>
                <a:latin typeface="Arial Rounded MT Bold" charset="0"/>
                <a:cs typeface="Arial Rounded MT Bold" charset="0"/>
              </a:rPr>
              <a:t>!</a:t>
            </a:r>
          </a:p>
        </p:txBody>
      </p:sp>
      <p:sp>
        <p:nvSpPr>
          <p:cNvPr id="20" name="TextBox 19"/>
          <p:cNvSpPr txBox="1">
            <a:spLocks noChangeArrowheads="1"/>
          </p:cNvSpPr>
          <p:nvPr/>
        </p:nvSpPr>
        <p:spPr bwMode="auto">
          <a:xfrm>
            <a:off x="5003800" y="1844675"/>
            <a:ext cx="1728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b="1" dirty="0" smtClean="0">
                <a:solidFill>
                  <a:srgbClr val="000000"/>
                </a:solidFill>
                <a:latin typeface="Arial Rounded MT Bold" charset="0"/>
                <a:cs typeface="Arial Rounded MT Bold" charset="0"/>
              </a:rPr>
              <a:t>看望我</a:t>
            </a:r>
            <a:r>
              <a:rPr lang="en-US" b="1" dirty="0" smtClean="0">
                <a:solidFill>
                  <a:srgbClr val="000000"/>
                </a:solidFill>
                <a:latin typeface="Arial Rounded MT Bold" charset="0"/>
                <a:cs typeface="Arial Rounded MT Bold" charset="0"/>
              </a:rPr>
              <a:t>!</a:t>
            </a:r>
          </a:p>
        </p:txBody>
      </p:sp>
      <p:sp>
        <p:nvSpPr>
          <p:cNvPr id="21" name="TextBox 20"/>
          <p:cNvSpPr txBox="1">
            <a:spLocks noChangeArrowheads="1"/>
          </p:cNvSpPr>
          <p:nvPr/>
        </p:nvSpPr>
        <p:spPr bwMode="auto">
          <a:xfrm>
            <a:off x="7164388" y="2165350"/>
            <a:ext cx="17287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sz="1800"/>
            </a:pPr>
            <a:r>
              <a:rPr lang="zh-CN" altLang="en-US" sz="1800" b="1" dirty="0">
                <a:solidFill>
                  <a:srgbClr val="000000"/>
                </a:solidFill>
                <a:latin typeface="Arial Rounded MT Bold"/>
                <a:ea typeface="Arial Rounded MT Bold"/>
                <a:cs typeface="Arial Rounded MT Bold"/>
                <a:sym typeface="Arial Rounded MT Bold"/>
              </a:rPr>
              <a:t>使我成为</a:t>
            </a:r>
          </a:p>
          <a:p>
            <a:pPr algn="ctr">
              <a:defRPr sz="1800"/>
            </a:pPr>
            <a:r>
              <a:rPr lang="zh-CN" altLang="en-US" sz="1800" b="1" dirty="0">
                <a:solidFill>
                  <a:srgbClr val="000000"/>
                </a:solidFill>
                <a:latin typeface="Arial Rounded MT Bold"/>
                <a:ea typeface="Arial Rounded MT Bold"/>
                <a:cs typeface="Arial Rounded MT Bold"/>
                <a:sym typeface="Arial Rounded MT Bold"/>
              </a:rPr>
              <a:t>门</a:t>
            </a:r>
            <a:r>
              <a:rPr lang="zh-CN" altLang="en-US" sz="1800" b="1" dirty="0" smtClean="0">
                <a:solidFill>
                  <a:srgbClr val="000000"/>
                </a:solidFill>
                <a:latin typeface="Arial Rounded MT Bold"/>
                <a:ea typeface="Arial Rounded MT Bold"/>
                <a:cs typeface="Arial Rounded MT Bold"/>
                <a:sym typeface="Arial Rounded MT Bold"/>
              </a:rPr>
              <a:t>徒</a:t>
            </a:r>
            <a:r>
              <a:rPr lang="en-US" sz="1800" b="1" dirty="0" smtClean="0">
                <a:solidFill>
                  <a:srgbClr val="000000"/>
                </a:solidFill>
                <a:latin typeface="Arial Rounded MT Bold" charset="0"/>
                <a:cs typeface="Arial Rounded MT Bold" charset="0"/>
              </a:rPr>
              <a:t>!</a:t>
            </a:r>
          </a:p>
        </p:txBody>
      </p:sp>
      <p:sp>
        <p:nvSpPr>
          <p:cNvPr id="22" name="TextBox 21"/>
          <p:cNvSpPr txBox="1">
            <a:spLocks noChangeArrowheads="1"/>
          </p:cNvSpPr>
          <p:nvPr/>
        </p:nvSpPr>
        <p:spPr bwMode="auto">
          <a:xfrm rot="-303120">
            <a:off x="500063" y="3328342"/>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dirty="0">
                <a:solidFill>
                  <a:srgbClr val="000000"/>
                </a:solidFill>
              </a:rPr>
              <a:t>幽默我</a:t>
            </a:r>
            <a:r>
              <a:rPr lang="en-US" b="1" dirty="0" smtClean="0">
                <a:solidFill>
                  <a:srgbClr val="000000"/>
                </a:solidFill>
                <a:latin typeface="Arial Rounded MT Bold" charset="0"/>
                <a:cs typeface="Arial Rounded MT Bold" charset="0"/>
              </a:rPr>
              <a:t>!</a:t>
            </a:r>
          </a:p>
        </p:txBody>
      </p:sp>
      <p:sp>
        <p:nvSpPr>
          <p:cNvPr id="23" name="TextBox 22"/>
          <p:cNvSpPr txBox="1">
            <a:spLocks noChangeArrowheads="1"/>
          </p:cNvSpPr>
          <p:nvPr/>
        </p:nvSpPr>
        <p:spPr bwMode="auto">
          <a:xfrm rot="-303120">
            <a:off x="1941513" y="3760788"/>
            <a:ext cx="172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b="1" dirty="0">
                <a:solidFill>
                  <a:srgbClr val="000000"/>
                </a:solidFill>
              </a:rPr>
              <a:t>爱</a:t>
            </a:r>
            <a:r>
              <a:rPr lang="zh-CN" altLang="en-US" dirty="0">
                <a:solidFill>
                  <a:srgbClr val="000000"/>
                </a:solidFill>
              </a:rPr>
              <a:t>我</a:t>
            </a:r>
            <a:r>
              <a:rPr lang="en-US" b="1" dirty="0" smtClean="0">
                <a:solidFill>
                  <a:srgbClr val="000000"/>
                </a:solidFill>
                <a:latin typeface="Arial Rounded MT Bold" charset="0"/>
                <a:cs typeface="Arial Rounded MT Bold" charset="0"/>
              </a:rPr>
              <a:t>!</a:t>
            </a:r>
          </a:p>
        </p:txBody>
      </p:sp>
      <p:sp>
        <p:nvSpPr>
          <p:cNvPr id="24" name="TextBox 23"/>
          <p:cNvSpPr txBox="1">
            <a:spLocks noChangeArrowheads="1"/>
          </p:cNvSpPr>
          <p:nvPr/>
        </p:nvSpPr>
        <p:spPr bwMode="auto">
          <a:xfrm rot="-303120">
            <a:off x="5020655" y="3218972"/>
            <a:ext cx="178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dirty="0">
                <a:solidFill>
                  <a:srgbClr val="000000"/>
                </a:solidFill>
              </a:rPr>
              <a:t>鼓励我</a:t>
            </a:r>
            <a:r>
              <a:rPr lang="en-US" b="1" dirty="0" smtClean="0">
                <a:solidFill>
                  <a:srgbClr val="000000"/>
                </a:solidFill>
                <a:latin typeface="Arial Rounded MT Bold" charset="0"/>
                <a:cs typeface="Arial Rounded MT Bold" charset="0"/>
              </a:rPr>
              <a:t>!</a:t>
            </a:r>
          </a:p>
        </p:txBody>
      </p:sp>
      <p:sp>
        <p:nvSpPr>
          <p:cNvPr id="25" name="TextBox 24"/>
          <p:cNvSpPr txBox="1">
            <a:spLocks noChangeArrowheads="1"/>
          </p:cNvSpPr>
          <p:nvPr/>
        </p:nvSpPr>
        <p:spPr bwMode="auto">
          <a:xfrm>
            <a:off x="7048476" y="3685633"/>
            <a:ext cx="178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dirty="0">
                <a:solidFill>
                  <a:srgbClr val="000000"/>
                </a:solidFill>
              </a:rPr>
              <a:t>安慰我</a:t>
            </a:r>
            <a:r>
              <a:rPr lang="en-US" b="1" dirty="0" smtClean="0">
                <a:solidFill>
                  <a:srgbClr val="000000"/>
                </a:solidFill>
                <a:latin typeface="Arial Rounded MT Bold" charset="0"/>
                <a:cs typeface="Arial Rounded MT Bold" charset="0"/>
              </a:rPr>
              <a:t>!</a:t>
            </a:r>
          </a:p>
        </p:txBody>
      </p:sp>
    </p:spTree>
    <p:extLst>
      <p:ext uri="{BB962C8B-B14F-4D97-AF65-F5344CB8AC3E}">
        <p14:creationId xmlns:p14="http://schemas.microsoft.com/office/powerpoint/2010/main" val="309783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52400" y="427038"/>
            <a:ext cx="8686800" cy="1554162"/>
          </a:xfrm>
        </p:spPr>
        <p:txBody>
          <a:bodyPr rIns="132080"/>
          <a:lstStyle/>
          <a:p>
            <a:pPr indent="0" eaLnBrk="1" hangingPunct="1">
              <a:defRPr/>
            </a:pPr>
            <a:r>
              <a:rPr lang="en-US" altLang="zh-CN" sz="3600" dirty="0" smtClean="0">
                <a:solidFill>
                  <a:schemeClr val="bg1"/>
                </a:solidFill>
                <a:latin typeface="Arial Bold" charset="0"/>
                <a:sym typeface="Arial Bold" charset="0"/>
              </a:rPr>
              <a:t>D. </a:t>
            </a:r>
            <a:r>
              <a:rPr lang="zh-CN" altLang="en-US" sz="3600" dirty="0" smtClean="0">
                <a:solidFill>
                  <a:schemeClr val="bg1"/>
                </a:solidFill>
                <a:latin typeface="Arial Bold" charset="0"/>
                <a:sym typeface="Arial Bold" charset="0"/>
              </a:rPr>
              <a:t>释经讲道引导听众专注</a:t>
            </a:r>
            <a:r>
              <a:rPr lang="zh-CN" altLang="en-US" sz="3600" dirty="0" smtClean="0">
                <a:solidFill>
                  <a:srgbClr val="FFFF00"/>
                </a:solidFill>
                <a:latin typeface="Arial Bold" charset="0"/>
                <a:ea typeface="ヒラギノ角ゴ ProN W6" charset="0"/>
                <a:cs typeface="ヒラギノ角ゴ ProN W6" charset="0"/>
                <a:sym typeface="Arial Bold" charset="0"/>
              </a:rPr>
              <a:t>圣经</a:t>
            </a:r>
          </a:p>
        </p:txBody>
      </p:sp>
      <p:sp>
        <p:nvSpPr>
          <p:cNvPr id="29698" name="Rectangle 2"/>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pic>
        <p:nvPicPr>
          <p:cNvPr id="63492"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4041775"/>
            <a:ext cx="3429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3" name="Picture 4"/>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3752850"/>
            <a:ext cx="1943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707" name="Group 11"/>
          <p:cNvGrpSpPr>
            <a:grpSpLocks/>
          </p:cNvGrpSpPr>
          <p:nvPr/>
        </p:nvGrpSpPr>
        <p:grpSpPr bwMode="auto">
          <a:xfrm>
            <a:off x="3656013" y="2284413"/>
            <a:ext cx="1905000" cy="2152650"/>
            <a:chOff x="0" y="0"/>
            <a:chExt cx="1199" cy="1355"/>
          </a:xfrm>
        </p:grpSpPr>
        <p:sp>
          <p:nvSpPr>
            <p:cNvPr id="63510" name="AutoShape 5"/>
            <p:cNvSpPr>
              <a:spLocks/>
            </p:cNvSpPr>
            <p:nvPr/>
          </p:nvSpPr>
          <p:spPr bwMode="auto">
            <a:xfrm>
              <a:off x="0" y="0"/>
              <a:ext cx="1199" cy="1103"/>
            </a:xfrm>
            <a:custGeom>
              <a:avLst/>
              <a:gdLst>
                <a:gd name="T0" fmla="*/ 108 w 21264"/>
                <a:gd name="T1" fmla="*/ 367 h 20623"/>
                <a:gd name="T2" fmla="*/ 1 w 21264"/>
                <a:gd name="T3" fmla="*/ 533 h 20623"/>
                <a:gd name="T4" fmla="*/ 60 w 21264"/>
                <a:gd name="T5" fmla="*/ 649 h 20623"/>
                <a:gd name="T6" fmla="*/ 59 w 21264"/>
                <a:gd name="T7" fmla="*/ 647 h 20623"/>
                <a:gd name="T8" fmla="*/ 65 w 21264"/>
                <a:gd name="T9" fmla="*/ 861 h 20623"/>
                <a:gd name="T10" fmla="*/ 161 w 21264"/>
                <a:gd name="T11" fmla="*/ 900 h 20623"/>
                <a:gd name="T12" fmla="*/ 161 w 21264"/>
                <a:gd name="T13" fmla="*/ 901 h 20623"/>
                <a:gd name="T14" fmla="*/ 453 w 21264"/>
                <a:gd name="T15" fmla="*/ 1001 h 20623"/>
                <a:gd name="T16" fmla="*/ 457 w 21264"/>
                <a:gd name="T17" fmla="*/ 998 h 20623"/>
                <a:gd name="T18" fmla="*/ 457 w 21264"/>
                <a:gd name="T19" fmla="*/ 998 h 20623"/>
                <a:gd name="T20" fmla="*/ 717 w 21264"/>
                <a:gd name="T21" fmla="*/ 1063 h 20623"/>
                <a:gd name="T22" fmla="*/ 792 w 21264"/>
                <a:gd name="T23" fmla="*/ 936 h 20623"/>
                <a:gd name="T24" fmla="*/ 792 w 21264"/>
                <a:gd name="T25" fmla="*/ 937 h 20623"/>
                <a:gd name="T26" fmla="*/ 1013 w 21264"/>
                <a:gd name="T27" fmla="*/ 873 h 20623"/>
                <a:gd name="T28" fmla="*/ 1038 w 21264"/>
                <a:gd name="T29" fmla="*/ 768 h 20623"/>
                <a:gd name="T30" fmla="*/ 1038 w 21264"/>
                <a:gd name="T31" fmla="*/ 768 h 20623"/>
                <a:gd name="T32" fmla="*/ 1197 w 21264"/>
                <a:gd name="T33" fmla="*/ 502 h 20623"/>
                <a:gd name="T34" fmla="*/ 1160 w 21264"/>
                <a:gd name="T35" fmla="*/ 391 h 20623"/>
                <a:gd name="T36" fmla="*/ 1160 w 21264"/>
                <a:gd name="T37" fmla="*/ 391 h 20623"/>
                <a:gd name="T38" fmla="*/ 1082 w 21264"/>
                <a:gd name="T39" fmla="*/ 147 h 20623"/>
                <a:gd name="T40" fmla="*/ 1062 w 21264"/>
                <a:gd name="T41" fmla="*/ 139 h 20623"/>
                <a:gd name="T42" fmla="*/ 1063 w 21264"/>
                <a:gd name="T43" fmla="*/ 139 h 20623"/>
                <a:gd name="T44" fmla="*/ 906 w 21264"/>
                <a:gd name="T45" fmla="*/ 3 h 20623"/>
                <a:gd name="T46" fmla="*/ 827 w 21264"/>
                <a:gd name="T47" fmla="*/ 60 h 20623"/>
                <a:gd name="T48" fmla="*/ 828 w 21264"/>
                <a:gd name="T49" fmla="*/ 60 h 20623"/>
                <a:gd name="T50" fmla="*/ 658 w 21264"/>
                <a:gd name="T51" fmla="*/ 31 h 20623"/>
                <a:gd name="T52" fmla="*/ 623 w 21264"/>
                <a:gd name="T53" fmla="*/ 84 h 20623"/>
                <a:gd name="T54" fmla="*/ 623 w 21264"/>
                <a:gd name="T55" fmla="*/ 87 h 20623"/>
                <a:gd name="T56" fmla="*/ 414 w 21264"/>
                <a:gd name="T57" fmla="*/ 89 h 20623"/>
                <a:gd name="T58" fmla="*/ 389 w 21264"/>
                <a:gd name="T59" fmla="*/ 132 h 20623"/>
                <a:gd name="T60" fmla="*/ 388 w 21264"/>
                <a:gd name="T61" fmla="*/ 133 h 20623"/>
                <a:gd name="T62" fmla="*/ 132 w 21264"/>
                <a:gd name="T63" fmla="*/ 217 h 20623"/>
                <a:gd name="T64" fmla="*/ 108 w 21264"/>
                <a:gd name="T65" fmla="*/ 367 h 20623"/>
                <a:gd name="T66" fmla="*/ 108 w 21264"/>
                <a:gd name="T67" fmla="*/ 367 h 20623"/>
                <a:gd name="T68" fmla="*/ 108 w 21264"/>
                <a:gd name="T69" fmla="*/ 367 h 206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64" h="20623">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lnTo>
                    <a:pt x="1919" y="6857"/>
                  </a:lnTo>
                  <a:close/>
                  <a:moveTo>
                    <a:pt x="1919" y="6857"/>
                  </a:moveTo>
                </a:path>
              </a:pathLst>
            </a:custGeom>
            <a:solidFill>
              <a:schemeClr val="accent1"/>
            </a:solidFill>
            <a:ln w="9525">
              <a:solidFill>
                <a:schemeClr val="tx1"/>
              </a:solidFill>
              <a:round/>
              <a:headEnd/>
              <a:tailEnd/>
            </a:ln>
          </p:spPr>
          <p:txBody>
            <a:bodyPr lIns="0" tIns="0" rIns="0" bIns="0"/>
            <a:lstStyle/>
            <a:p>
              <a:endParaRPr lang="en-US"/>
            </a:p>
          </p:txBody>
        </p:sp>
        <p:sp>
          <p:nvSpPr>
            <p:cNvPr id="63511" name="AutoShape 6"/>
            <p:cNvSpPr>
              <a:spLocks/>
            </p:cNvSpPr>
            <p:nvPr/>
          </p:nvSpPr>
          <p:spPr bwMode="auto">
            <a:xfrm>
              <a:off x="124" y="1012"/>
              <a:ext cx="200" cy="184"/>
            </a:xfrm>
            <a:custGeom>
              <a:avLst/>
              <a:gdLst>
                <a:gd name="T0" fmla="*/ 100 w 21600"/>
                <a:gd name="T1" fmla="*/ 0 h 21600"/>
                <a:gd name="T2" fmla="*/ 0 w 21600"/>
                <a:gd name="T3" fmla="*/ 92 h 21600"/>
                <a:gd name="T4" fmla="*/ 100 w 21600"/>
                <a:gd name="T5" fmla="*/ 184 h 21600"/>
                <a:gd name="T6" fmla="*/ 200 w 21600"/>
                <a:gd name="T7" fmla="*/ 92 h 21600"/>
                <a:gd name="T8" fmla="*/ 100 w 21600"/>
                <a:gd name="T9" fmla="*/ 0 h 21600"/>
                <a:gd name="T10" fmla="*/ 10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solidFill>
                <a:schemeClr val="tx1"/>
              </a:solidFill>
              <a:round/>
              <a:headEnd/>
              <a:tailEnd/>
            </a:ln>
          </p:spPr>
          <p:txBody>
            <a:bodyPr lIns="0" tIns="0" rIns="0" bIns="0"/>
            <a:lstStyle/>
            <a:p>
              <a:endParaRPr lang="en-US"/>
            </a:p>
          </p:txBody>
        </p:sp>
        <p:sp>
          <p:nvSpPr>
            <p:cNvPr id="63512" name="AutoShape 7"/>
            <p:cNvSpPr>
              <a:spLocks/>
            </p:cNvSpPr>
            <p:nvPr/>
          </p:nvSpPr>
          <p:spPr bwMode="auto">
            <a:xfrm>
              <a:off x="65" y="1179"/>
              <a:ext cx="133" cy="122"/>
            </a:xfrm>
            <a:custGeom>
              <a:avLst/>
              <a:gdLst>
                <a:gd name="T0" fmla="*/ 67 w 21600"/>
                <a:gd name="T1" fmla="*/ 0 h 21600"/>
                <a:gd name="T2" fmla="*/ 0 w 21600"/>
                <a:gd name="T3" fmla="*/ 61 h 21600"/>
                <a:gd name="T4" fmla="*/ 67 w 21600"/>
                <a:gd name="T5" fmla="*/ 122 h 21600"/>
                <a:gd name="T6" fmla="*/ 133 w 21600"/>
                <a:gd name="T7" fmla="*/ 61 h 21600"/>
                <a:gd name="T8" fmla="*/ 67 w 21600"/>
                <a:gd name="T9" fmla="*/ 0 h 21600"/>
                <a:gd name="T10" fmla="*/ 6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solidFill>
                <a:schemeClr val="tx1"/>
              </a:solidFill>
              <a:round/>
              <a:headEnd/>
              <a:tailEnd/>
            </a:ln>
          </p:spPr>
          <p:txBody>
            <a:bodyPr lIns="0" tIns="0" rIns="0" bIns="0"/>
            <a:lstStyle/>
            <a:p>
              <a:endParaRPr lang="en-US"/>
            </a:p>
          </p:txBody>
        </p:sp>
        <p:sp>
          <p:nvSpPr>
            <p:cNvPr id="63513" name="AutoShape 8"/>
            <p:cNvSpPr>
              <a:spLocks/>
            </p:cNvSpPr>
            <p:nvPr/>
          </p:nvSpPr>
          <p:spPr bwMode="auto">
            <a:xfrm>
              <a:off x="41" y="1294"/>
              <a:ext cx="67" cy="61"/>
            </a:xfrm>
            <a:custGeom>
              <a:avLst/>
              <a:gdLst>
                <a:gd name="T0" fmla="*/ 34 w 21600"/>
                <a:gd name="T1" fmla="*/ 0 h 21600"/>
                <a:gd name="T2" fmla="*/ 0 w 21600"/>
                <a:gd name="T3" fmla="*/ 30 h 21600"/>
                <a:gd name="T4" fmla="*/ 34 w 21600"/>
                <a:gd name="T5" fmla="*/ 61 h 21600"/>
                <a:gd name="T6" fmla="*/ 67 w 21600"/>
                <a:gd name="T7" fmla="*/ 30 h 21600"/>
                <a:gd name="T8" fmla="*/ 34 w 21600"/>
                <a:gd name="T9" fmla="*/ 0 h 21600"/>
                <a:gd name="T10" fmla="*/ 3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solidFill>
                <a:schemeClr val="tx1"/>
              </a:solidFill>
              <a:round/>
              <a:headEnd/>
              <a:tailEnd/>
            </a:ln>
          </p:spPr>
          <p:txBody>
            <a:bodyPr lIns="0" tIns="0" rIns="0" bIns="0"/>
            <a:lstStyle/>
            <a:p>
              <a:endParaRPr lang="en-US"/>
            </a:p>
          </p:txBody>
        </p:sp>
        <p:sp>
          <p:nvSpPr>
            <p:cNvPr id="63514" name="AutoShape 9"/>
            <p:cNvSpPr>
              <a:spLocks/>
            </p:cNvSpPr>
            <p:nvPr/>
          </p:nvSpPr>
          <p:spPr bwMode="auto">
            <a:xfrm>
              <a:off x="59" y="59"/>
              <a:ext cx="1101" cy="940"/>
            </a:xfrm>
            <a:custGeom>
              <a:avLst/>
              <a:gdLst>
                <a:gd name="T0" fmla="*/ 0 w 21600"/>
                <a:gd name="T1" fmla="*/ 590 h 21600"/>
                <a:gd name="T2" fmla="*/ 70 w 21600"/>
                <a:gd name="T3" fmla="*/ 610 h 21600"/>
                <a:gd name="T4" fmla="*/ 102 w 21600"/>
                <a:gd name="T5" fmla="*/ 842 h 21600"/>
                <a:gd name="T6" fmla="*/ 133 w 21600"/>
                <a:gd name="T7" fmla="*/ 832 h 21600"/>
                <a:gd name="T8" fmla="*/ 379 w 21600"/>
                <a:gd name="T9" fmla="*/ 896 h 21600"/>
                <a:gd name="T10" fmla="*/ 398 w 21600"/>
                <a:gd name="T11" fmla="*/ 940 h 21600"/>
                <a:gd name="T12" fmla="*/ 733 w 21600"/>
                <a:gd name="T13" fmla="*/ 877 h 21600"/>
                <a:gd name="T14" fmla="*/ 740 w 21600"/>
                <a:gd name="T15" fmla="*/ 829 h 21600"/>
                <a:gd name="T16" fmla="*/ 979 w 21600"/>
                <a:gd name="T17" fmla="*/ 710 h 21600"/>
                <a:gd name="T18" fmla="*/ 889 w 21600"/>
                <a:gd name="T19" fmla="*/ 527 h 21600"/>
                <a:gd name="T20" fmla="*/ 1061 w 21600"/>
                <a:gd name="T21" fmla="*/ 401 h 21600"/>
                <a:gd name="T22" fmla="*/ 1101 w 21600"/>
                <a:gd name="T23" fmla="*/ 332 h 21600"/>
                <a:gd name="T24" fmla="*/ 1006 w 21600"/>
                <a:gd name="T25" fmla="*/ 111 h 21600"/>
                <a:gd name="T26" fmla="*/ 1004 w 21600"/>
                <a:gd name="T27" fmla="*/ 79 h 21600"/>
                <a:gd name="T28" fmla="*/ 769 w 21600"/>
                <a:gd name="T29" fmla="*/ 0 h 21600"/>
                <a:gd name="T30" fmla="*/ 748 w 21600"/>
                <a:gd name="T31" fmla="*/ 41 h 21600"/>
                <a:gd name="T32" fmla="*/ 564 w 21600"/>
                <a:gd name="T33" fmla="*/ 25 h 21600"/>
                <a:gd name="T34" fmla="*/ 554 w 21600"/>
                <a:gd name="T35" fmla="*/ 60 h 21600"/>
                <a:gd name="T36" fmla="*/ 365 w 21600"/>
                <a:gd name="T37" fmla="*/ 108 h 21600"/>
                <a:gd name="T38" fmla="*/ 329 w 21600"/>
                <a:gd name="T39" fmla="*/ 73 h 21600"/>
                <a:gd name="T40" fmla="*/ 48 w 21600"/>
                <a:gd name="T41" fmla="*/ 308 h 21600"/>
                <a:gd name="T42" fmla="*/ 55 w 21600"/>
                <a:gd name="T43" fmla="*/ 344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15" name="Rectangle 10"/>
            <p:cNvSpPr>
              <a:spLocks/>
            </p:cNvSpPr>
            <p:nvPr/>
          </p:nvSpPr>
          <p:spPr bwMode="auto">
            <a:xfrm>
              <a:off x="324" y="394"/>
              <a:ext cx="46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72334" bIns="38100" anchor="ctr">
              <a:spAutoFit/>
            </a:bodyPr>
            <a:lstStyle/>
            <a:p>
              <a:pPr marL="1588" algn="ctr"/>
              <a:r>
                <a:rPr lang="zh-CN" altLang="en-US">
                  <a:solidFill>
                    <a:schemeClr val="tx1"/>
                  </a:solidFill>
                </a:rPr>
                <a:t>午餐</a:t>
              </a:r>
            </a:p>
          </p:txBody>
        </p:sp>
      </p:grpSp>
      <p:grpSp>
        <p:nvGrpSpPr>
          <p:cNvPr id="29714" name="Group 18"/>
          <p:cNvGrpSpPr>
            <a:grpSpLocks/>
          </p:cNvGrpSpPr>
          <p:nvPr/>
        </p:nvGrpSpPr>
        <p:grpSpPr bwMode="auto">
          <a:xfrm>
            <a:off x="989013" y="1827213"/>
            <a:ext cx="1905000" cy="2609850"/>
            <a:chOff x="0" y="0"/>
            <a:chExt cx="1199" cy="1643"/>
          </a:xfrm>
        </p:grpSpPr>
        <p:sp>
          <p:nvSpPr>
            <p:cNvPr id="63504" name="AutoShape 12"/>
            <p:cNvSpPr>
              <a:spLocks/>
            </p:cNvSpPr>
            <p:nvPr/>
          </p:nvSpPr>
          <p:spPr bwMode="auto">
            <a:xfrm>
              <a:off x="0" y="0"/>
              <a:ext cx="1199" cy="1103"/>
            </a:xfrm>
            <a:custGeom>
              <a:avLst/>
              <a:gdLst>
                <a:gd name="T0" fmla="*/ 108 w 21264"/>
                <a:gd name="T1" fmla="*/ 367 h 20623"/>
                <a:gd name="T2" fmla="*/ 1 w 21264"/>
                <a:gd name="T3" fmla="*/ 533 h 20623"/>
                <a:gd name="T4" fmla="*/ 60 w 21264"/>
                <a:gd name="T5" fmla="*/ 649 h 20623"/>
                <a:gd name="T6" fmla="*/ 59 w 21264"/>
                <a:gd name="T7" fmla="*/ 647 h 20623"/>
                <a:gd name="T8" fmla="*/ 65 w 21264"/>
                <a:gd name="T9" fmla="*/ 861 h 20623"/>
                <a:gd name="T10" fmla="*/ 161 w 21264"/>
                <a:gd name="T11" fmla="*/ 900 h 20623"/>
                <a:gd name="T12" fmla="*/ 161 w 21264"/>
                <a:gd name="T13" fmla="*/ 901 h 20623"/>
                <a:gd name="T14" fmla="*/ 453 w 21264"/>
                <a:gd name="T15" fmla="*/ 1001 h 20623"/>
                <a:gd name="T16" fmla="*/ 457 w 21264"/>
                <a:gd name="T17" fmla="*/ 998 h 20623"/>
                <a:gd name="T18" fmla="*/ 457 w 21264"/>
                <a:gd name="T19" fmla="*/ 998 h 20623"/>
                <a:gd name="T20" fmla="*/ 717 w 21264"/>
                <a:gd name="T21" fmla="*/ 1063 h 20623"/>
                <a:gd name="T22" fmla="*/ 792 w 21264"/>
                <a:gd name="T23" fmla="*/ 936 h 20623"/>
                <a:gd name="T24" fmla="*/ 792 w 21264"/>
                <a:gd name="T25" fmla="*/ 937 h 20623"/>
                <a:gd name="T26" fmla="*/ 1013 w 21264"/>
                <a:gd name="T27" fmla="*/ 873 h 20623"/>
                <a:gd name="T28" fmla="*/ 1038 w 21264"/>
                <a:gd name="T29" fmla="*/ 768 h 20623"/>
                <a:gd name="T30" fmla="*/ 1038 w 21264"/>
                <a:gd name="T31" fmla="*/ 768 h 20623"/>
                <a:gd name="T32" fmla="*/ 1197 w 21264"/>
                <a:gd name="T33" fmla="*/ 502 h 20623"/>
                <a:gd name="T34" fmla="*/ 1160 w 21264"/>
                <a:gd name="T35" fmla="*/ 391 h 20623"/>
                <a:gd name="T36" fmla="*/ 1160 w 21264"/>
                <a:gd name="T37" fmla="*/ 391 h 20623"/>
                <a:gd name="T38" fmla="*/ 1082 w 21264"/>
                <a:gd name="T39" fmla="*/ 147 h 20623"/>
                <a:gd name="T40" fmla="*/ 1062 w 21264"/>
                <a:gd name="T41" fmla="*/ 139 h 20623"/>
                <a:gd name="T42" fmla="*/ 1063 w 21264"/>
                <a:gd name="T43" fmla="*/ 139 h 20623"/>
                <a:gd name="T44" fmla="*/ 906 w 21264"/>
                <a:gd name="T45" fmla="*/ 3 h 20623"/>
                <a:gd name="T46" fmla="*/ 827 w 21264"/>
                <a:gd name="T47" fmla="*/ 60 h 20623"/>
                <a:gd name="T48" fmla="*/ 828 w 21264"/>
                <a:gd name="T49" fmla="*/ 60 h 20623"/>
                <a:gd name="T50" fmla="*/ 658 w 21264"/>
                <a:gd name="T51" fmla="*/ 31 h 20623"/>
                <a:gd name="T52" fmla="*/ 623 w 21264"/>
                <a:gd name="T53" fmla="*/ 84 h 20623"/>
                <a:gd name="T54" fmla="*/ 623 w 21264"/>
                <a:gd name="T55" fmla="*/ 87 h 20623"/>
                <a:gd name="T56" fmla="*/ 414 w 21264"/>
                <a:gd name="T57" fmla="*/ 89 h 20623"/>
                <a:gd name="T58" fmla="*/ 389 w 21264"/>
                <a:gd name="T59" fmla="*/ 132 h 20623"/>
                <a:gd name="T60" fmla="*/ 388 w 21264"/>
                <a:gd name="T61" fmla="*/ 133 h 20623"/>
                <a:gd name="T62" fmla="*/ 132 w 21264"/>
                <a:gd name="T63" fmla="*/ 217 h 20623"/>
                <a:gd name="T64" fmla="*/ 108 w 21264"/>
                <a:gd name="T65" fmla="*/ 367 h 20623"/>
                <a:gd name="T66" fmla="*/ 108 w 21264"/>
                <a:gd name="T67" fmla="*/ 367 h 20623"/>
                <a:gd name="T68" fmla="*/ 108 w 21264"/>
                <a:gd name="T69" fmla="*/ 367 h 206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64" h="20623">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lnTo>
                    <a:pt x="1919" y="6857"/>
                  </a:lnTo>
                  <a:close/>
                  <a:moveTo>
                    <a:pt x="1919" y="6857"/>
                  </a:moveTo>
                </a:path>
              </a:pathLst>
            </a:custGeom>
            <a:solidFill>
              <a:schemeClr val="accent1"/>
            </a:solidFill>
            <a:ln w="9525">
              <a:solidFill>
                <a:schemeClr val="tx1"/>
              </a:solidFill>
              <a:round/>
              <a:headEnd/>
              <a:tailEnd/>
            </a:ln>
          </p:spPr>
          <p:txBody>
            <a:bodyPr lIns="0" tIns="0" rIns="0" bIns="0"/>
            <a:lstStyle/>
            <a:p>
              <a:endParaRPr lang="en-US"/>
            </a:p>
          </p:txBody>
        </p:sp>
        <p:sp>
          <p:nvSpPr>
            <p:cNvPr id="63505" name="AutoShape 13"/>
            <p:cNvSpPr>
              <a:spLocks/>
            </p:cNvSpPr>
            <p:nvPr/>
          </p:nvSpPr>
          <p:spPr bwMode="auto">
            <a:xfrm>
              <a:off x="284" y="1147"/>
              <a:ext cx="200" cy="184"/>
            </a:xfrm>
            <a:custGeom>
              <a:avLst/>
              <a:gdLst>
                <a:gd name="T0" fmla="*/ 100 w 21600"/>
                <a:gd name="T1" fmla="*/ 0 h 21600"/>
                <a:gd name="T2" fmla="*/ 0 w 21600"/>
                <a:gd name="T3" fmla="*/ 92 h 21600"/>
                <a:gd name="T4" fmla="*/ 100 w 21600"/>
                <a:gd name="T5" fmla="*/ 184 h 21600"/>
                <a:gd name="T6" fmla="*/ 200 w 21600"/>
                <a:gd name="T7" fmla="*/ 92 h 21600"/>
                <a:gd name="T8" fmla="*/ 100 w 21600"/>
                <a:gd name="T9" fmla="*/ 0 h 21600"/>
                <a:gd name="T10" fmla="*/ 10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solidFill>
                <a:schemeClr val="tx1"/>
              </a:solidFill>
              <a:round/>
              <a:headEnd/>
              <a:tailEnd/>
            </a:ln>
          </p:spPr>
          <p:txBody>
            <a:bodyPr lIns="0" tIns="0" rIns="0" bIns="0"/>
            <a:lstStyle/>
            <a:p>
              <a:endParaRPr lang="en-US"/>
            </a:p>
          </p:txBody>
        </p:sp>
        <p:sp>
          <p:nvSpPr>
            <p:cNvPr id="63506" name="AutoShape 14"/>
            <p:cNvSpPr>
              <a:spLocks/>
            </p:cNvSpPr>
            <p:nvPr/>
          </p:nvSpPr>
          <p:spPr bwMode="auto">
            <a:xfrm>
              <a:off x="249" y="1394"/>
              <a:ext cx="134" cy="123"/>
            </a:xfrm>
            <a:custGeom>
              <a:avLst/>
              <a:gdLst>
                <a:gd name="T0" fmla="*/ 67 w 21600"/>
                <a:gd name="T1" fmla="*/ 0 h 21600"/>
                <a:gd name="T2" fmla="*/ 0 w 21600"/>
                <a:gd name="T3" fmla="*/ 62 h 21600"/>
                <a:gd name="T4" fmla="*/ 67 w 21600"/>
                <a:gd name="T5" fmla="*/ 123 h 21600"/>
                <a:gd name="T6" fmla="*/ 134 w 21600"/>
                <a:gd name="T7" fmla="*/ 62 h 21600"/>
                <a:gd name="T8" fmla="*/ 67 w 21600"/>
                <a:gd name="T9" fmla="*/ 0 h 21600"/>
                <a:gd name="T10" fmla="*/ 6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solidFill>
                <a:schemeClr val="tx1"/>
              </a:solidFill>
              <a:round/>
              <a:headEnd/>
              <a:tailEnd/>
            </a:ln>
          </p:spPr>
          <p:txBody>
            <a:bodyPr lIns="0" tIns="0" rIns="0" bIns="0"/>
            <a:lstStyle/>
            <a:p>
              <a:endParaRPr lang="en-US"/>
            </a:p>
          </p:txBody>
        </p:sp>
        <p:sp>
          <p:nvSpPr>
            <p:cNvPr id="63507" name="AutoShape 15"/>
            <p:cNvSpPr>
              <a:spLocks/>
            </p:cNvSpPr>
            <p:nvPr/>
          </p:nvSpPr>
          <p:spPr bwMode="auto">
            <a:xfrm>
              <a:off x="233" y="1582"/>
              <a:ext cx="67" cy="61"/>
            </a:xfrm>
            <a:custGeom>
              <a:avLst/>
              <a:gdLst>
                <a:gd name="T0" fmla="*/ 34 w 21600"/>
                <a:gd name="T1" fmla="*/ 0 h 21600"/>
                <a:gd name="T2" fmla="*/ 0 w 21600"/>
                <a:gd name="T3" fmla="*/ 30 h 21600"/>
                <a:gd name="T4" fmla="*/ 34 w 21600"/>
                <a:gd name="T5" fmla="*/ 61 h 21600"/>
                <a:gd name="T6" fmla="*/ 67 w 21600"/>
                <a:gd name="T7" fmla="*/ 30 h 21600"/>
                <a:gd name="T8" fmla="*/ 34 w 21600"/>
                <a:gd name="T9" fmla="*/ 0 h 21600"/>
                <a:gd name="T10" fmla="*/ 3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solidFill>
                <a:schemeClr val="tx1"/>
              </a:solidFill>
              <a:round/>
              <a:headEnd/>
              <a:tailEnd/>
            </a:ln>
          </p:spPr>
          <p:txBody>
            <a:bodyPr lIns="0" tIns="0" rIns="0" bIns="0"/>
            <a:lstStyle/>
            <a:p>
              <a:endParaRPr lang="en-US"/>
            </a:p>
          </p:txBody>
        </p:sp>
        <p:sp>
          <p:nvSpPr>
            <p:cNvPr id="63508" name="AutoShape 16"/>
            <p:cNvSpPr>
              <a:spLocks/>
            </p:cNvSpPr>
            <p:nvPr/>
          </p:nvSpPr>
          <p:spPr bwMode="auto">
            <a:xfrm>
              <a:off x="59" y="59"/>
              <a:ext cx="1101" cy="940"/>
            </a:xfrm>
            <a:custGeom>
              <a:avLst/>
              <a:gdLst>
                <a:gd name="T0" fmla="*/ 0 w 21600"/>
                <a:gd name="T1" fmla="*/ 590 h 21600"/>
                <a:gd name="T2" fmla="*/ 70 w 21600"/>
                <a:gd name="T3" fmla="*/ 610 h 21600"/>
                <a:gd name="T4" fmla="*/ 102 w 21600"/>
                <a:gd name="T5" fmla="*/ 842 h 21600"/>
                <a:gd name="T6" fmla="*/ 133 w 21600"/>
                <a:gd name="T7" fmla="*/ 832 h 21600"/>
                <a:gd name="T8" fmla="*/ 379 w 21600"/>
                <a:gd name="T9" fmla="*/ 896 h 21600"/>
                <a:gd name="T10" fmla="*/ 398 w 21600"/>
                <a:gd name="T11" fmla="*/ 940 h 21600"/>
                <a:gd name="T12" fmla="*/ 733 w 21600"/>
                <a:gd name="T13" fmla="*/ 877 h 21600"/>
                <a:gd name="T14" fmla="*/ 740 w 21600"/>
                <a:gd name="T15" fmla="*/ 829 h 21600"/>
                <a:gd name="T16" fmla="*/ 979 w 21600"/>
                <a:gd name="T17" fmla="*/ 710 h 21600"/>
                <a:gd name="T18" fmla="*/ 889 w 21600"/>
                <a:gd name="T19" fmla="*/ 527 h 21600"/>
                <a:gd name="T20" fmla="*/ 1061 w 21600"/>
                <a:gd name="T21" fmla="*/ 401 h 21600"/>
                <a:gd name="T22" fmla="*/ 1101 w 21600"/>
                <a:gd name="T23" fmla="*/ 332 h 21600"/>
                <a:gd name="T24" fmla="*/ 1006 w 21600"/>
                <a:gd name="T25" fmla="*/ 111 h 21600"/>
                <a:gd name="T26" fmla="*/ 1004 w 21600"/>
                <a:gd name="T27" fmla="*/ 79 h 21600"/>
                <a:gd name="T28" fmla="*/ 769 w 21600"/>
                <a:gd name="T29" fmla="*/ 0 h 21600"/>
                <a:gd name="T30" fmla="*/ 748 w 21600"/>
                <a:gd name="T31" fmla="*/ 41 h 21600"/>
                <a:gd name="T32" fmla="*/ 564 w 21600"/>
                <a:gd name="T33" fmla="*/ 25 h 21600"/>
                <a:gd name="T34" fmla="*/ 554 w 21600"/>
                <a:gd name="T35" fmla="*/ 60 h 21600"/>
                <a:gd name="T36" fmla="*/ 365 w 21600"/>
                <a:gd name="T37" fmla="*/ 108 h 21600"/>
                <a:gd name="T38" fmla="*/ 329 w 21600"/>
                <a:gd name="T39" fmla="*/ 73 h 21600"/>
                <a:gd name="T40" fmla="*/ 48 w 21600"/>
                <a:gd name="T41" fmla="*/ 308 h 21600"/>
                <a:gd name="T42" fmla="*/ 55 w 21600"/>
                <a:gd name="T43" fmla="*/ 344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9" name="Rectangle 17"/>
            <p:cNvSpPr>
              <a:spLocks/>
            </p:cNvSpPr>
            <p:nvPr/>
          </p:nvSpPr>
          <p:spPr bwMode="auto">
            <a:xfrm>
              <a:off x="324" y="394"/>
              <a:ext cx="46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72334" bIns="38100" anchor="ctr">
              <a:spAutoFit/>
            </a:bodyPr>
            <a:lstStyle/>
            <a:p>
              <a:pPr marL="1588" algn="ctr"/>
              <a:r>
                <a:rPr lang="zh-CN" altLang="en-US">
                  <a:solidFill>
                    <a:schemeClr val="tx1"/>
                  </a:solidFill>
                  <a:ea typeface="宋体" charset="0"/>
                  <a:cs typeface="宋体" charset="0"/>
                </a:rPr>
                <a:t>时装</a:t>
              </a:r>
            </a:p>
          </p:txBody>
        </p:sp>
      </p:grpSp>
      <p:grpSp>
        <p:nvGrpSpPr>
          <p:cNvPr id="29721" name="Group 25"/>
          <p:cNvGrpSpPr>
            <a:grpSpLocks/>
          </p:cNvGrpSpPr>
          <p:nvPr/>
        </p:nvGrpSpPr>
        <p:grpSpPr bwMode="auto">
          <a:xfrm>
            <a:off x="2790825" y="5037138"/>
            <a:ext cx="2617788" cy="1819275"/>
            <a:chOff x="0" y="0"/>
            <a:chExt cx="1649" cy="1146"/>
          </a:xfrm>
        </p:grpSpPr>
        <p:sp>
          <p:nvSpPr>
            <p:cNvPr id="63498" name="AutoShape 19"/>
            <p:cNvSpPr>
              <a:spLocks/>
            </p:cNvSpPr>
            <p:nvPr/>
          </p:nvSpPr>
          <p:spPr bwMode="auto">
            <a:xfrm>
              <a:off x="449" y="330"/>
              <a:ext cx="1200" cy="816"/>
            </a:xfrm>
            <a:custGeom>
              <a:avLst/>
              <a:gdLst>
                <a:gd name="T0" fmla="*/ 108 w 21264"/>
                <a:gd name="T1" fmla="*/ 271 h 20623"/>
                <a:gd name="T2" fmla="*/ 1 w 21264"/>
                <a:gd name="T3" fmla="*/ 395 h 20623"/>
                <a:gd name="T4" fmla="*/ 60 w 21264"/>
                <a:gd name="T5" fmla="*/ 480 h 20623"/>
                <a:gd name="T6" fmla="*/ 59 w 21264"/>
                <a:gd name="T7" fmla="*/ 479 h 20623"/>
                <a:gd name="T8" fmla="*/ 65 w 21264"/>
                <a:gd name="T9" fmla="*/ 637 h 20623"/>
                <a:gd name="T10" fmla="*/ 162 w 21264"/>
                <a:gd name="T11" fmla="*/ 666 h 20623"/>
                <a:gd name="T12" fmla="*/ 161 w 21264"/>
                <a:gd name="T13" fmla="*/ 667 h 20623"/>
                <a:gd name="T14" fmla="*/ 454 w 21264"/>
                <a:gd name="T15" fmla="*/ 741 h 20623"/>
                <a:gd name="T16" fmla="*/ 458 w 21264"/>
                <a:gd name="T17" fmla="*/ 739 h 20623"/>
                <a:gd name="T18" fmla="*/ 457 w 21264"/>
                <a:gd name="T19" fmla="*/ 739 h 20623"/>
                <a:gd name="T20" fmla="*/ 717 w 21264"/>
                <a:gd name="T21" fmla="*/ 787 h 20623"/>
                <a:gd name="T22" fmla="*/ 793 w 21264"/>
                <a:gd name="T23" fmla="*/ 692 h 20623"/>
                <a:gd name="T24" fmla="*/ 793 w 21264"/>
                <a:gd name="T25" fmla="*/ 693 h 20623"/>
                <a:gd name="T26" fmla="*/ 1014 w 21264"/>
                <a:gd name="T27" fmla="*/ 646 h 20623"/>
                <a:gd name="T28" fmla="*/ 1039 w 21264"/>
                <a:gd name="T29" fmla="*/ 568 h 20623"/>
                <a:gd name="T30" fmla="*/ 1038 w 21264"/>
                <a:gd name="T31" fmla="*/ 568 h 20623"/>
                <a:gd name="T32" fmla="*/ 1198 w 21264"/>
                <a:gd name="T33" fmla="*/ 371 h 20623"/>
                <a:gd name="T34" fmla="*/ 1161 w 21264"/>
                <a:gd name="T35" fmla="*/ 290 h 20623"/>
                <a:gd name="T36" fmla="*/ 1161 w 21264"/>
                <a:gd name="T37" fmla="*/ 289 h 20623"/>
                <a:gd name="T38" fmla="*/ 1083 w 21264"/>
                <a:gd name="T39" fmla="*/ 109 h 20623"/>
                <a:gd name="T40" fmla="*/ 1063 w 21264"/>
                <a:gd name="T41" fmla="*/ 103 h 20623"/>
                <a:gd name="T42" fmla="*/ 1064 w 21264"/>
                <a:gd name="T43" fmla="*/ 103 h 20623"/>
                <a:gd name="T44" fmla="*/ 907 w 21264"/>
                <a:gd name="T45" fmla="*/ 2 h 20623"/>
                <a:gd name="T46" fmla="*/ 828 w 21264"/>
                <a:gd name="T47" fmla="*/ 44 h 20623"/>
                <a:gd name="T48" fmla="*/ 828 w 21264"/>
                <a:gd name="T49" fmla="*/ 44 h 20623"/>
                <a:gd name="T50" fmla="*/ 658 w 21264"/>
                <a:gd name="T51" fmla="*/ 23 h 20623"/>
                <a:gd name="T52" fmla="*/ 623 w 21264"/>
                <a:gd name="T53" fmla="*/ 62 h 20623"/>
                <a:gd name="T54" fmla="*/ 624 w 21264"/>
                <a:gd name="T55" fmla="*/ 64 h 20623"/>
                <a:gd name="T56" fmla="*/ 414 w 21264"/>
                <a:gd name="T57" fmla="*/ 66 h 20623"/>
                <a:gd name="T58" fmla="*/ 389 w 21264"/>
                <a:gd name="T59" fmla="*/ 97 h 20623"/>
                <a:gd name="T60" fmla="*/ 389 w 21264"/>
                <a:gd name="T61" fmla="*/ 98 h 20623"/>
                <a:gd name="T62" fmla="*/ 132 w 21264"/>
                <a:gd name="T63" fmla="*/ 160 h 20623"/>
                <a:gd name="T64" fmla="*/ 108 w 21264"/>
                <a:gd name="T65" fmla="*/ 272 h 20623"/>
                <a:gd name="T66" fmla="*/ 108 w 21264"/>
                <a:gd name="T67" fmla="*/ 271 h 20623"/>
                <a:gd name="T68" fmla="*/ 108 w 21264"/>
                <a:gd name="T69" fmla="*/ 271 h 206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64" h="20623">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lnTo>
                    <a:pt x="1919" y="6857"/>
                  </a:lnTo>
                  <a:close/>
                  <a:moveTo>
                    <a:pt x="1919" y="6857"/>
                  </a:moveTo>
                </a:path>
              </a:pathLst>
            </a:custGeom>
            <a:solidFill>
              <a:schemeClr val="accent1"/>
            </a:solidFill>
            <a:ln w="9525">
              <a:solidFill>
                <a:schemeClr val="tx1"/>
              </a:solidFill>
              <a:round/>
              <a:headEnd/>
              <a:tailEnd/>
            </a:ln>
          </p:spPr>
          <p:txBody>
            <a:bodyPr lIns="0" tIns="0" rIns="0" bIns="0"/>
            <a:lstStyle/>
            <a:p>
              <a:endParaRPr lang="en-US"/>
            </a:p>
          </p:txBody>
        </p:sp>
        <p:sp>
          <p:nvSpPr>
            <p:cNvPr id="63499" name="AutoShape 20"/>
            <p:cNvSpPr>
              <a:spLocks/>
            </p:cNvSpPr>
            <p:nvPr/>
          </p:nvSpPr>
          <p:spPr bwMode="auto">
            <a:xfrm>
              <a:off x="348" y="247"/>
              <a:ext cx="200" cy="136"/>
            </a:xfrm>
            <a:custGeom>
              <a:avLst/>
              <a:gdLst>
                <a:gd name="T0" fmla="*/ 100 w 21600"/>
                <a:gd name="T1" fmla="*/ 0 h 21600"/>
                <a:gd name="T2" fmla="*/ 0 w 21600"/>
                <a:gd name="T3" fmla="*/ 68 h 21600"/>
                <a:gd name="T4" fmla="*/ 100 w 21600"/>
                <a:gd name="T5" fmla="*/ 136 h 21600"/>
                <a:gd name="T6" fmla="*/ 200 w 21600"/>
                <a:gd name="T7" fmla="*/ 68 h 21600"/>
                <a:gd name="T8" fmla="*/ 100 w 21600"/>
                <a:gd name="T9" fmla="*/ 0 h 21600"/>
                <a:gd name="T10" fmla="*/ 10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solidFill>
                <a:schemeClr val="tx1"/>
              </a:solidFill>
              <a:round/>
              <a:headEnd/>
              <a:tailEnd/>
            </a:ln>
          </p:spPr>
          <p:txBody>
            <a:bodyPr lIns="0" tIns="0" rIns="0" bIns="0"/>
            <a:lstStyle/>
            <a:p>
              <a:endParaRPr lang="en-US"/>
            </a:p>
          </p:txBody>
        </p:sp>
        <p:sp>
          <p:nvSpPr>
            <p:cNvPr id="63500" name="AutoShape 21"/>
            <p:cNvSpPr>
              <a:spLocks/>
            </p:cNvSpPr>
            <p:nvPr/>
          </p:nvSpPr>
          <p:spPr bwMode="auto">
            <a:xfrm>
              <a:off x="151" y="107"/>
              <a:ext cx="133" cy="90"/>
            </a:xfrm>
            <a:custGeom>
              <a:avLst/>
              <a:gdLst>
                <a:gd name="T0" fmla="*/ 67 w 21600"/>
                <a:gd name="T1" fmla="*/ 0 h 21600"/>
                <a:gd name="T2" fmla="*/ 0 w 21600"/>
                <a:gd name="T3" fmla="*/ 45 h 21600"/>
                <a:gd name="T4" fmla="*/ 67 w 21600"/>
                <a:gd name="T5" fmla="*/ 90 h 21600"/>
                <a:gd name="T6" fmla="*/ 133 w 21600"/>
                <a:gd name="T7" fmla="*/ 45 h 21600"/>
                <a:gd name="T8" fmla="*/ 67 w 21600"/>
                <a:gd name="T9" fmla="*/ 0 h 21600"/>
                <a:gd name="T10" fmla="*/ 6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solidFill>
                <a:schemeClr val="tx1"/>
              </a:solidFill>
              <a:round/>
              <a:headEnd/>
              <a:tailEnd/>
            </a:ln>
          </p:spPr>
          <p:txBody>
            <a:bodyPr lIns="0" tIns="0" rIns="0" bIns="0"/>
            <a:lstStyle/>
            <a:p>
              <a:endParaRPr lang="en-US"/>
            </a:p>
          </p:txBody>
        </p:sp>
        <p:sp>
          <p:nvSpPr>
            <p:cNvPr id="63501" name="AutoShape 22"/>
            <p:cNvSpPr>
              <a:spLocks/>
            </p:cNvSpPr>
            <p:nvPr/>
          </p:nvSpPr>
          <p:spPr bwMode="auto">
            <a:xfrm>
              <a:off x="0" y="0"/>
              <a:ext cx="66" cy="45"/>
            </a:xfrm>
            <a:custGeom>
              <a:avLst/>
              <a:gdLst>
                <a:gd name="T0" fmla="*/ 33 w 21600"/>
                <a:gd name="T1" fmla="*/ 0 h 21600"/>
                <a:gd name="T2" fmla="*/ 0 w 21600"/>
                <a:gd name="T3" fmla="*/ 23 h 21600"/>
                <a:gd name="T4" fmla="*/ 33 w 21600"/>
                <a:gd name="T5" fmla="*/ 45 h 21600"/>
                <a:gd name="T6" fmla="*/ 66 w 21600"/>
                <a:gd name="T7" fmla="*/ 23 h 21600"/>
                <a:gd name="T8" fmla="*/ 33 w 21600"/>
                <a:gd name="T9" fmla="*/ 0 h 21600"/>
                <a:gd name="T10" fmla="*/ 33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chemeClr val="accent1"/>
            </a:solidFill>
            <a:ln w="9525">
              <a:solidFill>
                <a:schemeClr val="tx1"/>
              </a:solidFill>
              <a:round/>
              <a:headEnd/>
              <a:tailEnd/>
            </a:ln>
          </p:spPr>
          <p:txBody>
            <a:bodyPr lIns="0" tIns="0" rIns="0" bIns="0"/>
            <a:lstStyle/>
            <a:p>
              <a:endParaRPr lang="en-US"/>
            </a:p>
          </p:txBody>
        </p:sp>
        <p:sp>
          <p:nvSpPr>
            <p:cNvPr id="63502" name="AutoShape 23"/>
            <p:cNvSpPr>
              <a:spLocks/>
            </p:cNvSpPr>
            <p:nvPr/>
          </p:nvSpPr>
          <p:spPr bwMode="auto">
            <a:xfrm>
              <a:off x="509" y="374"/>
              <a:ext cx="1100" cy="695"/>
            </a:xfrm>
            <a:custGeom>
              <a:avLst/>
              <a:gdLst>
                <a:gd name="T0" fmla="*/ 0 w 21600"/>
                <a:gd name="T1" fmla="*/ 436 h 21600"/>
                <a:gd name="T2" fmla="*/ 70 w 21600"/>
                <a:gd name="T3" fmla="*/ 451 h 21600"/>
                <a:gd name="T4" fmla="*/ 102 w 21600"/>
                <a:gd name="T5" fmla="*/ 622 h 21600"/>
                <a:gd name="T6" fmla="*/ 133 w 21600"/>
                <a:gd name="T7" fmla="*/ 615 h 21600"/>
                <a:gd name="T8" fmla="*/ 379 w 21600"/>
                <a:gd name="T9" fmla="*/ 662 h 21600"/>
                <a:gd name="T10" fmla="*/ 397 w 21600"/>
                <a:gd name="T11" fmla="*/ 695 h 21600"/>
                <a:gd name="T12" fmla="*/ 732 w 21600"/>
                <a:gd name="T13" fmla="*/ 649 h 21600"/>
                <a:gd name="T14" fmla="*/ 740 w 21600"/>
                <a:gd name="T15" fmla="*/ 613 h 21600"/>
                <a:gd name="T16" fmla="*/ 978 w 21600"/>
                <a:gd name="T17" fmla="*/ 525 h 21600"/>
                <a:gd name="T18" fmla="*/ 888 w 21600"/>
                <a:gd name="T19" fmla="*/ 390 h 21600"/>
                <a:gd name="T20" fmla="*/ 1060 w 21600"/>
                <a:gd name="T21" fmla="*/ 296 h 21600"/>
                <a:gd name="T22" fmla="*/ 1100 w 21600"/>
                <a:gd name="T23" fmla="*/ 246 h 21600"/>
                <a:gd name="T24" fmla="*/ 1005 w 21600"/>
                <a:gd name="T25" fmla="*/ 82 h 21600"/>
                <a:gd name="T26" fmla="*/ 1003 w 21600"/>
                <a:gd name="T27" fmla="*/ 58 h 21600"/>
                <a:gd name="T28" fmla="*/ 768 w 21600"/>
                <a:gd name="T29" fmla="*/ 0 h 21600"/>
                <a:gd name="T30" fmla="*/ 747 w 21600"/>
                <a:gd name="T31" fmla="*/ 30 h 21600"/>
                <a:gd name="T32" fmla="*/ 563 w 21600"/>
                <a:gd name="T33" fmla="*/ 18 h 21600"/>
                <a:gd name="T34" fmla="*/ 553 w 21600"/>
                <a:gd name="T35" fmla="*/ 44 h 21600"/>
                <a:gd name="T36" fmla="*/ 365 w 21600"/>
                <a:gd name="T37" fmla="*/ 80 h 21600"/>
                <a:gd name="T38" fmla="*/ 329 w 21600"/>
                <a:gd name="T39" fmla="*/ 54 h 21600"/>
                <a:gd name="T40" fmla="*/ 48 w 21600"/>
                <a:gd name="T41" fmla="*/ 228 h 21600"/>
                <a:gd name="T42" fmla="*/ 54 w 21600"/>
                <a:gd name="T43" fmla="*/ 254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3503" name="Rectangle 24"/>
            <p:cNvSpPr>
              <a:spLocks/>
            </p:cNvSpPr>
            <p:nvPr/>
          </p:nvSpPr>
          <p:spPr bwMode="auto">
            <a:xfrm>
              <a:off x="773" y="587"/>
              <a:ext cx="46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72334" bIns="38100" anchor="ctr">
              <a:spAutoFit/>
            </a:bodyPr>
            <a:lstStyle/>
            <a:p>
              <a:pPr marL="1588" algn="ctr"/>
              <a:r>
                <a:rPr lang="zh-CN" altLang="en-US">
                  <a:solidFill>
                    <a:schemeClr val="tx1"/>
                  </a:solidFill>
                </a:rPr>
                <a:t>孩子</a:t>
              </a:r>
            </a:p>
          </p:txBody>
        </p:sp>
      </p:grpSp>
      <p:sp>
        <p:nvSpPr>
          <p:cNvPr id="29722" name="AutoShape 26"/>
          <p:cNvSpPr>
            <a:spLocks/>
          </p:cNvSpPr>
          <p:nvPr/>
        </p:nvSpPr>
        <p:spPr bwMode="auto">
          <a:xfrm>
            <a:off x="4419600" y="4495800"/>
            <a:ext cx="2514600" cy="990600"/>
          </a:xfrm>
          <a:custGeom>
            <a:avLst/>
            <a:gdLst>
              <a:gd name="T0" fmla="*/ 1885950 w 21600"/>
              <a:gd name="T1" fmla="*/ 0 h 21600"/>
              <a:gd name="T2" fmla="*/ 1885950 w 21600"/>
              <a:gd name="T3" fmla="*/ 247650 h 21600"/>
              <a:gd name="T4" fmla="*/ 0 w 21600"/>
              <a:gd name="T5" fmla="*/ 247650 h 21600"/>
              <a:gd name="T6" fmla="*/ 314325 w 21600"/>
              <a:gd name="T7" fmla="*/ 495300 h 21600"/>
              <a:gd name="T8" fmla="*/ 0 w 21600"/>
              <a:gd name="T9" fmla="*/ 742950 h 21600"/>
              <a:gd name="T10" fmla="*/ 1885950 w 21600"/>
              <a:gd name="T11" fmla="*/ 742950 h 21600"/>
              <a:gd name="T12" fmla="*/ 1885950 w 21600"/>
              <a:gd name="T13" fmla="*/ 990600 h 21600"/>
              <a:gd name="T14" fmla="*/ 2514600 w 21600"/>
              <a:gd name="T15" fmla="*/ 495300 h 21600"/>
              <a:gd name="T16" fmla="*/ 1885950 w 21600"/>
              <a:gd name="T17" fmla="*/ 0 h 21600"/>
              <a:gd name="T18" fmla="*/ 188595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6200" y="0"/>
                </a:moveTo>
                <a:lnTo>
                  <a:pt x="16200" y="5400"/>
                </a:lnTo>
                <a:lnTo>
                  <a:pt x="0" y="5400"/>
                </a:lnTo>
                <a:lnTo>
                  <a:pt x="2700" y="10800"/>
                </a:lnTo>
                <a:lnTo>
                  <a:pt x="0" y="16200"/>
                </a:lnTo>
                <a:lnTo>
                  <a:pt x="16200" y="16200"/>
                </a:lnTo>
                <a:lnTo>
                  <a:pt x="16200" y="21600"/>
                </a:lnTo>
                <a:lnTo>
                  <a:pt x="21600" y="10800"/>
                </a:lnTo>
                <a:lnTo>
                  <a:pt x="16200" y="0"/>
                </a:lnTo>
                <a:close/>
                <a:moveTo>
                  <a:pt x="16200" y="0"/>
                </a:moveTo>
              </a:path>
            </a:pathLst>
          </a:custGeom>
          <a:solidFill>
            <a:schemeClr val="accent1"/>
          </a:solidFill>
          <a:ln w="9525">
            <a:solidFill>
              <a:schemeClr val="tx1"/>
            </a:solidFill>
            <a:round/>
            <a:headEnd/>
            <a:tailEnd/>
          </a:ln>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500"/>
                                  </p:stCondLst>
                                  <p:childTnLst>
                                    <p:set>
                                      <p:cBhvr>
                                        <p:cTn id="6" dur="1" fill="hold">
                                          <p:stCondLst>
                                            <p:cond delay="0"/>
                                          </p:stCondLst>
                                        </p:cTn>
                                        <p:tgtEl>
                                          <p:spTgt spid="29707"/>
                                        </p:tgtEl>
                                        <p:attrNameLst>
                                          <p:attrName>style.visibility</p:attrName>
                                        </p:attrNameLst>
                                      </p:cBhvr>
                                      <p:to>
                                        <p:strVal val="visible"/>
                                      </p:to>
                                    </p:set>
                                    <p:animEffect transition="in" filter="wipe(down)">
                                      <p:cBhvr>
                                        <p:cTn id="7" dur="500"/>
                                        <p:tgtEl>
                                          <p:spTgt spid="29707"/>
                                        </p:tgtEl>
                                      </p:cBhvr>
                                    </p:animEffect>
                                  </p:childTnLst>
                                </p:cTn>
                              </p:par>
                            </p:childTnLst>
                          </p:cTn>
                        </p:par>
                        <p:par>
                          <p:cTn id="8" fill="hold" nodeType="afterGroup">
                            <p:stCondLst>
                              <p:cond delay="1000"/>
                            </p:stCondLst>
                            <p:childTnLst>
                              <p:par>
                                <p:cTn id="9" presetID="22" presetClass="entr" presetSubtype="4" fill="hold" nodeType="afterEffect">
                                  <p:stCondLst>
                                    <p:cond delay="500"/>
                                  </p:stCondLst>
                                  <p:childTnLst>
                                    <p:set>
                                      <p:cBhvr>
                                        <p:cTn id="10" dur="1" fill="hold">
                                          <p:stCondLst>
                                            <p:cond delay="0"/>
                                          </p:stCondLst>
                                        </p:cTn>
                                        <p:tgtEl>
                                          <p:spTgt spid="29714"/>
                                        </p:tgtEl>
                                        <p:attrNameLst>
                                          <p:attrName>style.visibility</p:attrName>
                                        </p:attrNameLst>
                                      </p:cBhvr>
                                      <p:to>
                                        <p:strVal val="visible"/>
                                      </p:to>
                                    </p:set>
                                    <p:animEffect transition="in" filter="wipe(down)">
                                      <p:cBhvr>
                                        <p:cTn id="11" dur="500"/>
                                        <p:tgtEl>
                                          <p:spTgt spid="29714"/>
                                        </p:tgtEl>
                                      </p:cBhvr>
                                    </p:animEffect>
                                  </p:childTnLst>
                                </p:cTn>
                              </p:par>
                            </p:childTnLst>
                          </p:cTn>
                        </p:par>
                        <p:par>
                          <p:cTn id="12" fill="hold" nodeType="afterGroup">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9721"/>
                                        </p:tgtEl>
                                        <p:attrNameLst>
                                          <p:attrName>style.visibility</p:attrName>
                                        </p:attrNameLst>
                                      </p:cBhvr>
                                      <p:to>
                                        <p:strVal val="visible"/>
                                      </p:to>
                                    </p:set>
                                    <p:animEffect transition="in" filter="wipe(down)">
                                      <p:cBhvr>
                                        <p:cTn id="15" dur="500"/>
                                        <p:tgtEl>
                                          <p:spTgt spid="297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722"/>
                                        </p:tgtEl>
                                        <p:attrNameLst>
                                          <p:attrName>style.visibility</p:attrName>
                                        </p:attrNameLst>
                                      </p:cBhvr>
                                      <p:to>
                                        <p:strVal val="visible"/>
                                      </p:to>
                                    </p:set>
                                    <p:animEffect transition="in" filter="wipe(left)">
                                      <p:cBhvr>
                                        <p:cTn id="20" dur="500"/>
                                        <p:tgtEl>
                                          <p:spTgt spid="29722"/>
                                        </p:tgtEl>
                                      </p:cBhvr>
                                    </p:animEffect>
                                  </p:childTnLst>
                                </p:cTn>
                              </p:par>
                            </p:childTnLst>
                          </p:cTn>
                        </p:par>
                        <p:par>
                          <p:cTn id="21" fill="hold" nodeType="afterGroup">
                            <p:stCondLst>
                              <p:cond delay="500"/>
                            </p:stCondLst>
                            <p:childTnLst>
                              <p:par>
                                <p:cTn id="22" presetID="22" presetClass="exit" presetSubtype="4" fill="hold" nodeType="afterEffect">
                                  <p:stCondLst>
                                    <p:cond delay="500"/>
                                  </p:stCondLst>
                                  <p:childTnLst>
                                    <p:animEffect transition="out" filter="wipe(down)">
                                      <p:cBhvr>
                                        <p:cTn id="23" dur="500"/>
                                        <p:tgtEl>
                                          <p:spTgt spid="29707"/>
                                        </p:tgtEl>
                                      </p:cBhvr>
                                    </p:animEffect>
                                    <p:set>
                                      <p:cBhvr>
                                        <p:cTn id="24" dur="1" fill="hold">
                                          <p:stCondLst>
                                            <p:cond delay="499"/>
                                          </p:stCondLst>
                                        </p:cTn>
                                        <p:tgtEl>
                                          <p:spTgt spid="29707"/>
                                        </p:tgtEl>
                                        <p:attrNameLst>
                                          <p:attrName>style.visibility</p:attrName>
                                        </p:attrNameLst>
                                      </p:cBhvr>
                                      <p:to>
                                        <p:strVal val="hidden"/>
                                      </p:to>
                                    </p:set>
                                  </p:childTnLst>
                                </p:cTn>
                              </p:par>
                            </p:childTnLst>
                          </p:cTn>
                        </p:par>
                        <p:par>
                          <p:cTn id="25" fill="hold" nodeType="afterGroup">
                            <p:stCondLst>
                              <p:cond delay="1500"/>
                            </p:stCondLst>
                            <p:childTnLst>
                              <p:par>
                                <p:cTn id="26" presetID="22" presetClass="exit" presetSubtype="4" fill="hold" nodeType="afterEffect">
                                  <p:stCondLst>
                                    <p:cond delay="500"/>
                                  </p:stCondLst>
                                  <p:childTnLst>
                                    <p:animEffect transition="out" filter="wipe(down)">
                                      <p:cBhvr>
                                        <p:cTn id="27" dur="500"/>
                                        <p:tgtEl>
                                          <p:spTgt spid="29714"/>
                                        </p:tgtEl>
                                      </p:cBhvr>
                                    </p:animEffect>
                                    <p:set>
                                      <p:cBhvr>
                                        <p:cTn id="28" dur="1" fill="hold">
                                          <p:stCondLst>
                                            <p:cond delay="499"/>
                                          </p:stCondLst>
                                        </p:cTn>
                                        <p:tgtEl>
                                          <p:spTgt spid="29714"/>
                                        </p:tgtEl>
                                        <p:attrNameLst>
                                          <p:attrName>style.visibility</p:attrName>
                                        </p:attrNameLst>
                                      </p:cBhvr>
                                      <p:to>
                                        <p:strVal val="hidden"/>
                                      </p:to>
                                    </p:set>
                                  </p:childTnLst>
                                </p:cTn>
                              </p:par>
                            </p:childTnLst>
                          </p:cTn>
                        </p:par>
                        <p:par>
                          <p:cTn id="29" fill="hold" nodeType="afterGroup">
                            <p:stCondLst>
                              <p:cond delay="2500"/>
                            </p:stCondLst>
                            <p:childTnLst>
                              <p:par>
                                <p:cTn id="30" presetID="22" presetClass="exit" presetSubtype="4" fill="hold" nodeType="afterEffect">
                                  <p:stCondLst>
                                    <p:cond delay="500"/>
                                  </p:stCondLst>
                                  <p:childTnLst>
                                    <p:animEffect transition="out" filter="wipe(down)">
                                      <p:cBhvr>
                                        <p:cTn id="31" dur="500"/>
                                        <p:tgtEl>
                                          <p:spTgt spid="29721"/>
                                        </p:tgtEl>
                                      </p:cBhvr>
                                    </p:animEffect>
                                    <p:set>
                                      <p:cBhvr>
                                        <p:cTn id="32" dur="1" fill="hold">
                                          <p:stCondLst>
                                            <p:cond delay="499"/>
                                          </p:stCondLst>
                                        </p:cTn>
                                        <p:tgtEl>
                                          <p:spTgt spid="297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5538" name="Rectangle 1"/>
          <p:cNvSpPr>
            <a:spLocks/>
          </p:cNvSpPr>
          <p:nvPr/>
        </p:nvSpPr>
        <p:spPr bwMode="auto">
          <a:xfrm>
            <a:off x="0" y="0"/>
            <a:ext cx="9144000" cy="6858000"/>
          </a:xfrm>
          <a:prstGeom prst="rect">
            <a:avLst/>
          </a:prstGeom>
          <a:blipFill dpi="0" rotWithShape="0">
            <a:blip r:embed="rId2"/>
            <a:srcRect/>
            <a:tile tx="0" ty="0" sx="100000" sy="100000" flip="none" algn="tl"/>
          </a:blipFill>
          <a:ln w="9525">
            <a:solidFill>
              <a:schemeClr val="tx1"/>
            </a:solidFill>
            <a:round/>
            <a:headEnd/>
            <a:tailEnd/>
          </a:ln>
        </p:spPr>
        <p:txBody>
          <a:bodyPr lIns="0" tIns="0" rIns="0" bIns="0"/>
          <a:lstStyle/>
          <a:p>
            <a:endParaRPr lang="en-US"/>
          </a:p>
        </p:txBody>
      </p:sp>
      <p:sp>
        <p:nvSpPr>
          <p:cNvPr id="2" name="Rectangle 2"/>
          <p:cNvSpPr>
            <a:spLocks/>
          </p:cNvSpPr>
          <p:nvPr/>
        </p:nvSpPr>
        <p:spPr bwMode="auto">
          <a:xfrm>
            <a:off x="609600" y="1524000"/>
            <a:ext cx="8013700" cy="42037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250"/>
              </a:spcBef>
              <a:defRPr/>
            </a:pPr>
            <a:r>
              <a:rPr lang="zh-CN" altLang="en-US" sz="4000">
                <a:solidFill>
                  <a:srgbClr val="FFFFFF"/>
                </a:solidFill>
                <a:latin typeface="Arial Bold Italic" charset="0"/>
                <a:ea typeface="ヒラギノ角ゴ ProN W6" charset="0"/>
                <a:cs typeface="ヒラギノ角ゴ ProN W6" charset="0"/>
                <a:sym typeface="Arial Bold Italic" charset="0"/>
              </a:rPr>
              <a:t>圣经都是上帝所默示的，於教训、督责、使人归正、教导人学义都是有益的， 叫属上帝的人得以完全，预备行各样的善事。 </a:t>
            </a:r>
            <a:endParaRPr lang="zh-CN" altLang="en-US">
              <a:solidFill>
                <a:schemeClr val="tx1"/>
              </a:solidFill>
              <a:ea typeface="宋体" charset="0"/>
              <a:cs typeface="Arial" charset="0"/>
            </a:endParaRPr>
          </a:p>
        </p:txBody>
      </p:sp>
      <p:sp>
        <p:nvSpPr>
          <p:cNvPr id="31747" name="Rectangle 3"/>
          <p:cNvSpPr>
            <a:spLocks/>
          </p:cNvSpPr>
          <p:nvPr/>
        </p:nvSpPr>
        <p:spPr bwMode="auto">
          <a:xfrm>
            <a:off x="1857375" y="5943600"/>
            <a:ext cx="7150100" cy="558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850"/>
              </a:spcBef>
              <a:defRPr/>
            </a:pPr>
            <a:r>
              <a:rPr lang="zh-CN" altLang="en-US" sz="3200">
                <a:solidFill>
                  <a:srgbClr val="FFFFFF"/>
                </a:solidFill>
                <a:latin typeface="Arial Bold" charset="0"/>
                <a:ea typeface="ヒラギノ角ゴ ProN W6" charset="0"/>
                <a:cs typeface="ヒラギノ角ゴ ProN W6" charset="0"/>
                <a:sym typeface="Arial Bold" charset="0"/>
              </a:rPr>
              <a:t>提摩太后书</a:t>
            </a:r>
            <a:r>
              <a:rPr lang="en-US" altLang="zh-CN" sz="3200">
                <a:solidFill>
                  <a:srgbClr val="FFFFFF"/>
                </a:solidFill>
                <a:latin typeface="Arial Bold" charset="0"/>
                <a:ea typeface="ヒラギノ角ゴ ProN W6" charset="0"/>
                <a:cs typeface="ヒラギノ角ゴ ProN W6" charset="0"/>
                <a:sym typeface="Arial Bold" charset="0"/>
              </a:rPr>
              <a:t>3</a:t>
            </a:r>
            <a:r>
              <a:rPr lang="zh-CN" altLang="en-US" sz="3200">
                <a:solidFill>
                  <a:srgbClr val="FFFFFF"/>
                </a:solidFill>
                <a:latin typeface="Arial Bold" charset="0"/>
                <a:ea typeface="ヒラギノ角ゴ ProN W6" charset="0"/>
                <a:cs typeface="ヒラギノ角ゴ ProN W6" charset="0"/>
                <a:sym typeface="Arial Bold" charset="0"/>
              </a:rPr>
              <a:t>：</a:t>
            </a:r>
            <a:r>
              <a:rPr lang="en-US" altLang="zh-CN" sz="3200">
                <a:solidFill>
                  <a:srgbClr val="FFFFFF"/>
                </a:solidFill>
                <a:latin typeface="Arial Bold" charset="0"/>
                <a:ea typeface="ヒラギノ角ゴ ProN W6" charset="0"/>
                <a:cs typeface="ヒラギノ角ゴ ProN W6" charset="0"/>
                <a:sym typeface="Arial Bold" charset="0"/>
              </a:rPr>
              <a:t>16</a:t>
            </a:r>
            <a:r>
              <a:rPr lang="zh-CN" altLang="en-US" sz="3200">
                <a:solidFill>
                  <a:srgbClr val="FFFFFF"/>
                </a:solidFill>
                <a:latin typeface="Arial Bold" charset="0"/>
                <a:ea typeface="ヒラギノ角ゴ ProN W6" charset="0"/>
                <a:cs typeface="ヒラギノ角ゴ ProN W6" charset="0"/>
                <a:sym typeface="Arial Bold" charset="0"/>
              </a:rPr>
              <a:t>－</a:t>
            </a:r>
            <a:r>
              <a:rPr lang="en-US" altLang="zh-CN" sz="3200">
                <a:solidFill>
                  <a:srgbClr val="FFFFFF"/>
                </a:solidFill>
                <a:latin typeface="Arial Bold" charset="0"/>
                <a:ea typeface="ヒラギノ角ゴ ProN W6" charset="0"/>
                <a:cs typeface="ヒラギノ角ゴ ProN W6" charset="0"/>
                <a:sym typeface="Arial Bold" charset="0"/>
              </a:rPr>
              <a:t>17 </a:t>
            </a:r>
            <a:r>
              <a:rPr lang="zh-CN" altLang="en-US" sz="3200">
                <a:solidFill>
                  <a:srgbClr val="FFFFFF"/>
                </a:solidFill>
                <a:latin typeface="Arial Bold" charset="0"/>
                <a:ea typeface="ヒラギノ角ゴ ProN W6" charset="0"/>
                <a:cs typeface="ヒラギノ角ゴ ProN W6" charset="0"/>
                <a:sym typeface="Arial Bold" charset="0"/>
              </a:rPr>
              <a:t>（新和合本）</a:t>
            </a:r>
          </a:p>
        </p:txBody>
      </p:sp>
      <p:sp>
        <p:nvSpPr>
          <p:cNvPr id="31748" name="Rectangle 4"/>
          <p:cNvSpPr>
            <a:spLocks noGrp="1" noChangeArrowheads="1"/>
          </p:cNvSpPr>
          <p:nvPr>
            <p:ph type="title"/>
          </p:nvPr>
        </p:nvSpPr>
        <p:spPr>
          <a:xfrm>
            <a:off x="0" y="274638"/>
            <a:ext cx="9144000" cy="701675"/>
          </a:xfrm>
          <a:solidFill>
            <a:srgbClr val="FF0000"/>
          </a:solidFill>
          <a:effectLst>
            <a:outerShdw blurRad="63500" dist="101600" dir="2700000" algn="ctr" rotWithShape="0">
              <a:schemeClr val="bg2">
                <a:alpha val="74997"/>
              </a:schemeClr>
            </a:outerShdw>
          </a:effectLst>
        </p:spPr>
        <p:txBody>
          <a:bodyPr rIns="132080" anchor="ctr"/>
          <a:lstStyle/>
          <a:p>
            <a:pPr indent="0" eaLnBrk="1" hangingPunct="1">
              <a:defRPr/>
            </a:pPr>
            <a:r>
              <a:rPr lang="zh-CN" altLang="en-US" dirty="0" smtClean="0">
                <a:solidFill>
                  <a:srgbClr val="FFFFFF"/>
                </a:solidFill>
                <a:latin typeface="Arial Bold" charset="0"/>
                <a:sym typeface="Arial Bold" charset="0"/>
              </a:rPr>
              <a:t>为何神的话语那么重要</a:t>
            </a:r>
            <a:r>
              <a:rPr lang="en-US" altLang="zh-CN" dirty="0" smtClean="0">
                <a:solidFill>
                  <a:srgbClr val="FFFFFF"/>
                </a:solidFill>
                <a:latin typeface="Arial Bold" charset="0"/>
                <a:sym typeface="Arial Bold" charset="0"/>
              </a:rPr>
              <a:t>?</a:t>
            </a:r>
            <a:endParaRPr lang="en-US" altLang="zh-CN" dirty="0" smtClean="0">
              <a:solidFill>
                <a:srgbClr val="FFFFFF"/>
              </a:solidFill>
              <a:latin typeface="Arial Bold" charset="0"/>
              <a:ea typeface="ヒラギノ角ゴ ProN W6" charset="0"/>
              <a:cs typeface="ヒラギノ角ゴ ProN W6" charset="0"/>
              <a:sym typeface="Arial 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p:cNvSpPr>
          <p:nvPr/>
        </p:nvSpPr>
        <p:spPr bwMode="auto">
          <a:xfrm>
            <a:off x="0" y="0"/>
            <a:ext cx="9144000" cy="6858000"/>
          </a:xfrm>
          <a:prstGeom prst="rect">
            <a:avLst/>
          </a:prstGeom>
          <a:gradFill rotWithShape="0">
            <a:gsLst>
              <a:gs pos="0">
                <a:srgbClr val="808080"/>
              </a:gs>
              <a:gs pos="50000">
                <a:srgbClr val="000000"/>
              </a:gs>
              <a:gs pos="100000">
                <a:srgbClr val="808080"/>
              </a:gs>
            </a:gsLst>
            <a:lin ang="2700000" scaled="1"/>
          </a:gradFill>
          <a:ln w="9525">
            <a:solidFill>
              <a:schemeClr val="tx1"/>
            </a:solidFill>
            <a:round/>
            <a:headEnd/>
            <a:tailEnd/>
          </a:ln>
        </p:spPr>
        <p:txBody>
          <a:bodyPr lIns="0" tIns="0" rIns="0" bIns="0"/>
          <a:lstStyle/>
          <a:p>
            <a:endParaRPr lang="en-US"/>
          </a:p>
        </p:txBody>
      </p:sp>
      <p:pic>
        <p:nvPicPr>
          <p:cNvPr id="40962"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0"/>
            <a:ext cx="8382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Rectangle 3"/>
          <p:cNvSpPr>
            <a:spLocks noGrp="1" noChangeArrowheads="1"/>
          </p:cNvSpPr>
          <p:nvPr>
            <p:ph type="title"/>
          </p:nvPr>
        </p:nvSpPr>
        <p:spPr>
          <a:xfrm>
            <a:off x="0" y="4343400"/>
            <a:ext cx="4800600" cy="2590800"/>
          </a:xfrm>
          <a:gradFill rotWithShape="0">
            <a:gsLst>
              <a:gs pos="0">
                <a:srgbClr val="250044"/>
              </a:gs>
              <a:gs pos="100000">
                <a:srgbClr val="500093"/>
              </a:gs>
            </a:gsLst>
            <a:lin ang="5400000" scaled="1"/>
          </a:gradFill>
        </p:spPr>
        <p:txBody>
          <a:bodyPr rIns="132080"/>
          <a:lstStyle/>
          <a:p>
            <a:pPr indent="0" eaLnBrk="1" hangingPunct="1">
              <a:defRPr/>
            </a:pPr>
            <a:r>
              <a:rPr lang="zh-CN" altLang="en-US" sz="6000" dirty="0" smtClean="0">
                <a:solidFill>
                  <a:schemeClr val="bg1"/>
                </a:solidFill>
              </a:rPr>
              <a:t>什么是释经</a:t>
            </a:r>
            <a:br>
              <a:rPr lang="zh-CN" altLang="en-US" sz="6000" dirty="0" smtClean="0">
                <a:solidFill>
                  <a:schemeClr val="bg1"/>
                </a:solidFill>
              </a:rPr>
            </a:br>
            <a:r>
              <a:rPr lang="zh-CN" altLang="en-US" sz="6000" dirty="0" smtClean="0">
                <a:solidFill>
                  <a:schemeClr val="bg1"/>
                </a:solidFill>
              </a:rPr>
              <a:t>为何要释经</a:t>
            </a:r>
          </a:p>
        </p:txBody>
      </p:sp>
    </p:spTree>
  </p:cSld>
  <p:clrMapOvr>
    <a:masterClrMapping/>
  </p:clrMapOvr>
  <p:transition xmlns:p14="http://schemas.microsoft.com/office/powerpoint/2010/mai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228600" y="0"/>
            <a:ext cx="8242300" cy="1676400"/>
          </a:xfrm>
        </p:spPr>
        <p:txBody>
          <a:bodyPr rIns="132080"/>
          <a:lstStyle/>
          <a:p>
            <a:pPr indent="0" eaLnBrk="1" hangingPunct="1">
              <a:defRPr/>
            </a:pPr>
            <a:r>
              <a:rPr lang="zh-CN" altLang="en-US" smtClean="0">
                <a:latin typeface="Lucida Grande" charset="0"/>
                <a:sym typeface="Lucida Grande" charset="0"/>
              </a:rPr>
              <a:t>神话语的四种作用</a:t>
            </a:r>
          </a:p>
        </p:txBody>
      </p:sp>
      <p:sp>
        <p:nvSpPr>
          <p:cNvPr id="32770" name="Freeform 2"/>
          <p:cNvSpPr>
            <a:spLocks/>
          </p:cNvSpPr>
          <p:nvPr/>
        </p:nvSpPr>
        <p:spPr bwMode="auto">
          <a:xfrm>
            <a:off x="1219200" y="1447800"/>
            <a:ext cx="6629400" cy="2590800"/>
          </a:xfrm>
          <a:custGeom>
            <a:avLst/>
            <a:gdLst>
              <a:gd name="T0" fmla="*/ 508668338 w 21600"/>
              <a:gd name="T1" fmla="*/ 310752067 h 21600"/>
              <a:gd name="T2" fmla="*/ 1017336675 w 21600"/>
              <a:gd name="T3" fmla="*/ 155376033 h 21600"/>
              <a:gd name="T4" fmla="*/ 1525910789 w 21600"/>
              <a:gd name="T5" fmla="*/ 310723280 h 21600"/>
              <a:gd name="T6" fmla="*/ 2034673350 w 21600"/>
              <a:gd name="T7" fmla="*/ 310752067 h 21600"/>
              <a:gd name="T8" fmla="*/ 1017336675 w 21600"/>
              <a:gd name="T9" fmla="*/ 0 h 21600"/>
              <a:gd name="T10" fmla="*/ 0 w 21600"/>
              <a:gd name="T11" fmla="*/ 310752067 h 21600"/>
              <a:gd name="T12" fmla="*/ 508668338 w 21600"/>
              <a:gd name="T13" fmla="*/ 310752067 h 21600"/>
              <a:gd name="T14" fmla="*/ 508668338 w 21600"/>
              <a:gd name="T15" fmla="*/ 31075206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lnTo>
                  <a:pt x="5400" y="21600"/>
                </a:lnTo>
                <a:close/>
                <a:moveTo>
                  <a:pt x="5400" y="21600"/>
                </a:moveTo>
              </a:path>
            </a:pathLst>
          </a:custGeom>
          <a:blipFill dpi="0" rotWithShape="0">
            <a:blip r:embed="rId3"/>
            <a:srcRect/>
            <a:tile tx="0" ty="0" sx="100000" sy="100000" flip="none" algn="tl"/>
          </a:blip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2772" name="Rectangle 4"/>
          <p:cNvSpPr>
            <a:spLocks/>
          </p:cNvSpPr>
          <p:nvPr/>
        </p:nvSpPr>
        <p:spPr bwMode="auto">
          <a:xfrm>
            <a:off x="0" y="4038600"/>
            <a:ext cx="9144000" cy="17526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32773" name="Rectangle 5"/>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sp>
        <p:nvSpPr>
          <p:cNvPr id="32774" name="Rectangle 6"/>
          <p:cNvSpPr>
            <a:spLocks/>
          </p:cNvSpPr>
          <p:nvPr/>
        </p:nvSpPr>
        <p:spPr bwMode="auto">
          <a:xfrm>
            <a:off x="508000" y="4340225"/>
            <a:ext cx="13731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zh-CN" altLang="en-US" sz="4800">
                <a:solidFill>
                  <a:schemeClr val="tx1"/>
                </a:solidFill>
                <a:latin typeface="Arial Black" charset="0"/>
                <a:ea typeface="ヒラギノ角ゴ ProN W6" charset="0"/>
                <a:cs typeface="ヒラギノ角ゴ ProN W6" charset="0"/>
                <a:sym typeface="Arial Black" charset="0"/>
              </a:rPr>
              <a:t>教导</a:t>
            </a:r>
          </a:p>
        </p:txBody>
      </p:sp>
      <p:sp>
        <p:nvSpPr>
          <p:cNvPr id="32775" name="Rectangle 7"/>
          <p:cNvSpPr>
            <a:spLocks/>
          </p:cNvSpPr>
          <p:nvPr/>
        </p:nvSpPr>
        <p:spPr bwMode="auto">
          <a:xfrm rot="2400000">
            <a:off x="4983163" y="2476500"/>
            <a:ext cx="25034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1">
            <a:spAutoFit/>
          </a:bodyPr>
          <a:lstStyle/>
          <a:p>
            <a:pPr marL="39688" algn="ctr"/>
            <a:r>
              <a:rPr lang="zh-CN" altLang="en-US" sz="4800">
                <a:solidFill>
                  <a:schemeClr val="tx1"/>
                </a:solidFill>
                <a:latin typeface="Arial Black" charset="0"/>
                <a:ea typeface="ヒラギノ角ゴ ProN W6" charset="0"/>
                <a:cs typeface="ヒラギノ角ゴ ProN W6" charset="0"/>
                <a:sym typeface="Arial Black" charset="0"/>
              </a:rPr>
              <a:t>使人归正</a:t>
            </a:r>
          </a:p>
          <a:p>
            <a:pPr marL="39688" algn="ctr"/>
            <a:endParaRPr lang="zh-CN" altLang="en-US" sz="4800">
              <a:solidFill>
                <a:schemeClr val="tx1"/>
              </a:solidFill>
              <a:latin typeface="Arial Black" charset="0"/>
              <a:ea typeface="ヒラギノ角ゴ ProN W6" charset="0"/>
              <a:cs typeface="ヒラギノ角ゴ ProN W6" charset="0"/>
              <a:sym typeface="Arial Black" charset="0"/>
            </a:endParaRPr>
          </a:p>
        </p:txBody>
      </p:sp>
      <p:sp>
        <p:nvSpPr>
          <p:cNvPr id="32776" name="Rectangle 8"/>
          <p:cNvSpPr>
            <a:spLocks/>
          </p:cNvSpPr>
          <p:nvPr/>
        </p:nvSpPr>
        <p:spPr bwMode="auto">
          <a:xfrm rot="-2460000">
            <a:off x="2674938" y="2149475"/>
            <a:ext cx="12715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1">
            <a:spAutoFit/>
          </a:bodyPr>
          <a:lstStyle/>
          <a:p>
            <a:pPr marL="39688" algn="ctr"/>
            <a:r>
              <a:rPr lang="zh-CN" altLang="en-US" sz="4800">
                <a:solidFill>
                  <a:schemeClr val="tx1"/>
                </a:solidFill>
                <a:latin typeface="Arial Black" charset="0"/>
                <a:ea typeface="ヒラギノ角ゴ ProN W6" charset="0"/>
                <a:cs typeface="ヒラギノ角ゴ ProN W6" charset="0"/>
                <a:sym typeface="Arial Black" charset="0"/>
              </a:rPr>
              <a:t>督责</a:t>
            </a:r>
          </a:p>
          <a:p>
            <a:pPr marL="39688" algn="ctr"/>
            <a:endParaRPr lang="zh-CN" altLang="en-US" sz="4800">
              <a:solidFill>
                <a:schemeClr val="tx1"/>
              </a:solidFill>
              <a:latin typeface="Arial Black" charset="0"/>
              <a:ea typeface="ヒラギノ角ゴ ProN W6" charset="0"/>
              <a:cs typeface="ヒラギノ角ゴ ProN W6" charset="0"/>
              <a:sym typeface="Arial Black" charset="0"/>
            </a:endParaRPr>
          </a:p>
        </p:txBody>
      </p:sp>
      <p:sp>
        <p:nvSpPr>
          <p:cNvPr id="32777" name="Rectangle 9"/>
          <p:cNvSpPr>
            <a:spLocks/>
          </p:cNvSpPr>
          <p:nvPr/>
        </p:nvSpPr>
        <p:spPr bwMode="auto">
          <a:xfrm>
            <a:off x="7067550" y="4221163"/>
            <a:ext cx="17732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lgn="ctr"/>
            <a:r>
              <a:rPr lang="zh-CN" altLang="en-US" sz="4800">
                <a:solidFill>
                  <a:schemeClr val="tx1"/>
                </a:solidFill>
                <a:latin typeface="Arial Black" charset="0"/>
                <a:ea typeface="ヒラギノ角ゴ ProN W6" charset="0"/>
                <a:cs typeface="ヒラギノ角ゴ ProN W6" charset="0"/>
                <a:sym typeface="Arial Black" charset="0"/>
              </a:rPr>
              <a:t>教训</a:t>
            </a:r>
            <a:br>
              <a:rPr lang="zh-CN" altLang="en-US" sz="4800">
                <a:solidFill>
                  <a:schemeClr val="tx1"/>
                </a:solidFill>
                <a:latin typeface="Arial Black" charset="0"/>
                <a:ea typeface="ヒラギノ角ゴ ProN W6" charset="0"/>
                <a:cs typeface="ヒラギノ角ゴ ProN W6" charset="0"/>
                <a:sym typeface="Arial Black" charset="0"/>
              </a:rPr>
            </a:br>
            <a:r>
              <a:rPr lang="en-US" altLang="zh-CN" sz="4800">
                <a:solidFill>
                  <a:schemeClr val="tx1"/>
                </a:solidFill>
                <a:latin typeface="Arial Black" charset="0"/>
                <a:ea typeface="ヒラギノ角ゴ ProN W6" charset="0"/>
                <a:cs typeface="ヒラギノ角ゴ ProN W6" charset="0"/>
                <a:sym typeface="Arial Black" charset="0"/>
              </a:rPr>
              <a:t>(</a:t>
            </a:r>
            <a:r>
              <a:rPr lang="zh-CN" altLang="en-US" sz="4800">
                <a:solidFill>
                  <a:schemeClr val="tx1"/>
                </a:solidFill>
                <a:latin typeface="Arial Black" charset="0"/>
                <a:ea typeface="ヒラギノ角ゴ ProN W6" charset="0"/>
                <a:cs typeface="ヒラギノ角ゴ ProN W6" charset="0"/>
                <a:sym typeface="Arial Black" charset="0"/>
              </a:rPr>
              <a:t>学义</a:t>
            </a:r>
            <a:r>
              <a:rPr lang="en-US" altLang="zh-CN" sz="4800">
                <a:solidFill>
                  <a:schemeClr val="tx1"/>
                </a:solidFill>
                <a:latin typeface="Arial Black" charset="0"/>
                <a:ea typeface="ヒラギノ角ゴ ProN W6" charset="0"/>
                <a:cs typeface="ヒラギノ角ゴ ProN W6" charset="0"/>
                <a:sym typeface="Arial Black" charset="0"/>
              </a:rPr>
              <a:t>)</a:t>
            </a:r>
          </a:p>
        </p:txBody>
      </p:sp>
      <p:sp>
        <p:nvSpPr>
          <p:cNvPr id="32778" name="Rectangle 10"/>
          <p:cNvSpPr>
            <a:spLocks/>
          </p:cNvSpPr>
          <p:nvPr/>
        </p:nvSpPr>
        <p:spPr bwMode="auto">
          <a:xfrm>
            <a:off x="1184275" y="6096000"/>
            <a:ext cx="7150100" cy="558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850"/>
              </a:spcBef>
              <a:defRPr/>
            </a:pPr>
            <a:r>
              <a:rPr lang="zh-CN" altLang="en-US" sz="3200">
                <a:solidFill>
                  <a:srgbClr val="FFFFFF"/>
                </a:solidFill>
                <a:latin typeface="Arial Bold" charset="0"/>
                <a:ea typeface="ヒラギノ角ゴ ProN W6" charset="0"/>
                <a:cs typeface="ヒラギノ角ゴ ProN W6" charset="0"/>
                <a:sym typeface="Arial Bold" charset="0"/>
              </a:rPr>
              <a:t>提摩太后书</a:t>
            </a:r>
            <a:r>
              <a:rPr lang="en-US" altLang="zh-CN" sz="3200">
                <a:solidFill>
                  <a:srgbClr val="FFFFFF"/>
                </a:solidFill>
                <a:latin typeface="Arial Bold" charset="0"/>
                <a:ea typeface="ヒラギノ角ゴ ProN W6" charset="0"/>
                <a:cs typeface="ヒラギノ角ゴ ProN W6" charset="0"/>
                <a:sym typeface="Arial Bold" charset="0"/>
              </a:rPr>
              <a:t>3</a:t>
            </a:r>
            <a:r>
              <a:rPr lang="zh-CN" altLang="en-US" sz="3200">
                <a:solidFill>
                  <a:srgbClr val="FFFFFF"/>
                </a:solidFill>
                <a:latin typeface="Arial Bold" charset="0"/>
                <a:ea typeface="ヒラギノ角ゴ ProN W6" charset="0"/>
                <a:cs typeface="ヒラギノ角ゴ ProN W6" charset="0"/>
                <a:sym typeface="Arial Bold" charset="0"/>
              </a:rPr>
              <a:t>：</a:t>
            </a:r>
            <a:r>
              <a:rPr lang="en-US" altLang="zh-CN" sz="3200">
                <a:solidFill>
                  <a:srgbClr val="FFFFFF"/>
                </a:solidFill>
                <a:latin typeface="Arial Bold" charset="0"/>
                <a:ea typeface="ヒラギノ角ゴ ProN W6" charset="0"/>
                <a:cs typeface="ヒラギノ角ゴ ProN W6" charset="0"/>
                <a:sym typeface="Arial Bold" charset="0"/>
              </a:rPr>
              <a:t>16</a:t>
            </a:r>
            <a:r>
              <a:rPr lang="zh-CN" altLang="en-US" sz="3200">
                <a:solidFill>
                  <a:srgbClr val="FFFFFF"/>
                </a:solidFill>
                <a:latin typeface="Arial Bold" charset="0"/>
                <a:ea typeface="ヒラギノ角ゴ ProN W6" charset="0"/>
                <a:cs typeface="ヒラギノ角ゴ ProN W6" charset="0"/>
                <a:sym typeface="Arial Bold" charset="0"/>
              </a:rPr>
              <a:t>－</a:t>
            </a:r>
            <a:r>
              <a:rPr lang="en-US" altLang="zh-CN" sz="3200">
                <a:solidFill>
                  <a:srgbClr val="FFFFFF"/>
                </a:solidFill>
                <a:latin typeface="Arial Bold" charset="0"/>
                <a:ea typeface="ヒラギノ角ゴ ProN W6" charset="0"/>
                <a:cs typeface="ヒラギノ角ゴ ProN W6" charset="0"/>
                <a:sym typeface="Arial Bold" charset="0"/>
              </a:rPr>
              <a:t>17 </a:t>
            </a:r>
            <a:r>
              <a:rPr lang="zh-CN" altLang="en-US" sz="3200">
                <a:solidFill>
                  <a:srgbClr val="FFFFFF"/>
                </a:solidFill>
                <a:latin typeface="Arial Bold" charset="0"/>
                <a:ea typeface="ヒラギノ角ゴ ProN W6" charset="0"/>
                <a:cs typeface="ヒラギノ角ゴ ProN W6" charset="0"/>
                <a:sym typeface="Arial Bold" charset="0"/>
              </a:rPr>
              <a:t>（新和合本）</a:t>
            </a:r>
          </a:p>
        </p:txBody>
      </p:sp>
      <p:sp>
        <p:nvSpPr>
          <p:cNvPr id="32771" name="Rectangle 3"/>
          <p:cNvSpPr>
            <a:spLocks/>
          </p:cNvSpPr>
          <p:nvPr/>
        </p:nvSpPr>
        <p:spPr bwMode="auto">
          <a:xfrm>
            <a:off x="4716463" y="981075"/>
            <a:ext cx="3962400" cy="3048000"/>
          </a:xfrm>
          <a:prstGeom prst="rect">
            <a:avLst/>
          </a:prstGeom>
          <a:solidFill>
            <a:srgbClr val="000000"/>
          </a:solidFill>
          <a:ln w="9525">
            <a:solidFill>
              <a:schemeClr val="tx1"/>
            </a:solidFill>
            <a:round/>
            <a:headEnd/>
            <a:tailEnd/>
          </a:ln>
        </p:spPr>
        <p:txBody>
          <a:bodyPr lIns="0" tIns="0" rIns="0" bIns="0"/>
          <a:lstStyle/>
          <a:p>
            <a:endParaRPr lang="en-US"/>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74183128" presetClass="entr" presetSubtype="0" fill="hold" grpId="0" nodeType="clickEffect">
                                  <p:stCondLst>
                                    <p:cond delay="0"/>
                                  </p:stCondLst>
                                  <p:childTnLst>
                                    <p:set>
                                      <p:cBhvr>
                                        <p:cTn id="6" dur="1" fill="hold">
                                          <p:stCondLst>
                                            <p:cond delay="499"/>
                                          </p:stCondLst>
                                        </p:cTn>
                                        <p:tgtEl>
                                          <p:spTgt spid="3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74183128" presetClass="entr" presetSubtype="0" fill="hold" grpId="0" nodeType="clickEffect">
                                  <p:stCondLst>
                                    <p:cond delay="0"/>
                                  </p:stCondLst>
                                  <p:childTnLst>
                                    <p:set>
                                      <p:cBhvr>
                                        <p:cTn id="10" dur="1" fill="hold">
                                          <p:stCondLst>
                                            <p:cond delay="499"/>
                                          </p:stCondLst>
                                        </p:cTn>
                                        <p:tgtEl>
                                          <p:spTgt spid="327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74183128" presetClass="entr" presetSubtype="0" fill="hold" grpId="0" nodeType="clickEffect">
                                  <p:stCondLst>
                                    <p:cond delay="0"/>
                                  </p:stCondLst>
                                  <p:childTnLst>
                                    <p:set>
                                      <p:cBhvr>
                                        <p:cTn id="14" dur="1" fill="hold">
                                          <p:stCondLst>
                                            <p:cond delay="499"/>
                                          </p:stCondLst>
                                        </p:cTn>
                                        <p:tgtEl>
                                          <p:spTgt spid="327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74183128" presetClass="entr" presetSubtype="0" fill="hold" grpId="0" nodeType="clickEffect">
                                  <p:stCondLst>
                                    <p:cond delay="0"/>
                                  </p:stCondLst>
                                  <p:childTnLst>
                                    <p:set>
                                      <p:cBhvr>
                                        <p:cTn id="18" dur="1" fill="hold">
                                          <p:stCondLst>
                                            <p:cond delay="499"/>
                                          </p:stCondLst>
                                        </p:cTn>
                                        <p:tgtEl>
                                          <p:spTgt spid="327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0" nodeType="clickEffect">
                                  <p:stCondLst>
                                    <p:cond delay="0"/>
                                  </p:stCondLst>
                                  <p:childTnLst>
                                    <p:animEffect transition="out" filter="blinds(horizontal)">
                                      <p:cBhvr>
                                        <p:cTn id="22" dur="500"/>
                                        <p:tgtEl>
                                          <p:spTgt spid="32771"/>
                                        </p:tgtEl>
                                      </p:cBhvr>
                                    </p:animEffect>
                                    <p:set>
                                      <p:cBhvr>
                                        <p:cTn id="23" dur="1" fill="hold">
                                          <p:stCondLst>
                                            <p:cond delay="499"/>
                                          </p:stCondLst>
                                        </p:cTn>
                                        <p:tgtEl>
                                          <p:spTgt spid="32771"/>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775"/>
                                        </p:tgtEl>
                                        <p:attrNameLst>
                                          <p:attrName>style.visibility</p:attrName>
                                        </p:attrNameLst>
                                      </p:cBhvr>
                                      <p:to>
                                        <p:strVal val="visible"/>
                                      </p:to>
                                    </p:set>
                                    <p:animEffect transition="in" filter="blinds(horizontal)">
                                      <p:cBhvr>
                                        <p:cTn id="28" dur="500"/>
                                        <p:tgtEl>
                                          <p:spTgt spid="327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2777"/>
                                        </p:tgtEl>
                                        <p:attrNameLst>
                                          <p:attrName>style.visibility</p:attrName>
                                        </p:attrNameLst>
                                      </p:cBhvr>
                                      <p:to>
                                        <p:strVal val="visible"/>
                                      </p:to>
                                    </p:set>
                                    <p:animEffect transition="in" filter="blinds(horizontal)">
                                      <p:cBhvr>
                                        <p:cTn id="33"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2" grpId="0" animBg="1"/>
      <p:bldP spid="32774" grpId="0" autoUpdateAnimBg="0"/>
      <p:bldP spid="32775" grpId="0" autoUpdateAnimBg="0"/>
      <p:bldP spid="32776" grpId="0" autoUpdateAnimBg="0"/>
      <p:bldP spid="32777" grpId="0" autoUpdateAnimBg="0"/>
      <p:bldP spid="327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1955800" y="403225"/>
            <a:ext cx="5232400" cy="1549400"/>
          </a:xfrm>
        </p:spPr>
        <p:txBody>
          <a:bodyPr rIns="132080"/>
          <a:lstStyle/>
          <a:p>
            <a:pPr indent="0" eaLnBrk="1" hangingPunct="1">
              <a:defRPr/>
            </a:pPr>
            <a:r>
              <a:rPr lang="en-US" altLang="zh-CN" sz="3600" dirty="0" smtClean="0">
                <a:solidFill>
                  <a:schemeClr val="bg1"/>
                </a:solidFill>
                <a:latin typeface="Arial Bold" charset="0"/>
                <a:sym typeface="Arial Bold" charset="0"/>
              </a:rPr>
              <a:t>E. </a:t>
            </a:r>
            <a:r>
              <a:rPr lang="zh-CN" altLang="en-US" sz="3600" dirty="0" smtClean="0">
                <a:solidFill>
                  <a:schemeClr val="bg1"/>
                </a:solidFill>
                <a:latin typeface="Arial Bold" charset="0"/>
                <a:sym typeface="Arial Bold" charset="0"/>
              </a:rPr>
              <a:t>释经讲道能满足信徒灵命滋养的</a:t>
            </a:r>
            <a:r>
              <a:rPr lang="zh-CN" altLang="en-US" sz="3600" dirty="0" smtClean="0">
                <a:solidFill>
                  <a:srgbClr val="FFFF00"/>
                </a:solidFill>
                <a:latin typeface="Arial Bold" charset="0"/>
                <a:ea typeface="ヒラギノ角ゴ ProN W6" charset="0"/>
                <a:cs typeface="ヒラギノ角ゴ ProN W6" charset="0"/>
                <a:sym typeface="Arial Bold" charset="0"/>
              </a:rPr>
              <a:t>真正需要</a:t>
            </a:r>
          </a:p>
        </p:txBody>
      </p:sp>
      <p:sp>
        <p:nvSpPr>
          <p:cNvPr id="34818" name="Rectangle 2"/>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pic>
        <p:nvPicPr>
          <p:cNvPr id="68612"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2057400"/>
            <a:ext cx="624840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152400" y="427038"/>
            <a:ext cx="8686800" cy="1554162"/>
          </a:xfrm>
        </p:spPr>
        <p:txBody>
          <a:bodyPr rIns="132080"/>
          <a:lstStyle/>
          <a:p>
            <a:pPr indent="0" eaLnBrk="1" hangingPunct="1">
              <a:defRPr/>
            </a:pPr>
            <a:r>
              <a:rPr lang="en-US" altLang="zh-CN" sz="3600" dirty="0" smtClean="0">
                <a:solidFill>
                  <a:schemeClr val="bg1"/>
                </a:solidFill>
                <a:latin typeface="Arial Bold" charset="0"/>
                <a:sym typeface="Arial Bold" charset="0"/>
              </a:rPr>
              <a:t>F. </a:t>
            </a:r>
            <a:r>
              <a:rPr lang="zh-CN" altLang="en-US" sz="3600" dirty="0" smtClean="0">
                <a:solidFill>
                  <a:schemeClr val="bg1"/>
                </a:solidFill>
                <a:latin typeface="Arial Bold" charset="0"/>
                <a:sym typeface="Arial Bold" charset="0"/>
              </a:rPr>
              <a:t>释经讲道能防止</a:t>
            </a:r>
            <a:r>
              <a:rPr lang="zh-CN" altLang="en-US" sz="3600" dirty="0" smtClean="0">
                <a:solidFill>
                  <a:srgbClr val="FFFF00"/>
                </a:solidFill>
                <a:latin typeface="Arial Bold" charset="0"/>
                <a:sym typeface="Arial Bold" charset="0"/>
              </a:rPr>
              <a:t>错误诠释</a:t>
            </a:r>
            <a:r>
              <a:rPr lang="zh-CN" altLang="en-US" sz="3600" dirty="0" smtClean="0">
                <a:solidFill>
                  <a:schemeClr val="bg1"/>
                </a:solidFill>
                <a:latin typeface="Arial Bold" charset="0"/>
                <a:ea typeface="ヒラギノ角ゴ ProN W6" charset="0"/>
                <a:cs typeface="ヒラギノ角ゴ ProN W6" charset="0"/>
                <a:sym typeface="Arial Bold" charset="0"/>
              </a:rPr>
              <a:t>圣经</a:t>
            </a:r>
          </a:p>
        </p:txBody>
      </p:sp>
      <p:sp>
        <p:nvSpPr>
          <p:cNvPr id="36866" name="Rectangle 2"/>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pic>
        <p:nvPicPr>
          <p:cNvPr id="70660" name="Picture 3"/>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2017713"/>
            <a:ext cx="662940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p:cNvSpPr>
            <a:spLocks/>
          </p:cNvSpPr>
          <p:nvPr/>
        </p:nvSpPr>
        <p:spPr bwMode="auto">
          <a:xfrm rot="-180000">
            <a:off x="4570413" y="3425825"/>
            <a:ext cx="1295400" cy="685800"/>
          </a:xfrm>
          <a:custGeom>
            <a:avLst/>
            <a:gdLst>
              <a:gd name="T0" fmla="*/ 323850 w 21600"/>
              <a:gd name="T1" fmla="*/ 0 h 21600"/>
              <a:gd name="T2" fmla="*/ 0 w 21600"/>
              <a:gd name="T3" fmla="*/ 685800 h 21600"/>
              <a:gd name="T4" fmla="*/ 971550 w 21600"/>
              <a:gd name="T5" fmla="*/ 685800 h 21600"/>
              <a:gd name="T6" fmla="*/ 1295400 w 21600"/>
              <a:gd name="T7" fmla="*/ 0 h 21600"/>
              <a:gd name="T8" fmla="*/ 323850 w 21600"/>
              <a:gd name="T9" fmla="*/ 0 h 21600"/>
              <a:gd name="T10" fmla="*/ 32385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5400" y="0"/>
                </a:moveTo>
                <a:lnTo>
                  <a:pt x="0" y="21600"/>
                </a:lnTo>
                <a:lnTo>
                  <a:pt x="16200" y="21600"/>
                </a:lnTo>
                <a:lnTo>
                  <a:pt x="21600" y="0"/>
                </a:lnTo>
                <a:lnTo>
                  <a:pt x="5400" y="0"/>
                </a:lnTo>
                <a:close/>
                <a:moveTo>
                  <a:pt x="5400" y="0"/>
                </a:move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869" name="Rectangle 5"/>
          <p:cNvSpPr>
            <a:spLocks/>
          </p:cNvSpPr>
          <p:nvPr/>
        </p:nvSpPr>
        <p:spPr bwMode="auto">
          <a:xfrm>
            <a:off x="4762500" y="3543300"/>
            <a:ext cx="7635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zh-CN" altLang="en-US">
                <a:solidFill>
                  <a:schemeClr val="tx1"/>
                </a:solidFill>
                <a:ea typeface="宋体" charset="0"/>
                <a:cs typeface="宋体" charset="0"/>
              </a:rPr>
              <a:t>经文</a:t>
            </a:r>
          </a:p>
        </p:txBody>
      </p:sp>
      <p:sp>
        <p:nvSpPr>
          <p:cNvPr id="36870" name="Rectangle 6"/>
          <p:cNvSpPr>
            <a:spLocks/>
          </p:cNvSpPr>
          <p:nvPr/>
        </p:nvSpPr>
        <p:spPr bwMode="auto">
          <a:xfrm>
            <a:off x="3429000" y="2743200"/>
            <a:ext cx="7635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zh-CN" altLang="en-US">
                <a:solidFill>
                  <a:schemeClr val="tx1"/>
                </a:solidFill>
                <a:ea typeface="宋体" charset="0"/>
                <a:cs typeface="宋体" charset="0"/>
              </a:rPr>
              <a:t>处境</a:t>
            </a:r>
          </a:p>
        </p:txBody>
      </p:sp>
      <p:sp>
        <p:nvSpPr>
          <p:cNvPr id="36871" name="AutoShape 7"/>
          <p:cNvSpPr>
            <a:spLocks/>
          </p:cNvSpPr>
          <p:nvPr/>
        </p:nvSpPr>
        <p:spPr bwMode="auto">
          <a:xfrm rot="-1560000">
            <a:off x="4114800" y="3959225"/>
            <a:ext cx="762000" cy="228600"/>
          </a:xfrm>
          <a:prstGeom prst="leftRightArrow">
            <a:avLst>
              <a:gd name="adj1" fmla="val 50000"/>
              <a:gd name="adj2" fmla="val 66667"/>
            </a:avLst>
          </a:prstGeom>
          <a:solidFill>
            <a:srgbClr val="CC0B12"/>
          </a:solidFill>
          <a:ln w="9525">
            <a:solidFill>
              <a:schemeClr val="tx1"/>
            </a:solidFill>
            <a:round/>
            <a:headEnd/>
            <a:tailEnd/>
          </a:ln>
        </p:spPr>
        <p:txBody>
          <a:bodyPr lIns="0" tIns="0" rIns="0" bIns="0"/>
          <a:lstStyle/>
          <a:p>
            <a:endParaRPr lang="en-US"/>
          </a:p>
        </p:txBody>
      </p:sp>
      <p:sp>
        <p:nvSpPr>
          <p:cNvPr id="36872" name="AutoShape 8"/>
          <p:cNvSpPr>
            <a:spLocks/>
          </p:cNvSpPr>
          <p:nvPr/>
        </p:nvSpPr>
        <p:spPr bwMode="auto">
          <a:xfrm rot="-1560000">
            <a:off x="5410200" y="3273425"/>
            <a:ext cx="762000" cy="228600"/>
          </a:xfrm>
          <a:prstGeom prst="leftRightArrow">
            <a:avLst>
              <a:gd name="adj1" fmla="val 50000"/>
              <a:gd name="adj2" fmla="val 66667"/>
            </a:avLst>
          </a:prstGeom>
          <a:solidFill>
            <a:srgbClr val="CC0B12"/>
          </a:solidFill>
          <a:ln w="9525">
            <a:solidFill>
              <a:schemeClr val="tx1"/>
            </a:solidFill>
            <a:round/>
            <a:headEnd/>
            <a:tailEnd/>
          </a:ln>
        </p:spPr>
        <p:txBody>
          <a:bodyPr lIns="0" tIns="0" rIns="0" bIns="0"/>
          <a:lstStyle/>
          <a:p>
            <a:endParaRPr lang="en-US"/>
          </a:p>
        </p:txBody>
      </p:sp>
      <p:sp>
        <p:nvSpPr>
          <p:cNvPr id="36873" name="AutoShape 9"/>
          <p:cNvSpPr>
            <a:spLocks/>
          </p:cNvSpPr>
          <p:nvPr/>
        </p:nvSpPr>
        <p:spPr bwMode="auto">
          <a:xfrm rot="1560000">
            <a:off x="4265613" y="3200400"/>
            <a:ext cx="762000" cy="228600"/>
          </a:xfrm>
          <a:prstGeom prst="leftRightArrow">
            <a:avLst>
              <a:gd name="adj1" fmla="val 50000"/>
              <a:gd name="adj2" fmla="val 66667"/>
            </a:avLst>
          </a:prstGeom>
          <a:solidFill>
            <a:srgbClr val="CC0B12"/>
          </a:solidFill>
          <a:ln w="9525">
            <a:solidFill>
              <a:schemeClr val="tx1"/>
            </a:solidFill>
            <a:round/>
            <a:headEnd/>
            <a:tailEnd/>
          </a:ln>
        </p:spPr>
        <p:txBody>
          <a:bodyPr lIns="0" tIns="0" rIns="0" bIns="0"/>
          <a:lstStyle/>
          <a:p>
            <a:endParaRPr lang="en-US"/>
          </a:p>
        </p:txBody>
      </p:sp>
      <p:sp>
        <p:nvSpPr>
          <p:cNvPr id="36874" name="AutoShape 10"/>
          <p:cNvSpPr>
            <a:spLocks/>
          </p:cNvSpPr>
          <p:nvPr/>
        </p:nvSpPr>
        <p:spPr bwMode="auto">
          <a:xfrm rot="1560000">
            <a:off x="5256213" y="4038600"/>
            <a:ext cx="762000" cy="228600"/>
          </a:xfrm>
          <a:prstGeom prst="leftRightArrow">
            <a:avLst>
              <a:gd name="adj1" fmla="val 50000"/>
              <a:gd name="adj2" fmla="val 66667"/>
            </a:avLst>
          </a:prstGeom>
          <a:solidFill>
            <a:srgbClr val="CC0B12"/>
          </a:solidFill>
          <a:ln w="9525">
            <a:solidFill>
              <a:schemeClr val="tx1"/>
            </a:solidFill>
            <a:round/>
            <a:headEnd/>
            <a:tailEnd/>
          </a:ln>
        </p:spPr>
        <p:txBody>
          <a:bodyPr lIns="0" tIns="0" rIns="0" bIns="0"/>
          <a:lstStyle/>
          <a:p>
            <a:endParaRPr lang="en-US"/>
          </a:p>
        </p:txBody>
      </p:sp>
      <p:sp>
        <p:nvSpPr>
          <p:cNvPr id="36875" name="Rectangle 11"/>
          <p:cNvSpPr>
            <a:spLocks/>
          </p:cNvSpPr>
          <p:nvPr/>
        </p:nvSpPr>
        <p:spPr bwMode="auto">
          <a:xfrm>
            <a:off x="3327400" y="4102100"/>
            <a:ext cx="7635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zh-CN" altLang="en-US">
                <a:solidFill>
                  <a:schemeClr val="tx1"/>
                </a:solidFill>
                <a:ea typeface="宋体" charset="0"/>
                <a:cs typeface="宋体" charset="0"/>
              </a:rPr>
              <a:t>处境</a:t>
            </a:r>
          </a:p>
        </p:txBody>
      </p:sp>
      <p:sp>
        <p:nvSpPr>
          <p:cNvPr id="36876" name="Rectangle 12"/>
          <p:cNvSpPr>
            <a:spLocks/>
          </p:cNvSpPr>
          <p:nvPr/>
        </p:nvSpPr>
        <p:spPr bwMode="auto">
          <a:xfrm>
            <a:off x="6045200" y="4203700"/>
            <a:ext cx="7635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zh-CN" altLang="en-US">
                <a:solidFill>
                  <a:schemeClr val="tx1"/>
                </a:solidFill>
                <a:ea typeface="宋体" charset="0"/>
                <a:cs typeface="宋体" charset="0"/>
              </a:rPr>
              <a:t>处境</a:t>
            </a:r>
          </a:p>
        </p:txBody>
      </p:sp>
      <p:sp>
        <p:nvSpPr>
          <p:cNvPr id="36877" name="Rectangle 13"/>
          <p:cNvSpPr>
            <a:spLocks/>
          </p:cNvSpPr>
          <p:nvPr/>
        </p:nvSpPr>
        <p:spPr bwMode="auto">
          <a:xfrm>
            <a:off x="6246813" y="2870200"/>
            <a:ext cx="765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zh-CN" altLang="en-US">
                <a:solidFill>
                  <a:schemeClr val="tx1"/>
                </a:solidFill>
                <a:ea typeface="宋体" charset="0"/>
                <a:cs typeface="宋体" charset="0"/>
              </a:rPr>
              <a:t>处境</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869">
                                            <p:txEl>
                                              <p:pRg st="0" end="0"/>
                                            </p:txEl>
                                          </p:spTgt>
                                        </p:tgtEl>
                                        <p:attrNameLst>
                                          <p:attrName>style.visibility</p:attrName>
                                        </p:attrNameLst>
                                      </p:cBhvr>
                                      <p:to>
                                        <p:strVal val="visible"/>
                                      </p:to>
                                    </p:set>
                                    <p:animEffect transition="in" filter="wipe(up)">
                                      <p:cBhvr>
                                        <p:cTn id="12" dur="500"/>
                                        <p:tgtEl>
                                          <p:spTgt spid="3686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870">
                                            <p:txEl>
                                              <p:pRg st="0" end="0"/>
                                            </p:txEl>
                                          </p:spTgt>
                                        </p:tgtEl>
                                        <p:attrNameLst>
                                          <p:attrName>style.visibility</p:attrName>
                                        </p:attrNameLst>
                                      </p:cBhvr>
                                      <p:to>
                                        <p:strVal val="visible"/>
                                      </p:to>
                                    </p:set>
                                    <p:animEffect transition="in" filter="wipe(up)">
                                      <p:cBhvr>
                                        <p:cTn id="17" dur="500"/>
                                        <p:tgtEl>
                                          <p:spTgt spid="36870">
                                            <p:txEl>
                                              <p:pRg st="0" end="0"/>
                                            </p:txEl>
                                          </p:spTgt>
                                        </p:tgtEl>
                                      </p:cBhvr>
                                    </p:animEffect>
                                  </p:childTnLst>
                                </p:cTn>
                              </p:par>
                            </p:childTnLst>
                          </p:cTn>
                        </p:par>
                        <p:par>
                          <p:cTn id="18" fill="hold" nodeType="afterGroup">
                            <p:stCondLst>
                              <p:cond delay="500"/>
                            </p:stCondLst>
                            <p:childTnLst>
                              <p:par>
                                <p:cTn id="19" presetID="22" presetClass="entr" presetSubtype="1" fill="hold" grpId="0" nodeType="afterEffect">
                                  <p:stCondLst>
                                    <p:cond delay="500"/>
                                  </p:stCondLst>
                                  <p:childTnLst>
                                    <p:set>
                                      <p:cBhvr>
                                        <p:cTn id="20" dur="1" fill="hold">
                                          <p:stCondLst>
                                            <p:cond delay="0"/>
                                          </p:stCondLst>
                                        </p:cTn>
                                        <p:tgtEl>
                                          <p:spTgt spid="36871"/>
                                        </p:tgtEl>
                                        <p:attrNameLst>
                                          <p:attrName>style.visibility</p:attrName>
                                        </p:attrNameLst>
                                      </p:cBhvr>
                                      <p:to>
                                        <p:strVal val="visible"/>
                                      </p:to>
                                    </p:set>
                                    <p:animEffect transition="in" filter="wipe(up)">
                                      <p:cBhvr>
                                        <p:cTn id="21" dur="500"/>
                                        <p:tgtEl>
                                          <p:spTgt spid="36871"/>
                                        </p:tgtEl>
                                      </p:cBhvr>
                                    </p:animEffect>
                                  </p:childTnLst>
                                </p:cTn>
                              </p:par>
                            </p:childTnLst>
                          </p:cTn>
                        </p:par>
                        <p:par>
                          <p:cTn id="22" fill="hold" nodeType="afterGroup">
                            <p:stCondLst>
                              <p:cond delay="1500"/>
                            </p:stCondLst>
                            <p:childTnLst>
                              <p:par>
                                <p:cTn id="23" presetID="22" presetClass="entr" presetSubtype="1" fill="hold" grpId="0" nodeType="afterEffect">
                                  <p:stCondLst>
                                    <p:cond delay="500"/>
                                  </p:stCondLst>
                                  <p:childTnLst>
                                    <p:set>
                                      <p:cBhvr>
                                        <p:cTn id="24" dur="1" fill="hold">
                                          <p:stCondLst>
                                            <p:cond delay="0"/>
                                          </p:stCondLst>
                                        </p:cTn>
                                        <p:tgtEl>
                                          <p:spTgt spid="36872"/>
                                        </p:tgtEl>
                                        <p:attrNameLst>
                                          <p:attrName>style.visibility</p:attrName>
                                        </p:attrNameLst>
                                      </p:cBhvr>
                                      <p:to>
                                        <p:strVal val="visible"/>
                                      </p:to>
                                    </p:set>
                                    <p:animEffect transition="in" filter="wipe(up)">
                                      <p:cBhvr>
                                        <p:cTn id="25" dur="500"/>
                                        <p:tgtEl>
                                          <p:spTgt spid="36872"/>
                                        </p:tgtEl>
                                      </p:cBhvr>
                                    </p:animEffect>
                                  </p:childTnLst>
                                </p:cTn>
                              </p:par>
                            </p:childTnLst>
                          </p:cTn>
                        </p:par>
                        <p:par>
                          <p:cTn id="26" fill="hold" nodeType="afterGroup">
                            <p:stCondLst>
                              <p:cond delay="2500"/>
                            </p:stCondLst>
                            <p:childTnLst>
                              <p:par>
                                <p:cTn id="27" presetID="22" presetClass="entr" presetSubtype="1" fill="hold" grpId="0" nodeType="afterEffect">
                                  <p:stCondLst>
                                    <p:cond delay="500"/>
                                  </p:stCondLst>
                                  <p:childTnLst>
                                    <p:set>
                                      <p:cBhvr>
                                        <p:cTn id="28" dur="1" fill="hold">
                                          <p:stCondLst>
                                            <p:cond delay="0"/>
                                          </p:stCondLst>
                                        </p:cTn>
                                        <p:tgtEl>
                                          <p:spTgt spid="36873"/>
                                        </p:tgtEl>
                                        <p:attrNameLst>
                                          <p:attrName>style.visibility</p:attrName>
                                        </p:attrNameLst>
                                      </p:cBhvr>
                                      <p:to>
                                        <p:strVal val="visible"/>
                                      </p:to>
                                    </p:set>
                                    <p:animEffect transition="in" filter="wipe(up)">
                                      <p:cBhvr>
                                        <p:cTn id="29" dur="500"/>
                                        <p:tgtEl>
                                          <p:spTgt spid="36873"/>
                                        </p:tgtEl>
                                      </p:cBhvr>
                                    </p:animEffect>
                                  </p:childTnLst>
                                </p:cTn>
                              </p:par>
                            </p:childTnLst>
                          </p:cTn>
                        </p:par>
                        <p:par>
                          <p:cTn id="30" fill="hold" nodeType="afterGroup">
                            <p:stCondLst>
                              <p:cond delay="3500"/>
                            </p:stCondLst>
                            <p:childTnLst>
                              <p:par>
                                <p:cTn id="31" presetID="22" presetClass="entr" presetSubtype="1" fill="hold" grpId="0" nodeType="afterEffect">
                                  <p:stCondLst>
                                    <p:cond delay="500"/>
                                  </p:stCondLst>
                                  <p:childTnLst>
                                    <p:set>
                                      <p:cBhvr>
                                        <p:cTn id="32" dur="1" fill="hold">
                                          <p:stCondLst>
                                            <p:cond delay="0"/>
                                          </p:stCondLst>
                                        </p:cTn>
                                        <p:tgtEl>
                                          <p:spTgt spid="36874"/>
                                        </p:tgtEl>
                                        <p:attrNameLst>
                                          <p:attrName>style.visibility</p:attrName>
                                        </p:attrNameLst>
                                      </p:cBhvr>
                                      <p:to>
                                        <p:strVal val="visible"/>
                                      </p:to>
                                    </p:set>
                                    <p:animEffect transition="in" filter="wipe(up)">
                                      <p:cBhvr>
                                        <p:cTn id="33" dur="500"/>
                                        <p:tgtEl>
                                          <p:spTgt spid="3687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6875">
                                            <p:txEl>
                                              <p:pRg st="0" end="0"/>
                                            </p:txEl>
                                          </p:spTgt>
                                        </p:tgtEl>
                                        <p:attrNameLst>
                                          <p:attrName>style.visibility</p:attrName>
                                        </p:attrNameLst>
                                      </p:cBhvr>
                                      <p:to>
                                        <p:strVal val="visible"/>
                                      </p:to>
                                    </p:set>
                                    <p:animEffect transition="in" filter="wipe(up)">
                                      <p:cBhvr>
                                        <p:cTn id="38" dur="500"/>
                                        <p:tgtEl>
                                          <p:spTgt spid="36875">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6876">
                                            <p:txEl>
                                              <p:pRg st="0" end="0"/>
                                            </p:txEl>
                                          </p:spTgt>
                                        </p:tgtEl>
                                        <p:attrNameLst>
                                          <p:attrName>style.visibility</p:attrName>
                                        </p:attrNameLst>
                                      </p:cBhvr>
                                      <p:to>
                                        <p:strVal val="visible"/>
                                      </p:to>
                                    </p:set>
                                    <p:animEffect transition="in" filter="wipe(up)">
                                      <p:cBhvr>
                                        <p:cTn id="43" dur="500"/>
                                        <p:tgtEl>
                                          <p:spTgt spid="36876">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6877">
                                            <p:txEl>
                                              <p:pRg st="0" end="0"/>
                                            </p:txEl>
                                          </p:spTgt>
                                        </p:tgtEl>
                                        <p:attrNameLst>
                                          <p:attrName>style.visibility</p:attrName>
                                        </p:attrNameLst>
                                      </p:cBhvr>
                                      <p:to>
                                        <p:strVal val="visible"/>
                                      </p:to>
                                    </p:set>
                                    <p:animEffect transition="in" filter="wipe(up)">
                                      <p:cBhvr>
                                        <p:cTn id="48" dur="500"/>
                                        <p:tgtEl>
                                          <p:spTgt spid="368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869" grpId="0" build="p" autoUpdateAnimBg="0"/>
      <p:bldP spid="36870" grpId="0" build="p" autoUpdateAnimBg="0"/>
      <p:bldP spid="36871" grpId="0" animBg="1"/>
      <p:bldP spid="36872" grpId="0" animBg="1"/>
      <p:bldP spid="36873" grpId="0" animBg="1"/>
      <p:bldP spid="36874" grpId="0" animBg="1"/>
      <p:bldP spid="36875" grpId="0" build="p" autoUpdateAnimBg="0"/>
      <p:bldP spid="36876" grpId="0" build="p" autoUpdateAnimBg="0"/>
      <p:bldP spid="3687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8913"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3087688"/>
            <a:ext cx="3548063"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4" name="Rectangle 2"/>
          <p:cNvSpPr>
            <a:spLocks noGrp="1" noChangeArrowheads="1"/>
          </p:cNvSpPr>
          <p:nvPr>
            <p:ph type="title"/>
          </p:nvPr>
        </p:nvSpPr>
        <p:spPr>
          <a:xfrm>
            <a:off x="0" y="457200"/>
            <a:ext cx="9144000" cy="1524000"/>
          </a:xfrm>
        </p:spPr>
        <p:txBody>
          <a:bodyPr rIns="132080"/>
          <a:lstStyle/>
          <a:p>
            <a:pPr indent="0" eaLnBrk="1" hangingPunct="1">
              <a:defRPr/>
            </a:pPr>
            <a:r>
              <a:rPr lang="en-US" altLang="zh-CN" sz="3600" dirty="0" smtClean="0">
                <a:solidFill>
                  <a:schemeClr val="bg1"/>
                </a:solidFill>
                <a:latin typeface="Arial Bold" charset="0"/>
                <a:sym typeface="Arial Bold" charset="0"/>
              </a:rPr>
              <a:t>G. </a:t>
            </a:r>
            <a:r>
              <a:rPr lang="zh-CN" altLang="en-US" sz="3600" dirty="0" smtClean="0">
                <a:solidFill>
                  <a:schemeClr val="bg1"/>
                </a:solidFill>
                <a:latin typeface="Arial Bold" charset="0"/>
                <a:sym typeface="Arial Bold" charset="0"/>
              </a:rPr>
              <a:t>释经讲道最能让讲道</a:t>
            </a:r>
            <a:r>
              <a:rPr lang="zh-CN" altLang="en-US" sz="3600" dirty="0" smtClean="0">
                <a:solidFill>
                  <a:schemeClr val="bg1"/>
                </a:solidFill>
                <a:latin typeface="Arial Bold" charset="0"/>
                <a:ea typeface="ヒラギノ角ゴ ProN W6" charset="0"/>
                <a:cs typeface="ヒラギノ角ゴ ProN W6" charset="0"/>
                <a:sym typeface="Arial Bold" charset="0"/>
              </a:rPr>
              <a:t>覆盖</a:t>
            </a:r>
            <a:r>
              <a:rPr lang="zh-CN" altLang="en-US" sz="3600" dirty="0" smtClean="0">
                <a:solidFill>
                  <a:srgbClr val="FFFF00"/>
                </a:solidFill>
                <a:latin typeface="Arial Bold" charset="0"/>
                <a:ea typeface="ヒラギノ角ゴ ProN W6" charset="0"/>
                <a:cs typeface="ヒラギノ角ゴ ProN W6" charset="0"/>
                <a:sym typeface="Arial Bold" charset="0"/>
              </a:rPr>
              <a:t>整本圣经</a:t>
            </a:r>
          </a:p>
        </p:txBody>
      </p:sp>
      <p:sp>
        <p:nvSpPr>
          <p:cNvPr id="38915" name="Rectangle 3"/>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pic>
        <p:nvPicPr>
          <p:cNvPr id="38916" name="Picture 4"/>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3657600"/>
            <a:ext cx="32004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7" name="Rectangle 5"/>
          <p:cNvSpPr>
            <a:spLocks/>
          </p:cNvSpPr>
          <p:nvPr/>
        </p:nvSpPr>
        <p:spPr bwMode="auto">
          <a:xfrm>
            <a:off x="38100" y="2895600"/>
            <a:ext cx="1219200" cy="9017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en-US" altLang="zh-CN" sz="2800">
                <a:solidFill>
                  <a:srgbClr val="FFFFFF"/>
                </a:solidFill>
                <a:latin typeface="Arial Bold" charset="0"/>
                <a:ea typeface="宋体" charset="0"/>
                <a:cs typeface="宋体" charset="0"/>
                <a:sym typeface="Arial Bold" charset="0"/>
              </a:rPr>
              <a:t>2008 </a:t>
            </a:r>
            <a:r>
              <a:rPr lang="zh-CN" altLang="en-US" sz="2800">
                <a:solidFill>
                  <a:srgbClr val="FFFFFF"/>
                </a:solidFill>
                <a:latin typeface="Arial Bold" charset="0"/>
                <a:ea typeface="宋体" charset="0"/>
                <a:cs typeface="宋体" charset="0"/>
                <a:sym typeface="Arial Bold" charset="0"/>
              </a:rPr>
              <a:t>讲道</a:t>
            </a:r>
          </a:p>
        </p:txBody>
      </p:sp>
      <p:sp>
        <p:nvSpPr>
          <p:cNvPr id="38918" name="AutoShape 6"/>
          <p:cNvSpPr>
            <a:spLocks/>
          </p:cNvSpPr>
          <p:nvPr/>
        </p:nvSpPr>
        <p:spPr bwMode="auto">
          <a:xfrm>
            <a:off x="898525" y="3595688"/>
            <a:ext cx="777875" cy="1128712"/>
          </a:xfrm>
          <a:custGeom>
            <a:avLst/>
            <a:gdLst>
              <a:gd name="T0" fmla="*/ 472451 w 21600"/>
              <a:gd name="T1" fmla="*/ 900096 h 21600"/>
              <a:gd name="T2" fmla="*/ 472451 w 21600"/>
              <a:gd name="T3" fmla="*/ 938190 h 21600"/>
              <a:gd name="T4" fmla="*/ 472451 w 21600"/>
              <a:gd name="T5" fmla="*/ 995357 h 21600"/>
              <a:gd name="T6" fmla="*/ 472451 w 21600"/>
              <a:gd name="T7" fmla="*/ 1128712 h 21600"/>
              <a:gd name="T8" fmla="*/ 523373 w 21600"/>
              <a:gd name="T9" fmla="*/ 1128712 h 21600"/>
              <a:gd name="T10" fmla="*/ 599720 w 21600"/>
              <a:gd name="T11" fmla="*/ 1128712 h 21600"/>
              <a:gd name="T12" fmla="*/ 777875 w 21600"/>
              <a:gd name="T13" fmla="*/ 1128712 h 21600"/>
              <a:gd name="T14" fmla="*/ 777875 w 21600"/>
              <a:gd name="T15" fmla="*/ 995357 h 21600"/>
              <a:gd name="T16" fmla="*/ 777875 w 21600"/>
              <a:gd name="T17" fmla="*/ 938190 h 21600"/>
              <a:gd name="T18" fmla="*/ 777875 w 21600"/>
              <a:gd name="T19" fmla="*/ 900096 h 21600"/>
              <a:gd name="T20" fmla="*/ 599720 w 21600"/>
              <a:gd name="T21" fmla="*/ 900096 h 21600"/>
              <a:gd name="T22" fmla="*/ 0 w 21600"/>
              <a:gd name="T23" fmla="*/ 0 h 21600"/>
              <a:gd name="T24" fmla="*/ 523373 w 21600"/>
              <a:gd name="T25" fmla="*/ 900096 h 21600"/>
              <a:gd name="T26" fmla="*/ 472451 w 21600"/>
              <a:gd name="T27" fmla="*/ 900096 h 21600"/>
              <a:gd name="T28" fmla="*/ 472451 w 21600"/>
              <a:gd name="T29" fmla="*/ 900096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3119" y="17225"/>
                </a:moveTo>
                <a:lnTo>
                  <a:pt x="13119" y="17954"/>
                </a:lnTo>
                <a:lnTo>
                  <a:pt x="13119" y="19048"/>
                </a:lnTo>
                <a:lnTo>
                  <a:pt x="13119" y="21600"/>
                </a:lnTo>
                <a:lnTo>
                  <a:pt x="14533" y="21600"/>
                </a:lnTo>
                <a:lnTo>
                  <a:pt x="16653" y="21600"/>
                </a:lnTo>
                <a:lnTo>
                  <a:pt x="21600" y="21600"/>
                </a:lnTo>
                <a:lnTo>
                  <a:pt x="21600" y="19048"/>
                </a:lnTo>
                <a:lnTo>
                  <a:pt x="21600" y="17954"/>
                </a:lnTo>
                <a:lnTo>
                  <a:pt x="21600" y="17225"/>
                </a:lnTo>
                <a:lnTo>
                  <a:pt x="16653" y="17225"/>
                </a:lnTo>
                <a:lnTo>
                  <a:pt x="0" y="0"/>
                </a:lnTo>
                <a:lnTo>
                  <a:pt x="14533" y="17225"/>
                </a:lnTo>
                <a:lnTo>
                  <a:pt x="13119" y="17225"/>
                </a:lnTo>
                <a:close/>
                <a:moveTo>
                  <a:pt x="13119" y="17225"/>
                </a:moveTo>
              </a:path>
            </a:pathLst>
          </a:custGeom>
          <a:solidFill>
            <a:srgbClr val="06FD07"/>
          </a:solidFill>
          <a:ln w="9525">
            <a:solidFill>
              <a:schemeClr val="tx1"/>
            </a:solidFill>
            <a:round/>
            <a:headEnd/>
            <a:tailEnd/>
          </a:ln>
        </p:spPr>
        <p:txBody>
          <a:bodyPr lIns="0" tIns="0" rIns="0" bIns="0"/>
          <a:lstStyle/>
          <a:p>
            <a:endParaRPr lang="en-US"/>
          </a:p>
        </p:txBody>
      </p:sp>
      <p:sp>
        <p:nvSpPr>
          <p:cNvPr id="38919" name="Rectangle 7"/>
          <p:cNvSpPr>
            <a:spLocks/>
          </p:cNvSpPr>
          <p:nvPr/>
        </p:nvSpPr>
        <p:spPr bwMode="auto">
          <a:xfrm>
            <a:off x="3251200" y="2971800"/>
            <a:ext cx="1219200" cy="9017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en-US" altLang="zh-CN" sz="2800">
                <a:solidFill>
                  <a:srgbClr val="FFFFFF"/>
                </a:solidFill>
                <a:latin typeface="Arial Bold" charset="0"/>
                <a:ea typeface="宋体" charset="0"/>
                <a:cs typeface="宋体" charset="0"/>
                <a:sym typeface="Arial Bold" charset="0"/>
              </a:rPr>
              <a:t>2009 </a:t>
            </a:r>
            <a:r>
              <a:rPr lang="zh-CN" altLang="en-US" sz="2800">
                <a:solidFill>
                  <a:srgbClr val="FFFFFF"/>
                </a:solidFill>
                <a:latin typeface="Arial Bold" charset="0"/>
                <a:ea typeface="宋体" charset="0"/>
                <a:cs typeface="宋体" charset="0"/>
                <a:sym typeface="Arial Bold" charset="0"/>
              </a:rPr>
              <a:t>讲道</a:t>
            </a:r>
          </a:p>
        </p:txBody>
      </p:sp>
      <p:sp>
        <p:nvSpPr>
          <p:cNvPr id="38920" name="AutoShape 8"/>
          <p:cNvSpPr>
            <a:spLocks/>
          </p:cNvSpPr>
          <p:nvPr/>
        </p:nvSpPr>
        <p:spPr bwMode="auto">
          <a:xfrm>
            <a:off x="3200400" y="3709988"/>
            <a:ext cx="455613" cy="1243012"/>
          </a:xfrm>
          <a:custGeom>
            <a:avLst/>
            <a:gdLst>
              <a:gd name="T0" fmla="*/ 0 w 21600"/>
              <a:gd name="T1" fmla="*/ 1014436 h 21600"/>
              <a:gd name="T2" fmla="*/ 0 w 21600"/>
              <a:gd name="T3" fmla="*/ 1052532 h 21600"/>
              <a:gd name="T4" fmla="*/ 0 w 21600"/>
              <a:gd name="T5" fmla="*/ 1109676 h 21600"/>
              <a:gd name="T6" fmla="*/ 0 w 21600"/>
              <a:gd name="T7" fmla="*/ 1243012 h 21600"/>
              <a:gd name="T8" fmla="*/ 177795 w 21600"/>
              <a:gd name="T9" fmla="*/ 1243012 h 21600"/>
              <a:gd name="T10" fmla="*/ 254004 w 21600"/>
              <a:gd name="T11" fmla="*/ 1243012 h 21600"/>
              <a:gd name="T12" fmla="*/ 304797 w 21600"/>
              <a:gd name="T13" fmla="*/ 1243012 h 21600"/>
              <a:gd name="T14" fmla="*/ 304797 w 21600"/>
              <a:gd name="T15" fmla="*/ 1109676 h 21600"/>
              <a:gd name="T16" fmla="*/ 304797 w 21600"/>
              <a:gd name="T17" fmla="*/ 1052532 h 21600"/>
              <a:gd name="T18" fmla="*/ 304797 w 21600"/>
              <a:gd name="T19" fmla="*/ 1014436 h 21600"/>
              <a:gd name="T20" fmla="*/ 254004 w 21600"/>
              <a:gd name="T21" fmla="*/ 1014436 h 21600"/>
              <a:gd name="T22" fmla="*/ 455613 w 21600"/>
              <a:gd name="T23" fmla="*/ 0 h 21600"/>
              <a:gd name="T24" fmla="*/ 177795 w 21600"/>
              <a:gd name="T25" fmla="*/ 1014436 h 21600"/>
              <a:gd name="T26" fmla="*/ 0 w 21600"/>
              <a:gd name="T27" fmla="*/ 1014436 h 21600"/>
              <a:gd name="T28" fmla="*/ 0 w 21600"/>
              <a:gd name="T29" fmla="*/ 1014436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17628"/>
                </a:moveTo>
                <a:lnTo>
                  <a:pt x="0" y="18290"/>
                </a:lnTo>
                <a:lnTo>
                  <a:pt x="0" y="19283"/>
                </a:lnTo>
                <a:lnTo>
                  <a:pt x="0" y="21600"/>
                </a:lnTo>
                <a:lnTo>
                  <a:pt x="8429" y="21600"/>
                </a:lnTo>
                <a:lnTo>
                  <a:pt x="12042" y="21600"/>
                </a:lnTo>
                <a:lnTo>
                  <a:pt x="14450" y="21600"/>
                </a:lnTo>
                <a:lnTo>
                  <a:pt x="14450" y="19283"/>
                </a:lnTo>
                <a:lnTo>
                  <a:pt x="14450" y="18290"/>
                </a:lnTo>
                <a:lnTo>
                  <a:pt x="14450" y="17628"/>
                </a:lnTo>
                <a:lnTo>
                  <a:pt x="12042" y="17628"/>
                </a:lnTo>
                <a:lnTo>
                  <a:pt x="21600" y="0"/>
                </a:lnTo>
                <a:lnTo>
                  <a:pt x="8429" y="17628"/>
                </a:lnTo>
                <a:lnTo>
                  <a:pt x="0" y="17628"/>
                </a:lnTo>
                <a:close/>
                <a:moveTo>
                  <a:pt x="0" y="17628"/>
                </a:moveTo>
              </a:path>
            </a:pathLst>
          </a:custGeom>
          <a:solidFill>
            <a:srgbClr val="06FD07"/>
          </a:solidFill>
          <a:ln w="9525">
            <a:solidFill>
              <a:schemeClr val="tx1"/>
            </a:solidFill>
            <a:round/>
            <a:headEnd/>
            <a:tailEnd/>
          </a:ln>
        </p:spPr>
        <p:txBody>
          <a:bodyPr lIns="0" tIns="0" rIns="0" bIns="0"/>
          <a:lstStyle/>
          <a:p>
            <a:endParaRPr lang="en-US"/>
          </a:p>
        </p:txBody>
      </p:sp>
      <p:sp>
        <p:nvSpPr>
          <p:cNvPr id="38921" name="Rectangle 9"/>
          <p:cNvSpPr>
            <a:spLocks/>
          </p:cNvSpPr>
          <p:nvPr/>
        </p:nvSpPr>
        <p:spPr bwMode="auto">
          <a:xfrm>
            <a:off x="114300" y="5105400"/>
            <a:ext cx="1219200" cy="9017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en-US" altLang="zh-CN" sz="2800">
                <a:solidFill>
                  <a:srgbClr val="FFFFFF"/>
                </a:solidFill>
                <a:latin typeface="Arial Bold" charset="0"/>
                <a:ea typeface="宋体" charset="0"/>
                <a:cs typeface="宋体" charset="0"/>
                <a:sym typeface="Arial Bold" charset="0"/>
              </a:rPr>
              <a:t>2010 </a:t>
            </a:r>
            <a:r>
              <a:rPr lang="zh-CN" altLang="en-US" sz="2800">
                <a:solidFill>
                  <a:srgbClr val="FFFFFF"/>
                </a:solidFill>
                <a:latin typeface="Arial Bold" charset="0"/>
                <a:ea typeface="宋体" charset="0"/>
                <a:cs typeface="宋体" charset="0"/>
                <a:sym typeface="Arial Bold" charset="0"/>
              </a:rPr>
              <a:t>讲道</a:t>
            </a:r>
          </a:p>
        </p:txBody>
      </p:sp>
      <p:sp>
        <p:nvSpPr>
          <p:cNvPr id="38922" name="AutoShape 10"/>
          <p:cNvSpPr>
            <a:spLocks/>
          </p:cNvSpPr>
          <p:nvPr/>
        </p:nvSpPr>
        <p:spPr bwMode="auto">
          <a:xfrm>
            <a:off x="1127125" y="5410200"/>
            <a:ext cx="1235075" cy="228600"/>
          </a:xfrm>
          <a:custGeom>
            <a:avLst/>
            <a:gdLst>
              <a:gd name="T0" fmla="*/ 929909 w 21600"/>
              <a:gd name="T1" fmla="*/ 0 h 21600"/>
              <a:gd name="T2" fmla="*/ 929909 w 21600"/>
              <a:gd name="T3" fmla="*/ 38100 h 21600"/>
              <a:gd name="T4" fmla="*/ 0 w 21600"/>
              <a:gd name="T5" fmla="*/ 90488 h 21600"/>
              <a:gd name="T6" fmla="*/ 929909 w 21600"/>
              <a:gd name="T7" fmla="*/ 95250 h 21600"/>
              <a:gd name="T8" fmla="*/ 929909 w 21600"/>
              <a:gd name="T9" fmla="*/ 228600 h 21600"/>
              <a:gd name="T10" fmla="*/ 980741 w 21600"/>
              <a:gd name="T11" fmla="*/ 228600 h 21600"/>
              <a:gd name="T12" fmla="*/ 1057076 w 21600"/>
              <a:gd name="T13" fmla="*/ 228600 h 21600"/>
              <a:gd name="T14" fmla="*/ 1235075 w 21600"/>
              <a:gd name="T15" fmla="*/ 228600 h 21600"/>
              <a:gd name="T16" fmla="*/ 1235075 w 21600"/>
              <a:gd name="T17" fmla="*/ 95250 h 21600"/>
              <a:gd name="T18" fmla="*/ 1235075 w 21600"/>
              <a:gd name="T19" fmla="*/ 38100 h 21600"/>
              <a:gd name="T20" fmla="*/ 1235075 w 21600"/>
              <a:gd name="T21" fmla="*/ 0 h 21600"/>
              <a:gd name="T22" fmla="*/ 1057076 w 21600"/>
              <a:gd name="T23" fmla="*/ 0 h 21600"/>
              <a:gd name="T24" fmla="*/ 980741 w 21600"/>
              <a:gd name="T25" fmla="*/ 0 h 21600"/>
              <a:gd name="T26" fmla="*/ 929909 w 21600"/>
              <a:gd name="T27" fmla="*/ 0 h 21600"/>
              <a:gd name="T28" fmla="*/ 929909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6263" y="0"/>
                </a:moveTo>
                <a:lnTo>
                  <a:pt x="16263" y="3600"/>
                </a:lnTo>
                <a:lnTo>
                  <a:pt x="0" y="8550"/>
                </a:lnTo>
                <a:lnTo>
                  <a:pt x="16263" y="9000"/>
                </a:lnTo>
                <a:lnTo>
                  <a:pt x="16263" y="21600"/>
                </a:lnTo>
                <a:lnTo>
                  <a:pt x="17152" y="21600"/>
                </a:lnTo>
                <a:lnTo>
                  <a:pt x="18487" y="21600"/>
                </a:lnTo>
                <a:lnTo>
                  <a:pt x="21600" y="21600"/>
                </a:lnTo>
                <a:lnTo>
                  <a:pt x="21600" y="9000"/>
                </a:lnTo>
                <a:lnTo>
                  <a:pt x="21600" y="3600"/>
                </a:lnTo>
                <a:lnTo>
                  <a:pt x="21600" y="0"/>
                </a:lnTo>
                <a:lnTo>
                  <a:pt x="18487" y="0"/>
                </a:lnTo>
                <a:lnTo>
                  <a:pt x="17152" y="0"/>
                </a:lnTo>
                <a:lnTo>
                  <a:pt x="16263" y="0"/>
                </a:lnTo>
                <a:close/>
                <a:moveTo>
                  <a:pt x="16263" y="0"/>
                </a:moveTo>
              </a:path>
            </a:pathLst>
          </a:custGeom>
          <a:solidFill>
            <a:srgbClr val="06FD07"/>
          </a:solidFill>
          <a:ln w="9525">
            <a:solidFill>
              <a:schemeClr val="tx1"/>
            </a:solidFill>
            <a:round/>
            <a:headEnd/>
            <a:tailEnd/>
          </a:ln>
        </p:spPr>
        <p:txBody>
          <a:bodyPr lIns="0" tIns="0" rIns="0" bIns="0"/>
          <a:lstStyle/>
          <a:p>
            <a:endParaRPr lang="en-US"/>
          </a:p>
        </p:txBody>
      </p:sp>
      <p:sp>
        <p:nvSpPr>
          <p:cNvPr id="38923" name="Rectangle 11"/>
          <p:cNvSpPr>
            <a:spLocks/>
          </p:cNvSpPr>
          <p:nvPr/>
        </p:nvSpPr>
        <p:spPr bwMode="auto">
          <a:xfrm>
            <a:off x="152400" y="4178300"/>
            <a:ext cx="1181100" cy="9017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en-US" altLang="zh-CN" sz="2800">
                <a:solidFill>
                  <a:srgbClr val="FFFFFF"/>
                </a:solidFill>
                <a:latin typeface="Arial Bold" charset="0"/>
                <a:ea typeface="宋体" charset="0"/>
                <a:cs typeface="宋体" charset="0"/>
                <a:sym typeface="Arial Bold" charset="0"/>
              </a:rPr>
              <a:t>2011 </a:t>
            </a:r>
            <a:r>
              <a:rPr lang="zh-CN" altLang="en-US" sz="2800">
                <a:solidFill>
                  <a:srgbClr val="FFFFFF"/>
                </a:solidFill>
                <a:latin typeface="Arial Bold" charset="0"/>
                <a:ea typeface="宋体" charset="0"/>
                <a:cs typeface="宋体" charset="0"/>
                <a:sym typeface="Arial Bold" charset="0"/>
              </a:rPr>
              <a:t>讲道</a:t>
            </a:r>
          </a:p>
        </p:txBody>
      </p:sp>
      <p:sp>
        <p:nvSpPr>
          <p:cNvPr id="38924" name="AutoShape 12"/>
          <p:cNvSpPr>
            <a:spLocks/>
          </p:cNvSpPr>
          <p:nvPr/>
        </p:nvSpPr>
        <p:spPr bwMode="auto">
          <a:xfrm>
            <a:off x="1127125" y="4725988"/>
            <a:ext cx="1235075" cy="303212"/>
          </a:xfrm>
          <a:custGeom>
            <a:avLst/>
            <a:gdLst>
              <a:gd name="T0" fmla="*/ 929909 w 21600"/>
              <a:gd name="T1" fmla="*/ 74610 h 21600"/>
              <a:gd name="T2" fmla="*/ 929909 w 21600"/>
              <a:gd name="T3" fmla="*/ 112708 h 21600"/>
              <a:gd name="T4" fmla="*/ 0 w 21600"/>
              <a:gd name="T5" fmla="*/ 0 h 21600"/>
              <a:gd name="T6" fmla="*/ 929909 w 21600"/>
              <a:gd name="T7" fmla="*/ 169869 h 21600"/>
              <a:gd name="T8" fmla="*/ 929909 w 21600"/>
              <a:gd name="T9" fmla="*/ 303212 h 21600"/>
              <a:gd name="T10" fmla="*/ 980741 w 21600"/>
              <a:gd name="T11" fmla="*/ 303212 h 21600"/>
              <a:gd name="T12" fmla="*/ 1057076 w 21600"/>
              <a:gd name="T13" fmla="*/ 303212 h 21600"/>
              <a:gd name="T14" fmla="*/ 1235075 w 21600"/>
              <a:gd name="T15" fmla="*/ 303212 h 21600"/>
              <a:gd name="T16" fmla="*/ 1235075 w 21600"/>
              <a:gd name="T17" fmla="*/ 169869 h 21600"/>
              <a:gd name="T18" fmla="*/ 1235075 w 21600"/>
              <a:gd name="T19" fmla="*/ 112708 h 21600"/>
              <a:gd name="T20" fmla="*/ 1235075 w 21600"/>
              <a:gd name="T21" fmla="*/ 74610 h 21600"/>
              <a:gd name="T22" fmla="*/ 1057076 w 21600"/>
              <a:gd name="T23" fmla="*/ 74610 h 21600"/>
              <a:gd name="T24" fmla="*/ 980741 w 21600"/>
              <a:gd name="T25" fmla="*/ 74610 h 21600"/>
              <a:gd name="T26" fmla="*/ 929909 w 21600"/>
              <a:gd name="T27" fmla="*/ 74610 h 21600"/>
              <a:gd name="T28" fmla="*/ 929909 w 21600"/>
              <a:gd name="T29" fmla="*/ 7461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6263" y="5315"/>
                </a:moveTo>
                <a:lnTo>
                  <a:pt x="16263" y="8029"/>
                </a:lnTo>
                <a:lnTo>
                  <a:pt x="0" y="0"/>
                </a:lnTo>
                <a:lnTo>
                  <a:pt x="16263" y="12101"/>
                </a:lnTo>
                <a:lnTo>
                  <a:pt x="16263" y="21600"/>
                </a:lnTo>
                <a:lnTo>
                  <a:pt x="17152" y="21600"/>
                </a:lnTo>
                <a:lnTo>
                  <a:pt x="18487" y="21600"/>
                </a:lnTo>
                <a:lnTo>
                  <a:pt x="21600" y="21600"/>
                </a:lnTo>
                <a:lnTo>
                  <a:pt x="21600" y="12101"/>
                </a:lnTo>
                <a:lnTo>
                  <a:pt x="21600" y="8029"/>
                </a:lnTo>
                <a:lnTo>
                  <a:pt x="21600" y="5315"/>
                </a:lnTo>
                <a:lnTo>
                  <a:pt x="18487" y="5315"/>
                </a:lnTo>
                <a:lnTo>
                  <a:pt x="17152" y="5315"/>
                </a:lnTo>
                <a:lnTo>
                  <a:pt x="16263" y="5315"/>
                </a:lnTo>
                <a:close/>
                <a:moveTo>
                  <a:pt x="16263" y="5315"/>
                </a:moveTo>
              </a:path>
            </a:pathLst>
          </a:custGeom>
          <a:solidFill>
            <a:srgbClr val="06FD07"/>
          </a:solidFill>
          <a:ln w="9525">
            <a:solidFill>
              <a:schemeClr val="tx1"/>
            </a:solidFill>
            <a:round/>
            <a:headEnd/>
            <a:tailEnd/>
          </a:ln>
        </p:spPr>
        <p:txBody>
          <a:bodyPr lIns="0" tIns="0" rIns="0" bIns="0"/>
          <a:lstStyle/>
          <a:p>
            <a:endParaRPr lang="en-US"/>
          </a:p>
        </p:txBody>
      </p:sp>
      <p:sp>
        <p:nvSpPr>
          <p:cNvPr id="38925" name="Rectangle 13"/>
          <p:cNvSpPr>
            <a:spLocks/>
          </p:cNvSpPr>
          <p:nvPr/>
        </p:nvSpPr>
        <p:spPr bwMode="auto">
          <a:xfrm rot="-34411">
            <a:off x="3621088" y="4276725"/>
            <a:ext cx="1308100" cy="9017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en-US" altLang="zh-CN" sz="2800">
                <a:solidFill>
                  <a:srgbClr val="FFFFFF"/>
                </a:solidFill>
                <a:latin typeface="Arial Bold" charset="0"/>
                <a:ea typeface="宋体" charset="0"/>
                <a:cs typeface="宋体" charset="0"/>
                <a:sym typeface="Arial Bold" charset="0"/>
              </a:rPr>
              <a:t>2012 </a:t>
            </a:r>
            <a:r>
              <a:rPr lang="zh-CN" altLang="en-US" sz="2800">
                <a:solidFill>
                  <a:srgbClr val="FFFFFF"/>
                </a:solidFill>
                <a:latin typeface="Arial Bold" charset="0"/>
                <a:ea typeface="宋体" charset="0"/>
                <a:cs typeface="宋体" charset="0"/>
                <a:sym typeface="Arial Bold" charset="0"/>
              </a:rPr>
              <a:t>讲道</a:t>
            </a:r>
          </a:p>
        </p:txBody>
      </p:sp>
      <p:sp>
        <p:nvSpPr>
          <p:cNvPr id="38926" name="AutoShape 14"/>
          <p:cNvSpPr>
            <a:spLocks/>
          </p:cNvSpPr>
          <p:nvPr/>
        </p:nvSpPr>
        <p:spPr bwMode="auto">
          <a:xfrm>
            <a:off x="3200400" y="4776788"/>
            <a:ext cx="544513" cy="938212"/>
          </a:xfrm>
          <a:custGeom>
            <a:avLst/>
            <a:gdLst>
              <a:gd name="T0" fmla="*/ 0 w 21600"/>
              <a:gd name="T1" fmla="*/ 709610 h 21600"/>
              <a:gd name="T2" fmla="*/ 0 w 21600"/>
              <a:gd name="T3" fmla="*/ 747703 h 21600"/>
              <a:gd name="T4" fmla="*/ 0 w 21600"/>
              <a:gd name="T5" fmla="*/ 804864 h 21600"/>
              <a:gd name="T6" fmla="*/ 0 w 21600"/>
              <a:gd name="T7" fmla="*/ 938212 h 21600"/>
              <a:gd name="T8" fmla="*/ 177799 w 21600"/>
              <a:gd name="T9" fmla="*/ 938212 h 21600"/>
              <a:gd name="T10" fmla="*/ 254005 w 21600"/>
              <a:gd name="T11" fmla="*/ 938212 h 21600"/>
              <a:gd name="T12" fmla="*/ 304801 w 21600"/>
              <a:gd name="T13" fmla="*/ 938212 h 21600"/>
              <a:gd name="T14" fmla="*/ 304801 w 21600"/>
              <a:gd name="T15" fmla="*/ 804864 h 21600"/>
              <a:gd name="T16" fmla="*/ 304801 w 21600"/>
              <a:gd name="T17" fmla="*/ 747703 h 21600"/>
              <a:gd name="T18" fmla="*/ 304801 w 21600"/>
              <a:gd name="T19" fmla="*/ 709610 h 21600"/>
              <a:gd name="T20" fmla="*/ 254005 w 21600"/>
              <a:gd name="T21" fmla="*/ 709610 h 21600"/>
              <a:gd name="T22" fmla="*/ 544513 w 21600"/>
              <a:gd name="T23" fmla="*/ 0 h 21600"/>
              <a:gd name="T24" fmla="*/ 177799 w 21600"/>
              <a:gd name="T25" fmla="*/ 709610 h 21600"/>
              <a:gd name="T26" fmla="*/ 0 w 21600"/>
              <a:gd name="T27" fmla="*/ 709610 h 21600"/>
              <a:gd name="T28" fmla="*/ 0 w 21600"/>
              <a:gd name="T29" fmla="*/ 70961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16337"/>
                </a:moveTo>
                <a:lnTo>
                  <a:pt x="0" y="17214"/>
                </a:lnTo>
                <a:lnTo>
                  <a:pt x="0" y="18530"/>
                </a:lnTo>
                <a:lnTo>
                  <a:pt x="0" y="21600"/>
                </a:lnTo>
                <a:lnTo>
                  <a:pt x="7053" y="21600"/>
                </a:lnTo>
                <a:lnTo>
                  <a:pt x="10076" y="21600"/>
                </a:lnTo>
                <a:lnTo>
                  <a:pt x="12091" y="21600"/>
                </a:lnTo>
                <a:lnTo>
                  <a:pt x="12091" y="18530"/>
                </a:lnTo>
                <a:lnTo>
                  <a:pt x="12091" y="17214"/>
                </a:lnTo>
                <a:lnTo>
                  <a:pt x="12091" y="16337"/>
                </a:lnTo>
                <a:lnTo>
                  <a:pt x="10076" y="16337"/>
                </a:lnTo>
                <a:lnTo>
                  <a:pt x="21600" y="0"/>
                </a:lnTo>
                <a:lnTo>
                  <a:pt x="7053" y="16337"/>
                </a:lnTo>
                <a:lnTo>
                  <a:pt x="0" y="16337"/>
                </a:lnTo>
                <a:close/>
                <a:moveTo>
                  <a:pt x="0" y="16337"/>
                </a:moveTo>
              </a:path>
            </a:pathLst>
          </a:custGeom>
          <a:solidFill>
            <a:srgbClr val="06FD07"/>
          </a:solidFill>
          <a:ln w="9525">
            <a:solidFill>
              <a:schemeClr val="tx1"/>
            </a:solidFill>
            <a:round/>
            <a:headEnd/>
            <a:tailEnd/>
          </a:ln>
        </p:spPr>
        <p:txBody>
          <a:bodyPr lIns="0" tIns="0" rIns="0" bIns="0"/>
          <a:lstStyle/>
          <a:p>
            <a:endParaRPr lang="en-US"/>
          </a:p>
        </p:txBody>
      </p:sp>
      <p:sp>
        <p:nvSpPr>
          <p:cNvPr id="38927" name="Rectangle 15"/>
          <p:cNvSpPr>
            <a:spLocks/>
          </p:cNvSpPr>
          <p:nvPr/>
        </p:nvSpPr>
        <p:spPr bwMode="auto">
          <a:xfrm>
            <a:off x="2171700" y="2146300"/>
            <a:ext cx="1384300" cy="9017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en-US" altLang="zh-CN" sz="2800">
                <a:solidFill>
                  <a:srgbClr val="FFFFFF"/>
                </a:solidFill>
                <a:latin typeface="Arial Bold" charset="0"/>
                <a:ea typeface="宋体" charset="0"/>
                <a:cs typeface="宋体" charset="0"/>
                <a:sym typeface="Arial Bold" charset="0"/>
              </a:rPr>
              <a:t>2013 </a:t>
            </a:r>
            <a:r>
              <a:rPr lang="zh-CN" altLang="en-US" sz="2800">
                <a:solidFill>
                  <a:srgbClr val="FFFFFF"/>
                </a:solidFill>
                <a:latin typeface="Arial Bold" charset="0"/>
                <a:ea typeface="宋体" charset="0"/>
                <a:cs typeface="宋体" charset="0"/>
                <a:sym typeface="Arial Bold" charset="0"/>
              </a:rPr>
              <a:t>讲道</a:t>
            </a:r>
          </a:p>
        </p:txBody>
      </p:sp>
      <p:sp>
        <p:nvSpPr>
          <p:cNvPr id="38928" name="AutoShape 16"/>
          <p:cNvSpPr>
            <a:spLocks/>
          </p:cNvSpPr>
          <p:nvPr/>
        </p:nvSpPr>
        <p:spPr bwMode="auto">
          <a:xfrm>
            <a:off x="2514600" y="2884488"/>
            <a:ext cx="404813" cy="1916112"/>
          </a:xfrm>
          <a:custGeom>
            <a:avLst/>
            <a:gdLst>
              <a:gd name="T0" fmla="*/ 0 w 21600"/>
              <a:gd name="T1" fmla="*/ 1687509 h 21600"/>
              <a:gd name="T2" fmla="*/ 0 w 21600"/>
              <a:gd name="T3" fmla="*/ 1725654 h 21600"/>
              <a:gd name="T4" fmla="*/ 0 w 21600"/>
              <a:gd name="T5" fmla="*/ 1782783 h 21600"/>
              <a:gd name="T6" fmla="*/ 0 w 21600"/>
              <a:gd name="T7" fmla="*/ 1916112 h 21600"/>
              <a:gd name="T8" fmla="*/ 177799 w 21600"/>
              <a:gd name="T9" fmla="*/ 1916112 h 21600"/>
              <a:gd name="T10" fmla="*/ 254001 w 21600"/>
              <a:gd name="T11" fmla="*/ 1916112 h 21600"/>
              <a:gd name="T12" fmla="*/ 304790 w 21600"/>
              <a:gd name="T13" fmla="*/ 1916112 h 21600"/>
              <a:gd name="T14" fmla="*/ 304790 w 21600"/>
              <a:gd name="T15" fmla="*/ 1782783 h 21600"/>
              <a:gd name="T16" fmla="*/ 304790 w 21600"/>
              <a:gd name="T17" fmla="*/ 1725654 h 21600"/>
              <a:gd name="T18" fmla="*/ 304790 w 21600"/>
              <a:gd name="T19" fmla="*/ 1687509 h 21600"/>
              <a:gd name="T20" fmla="*/ 254001 w 21600"/>
              <a:gd name="T21" fmla="*/ 1687509 h 21600"/>
              <a:gd name="T22" fmla="*/ 404813 w 21600"/>
              <a:gd name="T23" fmla="*/ 0 h 21600"/>
              <a:gd name="T24" fmla="*/ 177799 w 21600"/>
              <a:gd name="T25" fmla="*/ 1687509 h 21600"/>
              <a:gd name="T26" fmla="*/ 0 w 21600"/>
              <a:gd name="T27" fmla="*/ 1687509 h 21600"/>
              <a:gd name="T28" fmla="*/ 0 w 21600"/>
              <a:gd name="T29" fmla="*/ 168750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19023"/>
                </a:moveTo>
                <a:lnTo>
                  <a:pt x="0" y="19453"/>
                </a:lnTo>
                <a:lnTo>
                  <a:pt x="0" y="20097"/>
                </a:lnTo>
                <a:lnTo>
                  <a:pt x="0" y="21600"/>
                </a:lnTo>
                <a:lnTo>
                  <a:pt x="9487" y="21600"/>
                </a:lnTo>
                <a:lnTo>
                  <a:pt x="13553" y="21600"/>
                </a:lnTo>
                <a:lnTo>
                  <a:pt x="16263" y="21600"/>
                </a:lnTo>
                <a:lnTo>
                  <a:pt x="16263" y="20097"/>
                </a:lnTo>
                <a:lnTo>
                  <a:pt x="16263" y="19453"/>
                </a:lnTo>
                <a:lnTo>
                  <a:pt x="16263" y="19023"/>
                </a:lnTo>
                <a:lnTo>
                  <a:pt x="13553" y="19023"/>
                </a:lnTo>
                <a:lnTo>
                  <a:pt x="21600" y="0"/>
                </a:lnTo>
                <a:lnTo>
                  <a:pt x="9487" y="19023"/>
                </a:lnTo>
                <a:lnTo>
                  <a:pt x="0" y="19023"/>
                </a:lnTo>
                <a:close/>
                <a:moveTo>
                  <a:pt x="0" y="19023"/>
                </a:moveTo>
              </a:path>
            </a:pathLst>
          </a:custGeom>
          <a:solidFill>
            <a:srgbClr val="06FD07"/>
          </a:solidFill>
          <a:ln w="9525">
            <a:solidFill>
              <a:schemeClr val="tx1"/>
            </a:solidFill>
            <a:round/>
            <a:headEnd/>
            <a:tailEnd/>
          </a:ln>
        </p:spPr>
        <p:txBody>
          <a:bodyPr lIns="0" tIns="0" rIns="0" bIns="0"/>
          <a:lstStyle/>
          <a:p>
            <a:endParaRPr lang="en-US"/>
          </a:p>
        </p:txBody>
      </p:sp>
      <p:sp>
        <p:nvSpPr>
          <p:cNvPr id="38929" name="AutoShape 17"/>
          <p:cNvSpPr>
            <a:spLocks/>
          </p:cNvSpPr>
          <p:nvPr/>
        </p:nvSpPr>
        <p:spPr bwMode="auto">
          <a:xfrm>
            <a:off x="2438400" y="5562600"/>
            <a:ext cx="304800" cy="496888"/>
          </a:xfrm>
          <a:custGeom>
            <a:avLst/>
            <a:gdLst>
              <a:gd name="T0" fmla="*/ 0 w 21600"/>
              <a:gd name="T1" fmla="*/ 0 h 21600"/>
              <a:gd name="T2" fmla="*/ 0 w 21600"/>
              <a:gd name="T3" fmla="*/ 133355 h 21600"/>
              <a:gd name="T4" fmla="*/ 0 w 21600"/>
              <a:gd name="T5" fmla="*/ 190497 h 21600"/>
              <a:gd name="T6" fmla="*/ 0 w 21600"/>
              <a:gd name="T7" fmla="*/ 228591 h 21600"/>
              <a:gd name="T8" fmla="*/ 177800 w 21600"/>
              <a:gd name="T9" fmla="*/ 228591 h 21600"/>
              <a:gd name="T10" fmla="*/ 188920 w 21600"/>
              <a:gd name="T11" fmla="*/ 496888 h 21600"/>
              <a:gd name="T12" fmla="*/ 254000 w 21600"/>
              <a:gd name="T13" fmla="*/ 228591 h 21600"/>
              <a:gd name="T14" fmla="*/ 304800 w 21600"/>
              <a:gd name="T15" fmla="*/ 228591 h 21600"/>
              <a:gd name="T16" fmla="*/ 304800 w 21600"/>
              <a:gd name="T17" fmla="*/ 190497 h 21600"/>
              <a:gd name="T18" fmla="*/ 304800 w 21600"/>
              <a:gd name="T19" fmla="*/ 133355 h 21600"/>
              <a:gd name="T20" fmla="*/ 304800 w 21600"/>
              <a:gd name="T21" fmla="*/ 0 h 21600"/>
              <a:gd name="T22" fmla="*/ 254000 w 21600"/>
              <a:gd name="T23" fmla="*/ 0 h 21600"/>
              <a:gd name="T24" fmla="*/ 17780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5797"/>
                </a:lnTo>
                <a:lnTo>
                  <a:pt x="0" y="8281"/>
                </a:lnTo>
                <a:lnTo>
                  <a:pt x="0" y="9937"/>
                </a:lnTo>
                <a:lnTo>
                  <a:pt x="12600" y="9937"/>
                </a:lnTo>
                <a:lnTo>
                  <a:pt x="13388" y="21600"/>
                </a:lnTo>
                <a:lnTo>
                  <a:pt x="18000" y="9937"/>
                </a:lnTo>
                <a:lnTo>
                  <a:pt x="21600" y="9937"/>
                </a:lnTo>
                <a:lnTo>
                  <a:pt x="21600" y="8281"/>
                </a:lnTo>
                <a:lnTo>
                  <a:pt x="21600" y="5797"/>
                </a:lnTo>
                <a:lnTo>
                  <a:pt x="21600" y="0"/>
                </a:lnTo>
                <a:lnTo>
                  <a:pt x="18000" y="0"/>
                </a:lnTo>
                <a:lnTo>
                  <a:pt x="12600" y="0"/>
                </a:lnTo>
                <a:lnTo>
                  <a:pt x="0" y="0"/>
                </a:lnTo>
                <a:close/>
                <a:moveTo>
                  <a:pt x="0" y="0"/>
                </a:moveTo>
              </a:path>
            </a:pathLst>
          </a:custGeom>
          <a:solidFill>
            <a:srgbClr val="06FD07"/>
          </a:solidFill>
          <a:ln w="9525">
            <a:solidFill>
              <a:schemeClr val="tx1"/>
            </a:solidFill>
            <a:round/>
            <a:headEnd/>
            <a:tailEnd/>
          </a:ln>
        </p:spPr>
        <p:txBody>
          <a:bodyPr lIns="0" tIns="0" rIns="0" bIns="0"/>
          <a:lstStyle/>
          <a:p>
            <a:endParaRPr lang="en-US"/>
          </a:p>
        </p:txBody>
      </p:sp>
      <p:sp>
        <p:nvSpPr>
          <p:cNvPr id="38930" name="Rectangle 18"/>
          <p:cNvSpPr>
            <a:spLocks/>
          </p:cNvSpPr>
          <p:nvPr/>
        </p:nvSpPr>
        <p:spPr bwMode="auto">
          <a:xfrm>
            <a:off x="1778000" y="5918200"/>
            <a:ext cx="1397000" cy="9017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en-US" altLang="zh-CN" sz="2800">
                <a:solidFill>
                  <a:srgbClr val="FFFFFF"/>
                </a:solidFill>
                <a:latin typeface="Arial Bold" charset="0"/>
                <a:ea typeface="宋体" charset="0"/>
                <a:cs typeface="宋体" charset="0"/>
                <a:sym typeface="Arial Bold" charset="0"/>
              </a:rPr>
              <a:t>2014 </a:t>
            </a:r>
            <a:r>
              <a:rPr lang="zh-CN" altLang="en-US" sz="2800">
                <a:solidFill>
                  <a:srgbClr val="FFFFFF"/>
                </a:solidFill>
                <a:latin typeface="Arial Bold" charset="0"/>
                <a:ea typeface="宋体" charset="0"/>
                <a:cs typeface="宋体" charset="0"/>
                <a:sym typeface="Arial Bold" charset="0"/>
              </a:rPr>
              <a:t>讲道</a:t>
            </a:r>
          </a:p>
        </p:txBody>
      </p:sp>
      <p:sp>
        <p:nvSpPr>
          <p:cNvPr id="38931" name="Rectangle 19"/>
          <p:cNvSpPr>
            <a:spLocks/>
          </p:cNvSpPr>
          <p:nvPr/>
        </p:nvSpPr>
        <p:spPr bwMode="auto">
          <a:xfrm>
            <a:off x="1168400" y="2133600"/>
            <a:ext cx="1244600" cy="9017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en-US" altLang="zh-CN" sz="2800">
                <a:solidFill>
                  <a:srgbClr val="FFFFFF"/>
                </a:solidFill>
                <a:latin typeface="Arial Bold" charset="0"/>
                <a:ea typeface="宋体" charset="0"/>
                <a:cs typeface="宋体" charset="0"/>
                <a:sym typeface="Arial Bold" charset="0"/>
              </a:rPr>
              <a:t>2015 </a:t>
            </a:r>
            <a:r>
              <a:rPr lang="zh-CN" altLang="en-US" sz="2800">
                <a:solidFill>
                  <a:srgbClr val="FFFFFF"/>
                </a:solidFill>
                <a:latin typeface="Arial Bold" charset="0"/>
                <a:ea typeface="宋体" charset="0"/>
                <a:cs typeface="宋体" charset="0"/>
                <a:sym typeface="Arial Bold" charset="0"/>
              </a:rPr>
              <a:t>讲道</a:t>
            </a:r>
          </a:p>
        </p:txBody>
      </p:sp>
      <p:sp>
        <p:nvSpPr>
          <p:cNvPr id="38932" name="AutoShape 20"/>
          <p:cNvSpPr>
            <a:spLocks/>
          </p:cNvSpPr>
          <p:nvPr/>
        </p:nvSpPr>
        <p:spPr bwMode="auto">
          <a:xfrm>
            <a:off x="1838325" y="2820988"/>
            <a:ext cx="447675" cy="1979612"/>
          </a:xfrm>
          <a:custGeom>
            <a:avLst/>
            <a:gdLst>
              <a:gd name="T0" fmla="*/ 141805 w 21600"/>
              <a:gd name="T1" fmla="*/ 1751040 h 21600"/>
              <a:gd name="T2" fmla="*/ 141805 w 21600"/>
              <a:gd name="T3" fmla="*/ 1789074 h 21600"/>
              <a:gd name="T4" fmla="*/ 141805 w 21600"/>
              <a:gd name="T5" fmla="*/ 1846263 h 21600"/>
              <a:gd name="T6" fmla="*/ 141805 w 21600"/>
              <a:gd name="T7" fmla="*/ 1979612 h 21600"/>
              <a:gd name="T8" fmla="*/ 192770 w 21600"/>
              <a:gd name="T9" fmla="*/ 1979612 h 21600"/>
              <a:gd name="T10" fmla="*/ 269247 w 21600"/>
              <a:gd name="T11" fmla="*/ 1979612 h 21600"/>
              <a:gd name="T12" fmla="*/ 447675 w 21600"/>
              <a:gd name="T13" fmla="*/ 1979612 h 21600"/>
              <a:gd name="T14" fmla="*/ 447675 w 21600"/>
              <a:gd name="T15" fmla="*/ 1846263 h 21600"/>
              <a:gd name="T16" fmla="*/ 447675 w 21600"/>
              <a:gd name="T17" fmla="*/ 1789074 h 21600"/>
              <a:gd name="T18" fmla="*/ 447675 w 21600"/>
              <a:gd name="T19" fmla="*/ 1751040 h 21600"/>
              <a:gd name="T20" fmla="*/ 269247 w 21600"/>
              <a:gd name="T21" fmla="*/ 1751040 h 21600"/>
              <a:gd name="T22" fmla="*/ 0 w 21600"/>
              <a:gd name="T23" fmla="*/ 0 h 21600"/>
              <a:gd name="T24" fmla="*/ 192770 w 21600"/>
              <a:gd name="T25" fmla="*/ 1751040 h 21600"/>
              <a:gd name="T26" fmla="*/ 141805 w 21600"/>
              <a:gd name="T27" fmla="*/ 1751040 h 21600"/>
              <a:gd name="T28" fmla="*/ 141805 w 21600"/>
              <a:gd name="T29" fmla="*/ 175104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6842" y="19106"/>
                </a:moveTo>
                <a:lnTo>
                  <a:pt x="6842" y="19521"/>
                </a:lnTo>
                <a:lnTo>
                  <a:pt x="6842" y="20145"/>
                </a:lnTo>
                <a:lnTo>
                  <a:pt x="6842" y="21600"/>
                </a:lnTo>
                <a:lnTo>
                  <a:pt x="9301" y="21600"/>
                </a:lnTo>
                <a:lnTo>
                  <a:pt x="12991" y="21600"/>
                </a:lnTo>
                <a:lnTo>
                  <a:pt x="21600" y="21600"/>
                </a:lnTo>
                <a:lnTo>
                  <a:pt x="21600" y="20145"/>
                </a:lnTo>
                <a:lnTo>
                  <a:pt x="21600" y="19521"/>
                </a:lnTo>
                <a:lnTo>
                  <a:pt x="21600" y="19106"/>
                </a:lnTo>
                <a:lnTo>
                  <a:pt x="12991" y="19106"/>
                </a:lnTo>
                <a:lnTo>
                  <a:pt x="0" y="0"/>
                </a:lnTo>
                <a:lnTo>
                  <a:pt x="9301" y="19106"/>
                </a:lnTo>
                <a:lnTo>
                  <a:pt x="6842" y="19106"/>
                </a:lnTo>
                <a:close/>
                <a:moveTo>
                  <a:pt x="6842" y="19106"/>
                </a:moveTo>
              </a:path>
            </a:pathLst>
          </a:custGeom>
          <a:solidFill>
            <a:srgbClr val="06FD07"/>
          </a:solidFill>
          <a:ln w="9525">
            <a:solidFill>
              <a:schemeClr val="tx1"/>
            </a:solidFill>
            <a:round/>
            <a:headEnd/>
            <a:tailEnd/>
          </a:ln>
        </p:spPr>
        <p:txBody>
          <a:bodyPr lIns="0" tIns="0" rIns="0" bIns="0"/>
          <a:lstStyle/>
          <a:p>
            <a:endParaRPr lang="en-US"/>
          </a:p>
        </p:txBody>
      </p:sp>
      <p:sp>
        <p:nvSpPr>
          <p:cNvPr id="38933" name="AutoShape 21"/>
          <p:cNvSpPr>
            <a:spLocks/>
          </p:cNvSpPr>
          <p:nvPr/>
        </p:nvSpPr>
        <p:spPr bwMode="auto">
          <a:xfrm>
            <a:off x="1482725" y="5029200"/>
            <a:ext cx="1412875" cy="1258888"/>
          </a:xfrm>
          <a:custGeom>
            <a:avLst/>
            <a:gdLst>
              <a:gd name="T0" fmla="*/ 1107733 w 21600"/>
              <a:gd name="T1" fmla="*/ 0 h 21600"/>
              <a:gd name="T2" fmla="*/ 1107733 w 21600"/>
              <a:gd name="T3" fmla="*/ 133349 h 21600"/>
              <a:gd name="T4" fmla="*/ 1107733 w 21600"/>
              <a:gd name="T5" fmla="*/ 190523 h 21600"/>
              <a:gd name="T6" fmla="*/ 1107733 w 21600"/>
              <a:gd name="T7" fmla="*/ 228581 h 21600"/>
              <a:gd name="T8" fmla="*/ 1158623 w 21600"/>
              <a:gd name="T9" fmla="*/ 228581 h 21600"/>
              <a:gd name="T10" fmla="*/ 0 w 21600"/>
              <a:gd name="T11" fmla="*/ 1258888 h 21600"/>
              <a:gd name="T12" fmla="*/ 1234892 w 21600"/>
              <a:gd name="T13" fmla="*/ 228581 h 21600"/>
              <a:gd name="T14" fmla="*/ 1412875 w 21600"/>
              <a:gd name="T15" fmla="*/ 228581 h 21600"/>
              <a:gd name="T16" fmla="*/ 1412875 w 21600"/>
              <a:gd name="T17" fmla="*/ 190523 h 21600"/>
              <a:gd name="T18" fmla="*/ 1412875 w 21600"/>
              <a:gd name="T19" fmla="*/ 133349 h 21600"/>
              <a:gd name="T20" fmla="*/ 1412875 w 21600"/>
              <a:gd name="T21" fmla="*/ 0 h 21600"/>
              <a:gd name="T22" fmla="*/ 1234892 w 21600"/>
              <a:gd name="T23" fmla="*/ 0 h 21600"/>
              <a:gd name="T24" fmla="*/ 1158623 w 21600"/>
              <a:gd name="T25" fmla="*/ 0 h 21600"/>
              <a:gd name="T26" fmla="*/ 1107733 w 21600"/>
              <a:gd name="T27" fmla="*/ 0 h 21600"/>
              <a:gd name="T28" fmla="*/ 1107733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6935" y="0"/>
                </a:moveTo>
                <a:lnTo>
                  <a:pt x="16935" y="2288"/>
                </a:lnTo>
                <a:lnTo>
                  <a:pt x="16935" y="3269"/>
                </a:lnTo>
                <a:lnTo>
                  <a:pt x="16935" y="3922"/>
                </a:lnTo>
                <a:lnTo>
                  <a:pt x="17713" y="3922"/>
                </a:lnTo>
                <a:lnTo>
                  <a:pt x="0" y="21600"/>
                </a:lnTo>
                <a:lnTo>
                  <a:pt x="18879" y="3922"/>
                </a:lnTo>
                <a:lnTo>
                  <a:pt x="21600" y="3922"/>
                </a:lnTo>
                <a:lnTo>
                  <a:pt x="21600" y="3269"/>
                </a:lnTo>
                <a:lnTo>
                  <a:pt x="21600" y="2288"/>
                </a:lnTo>
                <a:lnTo>
                  <a:pt x="21600" y="0"/>
                </a:lnTo>
                <a:lnTo>
                  <a:pt x="18879" y="0"/>
                </a:lnTo>
                <a:lnTo>
                  <a:pt x="17713" y="0"/>
                </a:lnTo>
                <a:lnTo>
                  <a:pt x="16935" y="0"/>
                </a:lnTo>
                <a:close/>
                <a:moveTo>
                  <a:pt x="16935" y="0"/>
                </a:moveTo>
              </a:path>
            </a:pathLst>
          </a:custGeom>
          <a:solidFill>
            <a:srgbClr val="06FD07"/>
          </a:solidFill>
          <a:ln w="9525">
            <a:solidFill>
              <a:schemeClr val="tx1"/>
            </a:solidFill>
            <a:round/>
            <a:headEnd/>
            <a:tailEnd/>
          </a:ln>
        </p:spPr>
        <p:txBody>
          <a:bodyPr lIns="0" tIns="0" rIns="0" bIns="0"/>
          <a:lstStyle/>
          <a:p>
            <a:endParaRPr lang="en-US"/>
          </a:p>
        </p:txBody>
      </p:sp>
      <p:sp>
        <p:nvSpPr>
          <p:cNvPr id="38934" name="Rectangle 22"/>
          <p:cNvSpPr>
            <a:spLocks/>
          </p:cNvSpPr>
          <p:nvPr/>
        </p:nvSpPr>
        <p:spPr bwMode="auto">
          <a:xfrm>
            <a:off x="762000" y="5899150"/>
            <a:ext cx="1219200" cy="9017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en-US" altLang="zh-CN" sz="2800">
                <a:solidFill>
                  <a:srgbClr val="FFFFFF"/>
                </a:solidFill>
                <a:latin typeface="Arial Bold" charset="0"/>
                <a:ea typeface="宋体" charset="0"/>
                <a:cs typeface="宋体" charset="0"/>
                <a:sym typeface="Arial Bold" charset="0"/>
              </a:rPr>
              <a:t>2016 </a:t>
            </a:r>
            <a:r>
              <a:rPr lang="zh-CN" altLang="en-US" sz="2800">
                <a:solidFill>
                  <a:srgbClr val="FFFFFF"/>
                </a:solidFill>
                <a:latin typeface="Arial Bold" charset="0"/>
                <a:ea typeface="宋体" charset="0"/>
                <a:cs typeface="宋体" charset="0"/>
                <a:sym typeface="Arial Bold" charset="0"/>
              </a:rPr>
              <a:t>讲道</a:t>
            </a:r>
          </a:p>
        </p:txBody>
      </p:sp>
      <p:sp>
        <p:nvSpPr>
          <p:cNvPr id="38935" name="AutoShape 23"/>
          <p:cNvSpPr>
            <a:spLocks/>
          </p:cNvSpPr>
          <p:nvPr/>
        </p:nvSpPr>
        <p:spPr bwMode="auto">
          <a:xfrm>
            <a:off x="2743200" y="5486400"/>
            <a:ext cx="862013" cy="623888"/>
          </a:xfrm>
          <a:custGeom>
            <a:avLst/>
            <a:gdLst>
              <a:gd name="T0" fmla="*/ 0 w 21600"/>
              <a:gd name="T1" fmla="*/ 0 h 21600"/>
              <a:gd name="T2" fmla="*/ 0 w 21600"/>
              <a:gd name="T3" fmla="*/ 133356 h 21600"/>
              <a:gd name="T4" fmla="*/ 0 w 21600"/>
              <a:gd name="T5" fmla="*/ 190488 h 21600"/>
              <a:gd name="T6" fmla="*/ 0 w 21600"/>
              <a:gd name="T7" fmla="*/ 228615 h 21600"/>
              <a:gd name="T8" fmla="*/ 177790 w 21600"/>
              <a:gd name="T9" fmla="*/ 228615 h 21600"/>
              <a:gd name="T10" fmla="*/ 254014 w 21600"/>
              <a:gd name="T11" fmla="*/ 228615 h 21600"/>
              <a:gd name="T12" fmla="*/ 304817 w 21600"/>
              <a:gd name="T13" fmla="*/ 228615 h 21600"/>
              <a:gd name="T14" fmla="*/ 304817 w 21600"/>
              <a:gd name="T15" fmla="*/ 190488 h 21600"/>
              <a:gd name="T16" fmla="*/ 862013 w 21600"/>
              <a:gd name="T17" fmla="*/ 623888 h 21600"/>
              <a:gd name="T18" fmla="*/ 304817 w 21600"/>
              <a:gd name="T19" fmla="*/ 133356 h 21600"/>
              <a:gd name="T20" fmla="*/ 304817 w 21600"/>
              <a:gd name="T21" fmla="*/ 0 h 21600"/>
              <a:gd name="T22" fmla="*/ 254014 w 21600"/>
              <a:gd name="T23" fmla="*/ 0 h 21600"/>
              <a:gd name="T24" fmla="*/ 17779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4617"/>
                </a:lnTo>
                <a:lnTo>
                  <a:pt x="0" y="6595"/>
                </a:lnTo>
                <a:lnTo>
                  <a:pt x="0" y="7915"/>
                </a:lnTo>
                <a:lnTo>
                  <a:pt x="4455" y="7915"/>
                </a:lnTo>
                <a:lnTo>
                  <a:pt x="6365" y="7915"/>
                </a:lnTo>
                <a:lnTo>
                  <a:pt x="7638" y="7915"/>
                </a:lnTo>
                <a:lnTo>
                  <a:pt x="7638" y="6595"/>
                </a:lnTo>
                <a:lnTo>
                  <a:pt x="21600" y="21600"/>
                </a:lnTo>
                <a:lnTo>
                  <a:pt x="7638" y="4617"/>
                </a:lnTo>
                <a:lnTo>
                  <a:pt x="7638" y="0"/>
                </a:lnTo>
                <a:lnTo>
                  <a:pt x="6365" y="0"/>
                </a:lnTo>
                <a:lnTo>
                  <a:pt x="4455" y="0"/>
                </a:lnTo>
                <a:lnTo>
                  <a:pt x="0" y="0"/>
                </a:lnTo>
                <a:close/>
                <a:moveTo>
                  <a:pt x="0" y="0"/>
                </a:moveTo>
              </a:path>
            </a:pathLst>
          </a:custGeom>
          <a:solidFill>
            <a:srgbClr val="06FD07"/>
          </a:solidFill>
          <a:ln w="9525">
            <a:solidFill>
              <a:schemeClr val="tx1"/>
            </a:solidFill>
            <a:round/>
            <a:headEnd/>
            <a:tailEnd/>
          </a:ln>
        </p:spPr>
        <p:txBody>
          <a:bodyPr lIns="0" tIns="0" rIns="0" bIns="0"/>
          <a:lstStyle/>
          <a:p>
            <a:endParaRPr lang="en-US"/>
          </a:p>
        </p:txBody>
      </p:sp>
      <p:sp>
        <p:nvSpPr>
          <p:cNvPr id="38936" name="Rectangle 24"/>
          <p:cNvSpPr>
            <a:spLocks/>
          </p:cNvSpPr>
          <p:nvPr/>
        </p:nvSpPr>
        <p:spPr bwMode="auto">
          <a:xfrm>
            <a:off x="2959100" y="5930900"/>
            <a:ext cx="1384300" cy="9017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en-US" altLang="zh-CN" sz="2800">
                <a:solidFill>
                  <a:srgbClr val="FFFFFF"/>
                </a:solidFill>
                <a:latin typeface="Arial Bold" charset="0"/>
                <a:ea typeface="宋体" charset="0"/>
                <a:cs typeface="宋体" charset="0"/>
                <a:sym typeface="Arial Bold" charset="0"/>
              </a:rPr>
              <a:t>2017 </a:t>
            </a:r>
            <a:r>
              <a:rPr lang="zh-CN" altLang="en-US" sz="2800">
                <a:solidFill>
                  <a:srgbClr val="FFFFFF"/>
                </a:solidFill>
                <a:latin typeface="Arial Bold" charset="0"/>
                <a:ea typeface="宋体" charset="0"/>
                <a:cs typeface="宋体" charset="0"/>
                <a:sym typeface="Arial Bold" charset="0"/>
              </a:rPr>
              <a:t>讲道</a:t>
            </a:r>
          </a:p>
        </p:txBody>
      </p:sp>
      <p:sp>
        <p:nvSpPr>
          <p:cNvPr id="38937" name="AutoShape 25"/>
          <p:cNvSpPr>
            <a:spLocks/>
          </p:cNvSpPr>
          <p:nvPr/>
        </p:nvSpPr>
        <p:spPr bwMode="auto">
          <a:xfrm>
            <a:off x="6272213" y="2606675"/>
            <a:ext cx="509587" cy="2197100"/>
          </a:xfrm>
          <a:custGeom>
            <a:avLst/>
            <a:gdLst/>
            <a:ahLst/>
            <a:cxnLst/>
            <a:rect l="0" t="0" r="r" b="b"/>
            <a:pathLst>
              <a:path w="21600" h="21600">
                <a:moveTo>
                  <a:pt x="2221" y="18601"/>
                </a:moveTo>
                <a:lnTo>
                  <a:pt x="2221" y="19101"/>
                </a:lnTo>
                <a:lnTo>
                  <a:pt x="2221" y="19851"/>
                </a:lnTo>
                <a:lnTo>
                  <a:pt x="2221" y="21600"/>
                </a:lnTo>
                <a:lnTo>
                  <a:pt x="5450" y="21600"/>
                </a:lnTo>
                <a:lnTo>
                  <a:pt x="10295" y="21600"/>
                </a:lnTo>
                <a:lnTo>
                  <a:pt x="21600" y="21600"/>
                </a:lnTo>
                <a:lnTo>
                  <a:pt x="21600" y="19851"/>
                </a:lnTo>
                <a:lnTo>
                  <a:pt x="21600" y="19101"/>
                </a:lnTo>
                <a:lnTo>
                  <a:pt x="21600" y="18601"/>
                </a:lnTo>
                <a:lnTo>
                  <a:pt x="10295" y="18601"/>
                </a:lnTo>
                <a:lnTo>
                  <a:pt x="0" y="0"/>
                </a:lnTo>
                <a:lnTo>
                  <a:pt x="5450" y="18601"/>
                </a:lnTo>
                <a:close/>
                <a:moveTo>
                  <a:pt x="2221" y="18601"/>
                </a:moveTo>
              </a:path>
            </a:pathLst>
          </a:custGeom>
          <a:solidFill>
            <a:srgbClr val="06FD07"/>
          </a:solidFill>
          <a:ln w="9525">
            <a:solidFill>
              <a:schemeClr val="tx1"/>
            </a:solidFill>
            <a:round/>
            <a:headEnd/>
            <a:tailEnd/>
          </a:ln>
          <a:effectLst>
            <a:outerShdw blurRad="63500" dist="38099" dir="2700000" algn="ctr" rotWithShape="0">
              <a:schemeClr val="bg2">
                <a:alpha val="74997"/>
              </a:schemeClr>
            </a:outerShdw>
          </a:effectLst>
        </p:spPr>
        <p:txBody>
          <a:bodyPr lIns="0" tIns="0" rIns="0" bIns="0"/>
          <a:lstStyle/>
          <a:p>
            <a:pPr>
              <a:defRPr/>
            </a:pPr>
            <a:endParaRPr lang="en-US"/>
          </a:p>
        </p:txBody>
      </p:sp>
      <p:sp>
        <p:nvSpPr>
          <p:cNvPr id="38938" name="AutoShape 26"/>
          <p:cNvSpPr>
            <a:spLocks/>
          </p:cNvSpPr>
          <p:nvPr/>
        </p:nvSpPr>
        <p:spPr bwMode="auto">
          <a:xfrm>
            <a:off x="6297613" y="2195513"/>
            <a:ext cx="484187" cy="2222500"/>
          </a:xfrm>
          <a:custGeom>
            <a:avLst/>
            <a:gdLst>
              <a:gd name="T0" fmla="*/ 26989 w 21600"/>
              <a:gd name="T1" fmla="*/ 1917524 h 21600"/>
              <a:gd name="T2" fmla="*/ 26989 w 21600"/>
              <a:gd name="T3" fmla="*/ 1968353 h 21600"/>
              <a:gd name="T4" fmla="*/ 26989 w 21600"/>
              <a:gd name="T5" fmla="*/ 2044597 h 21600"/>
              <a:gd name="T6" fmla="*/ 26989 w 21600"/>
              <a:gd name="T7" fmla="*/ 2222500 h 21600"/>
              <a:gd name="T8" fmla="*/ 103181 w 21600"/>
              <a:gd name="T9" fmla="*/ 2222500 h 21600"/>
              <a:gd name="T10" fmla="*/ 217481 w 21600"/>
              <a:gd name="T11" fmla="*/ 2222500 h 21600"/>
              <a:gd name="T12" fmla="*/ 484187 w 21600"/>
              <a:gd name="T13" fmla="*/ 2222500 h 21600"/>
              <a:gd name="T14" fmla="*/ 484187 w 21600"/>
              <a:gd name="T15" fmla="*/ 2044597 h 21600"/>
              <a:gd name="T16" fmla="*/ 484187 w 21600"/>
              <a:gd name="T17" fmla="*/ 1968353 h 21600"/>
              <a:gd name="T18" fmla="*/ 484187 w 21600"/>
              <a:gd name="T19" fmla="*/ 1917524 h 21600"/>
              <a:gd name="T20" fmla="*/ 217481 w 21600"/>
              <a:gd name="T21" fmla="*/ 1917524 h 21600"/>
              <a:gd name="T22" fmla="*/ 0 w 21600"/>
              <a:gd name="T23" fmla="*/ 0 h 21600"/>
              <a:gd name="T24" fmla="*/ 103181 w 21600"/>
              <a:gd name="T25" fmla="*/ 1917524 h 21600"/>
              <a:gd name="T26" fmla="*/ 26989 w 21600"/>
              <a:gd name="T27" fmla="*/ 1917524 h 21600"/>
              <a:gd name="T28" fmla="*/ 26989 w 21600"/>
              <a:gd name="T29" fmla="*/ 1917524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204" y="18636"/>
                </a:moveTo>
                <a:lnTo>
                  <a:pt x="1204" y="19130"/>
                </a:lnTo>
                <a:lnTo>
                  <a:pt x="1204" y="19871"/>
                </a:lnTo>
                <a:lnTo>
                  <a:pt x="1204" y="21600"/>
                </a:lnTo>
                <a:lnTo>
                  <a:pt x="4603" y="21600"/>
                </a:lnTo>
                <a:lnTo>
                  <a:pt x="9702" y="21600"/>
                </a:lnTo>
                <a:lnTo>
                  <a:pt x="21600" y="21600"/>
                </a:lnTo>
                <a:lnTo>
                  <a:pt x="21600" y="19871"/>
                </a:lnTo>
                <a:lnTo>
                  <a:pt x="21600" y="19130"/>
                </a:lnTo>
                <a:lnTo>
                  <a:pt x="21600" y="18636"/>
                </a:lnTo>
                <a:lnTo>
                  <a:pt x="9702" y="18636"/>
                </a:lnTo>
                <a:lnTo>
                  <a:pt x="0" y="0"/>
                </a:lnTo>
                <a:lnTo>
                  <a:pt x="4603" y="18636"/>
                </a:lnTo>
                <a:lnTo>
                  <a:pt x="1204" y="18636"/>
                </a:lnTo>
                <a:close/>
                <a:moveTo>
                  <a:pt x="1204" y="18636"/>
                </a:moveTo>
              </a:path>
            </a:pathLst>
          </a:custGeom>
          <a:solidFill>
            <a:srgbClr val="06FD07"/>
          </a:solidFill>
          <a:ln w="9525">
            <a:solidFill>
              <a:schemeClr val="tx1"/>
            </a:solidFill>
            <a:round/>
            <a:headEnd/>
            <a:tailEnd/>
          </a:ln>
        </p:spPr>
        <p:txBody>
          <a:bodyPr lIns="0" tIns="0" rIns="0" bIns="0"/>
          <a:lstStyle/>
          <a:p>
            <a:endParaRPr lang="en-US"/>
          </a:p>
        </p:txBody>
      </p:sp>
      <p:sp>
        <p:nvSpPr>
          <p:cNvPr id="38939" name="AutoShape 27"/>
          <p:cNvSpPr>
            <a:spLocks/>
          </p:cNvSpPr>
          <p:nvPr/>
        </p:nvSpPr>
        <p:spPr bwMode="auto">
          <a:xfrm>
            <a:off x="6259513" y="2995613"/>
            <a:ext cx="522287" cy="2184400"/>
          </a:xfrm>
          <a:custGeom>
            <a:avLst/>
            <a:gdLst/>
            <a:ahLst/>
            <a:cxnLst/>
            <a:rect l="0" t="0" r="r" b="b"/>
            <a:pathLst>
              <a:path w="21600" h="21600">
                <a:moveTo>
                  <a:pt x="2692" y="18584"/>
                </a:moveTo>
                <a:lnTo>
                  <a:pt x="2692" y="19087"/>
                </a:lnTo>
                <a:lnTo>
                  <a:pt x="2692" y="19841"/>
                </a:lnTo>
                <a:lnTo>
                  <a:pt x="2692" y="21600"/>
                </a:lnTo>
                <a:lnTo>
                  <a:pt x="5843" y="21600"/>
                </a:lnTo>
                <a:lnTo>
                  <a:pt x="10570" y="21600"/>
                </a:lnTo>
                <a:lnTo>
                  <a:pt x="21600" y="21600"/>
                </a:lnTo>
                <a:lnTo>
                  <a:pt x="21600" y="19841"/>
                </a:lnTo>
                <a:lnTo>
                  <a:pt x="21600" y="19087"/>
                </a:lnTo>
                <a:lnTo>
                  <a:pt x="21600" y="18584"/>
                </a:lnTo>
                <a:lnTo>
                  <a:pt x="10570" y="18584"/>
                </a:lnTo>
                <a:lnTo>
                  <a:pt x="0" y="0"/>
                </a:lnTo>
                <a:lnTo>
                  <a:pt x="5843" y="18584"/>
                </a:lnTo>
                <a:close/>
                <a:moveTo>
                  <a:pt x="2692" y="18584"/>
                </a:moveTo>
              </a:path>
            </a:pathLst>
          </a:custGeom>
          <a:solidFill>
            <a:srgbClr val="06FD07"/>
          </a:solidFill>
          <a:ln w="9525">
            <a:solidFill>
              <a:schemeClr val="tx1"/>
            </a:solidFill>
            <a:round/>
            <a:headEnd/>
            <a:tailEnd/>
          </a:ln>
          <a:effectLst>
            <a:outerShdw blurRad="63500" dist="38099" dir="2700000" algn="ctr" rotWithShape="0">
              <a:schemeClr val="bg2">
                <a:alpha val="74997"/>
              </a:schemeClr>
            </a:outerShdw>
          </a:effectLst>
        </p:spPr>
        <p:txBody>
          <a:bodyPr lIns="0" tIns="0" rIns="0" bIns="0"/>
          <a:lstStyle/>
          <a:p>
            <a:pPr>
              <a:defRPr/>
            </a:pPr>
            <a:endParaRPr lang="en-US"/>
          </a:p>
        </p:txBody>
      </p:sp>
      <p:sp>
        <p:nvSpPr>
          <p:cNvPr id="38940" name="AutoShape 28"/>
          <p:cNvSpPr>
            <a:spLocks/>
          </p:cNvSpPr>
          <p:nvPr/>
        </p:nvSpPr>
        <p:spPr bwMode="auto">
          <a:xfrm>
            <a:off x="6234113" y="4113213"/>
            <a:ext cx="1665287" cy="1754187"/>
          </a:xfrm>
          <a:custGeom>
            <a:avLst/>
            <a:gdLst>
              <a:gd name="T0" fmla="*/ 1208104 w 21600"/>
              <a:gd name="T1" fmla="*/ 0 h 21600"/>
              <a:gd name="T2" fmla="*/ 1208104 w 21600"/>
              <a:gd name="T3" fmla="*/ 177774 h 21600"/>
              <a:gd name="T4" fmla="*/ 1208104 w 21600"/>
              <a:gd name="T5" fmla="*/ 254032 h 21600"/>
              <a:gd name="T6" fmla="*/ 1208104 w 21600"/>
              <a:gd name="T7" fmla="*/ 304790 h 21600"/>
              <a:gd name="T8" fmla="*/ 1284276 w 21600"/>
              <a:gd name="T9" fmla="*/ 304790 h 21600"/>
              <a:gd name="T10" fmla="*/ 0 w 21600"/>
              <a:gd name="T11" fmla="*/ 1754187 h 21600"/>
              <a:gd name="T12" fmla="*/ 1398610 w 21600"/>
              <a:gd name="T13" fmla="*/ 304790 h 21600"/>
              <a:gd name="T14" fmla="*/ 1665287 w 21600"/>
              <a:gd name="T15" fmla="*/ 304790 h 21600"/>
              <a:gd name="T16" fmla="*/ 1665287 w 21600"/>
              <a:gd name="T17" fmla="*/ 254032 h 21600"/>
              <a:gd name="T18" fmla="*/ 1665287 w 21600"/>
              <a:gd name="T19" fmla="*/ 177774 h 21600"/>
              <a:gd name="T20" fmla="*/ 1665287 w 21600"/>
              <a:gd name="T21" fmla="*/ 0 h 21600"/>
              <a:gd name="T22" fmla="*/ 1398610 w 21600"/>
              <a:gd name="T23" fmla="*/ 0 h 21600"/>
              <a:gd name="T24" fmla="*/ 1284276 w 21600"/>
              <a:gd name="T25" fmla="*/ 0 h 21600"/>
              <a:gd name="T26" fmla="*/ 1208104 w 21600"/>
              <a:gd name="T27" fmla="*/ 0 h 21600"/>
              <a:gd name="T28" fmla="*/ 1208104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5670" y="0"/>
                </a:moveTo>
                <a:lnTo>
                  <a:pt x="15670" y="2189"/>
                </a:lnTo>
                <a:lnTo>
                  <a:pt x="15670" y="3128"/>
                </a:lnTo>
                <a:lnTo>
                  <a:pt x="15670" y="3753"/>
                </a:lnTo>
                <a:lnTo>
                  <a:pt x="16658" y="3753"/>
                </a:lnTo>
                <a:lnTo>
                  <a:pt x="0" y="21600"/>
                </a:lnTo>
                <a:lnTo>
                  <a:pt x="18141" y="3753"/>
                </a:lnTo>
                <a:lnTo>
                  <a:pt x="21600" y="3753"/>
                </a:lnTo>
                <a:lnTo>
                  <a:pt x="21600" y="3128"/>
                </a:lnTo>
                <a:lnTo>
                  <a:pt x="21600" y="2189"/>
                </a:lnTo>
                <a:lnTo>
                  <a:pt x="21600" y="0"/>
                </a:lnTo>
                <a:lnTo>
                  <a:pt x="18141" y="0"/>
                </a:lnTo>
                <a:lnTo>
                  <a:pt x="16658" y="0"/>
                </a:lnTo>
                <a:lnTo>
                  <a:pt x="15670" y="0"/>
                </a:lnTo>
                <a:close/>
                <a:moveTo>
                  <a:pt x="15670" y="0"/>
                </a:moveTo>
              </a:path>
            </a:pathLst>
          </a:custGeom>
          <a:solidFill>
            <a:srgbClr val="06FD07"/>
          </a:solidFill>
          <a:ln w="9525">
            <a:solidFill>
              <a:schemeClr val="tx1"/>
            </a:solidFill>
            <a:round/>
            <a:headEnd/>
            <a:tailEnd/>
          </a:ln>
        </p:spPr>
        <p:txBody>
          <a:bodyPr lIns="0" tIns="0" rIns="0" bIns="0"/>
          <a:lstStyle/>
          <a:p>
            <a:endParaRPr lang="en-US"/>
          </a:p>
        </p:txBody>
      </p:sp>
      <p:sp>
        <p:nvSpPr>
          <p:cNvPr id="38941" name="AutoShape 29"/>
          <p:cNvSpPr>
            <a:spLocks/>
          </p:cNvSpPr>
          <p:nvPr/>
        </p:nvSpPr>
        <p:spPr bwMode="auto">
          <a:xfrm>
            <a:off x="6883400" y="2693988"/>
            <a:ext cx="1363663" cy="2108200"/>
          </a:xfrm>
          <a:custGeom>
            <a:avLst/>
            <a:gdLst/>
            <a:ahLst/>
            <a:cxnLst/>
            <a:rect l="0" t="0" r="r" b="b"/>
            <a:pathLst>
              <a:path w="21600" h="21600">
                <a:moveTo>
                  <a:pt x="0" y="18475"/>
                </a:moveTo>
                <a:lnTo>
                  <a:pt x="0" y="18996"/>
                </a:lnTo>
                <a:lnTo>
                  <a:pt x="0" y="19777"/>
                </a:lnTo>
                <a:lnTo>
                  <a:pt x="0" y="21600"/>
                </a:lnTo>
                <a:lnTo>
                  <a:pt x="4224" y="21600"/>
                </a:lnTo>
                <a:lnTo>
                  <a:pt x="6035" y="21600"/>
                </a:lnTo>
                <a:lnTo>
                  <a:pt x="7242" y="21600"/>
                </a:lnTo>
                <a:lnTo>
                  <a:pt x="7242" y="19777"/>
                </a:lnTo>
                <a:lnTo>
                  <a:pt x="7242" y="18996"/>
                </a:lnTo>
                <a:lnTo>
                  <a:pt x="7242" y="18475"/>
                </a:lnTo>
                <a:lnTo>
                  <a:pt x="6035" y="18475"/>
                </a:lnTo>
                <a:lnTo>
                  <a:pt x="21600" y="0"/>
                </a:lnTo>
                <a:lnTo>
                  <a:pt x="4224" y="18475"/>
                </a:lnTo>
                <a:close/>
                <a:moveTo>
                  <a:pt x="0" y="18475"/>
                </a:moveTo>
              </a:path>
            </a:pathLst>
          </a:custGeom>
          <a:solidFill>
            <a:srgbClr val="06FD07"/>
          </a:solidFill>
          <a:ln w="9525">
            <a:solidFill>
              <a:schemeClr val="tx1"/>
            </a:solidFill>
            <a:round/>
            <a:headEnd/>
            <a:tailEnd/>
          </a:ln>
          <a:effectLst>
            <a:outerShdw blurRad="63500" dist="38099" dir="2700000" algn="ctr" rotWithShape="0">
              <a:schemeClr val="bg2">
                <a:alpha val="74997"/>
              </a:schemeClr>
            </a:outerShdw>
          </a:effectLst>
        </p:spPr>
        <p:txBody>
          <a:bodyPr lIns="0" tIns="0" rIns="0" bIns="0"/>
          <a:lstStyle/>
          <a:p>
            <a:pPr>
              <a:defRPr/>
            </a:pPr>
            <a:endParaRPr lang="en-US"/>
          </a:p>
        </p:txBody>
      </p:sp>
      <p:sp>
        <p:nvSpPr>
          <p:cNvPr id="38942" name="AutoShape 30"/>
          <p:cNvSpPr>
            <a:spLocks/>
          </p:cNvSpPr>
          <p:nvPr/>
        </p:nvSpPr>
        <p:spPr bwMode="auto">
          <a:xfrm>
            <a:off x="6883400" y="2282825"/>
            <a:ext cx="1389063" cy="2133600"/>
          </a:xfrm>
          <a:custGeom>
            <a:avLst/>
            <a:gdLst>
              <a:gd name="T0" fmla="*/ 0 w 21600"/>
              <a:gd name="T1" fmla="*/ 1828574 h 21600"/>
              <a:gd name="T2" fmla="*/ 0 w 21600"/>
              <a:gd name="T3" fmla="*/ 1879445 h 21600"/>
              <a:gd name="T4" fmla="*/ 0 w 21600"/>
              <a:gd name="T5" fmla="*/ 1955701 h 21600"/>
              <a:gd name="T6" fmla="*/ 0 w 21600"/>
              <a:gd name="T7" fmla="*/ 2133600 h 21600"/>
              <a:gd name="T8" fmla="*/ 266687 w 21600"/>
              <a:gd name="T9" fmla="*/ 2133600 h 21600"/>
              <a:gd name="T10" fmla="*/ 381028 w 21600"/>
              <a:gd name="T11" fmla="*/ 2133600 h 21600"/>
              <a:gd name="T12" fmla="*/ 457169 w 21600"/>
              <a:gd name="T13" fmla="*/ 2133600 h 21600"/>
              <a:gd name="T14" fmla="*/ 457169 w 21600"/>
              <a:gd name="T15" fmla="*/ 1955701 h 21600"/>
              <a:gd name="T16" fmla="*/ 457169 w 21600"/>
              <a:gd name="T17" fmla="*/ 1879445 h 21600"/>
              <a:gd name="T18" fmla="*/ 457169 w 21600"/>
              <a:gd name="T19" fmla="*/ 1828574 h 21600"/>
              <a:gd name="T20" fmla="*/ 381028 w 21600"/>
              <a:gd name="T21" fmla="*/ 1828574 h 21600"/>
              <a:gd name="T22" fmla="*/ 1389063 w 21600"/>
              <a:gd name="T23" fmla="*/ 0 h 21600"/>
              <a:gd name="T24" fmla="*/ 266687 w 21600"/>
              <a:gd name="T25" fmla="*/ 1828574 h 21600"/>
              <a:gd name="T26" fmla="*/ 0 w 21600"/>
              <a:gd name="T27" fmla="*/ 1828574 h 21600"/>
              <a:gd name="T28" fmla="*/ 0 w 21600"/>
              <a:gd name="T29" fmla="*/ 1828574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18512"/>
                </a:moveTo>
                <a:lnTo>
                  <a:pt x="0" y="19027"/>
                </a:lnTo>
                <a:lnTo>
                  <a:pt x="0" y="19799"/>
                </a:lnTo>
                <a:lnTo>
                  <a:pt x="0" y="21600"/>
                </a:lnTo>
                <a:lnTo>
                  <a:pt x="4147" y="21600"/>
                </a:lnTo>
                <a:lnTo>
                  <a:pt x="5925" y="21600"/>
                </a:lnTo>
                <a:lnTo>
                  <a:pt x="7109" y="21600"/>
                </a:lnTo>
                <a:lnTo>
                  <a:pt x="7109" y="19799"/>
                </a:lnTo>
                <a:lnTo>
                  <a:pt x="7109" y="19027"/>
                </a:lnTo>
                <a:lnTo>
                  <a:pt x="7109" y="18512"/>
                </a:lnTo>
                <a:lnTo>
                  <a:pt x="5925" y="18512"/>
                </a:lnTo>
                <a:lnTo>
                  <a:pt x="21600" y="0"/>
                </a:lnTo>
                <a:lnTo>
                  <a:pt x="4147" y="18512"/>
                </a:lnTo>
                <a:lnTo>
                  <a:pt x="0" y="18512"/>
                </a:lnTo>
                <a:close/>
                <a:moveTo>
                  <a:pt x="0" y="18512"/>
                </a:moveTo>
              </a:path>
            </a:pathLst>
          </a:custGeom>
          <a:solidFill>
            <a:srgbClr val="06FD07"/>
          </a:solidFill>
          <a:ln w="9525">
            <a:solidFill>
              <a:schemeClr val="tx1"/>
            </a:solidFill>
            <a:round/>
            <a:headEnd/>
            <a:tailEnd/>
          </a:ln>
        </p:spPr>
        <p:txBody>
          <a:bodyPr lIns="0" tIns="0" rIns="0" bIns="0"/>
          <a:lstStyle/>
          <a:p>
            <a:endParaRPr lang="en-US"/>
          </a:p>
        </p:txBody>
      </p:sp>
      <p:sp>
        <p:nvSpPr>
          <p:cNvPr id="38943" name="AutoShape 31"/>
          <p:cNvSpPr>
            <a:spLocks/>
          </p:cNvSpPr>
          <p:nvPr/>
        </p:nvSpPr>
        <p:spPr bwMode="auto">
          <a:xfrm>
            <a:off x="6883400" y="3025775"/>
            <a:ext cx="1376363" cy="2152650"/>
          </a:xfrm>
          <a:custGeom>
            <a:avLst/>
            <a:gdLst/>
            <a:ahLst/>
            <a:cxnLst/>
            <a:rect l="0" t="0" r="r" b="b"/>
            <a:pathLst>
              <a:path w="21600" h="21600">
                <a:moveTo>
                  <a:pt x="0" y="18539"/>
                </a:moveTo>
                <a:lnTo>
                  <a:pt x="0" y="19049"/>
                </a:lnTo>
                <a:lnTo>
                  <a:pt x="0" y="19815"/>
                </a:lnTo>
                <a:lnTo>
                  <a:pt x="0" y="21600"/>
                </a:lnTo>
                <a:lnTo>
                  <a:pt x="4185" y="21600"/>
                </a:lnTo>
                <a:lnTo>
                  <a:pt x="5979" y="21600"/>
                </a:lnTo>
                <a:lnTo>
                  <a:pt x="7175" y="21600"/>
                </a:lnTo>
                <a:lnTo>
                  <a:pt x="7175" y="19815"/>
                </a:lnTo>
                <a:lnTo>
                  <a:pt x="7175" y="19049"/>
                </a:lnTo>
                <a:lnTo>
                  <a:pt x="7175" y="18539"/>
                </a:lnTo>
                <a:lnTo>
                  <a:pt x="5979" y="18539"/>
                </a:lnTo>
                <a:lnTo>
                  <a:pt x="21600" y="0"/>
                </a:lnTo>
                <a:lnTo>
                  <a:pt x="4185" y="18539"/>
                </a:lnTo>
                <a:close/>
                <a:moveTo>
                  <a:pt x="0" y="18539"/>
                </a:moveTo>
              </a:path>
            </a:pathLst>
          </a:custGeom>
          <a:solidFill>
            <a:srgbClr val="06FD07"/>
          </a:solidFill>
          <a:ln w="9525">
            <a:solidFill>
              <a:schemeClr val="tx1"/>
            </a:solidFill>
            <a:round/>
            <a:headEnd/>
            <a:tailEnd/>
          </a:ln>
          <a:effectLst>
            <a:outerShdw blurRad="63500" dist="38099" dir="2700000" algn="ctr" rotWithShape="0">
              <a:schemeClr val="bg2">
                <a:alpha val="74997"/>
              </a:schemeClr>
            </a:outerShdw>
          </a:effectLst>
        </p:spPr>
        <p:txBody>
          <a:bodyPr lIns="0" tIns="0" rIns="0" bIns="0"/>
          <a:lstStyle/>
          <a:p>
            <a:pPr>
              <a:defRPr/>
            </a:pPr>
            <a:endParaRPr lang="en-US"/>
          </a:p>
        </p:txBody>
      </p:sp>
      <p:sp>
        <p:nvSpPr>
          <p:cNvPr id="38944" name="AutoShape 32"/>
          <p:cNvSpPr>
            <a:spLocks/>
          </p:cNvSpPr>
          <p:nvPr/>
        </p:nvSpPr>
        <p:spPr bwMode="auto">
          <a:xfrm>
            <a:off x="6335713" y="4875213"/>
            <a:ext cx="1563687" cy="1677987"/>
          </a:xfrm>
          <a:custGeom>
            <a:avLst/>
            <a:gdLst/>
            <a:ahLst/>
            <a:cxnLst/>
            <a:rect l="0" t="0" r="r" b="b"/>
            <a:pathLst>
              <a:path w="21600" h="21600">
                <a:moveTo>
                  <a:pt x="15284" y="0"/>
                </a:moveTo>
                <a:lnTo>
                  <a:pt x="15284" y="2289"/>
                </a:lnTo>
                <a:lnTo>
                  <a:pt x="15284" y="3270"/>
                </a:lnTo>
                <a:lnTo>
                  <a:pt x="15284" y="3924"/>
                </a:lnTo>
                <a:lnTo>
                  <a:pt x="16337" y="3924"/>
                </a:lnTo>
                <a:lnTo>
                  <a:pt x="0" y="21600"/>
                </a:lnTo>
                <a:lnTo>
                  <a:pt x="17916" y="3924"/>
                </a:lnTo>
                <a:lnTo>
                  <a:pt x="21600" y="3924"/>
                </a:lnTo>
                <a:lnTo>
                  <a:pt x="21600" y="3270"/>
                </a:lnTo>
                <a:lnTo>
                  <a:pt x="21600" y="2289"/>
                </a:lnTo>
                <a:lnTo>
                  <a:pt x="21600" y="0"/>
                </a:lnTo>
                <a:lnTo>
                  <a:pt x="17916" y="0"/>
                </a:lnTo>
                <a:lnTo>
                  <a:pt x="16337" y="0"/>
                </a:lnTo>
                <a:close/>
                <a:moveTo>
                  <a:pt x="15284" y="0"/>
                </a:moveTo>
              </a:path>
            </a:pathLst>
          </a:custGeom>
          <a:solidFill>
            <a:srgbClr val="06FD07"/>
          </a:solidFill>
          <a:ln w="9525">
            <a:solidFill>
              <a:schemeClr val="tx1"/>
            </a:solidFill>
            <a:round/>
            <a:headEnd/>
            <a:tailEnd/>
          </a:ln>
          <a:effectLst>
            <a:outerShdw blurRad="63500" dist="38099" dir="2700000" algn="ctr" rotWithShape="0">
              <a:schemeClr val="bg2">
                <a:alpha val="74997"/>
              </a:schemeClr>
            </a:outerShdw>
          </a:effectLst>
        </p:spPr>
        <p:txBody>
          <a:bodyPr lIns="0" tIns="0" rIns="0" bIns="0"/>
          <a:lstStyle/>
          <a:p>
            <a:pPr>
              <a:defRPr/>
            </a:pPr>
            <a:endParaRPr lang="en-US"/>
          </a:p>
        </p:txBody>
      </p:sp>
      <p:sp>
        <p:nvSpPr>
          <p:cNvPr id="38945" name="AutoShape 33"/>
          <p:cNvSpPr>
            <a:spLocks/>
          </p:cNvSpPr>
          <p:nvPr/>
        </p:nvSpPr>
        <p:spPr bwMode="auto">
          <a:xfrm>
            <a:off x="6234113" y="4497388"/>
            <a:ext cx="1665287" cy="1716087"/>
          </a:xfrm>
          <a:custGeom>
            <a:avLst/>
            <a:gdLst/>
            <a:ahLst/>
            <a:cxnLst/>
            <a:rect l="0" t="0" r="r" b="b"/>
            <a:pathLst>
              <a:path w="21600" h="21600">
                <a:moveTo>
                  <a:pt x="15670" y="0"/>
                </a:moveTo>
                <a:lnTo>
                  <a:pt x="15670" y="2238"/>
                </a:lnTo>
                <a:lnTo>
                  <a:pt x="15670" y="3197"/>
                </a:lnTo>
                <a:lnTo>
                  <a:pt x="15670" y="3836"/>
                </a:lnTo>
                <a:lnTo>
                  <a:pt x="16658" y="3836"/>
                </a:lnTo>
                <a:lnTo>
                  <a:pt x="0" y="21600"/>
                </a:lnTo>
                <a:lnTo>
                  <a:pt x="18141" y="3836"/>
                </a:lnTo>
                <a:lnTo>
                  <a:pt x="21600" y="3836"/>
                </a:lnTo>
                <a:lnTo>
                  <a:pt x="21600" y="3197"/>
                </a:lnTo>
                <a:lnTo>
                  <a:pt x="21600" y="2238"/>
                </a:lnTo>
                <a:lnTo>
                  <a:pt x="21600" y="0"/>
                </a:lnTo>
                <a:lnTo>
                  <a:pt x="18141" y="0"/>
                </a:lnTo>
                <a:lnTo>
                  <a:pt x="16658" y="0"/>
                </a:lnTo>
                <a:close/>
                <a:moveTo>
                  <a:pt x="15670" y="0"/>
                </a:moveTo>
              </a:path>
            </a:pathLst>
          </a:custGeom>
          <a:solidFill>
            <a:srgbClr val="06FD07"/>
          </a:solidFill>
          <a:ln w="9525">
            <a:solidFill>
              <a:schemeClr val="tx1"/>
            </a:solidFill>
            <a:round/>
            <a:headEnd/>
            <a:tailEnd/>
          </a:ln>
          <a:effectLst>
            <a:outerShdw blurRad="63500" dist="38099" dir="2700000" algn="ctr" rotWithShape="0">
              <a:schemeClr val="bg2">
                <a:alpha val="74997"/>
              </a:schemeClr>
            </a:outerShdw>
          </a:effectLst>
        </p:spPr>
        <p:txBody>
          <a:bodyPr lIns="0" tIns="0" rIns="0" bIns="0"/>
          <a:lstStyle/>
          <a:p>
            <a:pPr>
              <a:defRPr/>
            </a:pPr>
            <a:endParaRPr lang="en-US"/>
          </a:p>
        </p:txBody>
      </p:sp>
      <p:sp>
        <p:nvSpPr>
          <p:cNvPr id="38946" name="AutoShape 34"/>
          <p:cNvSpPr>
            <a:spLocks/>
          </p:cNvSpPr>
          <p:nvPr/>
        </p:nvSpPr>
        <p:spPr bwMode="auto">
          <a:xfrm>
            <a:off x="8001000" y="4113213"/>
            <a:ext cx="457200" cy="1423987"/>
          </a:xfrm>
          <a:custGeom>
            <a:avLst/>
            <a:gdLst>
              <a:gd name="T0" fmla="*/ 0 w 21600"/>
              <a:gd name="T1" fmla="*/ 0 h 21600"/>
              <a:gd name="T2" fmla="*/ 0 w 21600"/>
              <a:gd name="T3" fmla="*/ 177801 h 21600"/>
              <a:gd name="T4" fmla="*/ 0 w 21600"/>
              <a:gd name="T5" fmla="*/ 254010 h 21600"/>
              <a:gd name="T6" fmla="*/ 0 w 21600"/>
              <a:gd name="T7" fmla="*/ 304773 h 21600"/>
              <a:gd name="T8" fmla="*/ 76200 w 21600"/>
              <a:gd name="T9" fmla="*/ 304773 h 21600"/>
              <a:gd name="T10" fmla="*/ 144463 w 21600"/>
              <a:gd name="T11" fmla="*/ 1423987 h 21600"/>
              <a:gd name="T12" fmla="*/ 190500 w 21600"/>
              <a:gd name="T13" fmla="*/ 304773 h 21600"/>
              <a:gd name="T14" fmla="*/ 457200 w 21600"/>
              <a:gd name="T15" fmla="*/ 304773 h 21600"/>
              <a:gd name="T16" fmla="*/ 457200 w 21600"/>
              <a:gd name="T17" fmla="*/ 254010 h 21600"/>
              <a:gd name="T18" fmla="*/ 457200 w 21600"/>
              <a:gd name="T19" fmla="*/ 177801 h 21600"/>
              <a:gd name="T20" fmla="*/ 457200 w 21600"/>
              <a:gd name="T21" fmla="*/ 0 h 21600"/>
              <a:gd name="T22" fmla="*/ 190500 w 21600"/>
              <a:gd name="T23" fmla="*/ 0 h 21600"/>
              <a:gd name="T24" fmla="*/ 7620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2697"/>
                </a:lnTo>
                <a:lnTo>
                  <a:pt x="0" y="3853"/>
                </a:lnTo>
                <a:lnTo>
                  <a:pt x="0" y="4623"/>
                </a:lnTo>
                <a:lnTo>
                  <a:pt x="3600" y="4623"/>
                </a:lnTo>
                <a:lnTo>
                  <a:pt x="6825" y="21600"/>
                </a:lnTo>
                <a:lnTo>
                  <a:pt x="9000" y="4623"/>
                </a:lnTo>
                <a:lnTo>
                  <a:pt x="21600" y="4623"/>
                </a:lnTo>
                <a:lnTo>
                  <a:pt x="21600" y="3853"/>
                </a:lnTo>
                <a:lnTo>
                  <a:pt x="21600" y="2697"/>
                </a:lnTo>
                <a:lnTo>
                  <a:pt x="21600" y="0"/>
                </a:lnTo>
                <a:lnTo>
                  <a:pt x="9000" y="0"/>
                </a:lnTo>
                <a:lnTo>
                  <a:pt x="3600" y="0"/>
                </a:lnTo>
                <a:lnTo>
                  <a:pt x="0" y="0"/>
                </a:lnTo>
                <a:close/>
                <a:moveTo>
                  <a:pt x="0" y="0"/>
                </a:moveTo>
              </a:path>
            </a:pathLst>
          </a:custGeom>
          <a:solidFill>
            <a:srgbClr val="06FD07"/>
          </a:solidFill>
          <a:ln w="9525">
            <a:solidFill>
              <a:schemeClr val="tx1"/>
            </a:solidFill>
            <a:round/>
            <a:headEnd/>
            <a:tailEnd/>
          </a:ln>
        </p:spPr>
        <p:txBody>
          <a:bodyPr lIns="0" tIns="0" rIns="0" bIns="0"/>
          <a:lstStyle/>
          <a:p>
            <a:endParaRPr lang="en-US"/>
          </a:p>
        </p:txBody>
      </p:sp>
      <p:sp>
        <p:nvSpPr>
          <p:cNvPr id="38947" name="AutoShape 35"/>
          <p:cNvSpPr>
            <a:spLocks/>
          </p:cNvSpPr>
          <p:nvPr/>
        </p:nvSpPr>
        <p:spPr bwMode="auto">
          <a:xfrm>
            <a:off x="8001000" y="4498975"/>
            <a:ext cx="457200" cy="1411288"/>
          </a:xfrm>
          <a:custGeom>
            <a:avLst/>
            <a:gdLst/>
            <a:ahLst/>
            <a:cxnLst/>
            <a:rect l="0" t="0" r="r" b="b"/>
            <a:pathLst>
              <a:path w="21600" h="21600">
                <a:moveTo>
                  <a:pt x="0" y="0"/>
                </a:moveTo>
                <a:lnTo>
                  <a:pt x="0" y="2721"/>
                </a:lnTo>
                <a:lnTo>
                  <a:pt x="0" y="3887"/>
                </a:lnTo>
                <a:lnTo>
                  <a:pt x="0" y="4665"/>
                </a:lnTo>
                <a:lnTo>
                  <a:pt x="12600" y="4665"/>
                </a:lnTo>
                <a:lnTo>
                  <a:pt x="11025" y="21600"/>
                </a:lnTo>
                <a:lnTo>
                  <a:pt x="18000" y="4665"/>
                </a:lnTo>
                <a:lnTo>
                  <a:pt x="21600" y="4665"/>
                </a:lnTo>
                <a:lnTo>
                  <a:pt x="21600" y="3887"/>
                </a:lnTo>
                <a:lnTo>
                  <a:pt x="21600" y="2721"/>
                </a:lnTo>
                <a:lnTo>
                  <a:pt x="21600" y="0"/>
                </a:lnTo>
                <a:lnTo>
                  <a:pt x="18000" y="0"/>
                </a:lnTo>
                <a:lnTo>
                  <a:pt x="12600" y="0"/>
                </a:lnTo>
                <a:close/>
                <a:moveTo>
                  <a:pt x="0" y="0"/>
                </a:moveTo>
              </a:path>
            </a:pathLst>
          </a:custGeom>
          <a:solidFill>
            <a:srgbClr val="06FD07"/>
          </a:solidFill>
          <a:ln w="9525">
            <a:solidFill>
              <a:schemeClr val="tx1"/>
            </a:solidFill>
            <a:round/>
            <a:headEnd/>
            <a:tailEnd/>
          </a:ln>
          <a:effectLst>
            <a:outerShdw blurRad="63500" dist="38099" dir="2700000" algn="ctr" rotWithShape="0">
              <a:schemeClr val="bg2">
                <a:alpha val="74997"/>
              </a:schemeClr>
            </a:outerShdw>
          </a:effectLst>
        </p:spPr>
        <p:txBody>
          <a:bodyPr lIns="0" tIns="0" rIns="0" bIns="0"/>
          <a:lstStyle/>
          <a:p>
            <a:pPr>
              <a:defRPr/>
            </a:pPr>
            <a:endParaRPr lang="en-US"/>
          </a:p>
        </p:txBody>
      </p:sp>
      <p:sp>
        <p:nvSpPr>
          <p:cNvPr id="38948" name="AutoShape 36"/>
          <p:cNvSpPr>
            <a:spLocks/>
          </p:cNvSpPr>
          <p:nvPr/>
        </p:nvSpPr>
        <p:spPr bwMode="auto">
          <a:xfrm>
            <a:off x="8001000" y="4875213"/>
            <a:ext cx="457200" cy="1506537"/>
          </a:xfrm>
          <a:custGeom>
            <a:avLst/>
            <a:gdLst/>
            <a:ahLst/>
            <a:cxnLst/>
            <a:rect l="0" t="0" r="r" b="b"/>
            <a:pathLst>
              <a:path w="21600" h="21600">
                <a:moveTo>
                  <a:pt x="0" y="0"/>
                </a:moveTo>
                <a:lnTo>
                  <a:pt x="0" y="2549"/>
                </a:lnTo>
                <a:lnTo>
                  <a:pt x="0" y="3642"/>
                </a:lnTo>
                <a:lnTo>
                  <a:pt x="0" y="4370"/>
                </a:lnTo>
                <a:lnTo>
                  <a:pt x="12600" y="4370"/>
                </a:lnTo>
                <a:lnTo>
                  <a:pt x="14025" y="21600"/>
                </a:lnTo>
                <a:lnTo>
                  <a:pt x="18000" y="4370"/>
                </a:lnTo>
                <a:lnTo>
                  <a:pt x="21600" y="4370"/>
                </a:lnTo>
                <a:lnTo>
                  <a:pt x="21600" y="3642"/>
                </a:lnTo>
                <a:lnTo>
                  <a:pt x="21600" y="2549"/>
                </a:lnTo>
                <a:lnTo>
                  <a:pt x="21600" y="0"/>
                </a:lnTo>
                <a:lnTo>
                  <a:pt x="18000" y="0"/>
                </a:lnTo>
                <a:lnTo>
                  <a:pt x="12600" y="0"/>
                </a:lnTo>
                <a:close/>
                <a:moveTo>
                  <a:pt x="0" y="0"/>
                </a:moveTo>
              </a:path>
            </a:pathLst>
          </a:custGeom>
          <a:solidFill>
            <a:srgbClr val="06FD07"/>
          </a:solidFill>
          <a:ln w="9525">
            <a:solidFill>
              <a:schemeClr val="tx1"/>
            </a:solidFill>
            <a:round/>
            <a:headEnd/>
            <a:tailEnd/>
          </a:ln>
          <a:effectLst>
            <a:outerShdw blurRad="63500" dist="38099" dir="2700000" algn="ctr" rotWithShape="0">
              <a:schemeClr val="bg2">
                <a:alpha val="74997"/>
              </a:schemeClr>
            </a:outerShdw>
          </a:effectLst>
        </p:spPr>
        <p:txBody>
          <a:bodyPr lIns="0" tIns="0" rIns="0" bIns="0"/>
          <a:lstStyle/>
          <a:p>
            <a:pPr>
              <a:defRPr/>
            </a:pPr>
            <a:endParaRPr lang="en-US"/>
          </a:p>
        </p:txBody>
      </p:sp>
      <p:sp>
        <p:nvSpPr>
          <p:cNvPr id="38949" name="Rectangle 37"/>
          <p:cNvSpPr>
            <a:spLocks/>
          </p:cNvSpPr>
          <p:nvPr/>
        </p:nvSpPr>
        <p:spPr bwMode="auto">
          <a:xfrm>
            <a:off x="5080000" y="19050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第一周</a:t>
            </a:r>
          </a:p>
        </p:txBody>
      </p:sp>
      <p:sp>
        <p:nvSpPr>
          <p:cNvPr id="38950" name="Rectangle 38"/>
          <p:cNvSpPr>
            <a:spLocks/>
          </p:cNvSpPr>
          <p:nvPr/>
        </p:nvSpPr>
        <p:spPr bwMode="auto">
          <a:xfrm>
            <a:off x="6583363" y="4343400"/>
            <a:ext cx="17795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zh-CN" altLang="en-US" sz="3200">
                <a:solidFill>
                  <a:schemeClr val="tx1"/>
                </a:solidFill>
                <a:latin typeface="Arial Bold" charset="0"/>
                <a:ea typeface="ヒラギノ角ゴ ProN W6" charset="0"/>
                <a:cs typeface="ヒラギノ角ゴ ProN W6" charset="0"/>
                <a:sym typeface="Arial Bold" charset="0"/>
              </a:rPr>
              <a:t>加拉太书</a:t>
            </a:r>
          </a:p>
        </p:txBody>
      </p:sp>
      <p:sp>
        <p:nvSpPr>
          <p:cNvPr id="38951" name="Rectangle 39"/>
          <p:cNvSpPr>
            <a:spLocks/>
          </p:cNvSpPr>
          <p:nvPr/>
        </p:nvSpPr>
        <p:spPr bwMode="auto">
          <a:xfrm>
            <a:off x="1409700" y="3810000"/>
            <a:ext cx="2287588"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zh-CN" altLang="en-US" sz="2800">
                <a:solidFill>
                  <a:srgbClr val="FDEC06"/>
                </a:solidFill>
                <a:latin typeface="Arial Bold" charset="0"/>
                <a:ea typeface="ヒラギノ角ゴ ProN W6" charset="0"/>
                <a:cs typeface="ヒラギノ角ゴ ProN W6" charset="0"/>
                <a:sym typeface="Arial Bold" charset="0"/>
              </a:rPr>
              <a:t>大多数的讲道</a:t>
            </a:r>
          </a:p>
        </p:txBody>
      </p:sp>
      <p:sp>
        <p:nvSpPr>
          <p:cNvPr id="38952" name="Rectangle 40"/>
          <p:cNvSpPr>
            <a:spLocks/>
          </p:cNvSpPr>
          <p:nvPr/>
        </p:nvSpPr>
        <p:spPr bwMode="auto">
          <a:xfrm>
            <a:off x="6467475" y="3352800"/>
            <a:ext cx="1577975"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zh-CN" altLang="en-US" sz="2800">
                <a:solidFill>
                  <a:srgbClr val="FDEC06"/>
                </a:solidFill>
                <a:latin typeface="Arial Bold" charset="0"/>
                <a:ea typeface="宋体" charset="0"/>
                <a:cs typeface="宋体" charset="0"/>
                <a:sym typeface="Arial Bold" charset="0"/>
              </a:rPr>
              <a:t>释经讲道</a:t>
            </a:r>
          </a:p>
        </p:txBody>
      </p:sp>
      <p:sp>
        <p:nvSpPr>
          <p:cNvPr id="38953" name="Rectangle 41"/>
          <p:cNvSpPr>
            <a:spLocks/>
          </p:cNvSpPr>
          <p:nvPr/>
        </p:nvSpPr>
        <p:spPr bwMode="auto">
          <a:xfrm>
            <a:off x="7378700" y="25781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第六周</a:t>
            </a:r>
          </a:p>
        </p:txBody>
      </p:sp>
      <p:sp>
        <p:nvSpPr>
          <p:cNvPr id="38954" name="Rectangle 42"/>
          <p:cNvSpPr>
            <a:spLocks/>
          </p:cNvSpPr>
          <p:nvPr/>
        </p:nvSpPr>
        <p:spPr bwMode="auto">
          <a:xfrm>
            <a:off x="7366000" y="21844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第五周</a:t>
            </a:r>
          </a:p>
        </p:txBody>
      </p:sp>
      <p:sp>
        <p:nvSpPr>
          <p:cNvPr id="38955" name="Rectangle 43"/>
          <p:cNvSpPr>
            <a:spLocks/>
          </p:cNvSpPr>
          <p:nvPr/>
        </p:nvSpPr>
        <p:spPr bwMode="auto">
          <a:xfrm>
            <a:off x="7378700" y="18415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第四周</a:t>
            </a:r>
          </a:p>
        </p:txBody>
      </p:sp>
      <p:sp>
        <p:nvSpPr>
          <p:cNvPr id="38956" name="Rectangle 44"/>
          <p:cNvSpPr>
            <a:spLocks/>
          </p:cNvSpPr>
          <p:nvPr/>
        </p:nvSpPr>
        <p:spPr bwMode="auto">
          <a:xfrm>
            <a:off x="7442200" y="64262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第十二周</a:t>
            </a:r>
          </a:p>
        </p:txBody>
      </p:sp>
      <p:sp>
        <p:nvSpPr>
          <p:cNvPr id="38957" name="Rectangle 45"/>
          <p:cNvSpPr>
            <a:spLocks/>
          </p:cNvSpPr>
          <p:nvPr/>
        </p:nvSpPr>
        <p:spPr bwMode="auto">
          <a:xfrm>
            <a:off x="7454900" y="60579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第十一周</a:t>
            </a:r>
          </a:p>
        </p:txBody>
      </p:sp>
      <p:sp>
        <p:nvSpPr>
          <p:cNvPr id="38958" name="Rectangle 46"/>
          <p:cNvSpPr>
            <a:spLocks/>
          </p:cNvSpPr>
          <p:nvPr/>
        </p:nvSpPr>
        <p:spPr bwMode="auto">
          <a:xfrm>
            <a:off x="7467600" y="56769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第十周</a:t>
            </a:r>
          </a:p>
        </p:txBody>
      </p:sp>
      <p:sp>
        <p:nvSpPr>
          <p:cNvPr id="38959" name="Rectangle 47"/>
          <p:cNvSpPr>
            <a:spLocks/>
          </p:cNvSpPr>
          <p:nvPr/>
        </p:nvSpPr>
        <p:spPr bwMode="auto">
          <a:xfrm>
            <a:off x="5080000" y="63500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第九周</a:t>
            </a:r>
          </a:p>
        </p:txBody>
      </p:sp>
      <p:sp>
        <p:nvSpPr>
          <p:cNvPr id="38960" name="Rectangle 48"/>
          <p:cNvSpPr>
            <a:spLocks/>
          </p:cNvSpPr>
          <p:nvPr/>
        </p:nvSpPr>
        <p:spPr bwMode="auto">
          <a:xfrm>
            <a:off x="5080000" y="59944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第八周</a:t>
            </a:r>
          </a:p>
        </p:txBody>
      </p:sp>
      <p:sp>
        <p:nvSpPr>
          <p:cNvPr id="38961" name="Rectangle 49"/>
          <p:cNvSpPr>
            <a:spLocks/>
          </p:cNvSpPr>
          <p:nvPr/>
        </p:nvSpPr>
        <p:spPr bwMode="auto">
          <a:xfrm>
            <a:off x="5054600" y="56134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第七周</a:t>
            </a:r>
          </a:p>
        </p:txBody>
      </p:sp>
      <p:sp>
        <p:nvSpPr>
          <p:cNvPr id="38962" name="Rectangle 50"/>
          <p:cNvSpPr>
            <a:spLocks/>
          </p:cNvSpPr>
          <p:nvPr/>
        </p:nvSpPr>
        <p:spPr bwMode="auto">
          <a:xfrm>
            <a:off x="5041900" y="26543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第三周</a:t>
            </a:r>
          </a:p>
        </p:txBody>
      </p:sp>
      <p:sp>
        <p:nvSpPr>
          <p:cNvPr id="38963" name="Rectangle 51"/>
          <p:cNvSpPr>
            <a:spLocks/>
          </p:cNvSpPr>
          <p:nvPr/>
        </p:nvSpPr>
        <p:spPr bwMode="auto">
          <a:xfrm>
            <a:off x="5054600" y="2273300"/>
            <a:ext cx="1689100" cy="495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defRPr/>
            </a:pPr>
            <a:r>
              <a:rPr lang="zh-CN" altLang="en-US" sz="2800">
                <a:solidFill>
                  <a:srgbClr val="FFFFFF"/>
                </a:solidFill>
                <a:latin typeface="Arial Bold" charset="0"/>
                <a:ea typeface="ヒラギノ角ゴ ProN W6" charset="0"/>
                <a:cs typeface="ヒラギノ角ゴ ProN W6" charset="0"/>
                <a:sym typeface="Arial Bold" charset="0"/>
              </a:rPr>
              <a:t>第二周</a:t>
            </a:r>
          </a:p>
        </p:txBody>
      </p:sp>
      <p:sp>
        <p:nvSpPr>
          <p:cNvPr id="38964" name="Rectangle 52"/>
          <p:cNvSpPr>
            <a:spLocks/>
          </p:cNvSpPr>
          <p:nvPr/>
        </p:nvSpPr>
        <p:spPr bwMode="auto">
          <a:xfrm>
            <a:off x="1574800" y="4775200"/>
            <a:ext cx="17795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zh-CN" altLang="en-US" sz="3200">
                <a:solidFill>
                  <a:schemeClr val="tx1"/>
                </a:solidFill>
                <a:latin typeface="Arial Bold" charset="0"/>
                <a:ea typeface="ヒラギノ角ゴ ProN W6" charset="0"/>
                <a:cs typeface="ヒラギノ角ゴ ProN W6" charset="0"/>
                <a:sym typeface="Arial Bold" charset="0"/>
              </a:rPr>
              <a:t>加拉太书</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89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7">
                                            <p:txEl>
                                              <p:pRg st="0" end="0"/>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500"/>
                                  </p:stCondLst>
                                  <p:childTnLst>
                                    <p:set>
                                      <p:cBhvr>
                                        <p:cTn id="17" dur="1" fill="hold">
                                          <p:stCondLst>
                                            <p:cond delay="499"/>
                                          </p:stCondLst>
                                        </p:cTn>
                                        <p:tgtEl>
                                          <p:spTgt spid="38918"/>
                                        </p:tgtEl>
                                        <p:attrNameLst>
                                          <p:attrName>style.visibility</p:attrName>
                                        </p:attrNameLst>
                                      </p:cBhvr>
                                      <p:to>
                                        <p:strVal val="visible"/>
                                      </p:to>
                                    </p:set>
                                  </p:childTnLst>
                                </p:cTn>
                              </p:par>
                            </p:childTnLst>
                          </p:cTn>
                        </p:par>
                        <p:par>
                          <p:cTn id="18" fill="hold" nodeType="afterGroup">
                            <p:stCondLst>
                              <p:cond delay="1500"/>
                            </p:stCondLst>
                            <p:childTnLst>
                              <p:par>
                                <p:cTn id="19" presetID="1" presetClass="entr" presetSubtype="0" fill="hold" grpId="0" nodeType="afterEffect">
                                  <p:stCondLst>
                                    <p:cond delay="500"/>
                                  </p:stCondLst>
                                  <p:childTnLst>
                                    <p:set>
                                      <p:cBhvr>
                                        <p:cTn id="20" dur="1" fill="hold">
                                          <p:stCondLst>
                                            <p:cond delay="499"/>
                                          </p:stCondLst>
                                        </p:cTn>
                                        <p:tgtEl>
                                          <p:spTgt spid="38919">
                                            <p:txEl>
                                              <p:pRg st="0" end="0"/>
                                            </p:txEl>
                                          </p:spTgt>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grpId="0" nodeType="afterEffect">
                                  <p:stCondLst>
                                    <p:cond delay="500"/>
                                  </p:stCondLst>
                                  <p:childTnLst>
                                    <p:set>
                                      <p:cBhvr>
                                        <p:cTn id="23" dur="1" fill="hold">
                                          <p:stCondLst>
                                            <p:cond delay="499"/>
                                          </p:stCondLst>
                                        </p:cTn>
                                        <p:tgtEl>
                                          <p:spTgt spid="38920"/>
                                        </p:tgtEl>
                                        <p:attrNameLst>
                                          <p:attrName>style.visibility</p:attrName>
                                        </p:attrNameLst>
                                      </p:cBhvr>
                                      <p:to>
                                        <p:strVal val="visible"/>
                                      </p:to>
                                    </p:set>
                                  </p:childTnLst>
                                </p:cTn>
                              </p:par>
                            </p:childTnLst>
                          </p:cTn>
                        </p:par>
                        <p:par>
                          <p:cTn id="24" fill="hold" nodeType="afterGroup">
                            <p:stCondLst>
                              <p:cond delay="3500"/>
                            </p:stCondLst>
                            <p:childTnLst>
                              <p:par>
                                <p:cTn id="25" presetID="1" presetClass="entr" presetSubtype="0" fill="hold" grpId="0" nodeType="afterEffect">
                                  <p:stCondLst>
                                    <p:cond delay="500"/>
                                  </p:stCondLst>
                                  <p:childTnLst>
                                    <p:set>
                                      <p:cBhvr>
                                        <p:cTn id="26" dur="1" fill="hold">
                                          <p:stCondLst>
                                            <p:cond delay="499"/>
                                          </p:stCondLst>
                                        </p:cTn>
                                        <p:tgtEl>
                                          <p:spTgt spid="38921">
                                            <p:txEl>
                                              <p:pRg st="0" end="0"/>
                                            </p:txEl>
                                          </p:spTgt>
                                        </p:tgtEl>
                                        <p:attrNameLst>
                                          <p:attrName>style.visibility</p:attrName>
                                        </p:attrNameLst>
                                      </p:cBhvr>
                                      <p:to>
                                        <p:strVal val="visible"/>
                                      </p:to>
                                    </p:set>
                                  </p:childTnLst>
                                </p:cTn>
                              </p:par>
                            </p:childTnLst>
                          </p:cTn>
                        </p:par>
                        <p:par>
                          <p:cTn id="27" fill="hold" nodeType="afterGroup">
                            <p:stCondLst>
                              <p:cond delay="4500"/>
                            </p:stCondLst>
                            <p:childTnLst>
                              <p:par>
                                <p:cTn id="28" presetID="1" presetClass="entr" presetSubtype="0" fill="hold" grpId="0" nodeType="afterEffect">
                                  <p:stCondLst>
                                    <p:cond delay="500"/>
                                  </p:stCondLst>
                                  <p:childTnLst>
                                    <p:set>
                                      <p:cBhvr>
                                        <p:cTn id="29" dur="1" fill="hold">
                                          <p:stCondLst>
                                            <p:cond delay="499"/>
                                          </p:stCondLst>
                                        </p:cTn>
                                        <p:tgtEl>
                                          <p:spTgt spid="38922"/>
                                        </p:tgtEl>
                                        <p:attrNameLst>
                                          <p:attrName>style.visibility</p:attrName>
                                        </p:attrNameLst>
                                      </p:cBhvr>
                                      <p:to>
                                        <p:strVal val="visible"/>
                                      </p:to>
                                    </p:set>
                                  </p:childTnLst>
                                </p:cTn>
                              </p:par>
                            </p:childTnLst>
                          </p:cTn>
                        </p:par>
                        <p:par>
                          <p:cTn id="30" fill="hold" nodeType="afterGroup">
                            <p:stCondLst>
                              <p:cond delay="5500"/>
                            </p:stCondLst>
                            <p:childTnLst>
                              <p:par>
                                <p:cTn id="31" presetID="1" presetClass="entr" presetSubtype="0" fill="hold" grpId="0" nodeType="afterEffect">
                                  <p:stCondLst>
                                    <p:cond delay="500"/>
                                  </p:stCondLst>
                                  <p:childTnLst>
                                    <p:set>
                                      <p:cBhvr>
                                        <p:cTn id="32" dur="1" fill="hold">
                                          <p:stCondLst>
                                            <p:cond delay="499"/>
                                          </p:stCondLst>
                                        </p:cTn>
                                        <p:tgtEl>
                                          <p:spTgt spid="38923">
                                            <p:txEl>
                                              <p:pRg st="0" end="0"/>
                                            </p:txEl>
                                          </p:spTgt>
                                        </p:tgtEl>
                                        <p:attrNameLst>
                                          <p:attrName>style.visibility</p:attrName>
                                        </p:attrNameLst>
                                      </p:cBhvr>
                                      <p:to>
                                        <p:strVal val="visible"/>
                                      </p:to>
                                    </p:set>
                                  </p:childTnLst>
                                </p:cTn>
                              </p:par>
                            </p:childTnLst>
                          </p:cTn>
                        </p:par>
                        <p:par>
                          <p:cTn id="33" fill="hold" nodeType="afterGroup">
                            <p:stCondLst>
                              <p:cond delay="6500"/>
                            </p:stCondLst>
                            <p:childTnLst>
                              <p:par>
                                <p:cTn id="34" presetID="1" presetClass="entr" presetSubtype="0" fill="hold" grpId="0" nodeType="afterEffect">
                                  <p:stCondLst>
                                    <p:cond delay="500"/>
                                  </p:stCondLst>
                                  <p:childTnLst>
                                    <p:set>
                                      <p:cBhvr>
                                        <p:cTn id="35" dur="1" fill="hold">
                                          <p:stCondLst>
                                            <p:cond delay="499"/>
                                          </p:stCondLst>
                                        </p:cTn>
                                        <p:tgtEl>
                                          <p:spTgt spid="38924"/>
                                        </p:tgtEl>
                                        <p:attrNameLst>
                                          <p:attrName>style.visibility</p:attrName>
                                        </p:attrNameLst>
                                      </p:cBhvr>
                                      <p:to>
                                        <p:strVal val="visible"/>
                                      </p:to>
                                    </p:set>
                                  </p:childTnLst>
                                </p:cTn>
                              </p:par>
                            </p:childTnLst>
                          </p:cTn>
                        </p:par>
                        <p:par>
                          <p:cTn id="36" fill="hold" nodeType="afterGroup">
                            <p:stCondLst>
                              <p:cond delay="7500"/>
                            </p:stCondLst>
                            <p:childTnLst>
                              <p:par>
                                <p:cTn id="37" presetID="1" presetClass="entr" presetSubtype="0" fill="hold" grpId="0" nodeType="afterEffect">
                                  <p:stCondLst>
                                    <p:cond delay="500"/>
                                  </p:stCondLst>
                                  <p:childTnLst>
                                    <p:set>
                                      <p:cBhvr>
                                        <p:cTn id="38" dur="1" fill="hold">
                                          <p:stCondLst>
                                            <p:cond delay="499"/>
                                          </p:stCondLst>
                                        </p:cTn>
                                        <p:tgtEl>
                                          <p:spTgt spid="38925">
                                            <p:txEl>
                                              <p:pRg st="0" end="0"/>
                                            </p:txEl>
                                          </p:spTgt>
                                        </p:tgtEl>
                                        <p:attrNameLst>
                                          <p:attrName>style.visibility</p:attrName>
                                        </p:attrNameLst>
                                      </p:cBhvr>
                                      <p:to>
                                        <p:strVal val="visible"/>
                                      </p:to>
                                    </p:set>
                                  </p:childTnLst>
                                </p:cTn>
                              </p:par>
                            </p:childTnLst>
                          </p:cTn>
                        </p:par>
                        <p:par>
                          <p:cTn id="39" fill="hold" nodeType="afterGroup">
                            <p:stCondLst>
                              <p:cond delay="8500"/>
                            </p:stCondLst>
                            <p:childTnLst>
                              <p:par>
                                <p:cTn id="40" presetID="1" presetClass="entr" presetSubtype="0" fill="hold" grpId="0" nodeType="afterEffect">
                                  <p:stCondLst>
                                    <p:cond delay="500"/>
                                  </p:stCondLst>
                                  <p:childTnLst>
                                    <p:set>
                                      <p:cBhvr>
                                        <p:cTn id="41" dur="1" fill="hold">
                                          <p:stCondLst>
                                            <p:cond delay="499"/>
                                          </p:stCondLst>
                                        </p:cTn>
                                        <p:tgtEl>
                                          <p:spTgt spid="38926"/>
                                        </p:tgtEl>
                                        <p:attrNameLst>
                                          <p:attrName>style.visibility</p:attrName>
                                        </p:attrNameLst>
                                      </p:cBhvr>
                                      <p:to>
                                        <p:strVal val="visible"/>
                                      </p:to>
                                    </p:set>
                                  </p:childTnLst>
                                </p:cTn>
                              </p:par>
                            </p:childTnLst>
                          </p:cTn>
                        </p:par>
                        <p:par>
                          <p:cTn id="42" fill="hold" nodeType="afterGroup">
                            <p:stCondLst>
                              <p:cond delay="9500"/>
                            </p:stCondLst>
                            <p:childTnLst>
                              <p:par>
                                <p:cTn id="43" presetID="1" presetClass="entr" presetSubtype="0" fill="hold" grpId="0" nodeType="afterEffect">
                                  <p:stCondLst>
                                    <p:cond delay="500"/>
                                  </p:stCondLst>
                                  <p:childTnLst>
                                    <p:set>
                                      <p:cBhvr>
                                        <p:cTn id="44" dur="1" fill="hold">
                                          <p:stCondLst>
                                            <p:cond delay="499"/>
                                          </p:stCondLst>
                                        </p:cTn>
                                        <p:tgtEl>
                                          <p:spTgt spid="38927">
                                            <p:txEl>
                                              <p:pRg st="0" end="0"/>
                                            </p:txEl>
                                          </p:spTgt>
                                        </p:tgtEl>
                                        <p:attrNameLst>
                                          <p:attrName>style.visibility</p:attrName>
                                        </p:attrNameLst>
                                      </p:cBhvr>
                                      <p:to>
                                        <p:strVal val="visible"/>
                                      </p:to>
                                    </p:set>
                                  </p:childTnLst>
                                </p:cTn>
                              </p:par>
                            </p:childTnLst>
                          </p:cTn>
                        </p:par>
                        <p:par>
                          <p:cTn id="45" fill="hold" nodeType="afterGroup">
                            <p:stCondLst>
                              <p:cond delay="10500"/>
                            </p:stCondLst>
                            <p:childTnLst>
                              <p:par>
                                <p:cTn id="46" presetID="1" presetClass="entr" presetSubtype="0" fill="hold" grpId="0" nodeType="afterEffect">
                                  <p:stCondLst>
                                    <p:cond delay="500"/>
                                  </p:stCondLst>
                                  <p:childTnLst>
                                    <p:set>
                                      <p:cBhvr>
                                        <p:cTn id="47" dur="1" fill="hold">
                                          <p:stCondLst>
                                            <p:cond delay="499"/>
                                          </p:stCondLst>
                                        </p:cTn>
                                        <p:tgtEl>
                                          <p:spTgt spid="38928"/>
                                        </p:tgtEl>
                                        <p:attrNameLst>
                                          <p:attrName>style.visibility</p:attrName>
                                        </p:attrNameLst>
                                      </p:cBhvr>
                                      <p:to>
                                        <p:strVal val="visible"/>
                                      </p:to>
                                    </p:set>
                                  </p:childTnLst>
                                </p:cTn>
                              </p:par>
                            </p:childTnLst>
                          </p:cTn>
                        </p:par>
                        <p:par>
                          <p:cTn id="48" fill="hold" nodeType="afterGroup">
                            <p:stCondLst>
                              <p:cond delay="11500"/>
                            </p:stCondLst>
                            <p:childTnLst>
                              <p:par>
                                <p:cTn id="49" presetID="1" presetClass="entr" presetSubtype="0" fill="hold" grpId="0" nodeType="afterEffect">
                                  <p:stCondLst>
                                    <p:cond delay="500"/>
                                  </p:stCondLst>
                                  <p:childTnLst>
                                    <p:set>
                                      <p:cBhvr>
                                        <p:cTn id="50" dur="1" fill="hold">
                                          <p:stCondLst>
                                            <p:cond delay="499"/>
                                          </p:stCondLst>
                                        </p:cTn>
                                        <p:tgtEl>
                                          <p:spTgt spid="38930">
                                            <p:txEl>
                                              <p:pRg st="0" end="0"/>
                                            </p:txEl>
                                          </p:spTgt>
                                        </p:tgtEl>
                                        <p:attrNameLst>
                                          <p:attrName>style.visibility</p:attrName>
                                        </p:attrNameLst>
                                      </p:cBhvr>
                                      <p:to>
                                        <p:strVal val="visible"/>
                                      </p:to>
                                    </p:set>
                                  </p:childTnLst>
                                </p:cTn>
                              </p:par>
                            </p:childTnLst>
                          </p:cTn>
                        </p:par>
                        <p:par>
                          <p:cTn id="51" fill="hold" nodeType="afterGroup">
                            <p:stCondLst>
                              <p:cond delay="12500"/>
                            </p:stCondLst>
                            <p:childTnLst>
                              <p:par>
                                <p:cTn id="52" presetID="1" presetClass="entr" presetSubtype="0" fill="hold" grpId="0" nodeType="afterEffect">
                                  <p:stCondLst>
                                    <p:cond delay="500"/>
                                  </p:stCondLst>
                                  <p:childTnLst>
                                    <p:set>
                                      <p:cBhvr>
                                        <p:cTn id="53" dur="1" fill="hold">
                                          <p:stCondLst>
                                            <p:cond delay="499"/>
                                          </p:stCondLst>
                                        </p:cTn>
                                        <p:tgtEl>
                                          <p:spTgt spid="38929"/>
                                        </p:tgtEl>
                                        <p:attrNameLst>
                                          <p:attrName>style.visibility</p:attrName>
                                        </p:attrNameLst>
                                      </p:cBhvr>
                                      <p:to>
                                        <p:strVal val="visible"/>
                                      </p:to>
                                    </p:set>
                                  </p:childTnLst>
                                </p:cTn>
                              </p:par>
                            </p:childTnLst>
                          </p:cTn>
                        </p:par>
                        <p:par>
                          <p:cTn id="54" fill="hold" nodeType="afterGroup">
                            <p:stCondLst>
                              <p:cond delay="13500"/>
                            </p:stCondLst>
                            <p:childTnLst>
                              <p:par>
                                <p:cTn id="55" presetID="1" presetClass="entr" presetSubtype="0" fill="hold" grpId="0" nodeType="afterEffect">
                                  <p:stCondLst>
                                    <p:cond delay="500"/>
                                  </p:stCondLst>
                                  <p:childTnLst>
                                    <p:set>
                                      <p:cBhvr>
                                        <p:cTn id="56" dur="1" fill="hold">
                                          <p:stCondLst>
                                            <p:cond delay="499"/>
                                          </p:stCondLst>
                                        </p:cTn>
                                        <p:tgtEl>
                                          <p:spTgt spid="38931">
                                            <p:txEl>
                                              <p:pRg st="0" end="0"/>
                                            </p:txEl>
                                          </p:spTgt>
                                        </p:tgtEl>
                                        <p:attrNameLst>
                                          <p:attrName>style.visibility</p:attrName>
                                        </p:attrNameLst>
                                      </p:cBhvr>
                                      <p:to>
                                        <p:strVal val="visible"/>
                                      </p:to>
                                    </p:set>
                                  </p:childTnLst>
                                </p:cTn>
                              </p:par>
                            </p:childTnLst>
                          </p:cTn>
                        </p:par>
                        <p:par>
                          <p:cTn id="57" fill="hold" nodeType="afterGroup">
                            <p:stCondLst>
                              <p:cond delay="14500"/>
                            </p:stCondLst>
                            <p:childTnLst>
                              <p:par>
                                <p:cTn id="58" presetID="1" presetClass="entr" presetSubtype="0" fill="hold" grpId="0" nodeType="afterEffect">
                                  <p:stCondLst>
                                    <p:cond delay="500"/>
                                  </p:stCondLst>
                                  <p:childTnLst>
                                    <p:set>
                                      <p:cBhvr>
                                        <p:cTn id="59" dur="1" fill="hold">
                                          <p:stCondLst>
                                            <p:cond delay="499"/>
                                          </p:stCondLst>
                                        </p:cTn>
                                        <p:tgtEl>
                                          <p:spTgt spid="38932"/>
                                        </p:tgtEl>
                                        <p:attrNameLst>
                                          <p:attrName>style.visibility</p:attrName>
                                        </p:attrNameLst>
                                      </p:cBhvr>
                                      <p:to>
                                        <p:strVal val="visible"/>
                                      </p:to>
                                    </p:set>
                                  </p:childTnLst>
                                </p:cTn>
                              </p:par>
                            </p:childTnLst>
                          </p:cTn>
                        </p:par>
                        <p:par>
                          <p:cTn id="60" fill="hold" nodeType="afterGroup">
                            <p:stCondLst>
                              <p:cond delay="15500"/>
                            </p:stCondLst>
                            <p:childTnLst>
                              <p:par>
                                <p:cTn id="61" presetID="1" presetClass="entr" presetSubtype="0" fill="hold" grpId="0" nodeType="afterEffect">
                                  <p:stCondLst>
                                    <p:cond delay="500"/>
                                  </p:stCondLst>
                                  <p:childTnLst>
                                    <p:set>
                                      <p:cBhvr>
                                        <p:cTn id="62" dur="1" fill="hold">
                                          <p:stCondLst>
                                            <p:cond delay="499"/>
                                          </p:stCondLst>
                                        </p:cTn>
                                        <p:tgtEl>
                                          <p:spTgt spid="38934">
                                            <p:txEl>
                                              <p:pRg st="0" end="0"/>
                                            </p:txEl>
                                          </p:spTgt>
                                        </p:tgtEl>
                                        <p:attrNameLst>
                                          <p:attrName>style.visibility</p:attrName>
                                        </p:attrNameLst>
                                      </p:cBhvr>
                                      <p:to>
                                        <p:strVal val="visible"/>
                                      </p:to>
                                    </p:set>
                                  </p:childTnLst>
                                </p:cTn>
                              </p:par>
                            </p:childTnLst>
                          </p:cTn>
                        </p:par>
                        <p:par>
                          <p:cTn id="63" fill="hold" nodeType="afterGroup">
                            <p:stCondLst>
                              <p:cond delay="16500"/>
                            </p:stCondLst>
                            <p:childTnLst>
                              <p:par>
                                <p:cTn id="64" presetID="1" presetClass="entr" presetSubtype="0" fill="hold" grpId="0" nodeType="afterEffect">
                                  <p:stCondLst>
                                    <p:cond delay="500"/>
                                  </p:stCondLst>
                                  <p:childTnLst>
                                    <p:set>
                                      <p:cBhvr>
                                        <p:cTn id="65" dur="1" fill="hold">
                                          <p:stCondLst>
                                            <p:cond delay="499"/>
                                          </p:stCondLst>
                                        </p:cTn>
                                        <p:tgtEl>
                                          <p:spTgt spid="38933"/>
                                        </p:tgtEl>
                                        <p:attrNameLst>
                                          <p:attrName>style.visibility</p:attrName>
                                        </p:attrNameLst>
                                      </p:cBhvr>
                                      <p:to>
                                        <p:strVal val="visible"/>
                                      </p:to>
                                    </p:set>
                                  </p:childTnLst>
                                </p:cTn>
                              </p:par>
                            </p:childTnLst>
                          </p:cTn>
                        </p:par>
                        <p:par>
                          <p:cTn id="66" fill="hold" nodeType="afterGroup">
                            <p:stCondLst>
                              <p:cond delay="17500"/>
                            </p:stCondLst>
                            <p:childTnLst>
                              <p:par>
                                <p:cTn id="67" presetID="1" presetClass="entr" presetSubtype="0" fill="hold" grpId="0" nodeType="afterEffect">
                                  <p:stCondLst>
                                    <p:cond delay="500"/>
                                  </p:stCondLst>
                                  <p:childTnLst>
                                    <p:set>
                                      <p:cBhvr>
                                        <p:cTn id="68" dur="1" fill="hold">
                                          <p:stCondLst>
                                            <p:cond delay="499"/>
                                          </p:stCondLst>
                                        </p:cTn>
                                        <p:tgtEl>
                                          <p:spTgt spid="38936">
                                            <p:txEl>
                                              <p:pRg st="0" end="0"/>
                                            </p:txEl>
                                          </p:spTgt>
                                        </p:tgtEl>
                                        <p:attrNameLst>
                                          <p:attrName>style.visibility</p:attrName>
                                        </p:attrNameLst>
                                      </p:cBhvr>
                                      <p:to>
                                        <p:strVal val="visible"/>
                                      </p:to>
                                    </p:set>
                                  </p:childTnLst>
                                </p:cTn>
                              </p:par>
                            </p:childTnLst>
                          </p:cTn>
                        </p:par>
                        <p:par>
                          <p:cTn id="69" fill="hold" nodeType="afterGroup">
                            <p:stCondLst>
                              <p:cond delay="18500"/>
                            </p:stCondLst>
                            <p:childTnLst>
                              <p:par>
                                <p:cTn id="70" presetID="1" presetClass="entr" presetSubtype="0" fill="hold" grpId="0" nodeType="afterEffect">
                                  <p:stCondLst>
                                    <p:cond delay="500"/>
                                  </p:stCondLst>
                                  <p:childTnLst>
                                    <p:set>
                                      <p:cBhvr>
                                        <p:cTn id="71" dur="1" fill="hold">
                                          <p:stCondLst>
                                            <p:cond delay="499"/>
                                          </p:stCondLst>
                                        </p:cTn>
                                        <p:tgtEl>
                                          <p:spTgt spid="38935"/>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38952"/>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38950"/>
                                        </p:tgtEl>
                                        <p:attrNameLst>
                                          <p:attrName>style.visibility</p:attrName>
                                        </p:attrNameLst>
                                      </p:cBhvr>
                                      <p:to>
                                        <p:strVal val="visible"/>
                                      </p:to>
                                    </p:set>
                                  </p:childTnLst>
                                </p:cTn>
                              </p:par>
                            </p:childTnLst>
                          </p:cTn>
                        </p:par>
                        <p:par>
                          <p:cTn id="80" fill="hold" nodeType="afterGroup">
                            <p:stCondLst>
                              <p:cond delay="500"/>
                            </p:stCondLst>
                            <p:childTnLst>
                              <p:par>
                                <p:cTn id="81" presetID="1" presetClass="entr" presetSubtype="0" fill="hold" nodeType="afterEffect">
                                  <p:stCondLst>
                                    <p:cond delay="1"/>
                                  </p:stCondLst>
                                  <p:childTnLst>
                                    <p:set>
                                      <p:cBhvr>
                                        <p:cTn id="82" dur="1" fill="hold">
                                          <p:stCondLst>
                                            <p:cond delay="499"/>
                                          </p:stCondLst>
                                        </p:cTn>
                                        <p:tgtEl>
                                          <p:spTgt spid="38913"/>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38949"/>
                                        </p:tgtEl>
                                        <p:attrNameLst>
                                          <p:attrName>style.visibility</p:attrName>
                                        </p:attrNameLst>
                                      </p:cBhvr>
                                      <p:to>
                                        <p:strVal val="visible"/>
                                      </p:to>
                                    </p:set>
                                  </p:childTnLst>
                                </p:cTn>
                              </p:par>
                            </p:childTnLst>
                          </p:cTn>
                        </p:par>
                        <p:par>
                          <p:cTn id="87" fill="hold" nodeType="afterGroup">
                            <p:stCondLst>
                              <p:cond delay="500"/>
                            </p:stCondLst>
                            <p:childTnLst>
                              <p:par>
                                <p:cTn id="88" presetID="1" presetClass="entr" presetSubtype="0" fill="hold" grpId="0" nodeType="afterEffect">
                                  <p:stCondLst>
                                    <p:cond delay="1"/>
                                  </p:stCondLst>
                                  <p:childTnLst>
                                    <p:set>
                                      <p:cBhvr>
                                        <p:cTn id="89" dur="1" fill="hold">
                                          <p:stCondLst>
                                            <p:cond delay="499"/>
                                          </p:stCondLst>
                                        </p:cTn>
                                        <p:tgtEl>
                                          <p:spTgt spid="38938"/>
                                        </p:tgtEl>
                                        <p:attrNameLst>
                                          <p:attrName>style.visibility</p:attrName>
                                        </p:attrNameLst>
                                      </p:cBhvr>
                                      <p:to>
                                        <p:strVal val="visible"/>
                                      </p:to>
                                    </p:set>
                                  </p:childTnLst>
                                </p:cTn>
                              </p:par>
                            </p:childTnLst>
                          </p:cTn>
                        </p:par>
                        <p:par>
                          <p:cTn id="90" fill="hold" nodeType="afterGroup">
                            <p:stCondLst>
                              <p:cond delay="1001"/>
                            </p:stCondLst>
                            <p:childTnLst>
                              <p:par>
                                <p:cTn id="91" presetID="1" presetClass="entr" presetSubtype="0" fill="hold" nodeType="afterEffect">
                                  <p:stCondLst>
                                    <p:cond delay="1"/>
                                  </p:stCondLst>
                                  <p:childTnLst>
                                    <p:set>
                                      <p:cBhvr>
                                        <p:cTn id="92" dur="1" fill="hold">
                                          <p:stCondLst>
                                            <p:cond delay="499"/>
                                          </p:stCondLst>
                                        </p:cTn>
                                        <p:tgtEl>
                                          <p:spTgt spid="38937"/>
                                        </p:tgtEl>
                                        <p:attrNameLst>
                                          <p:attrName>style.visibility</p:attrName>
                                        </p:attrNameLst>
                                      </p:cBhvr>
                                      <p:to>
                                        <p:strVal val="visible"/>
                                      </p:to>
                                    </p:set>
                                  </p:childTnLst>
                                </p:cTn>
                              </p:par>
                            </p:childTnLst>
                          </p:cTn>
                        </p:par>
                        <p:par>
                          <p:cTn id="93" fill="hold" nodeType="afterGroup">
                            <p:stCondLst>
                              <p:cond delay="1502"/>
                            </p:stCondLst>
                            <p:childTnLst>
                              <p:par>
                                <p:cTn id="94" presetID="1" presetClass="entr" presetSubtype="0" fill="hold" nodeType="afterEffect">
                                  <p:stCondLst>
                                    <p:cond delay="1"/>
                                  </p:stCondLst>
                                  <p:childTnLst>
                                    <p:set>
                                      <p:cBhvr>
                                        <p:cTn id="95" dur="1" fill="hold">
                                          <p:stCondLst>
                                            <p:cond delay="499"/>
                                          </p:stCondLst>
                                        </p:cTn>
                                        <p:tgtEl>
                                          <p:spTgt spid="38939"/>
                                        </p:tgtEl>
                                        <p:attrNameLst>
                                          <p:attrName>style.visibility</p:attrName>
                                        </p:attrNameLst>
                                      </p:cBhvr>
                                      <p:to>
                                        <p:strVal val="visible"/>
                                      </p:to>
                                    </p:set>
                                  </p:childTnLst>
                                </p:cTn>
                              </p:par>
                            </p:childTnLst>
                          </p:cTn>
                        </p:par>
                        <p:par>
                          <p:cTn id="96" fill="hold" nodeType="afterGroup">
                            <p:stCondLst>
                              <p:cond delay="2003"/>
                            </p:stCondLst>
                            <p:childTnLst>
                              <p:par>
                                <p:cTn id="97" presetID="1" presetClass="entr" presetSubtype="0" fill="hold" grpId="0" nodeType="afterEffect">
                                  <p:stCondLst>
                                    <p:cond delay="1"/>
                                  </p:stCondLst>
                                  <p:childTnLst>
                                    <p:set>
                                      <p:cBhvr>
                                        <p:cTn id="98" dur="1" fill="hold">
                                          <p:stCondLst>
                                            <p:cond delay="499"/>
                                          </p:stCondLst>
                                        </p:cTn>
                                        <p:tgtEl>
                                          <p:spTgt spid="38942"/>
                                        </p:tgtEl>
                                        <p:attrNameLst>
                                          <p:attrName>style.visibility</p:attrName>
                                        </p:attrNameLst>
                                      </p:cBhvr>
                                      <p:to>
                                        <p:strVal val="visible"/>
                                      </p:to>
                                    </p:set>
                                  </p:childTnLst>
                                </p:cTn>
                              </p:par>
                            </p:childTnLst>
                          </p:cTn>
                        </p:par>
                        <p:par>
                          <p:cTn id="99" fill="hold" nodeType="afterGroup">
                            <p:stCondLst>
                              <p:cond delay="2504"/>
                            </p:stCondLst>
                            <p:childTnLst>
                              <p:par>
                                <p:cTn id="100" presetID="1" presetClass="entr" presetSubtype="0" fill="hold" nodeType="afterEffect">
                                  <p:stCondLst>
                                    <p:cond delay="1"/>
                                  </p:stCondLst>
                                  <p:childTnLst>
                                    <p:set>
                                      <p:cBhvr>
                                        <p:cTn id="101" dur="1" fill="hold">
                                          <p:stCondLst>
                                            <p:cond delay="499"/>
                                          </p:stCondLst>
                                        </p:cTn>
                                        <p:tgtEl>
                                          <p:spTgt spid="38941"/>
                                        </p:tgtEl>
                                        <p:attrNameLst>
                                          <p:attrName>style.visibility</p:attrName>
                                        </p:attrNameLst>
                                      </p:cBhvr>
                                      <p:to>
                                        <p:strVal val="visible"/>
                                      </p:to>
                                    </p:set>
                                  </p:childTnLst>
                                </p:cTn>
                              </p:par>
                            </p:childTnLst>
                          </p:cTn>
                        </p:par>
                        <p:par>
                          <p:cTn id="102" fill="hold" nodeType="afterGroup">
                            <p:stCondLst>
                              <p:cond delay="3005"/>
                            </p:stCondLst>
                            <p:childTnLst>
                              <p:par>
                                <p:cTn id="103" presetID="1" presetClass="entr" presetSubtype="0" fill="hold" nodeType="afterEffect">
                                  <p:stCondLst>
                                    <p:cond delay="1"/>
                                  </p:stCondLst>
                                  <p:childTnLst>
                                    <p:set>
                                      <p:cBhvr>
                                        <p:cTn id="104" dur="1" fill="hold">
                                          <p:stCondLst>
                                            <p:cond delay="499"/>
                                          </p:stCondLst>
                                        </p:cTn>
                                        <p:tgtEl>
                                          <p:spTgt spid="38943"/>
                                        </p:tgtEl>
                                        <p:attrNameLst>
                                          <p:attrName>style.visibility</p:attrName>
                                        </p:attrNameLst>
                                      </p:cBhvr>
                                      <p:to>
                                        <p:strVal val="visible"/>
                                      </p:to>
                                    </p:set>
                                  </p:childTnLst>
                                </p:cTn>
                              </p:par>
                            </p:childTnLst>
                          </p:cTn>
                        </p:par>
                        <p:par>
                          <p:cTn id="105" fill="hold" nodeType="afterGroup">
                            <p:stCondLst>
                              <p:cond delay="3506"/>
                            </p:stCondLst>
                            <p:childTnLst>
                              <p:par>
                                <p:cTn id="106" presetID="1" presetClass="entr" presetSubtype="0" fill="hold" grpId="0" nodeType="afterEffect">
                                  <p:stCondLst>
                                    <p:cond delay="1"/>
                                  </p:stCondLst>
                                  <p:childTnLst>
                                    <p:set>
                                      <p:cBhvr>
                                        <p:cTn id="107" dur="1" fill="hold">
                                          <p:stCondLst>
                                            <p:cond delay="499"/>
                                          </p:stCondLst>
                                        </p:cTn>
                                        <p:tgtEl>
                                          <p:spTgt spid="38940"/>
                                        </p:tgtEl>
                                        <p:attrNameLst>
                                          <p:attrName>style.visibility</p:attrName>
                                        </p:attrNameLst>
                                      </p:cBhvr>
                                      <p:to>
                                        <p:strVal val="visible"/>
                                      </p:to>
                                    </p:set>
                                  </p:childTnLst>
                                </p:cTn>
                              </p:par>
                            </p:childTnLst>
                          </p:cTn>
                        </p:par>
                        <p:par>
                          <p:cTn id="108" fill="hold" nodeType="afterGroup">
                            <p:stCondLst>
                              <p:cond delay="4007"/>
                            </p:stCondLst>
                            <p:childTnLst>
                              <p:par>
                                <p:cTn id="109" presetID="1" presetClass="entr" presetSubtype="0" fill="hold" nodeType="afterEffect">
                                  <p:stCondLst>
                                    <p:cond delay="1"/>
                                  </p:stCondLst>
                                  <p:childTnLst>
                                    <p:set>
                                      <p:cBhvr>
                                        <p:cTn id="110" dur="1" fill="hold">
                                          <p:stCondLst>
                                            <p:cond delay="499"/>
                                          </p:stCondLst>
                                        </p:cTn>
                                        <p:tgtEl>
                                          <p:spTgt spid="38945"/>
                                        </p:tgtEl>
                                        <p:attrNameLst>
                                          <p:attrName>style.visibility</p:attrName>
                                        </p:attrNameLst>
                                      </p:cBhvr>
                                      <p:to>
                                        <p:strVal val="visible"/>
                                      </p:to>
                                    </p:set>
                                  </p:childTnLst>
                                </p:cTn>
                              </p:par>
                            </p:childTnLst>
                          </p:cTn>
                        </p:par>
                        <p:par>
                          <p:cTn id="111" fill="hold" nodeType="afterGroup">
                            <p:stCondLst>
                              <p:cond delay="4508"/>
                            </p:stCondLst>
                            <p:childTnLst>
                              <p:par>
                                <p:cTn id="112" presetID="1" presetClass="entr" presetSubtype="0" fill="hold" nodeType="afterEffect">
                                  <p:stCondLst>
                                    <p:cond delay="1"/>
                                  </p:stCondLst>
                                  <p:childTnLst>
                                    <p:set>
                                      <p:cBhvr>
                                        <p:cTn id="113" dur="1" fill="hold">
                                          <p:stCondLst>
                                            <p:cond delay="499"/>
                                          </p:stCondLst>
                                        </p:cTn>
                                        <p:tgtEl>
                                          <p:spTgt spid="38944"/>
                                        </p:tgtEl>
                                        <p:attrNameLst>
                                          <p:attrName>style.visibility</p:attrName>
                                        </p:attrNameLst>
                                      </p:cBhvr>
                                      <p:to>
                                        <p:strVal val="visible"/>
                                      </p:to>
                                    </p:set>
                                  </p:childTnLst>
                                </p:cTn>
                              </p:par>
                            </p:childTnLst>
                          </p:cTn>
                        </p:par>
                        <p:par>
                          <p:cTn id="114" fill="hold" nodeType="afterGroup">
                            <p:stCondLst>
                              <p:cond delay="5009"/>
                            </p:stCondLst>
                            <p:childTnLst>
                              <p:par>
                                <p:cTn id="115" presetID="1" presetClass="entr" presetSubtype="0" fill="hold" grpId="0" nodeType="afterEffect">
                                  <p:stCondLst>
                                    <p:cond delay="1"/>
                                  </p:stCondLst>
                                  <p:childTnLst>
                                    <p:set>
                                      <p:cBhvr>
                                        <p:cTn id="116" dur="1" fill="hold">
                                          <p:stCondLst>
                                            <p:cond delay="499"/>
                                          </p:stCondLst>
                                        </p:cTn>
                                        <p:tgtEl>
                                          <p:spTgt spid="38946"/>
                                        </p:tgtEl>
                                        <p:attrNameLst>
                                          <p:attrName>style.visibility</p:attrName>
                                        </p:attrNameLst>
                                      </p:cBhvr>
                                      <p:to>
                                        <p:strVal val="visible"/>
                                      </p:to>
                                    </p:set>
                                  </p:childTnLst>
                                </p:cTn>
                              </p:par>
                            </p:childTnLst>
                          </p:cTn>
                        </p:par>
                        <p:par>
                          <p:cTn id="117" fill="hold" nodeType="afterGroup">
                            <p:stCondLst>
                              <p:cond delay="5510"/>
                            </p:stCondLst>
                            <p:childTnLst>
                              <p:par>
                                <p:cTn id="118" presetID="1" presetClass="entr" presetSubtype="0" fill="hold" nodeType="afterEffect">
                                  <p:stCondLst>
                                    <p:cond delay="1"/>
                                  </p:stCondLst>
                                  <p:childTnLst>
                                    <p:set>
                                      <p:cBhvr>
                                        <p:cTn id="119" dur="1" fill="hold">
                                          <p:stCondLst>
                                            <p:cond delay="499"/>
                                          </p:stCondLst>
                                        </p:cTn>
                                        <p:tgtEl>
                                          <p:spTgt spid="38947"/>
                                        </p:tgtEl>
                                        <p:attrNameLst>
                                          <p:attrName>style.visibility</p:attrName>
                                        </p:attrNameLst>
                                      </p:cBhvr>
                                      <p:to>
                                        <p:strVal val="visible"/>
                                      </p:to>
                                    </p:set>
                                  </p:childTnLst>
                                </p:cTn>
                              </p:par>
                            </p:childTnLst>
                          </p:cTn>
                        </p:par>
                        <p:par>
                          <p:cTn id="120" fill="hold" nodeType="afterGroup">
                            <p:stCondLst>
                              <p:cond delay="6011"/>
                            </p:stCondLst>
                            <p:childTnLst>
                              <p:par>
                                <p:cTn id="121" presetID="1" presetClass="entr" presetSubtype="0" fill="hold" nodeType="afterEffect">
                                  <p:stCondLst>
                                    <p:cond delay="1"/>
                                  </p:stCondLst>
                                  <p:childTnLst>
                                    <p:set>
                                      <p:cBhvr>
                                        <p:cTn id="122" dur="1" fill="hold">
                                          <p:stCondLst>
                                            <p:cond delay="499"/>
                                          </p:stCondLst>
                                        </p:cTn>
                                        <p:tgtEl>
                                          <p:spTgt spid="38948"/>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38953"/>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499"/>
                                          </p:stCondLst>
                                        </p:cTn>
                                        <p:tgtEl>
                                          <p:spTgt spid="38954"/>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499"/>
                                          </p:stCondLst>
                                        </p:cTn>
                                        <p:tgtEl>
                                          <p:spTgt spid="38955"/>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499"/>
                                          </p:stCondLst>
                                        </p:cTn>
                                        <p:tgtEl>
                                          <p:spTgt spid="38956"/>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499"/>
                                          </p:stCondLst>
                                        </p:cTn>
                                        <p:tgtEl>
                                          <p:spTgt spid="3895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499"/>
                                          </p:stCondLst>
                                        </p:cTn>
                                        <p:tgtEl>
                                          <p:spTgt spid="38958"/>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499"/>
                                          </p:stCondLst>
                                        </p:cTn>
                                        <p:tgtEl>
                                          <p:spTgt spid="38959"/>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499"/>
                                          </p:stCondLst>
                                        </p:cTn>
                                        <p:tgtEl>
                                          <p:spTgt spid="38960"/>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499"/>
                                          </p:stCondLst>
                                        </p:cTn>
                                        <p:tgtEl>
                                          <p:spTgt spid="38961"/>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499"/>
                                          </p:stCondLst>
                                        </p:cTn>
                                        <p:tgtEl>
                                          <p:spTgt spid="38962"/>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499"/>
                                          </p:stCondLst>
                                        </p:cTn>
                                        <p:tgtEl>
                                          <p:spTgt spid="38963"/>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grpId="0" nodeType="clickEffect">
                                  <p:stCondLst>
                                    <p:cond delay="0"/>
                                  </p:stCondLst>
                                  <p:childTnLst>
                                    <p:set>
                                      <p:cBhvr>
                                        <p:cTn id="170" dur="1" fill="hold">
                                          <p:stCondLst>
                                            <p:cond delay="499"/>
                                          </p:stCondLst>
                                        </p:cTn>
                                        <p:tgtEl>
                                          <p:spTgt spid="3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autoUpdateAnimBg="0"/>
      <p:bldP spid="38918" grpId="0" animBg="1"/>
      <p:bldP spid="38919" grpId="0" build="p" autoUpdateAnimBg="0" advAuto="500"/>
      <p:bldP spid="38920" grpId="0" animBg="1"/>
      <p:bldP spid="38921" grpId="0" build="p" autoUpdateAnimBg="0" advAuto="500"/>
      <p:bldP spid="38922" grpId="0" animBg="1"/>
      <p:bldP spid="38923" grpId="0" build="p" autoUpdateAnimBg="0" advAuto="500"/>
      <p:bldP spid="38924" grpId="0" animBg="1"/>
      <p:bldP spid="38925" grpId="0" build="p" autoUpdateAnimBg="0" advAuto="500"/>
      <p:bldP spid="38926" grpId="0" animBg="1"/>
      <p:bldP spid="38927" grpId="0" build="p" autoUpdateAnimBg="0" advAuto="500"/>
      <p:bldP spid="38928" grpId="0" animBg="1"/>
      <p:bldP spid="38929" grpId="0" animBg="1"/>
      <p:bldP spid="38930" grpId="0" build="p" autoUpdateAnimBg="0" advAuto="500"/>
      <p:bldP spid="38931" grpId="0" build="p" autoUpdateAnimBg="0" advAuto="500"/>
      <p:bldP spid="38932" grpId="0" animBg="1"/>
      <p:bldP spid="38933" grpId="0" animBg="1"/>
      <p:bldP spid="38934" grpId="0" build="p" autoUpdateAnimBg="0" advAuto="500"/>
      <p:bldP spid="38935" grpId="0" animBg="1"/>
      <p:bldP spid="38936" grpId="0" build="p" autoUpdateAnimBg="0" advAuto="500"/>
      <p:bldP spid="38938" grpId="0" animBg="1"/>
      <p:bldP spid="38940" grpId="0" animBg="1"/>
      <p:bldP spid="38942" grpId="0" animBg="1"/>
      <p:bldP spid="38946" grpId="0" animBg="1"/>
      <p:bldP spid="38949" grpId="0" autoUpdateAnimBg="0"/>
      <p:bldP spid="38950" grpId="0" autoUpdateAnimBg="0"/>
      <p:bldP spid="38951" grpId="0" autoUpdateAnimBg="0"/>
      <p:bldP spid="38952" grpId="0" autoUpdateAnimBg="0"/>
      <p:bldP spid="38953" grpId="0" autoUpdateAnimBg="0"/>
      <p:bldP spid="38954" grpId="0" autoUpdateAnimBg="0"/>
      <p:bldP spid="38955" grpId="0" autoUpdateAnimBg="0"/>
      <p:bldP spid="38956" grpId="0" autoUpdateAnimBg="0"/>
      <p:bldP spid="38957" grpId="0" autoUpdateAnimBg="0"/>
      <p:bldP spid="38958" grpId="0" autoUpdateAnimBg="0"/>
      <p:bldP spid="38959" grpId="0" autoUpdateAnimBg="0"/>
      <p:bldP spid="38960" grpId="0" autoUpdateAnimBg="0"/>
      <p:bldP spid="38961" grpId="0" autoUpdateAnimBg="0"/>
      <p:bldP spid="38962" grpId="0" autoUpdateAnimBg="0"/>
      <p:bldP spid="38963" grpId="0" autoUpdateAnimBg="0"/>
      <p:bldP spid="3896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0961"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895600"/>
            <a:ext cx="39624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2" name="Rectangle 2"/>
          <p:cNvSpPr>
            <a:spLocks noGrp="1" noChangeArrowheads="1"/>
          </p:cNvSpPr>
          <p:nvPr>
            <p:ph type="title"/>
          </p:nvPr>
        </p:nvSpPr>
        <p:spPr>
          <a:xfrm>
            <a:off x="1828800" y="287338"/>
            <a:ext cx="5753100" cy="2273300"/>
          </a:xfrm>
        </p:spPr>
        <p:txBody>
          <a:bodyPr rIns="132080"/>
          <a:lstStyle/>
          <a:p>
            <a:pPr indent="0" eaLnBrk="1" hangingPunct="1">
              <a:defRPr/>
            </a:pPr>
            <a:r>
              <a:rPr lang="en-US" altLang="zh-CN" sz="3600" dirty="0" smtClean="0">
                <a:solidFill>
                  <a:schemeClr val="bg1"/>
                </a:solidFill>
                <a:latin typeface="Arial Bold" charset="0"/>
                <a:sym typeface="Arial Bold" charset="0"/>
              </a:rPr>
              <a:t>H. </a:t>
            </a:r>
            <a:r>
              <a:rPr lang="zh-CN" altLang="en-US" sz="3600" dirty="0" smtClean="0">
                <a:solidFill>
                  <a:schemeClr val="bg1"/>
                </a:solidFill>
                <a:latin typeface="Arial Bold" charset="0"/>
                <a:sym typeface="Arial Bold" charset="0"/>
              </a:rPr>
              <a:t>释经讲道能在毫无讲道主题头绪的时候</a:t>
            </a:r>
            <a:r>
              <a:rPr lang="zh-CN" altLang="en-US" sz="3600" dirty="0" smtClean="0">
                <a:solidFill>
                  <a:srgbClr val="FFFF00"/>
                </a:solidFill>
                <a:latin typeface="Arial Bold" charset="0"/>
                <a:sym typeface="Arial Bold" charset="0"/>
              </a:rPr>
              <a:t>节省时间</a:t>
            </a:r>
            <a:endParaRPr lang="zh-CN" altLang="en-US" sz="3600" dirty="0" smtClean="0">
              <a:solidFill>
                <a:srgbClr val="FFFF00"/>
              </a:solidFill>
              <a:latin typeface="Arial Bold" charset="0"/>
              <a:ea typeface="ヒラギノ角ゴ ProN W6" charset="0"/>
              <a:cs typeface="ヒラギノ角ゴ ProN W6" charset="0"/>
              <a:sym typeface="Arial Bold" charset="0"/>
            </a:endParaRPr>
          </a:p>
        </p:txBody>
      </p:sp>
      <p:sp>
        <p:nvSpPr>
          <p:cNvPr id="40963" name="Rectangle 3"/>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sp>
        <p:nvSpPr>
          <p:cNvPr id="40964" name="Rectangle 4"/>
          <p:cNvSpPr>
            <a:spLocks/>
          </p:cNvSpPr>
          <p:nvPr/>
        </p:nvSpPr>
        <p:spPr bwMode="auto">
          <a:xfrm>
            <a:off x="304800" y="4419600"/>
            <a:ext cx="38989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r>
              <a:rPr lang="en-US" altLang="zh-CN" sz="3600">
                <a:solidFill>
                  <a:schemeClr val="tx1"/>
                </a:solidFill>
                <a:latin typeface="Bradley Hand ITC TT-Bold" charset="0"/>
                <a:ea typeface="宋体" charset="0"/>
                <a:cs typeface="宋体" charset="0"/>
                <a:sym typeface="Bradley Hand ITC TT-Bold" charset="0"/>
              </a:rPr>
              <a:t>“</a:t>
            </a:r>
            <a:r>
              <a:rPr lang="zh-CN" altLang="en-US" sz="3600">
                <a:solidFill>
                  <a:schemeClr val="tx1"/>
                </a:solidFill>
                <a:latin typeface="Bradley Hand ITC TT-Bold" charset="0"/>
                <a:ea typeface="宋体" charset="0"/>
                <a:cs typeface="宋体" charset="0"/>
                <a:sym typeface="Bradley Hand ITC TT-Bold" charset="0"/>
              </a:rPr>
              <a:t>神啊，这周该</a:t>
            </a:r>
          </a:p>
          <a:p>
            <a:pPr marL="39688" algn="ctr"/>
            <a:r>
              <a:rPr lang="zh-CN" altLang="en-US" sz="3600">
                <a:solidFill>
                  <a:schemeClr val="tx1"/>
                </a:solidFill>
                <a:latin typeface="Bradley Hand ITC TT-Bold" charset="0"/>
                <a:ea typeface="宋体" charset="0"/>
                <a:cs typeface="宋体" charset="0"/>
                <a:sym typeface="Bradley Hand ITC TT-Bold" charset="0"/>
              </a:rPr>
              <a:t>讲什么呢？</a:t>
            </a:r>
            <a:r>
              <a:rPr lang="en-US" altLang="zh-CN" sz="3600">
                <a:solidFill>
                  <a:schemeClr val="tx1"/>
                </a:solidFill>
                <a:latin typeface="Bradley Hand ITC TT-Bold" charset="0"/>
                <a:ea typeface="宋体" charset="0"/>
                <a:cs typeface="宋体" charset="0"/>
                <a:sym typeface="Bradley Hand ITC TT-Bold" charset="0"/>
              </a:rPr>
              <a:t>"</a:t>
            </a:r>
          </a:p>
        </p:txBody>
      </p:sp>
      <p:pic>
        <p:nvPicPr>
          <p:cNvPr id="40965" name="Picture 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2895600"/>
            <a:ext cx="44958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36016" presetClass="entr" presetSubtype="810340426" fill="hold" grpId="0" nodeType="clickEffect">
                                  <p:stCondLst>
                                    <p:cond delay="0"/>
                                  </p:stCondLst>
                                  <p:childTnLst>
                                    <p:set>
                                      <p:cBhvr>
                                        <p:cTn id="6" dur="1" fill="hold">
                                          <p:stCondLst>
                                            <p:cond delay="499"/>
                                          </p:stCondLst>
                                        </p:cTn>
                                        <p:tgtEl>
                                          <p:spTgt spid="40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36016" presetClass="entr" presetSubtype="810340426" fill="hold" grpId="0" nodeType="clickEffect">
                                  <p:stCondLst>
                                    <p:cond delay="0"/>
                                  </p:stCondLst>
                                  <p:childTnLst>
                                    <p:set>
                                      <p:cBhvr>
                                        <p:cTn id="10" dur="1" fill="hold">
                                          <p:stCondLst>
                                            <p:cond delay="499"/>
                                          </p:stCondLst>
                                        </p:cTn>
                                        <p:tgtEl>
                                          <p:spTgt spid="40964">
                                            <p:txEl>
                                              <p:pRg st="1" end="1"/>
                                            </p:txEl>
                                          </p:spTgt>
                                        </p:tgtEl>
                                        <p:attrNameLst>
                                          <p:attrName>style.visibility</p:attrName>
                                        </p:attrNameLst>
                                      </p:cBhvr>
                                      <p:to>
                                        <p:strVal val="visible"/>
                                      </p:to>
                                    </p:set>
                                  </p:childTnLst>
                                </p:cTn>
                              </p:par>
                            </p:childTnLst>
                          </p:cTn>
                        </p:par>
                        <p:par>
                          <p:cTn id="11" fill="hold" nodeType="afterGroup">
                            <p:stCondLst>
                              <p:cond delay="500"/>
                            </p:stCondLst>
                            <p:childTnLst>
                              <p:par>
                                <p:cTn id="12" presetID="1236016" presetClass="entr" presetSubtype="810340426" fill="hold" nodeType="afterEffect">
                                  <p:stCondLst>
                                    <p:cond delay="500"/>
                                  </p:stCondLst>
                                  <p:childTnLst>
                                    <p:set>
                                      <p:cBhvr>
                                        <p:cTn id="13" dur="1" fill="hold">
                                          <p:stCondLst>
                                            <p:cond delay="499"/>
                                          </p:stCondLst>
                                        </p:cTn>
                                        <p:tgtEl>
                                          <p:spTgt spid="4096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236016" presetClass="entr" presetSubtype="810340426" fill="hold" nodeType="clickEffect">
                                  <p:stCondLst>
                                    <p:cond delay="0"/>
                                  </p:stCondLst>
                                  <p:childTnLst>
                                    <p:set>
                                      <p:cBhvr>
                                        <p:cTn id="17" dur="1" fill="hold">
                                          <p:stCondLst>
                                            <p:cond delay="499"/>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152400" y="427038"/>
            <a:ext cx="8686800" cy="1554162"/>
          </a:xfrm>
        </p:spPr>
        <p:txBody>
          <a:bodyPr rIns="132080"/>
          <a:lstStyle/>
          <a:p>
            <a:pPr indent="0" eaLnBrk="1" hangingPunct="1">
              <a:defRPr/>
            </a:pPr>
            <a:r>
              <a:rPr lang="en-US" altLang="zh-CN" sz="3600" dirty="0" smtClean="0">
                <a:solidFill>
                  <a:schemeClr val="bg1"/>
                </a:solidFill>
                <a:latin typeface="Arial Bold" charset="0"/>
                <a:sym typeface="Arial Bold" charset="0"/>
              </a:rPr>
              <a:t>I. </a:t>
            </a:r>
            <a:r>
              <a:rPr lang="zh-CN" altLang="en-US" sz="3600" dirty="0" smtClean="0">
                <a:solidFill>
                  <a:schemeClr val="bg1"/>
                </a:solidFill>
                <a:latin typeface="Arial Bold" charset="0"/>
                <a:sym typeface="Arial Bold" charset="0"/>
              </a:rPr>
              <a:t>释经讲道能使讲道的人</a:t>
            </a:r>
            <a:r>
              <a:rPr lang="zh-CN" altLang="en-US" sz="3600" dirty="0" smtClean="0">
                <a:solidFill>
                  <a:srgbClr val="FFFF00"/>
                </a:solidFill>
                <a:latin typeface="Arial Bold" charset="0"/>
                <a:ea typeface="ヒラギノ角ゴ ProN W6" charset="0"/>
                <a:cs typeface="ヒラギノ角ゴ ProN W6" charset="0"/>
                <a:sym typeface="Arial Bold" charset="0"/>
              </a:rPr>
              <a:t>凭信心讲解</a:t>
            </a:r>
          </a:p>
        </p:txBody>
      </p:sp>
      <p:sp>
        <p:nvSpPr>
          <p:cNvPr id="41986" name="Rectangle 2"/>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sp>
        <p:nvSpPr>
          <p:cNvPr id="41987" name="Rectangle 3"/>
          <p:cNvSpPr>
            <a:spLocks/>
          </p:cNvSpPr>
          <p:nvPr/>
        </p:nvSpPr>
        <p:spPr bwMode="auto">
          <a:xfrm>
            <a:off x="1243531" y="4337228"/>
            <a:ext cx="3734355" cy="1107996"/>
          </a:xfrm>
          <a:prstGeom prst="rect">
            <a:avLst/>
          </a:prstGeom>
          <a:noFill/>
          <a:ln>
            <a:noFill/>
          </a:ln>
          <a:effectLst>
            <a:outerShdw blurRad="63500" dist="50799" dir="2021367"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1">
            <a:spAutoFit/>
          </a:bodyPr>
          <a:lstStyle/>
          <a:p>
            <a:pPr marL="39688" algn="ctr">
              <a:defRPr/>
            </a:pPr>
            <a:r>
              <a:rPr lang="zh-CN" altLang="en-US" sz="7200" dirty="0" smtClean="0">
                <a:solidFill>
                  <a:schemeClr val="bg1"/>
                </a:solidFill>
                <a:latin typeface="Arial Black" charset="0"/>
                <a:ea typeface="ヒラギノ角ゴ ProN W6" charset="0"/>
                <a:cs typeface="ヒラギノ角ゴ ProN W6" charset="0"/>
                <a:sym typeface="Arial Black" charset="0"/>
              </a:rPr>
              <a:t>性的纯洁</a:t>
            </a:r>
            <a:endParaRPr lang="zh-CN" altLang="en-US" sz="7200" dirty="0">
              <a:solidFill>
                <a:schemeClr val="bg1"/>
              </a:solidFill>
              <a:latin typeface="Arial Black" charset="0"/>
              <a:ea typeface="ヒラギノ角ゴ ProN W6" charset="0"/>
              <a:cs typeface="ヒラギノ角ゴ ProN W6" charset="0"/>
              <a:sym typeface="Arial Black" charset="0"/>
            </a:endParaRPr>
          </a:p>
        </p:txBody>
      </p:sp>
      <p:sp>
        <p:nvSpPr>
          <p:cNvPr id="41988" name="Rectangle 4"/>
          <p:cNvSpPr>
            <a:spLocks/>
          </p:cNvSpPr>
          <p:nvPr/>
        </p:nvSpPr>
        <p:spPr bwMode="auto">
          <a:xfrm>
            <a:off x="2195736" y="2204864"/>
            <a:ext cx="177777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1"/>
          <a:lstStyle/>
          <a:p>
            <a:pPr marL="39688" algn="ctr"/>
            <a:r>
              <a:rPr lang="zh-CN" altLang="en-US" sz="6000" dirty="0" smtClean="0">
                <a:solidFill>
                  <a:srgbClr val="DCEBF5"/>
                </a:solidFill>
                <a:latin typeface="Arial Black" charset="0"/>
                <a:ea typeface="ヒラギノ角ゴ ProN W6" charset="0"/>
                <a:cs typeface="ヒラギノ角ゴ ProN W6" charset="0"/>
                <a:sym typeface="Arial Black" charset="0"/>
              </a:rPr>
              <a:t>冲突</a:t>
            </a:r>
            <a:endParaRPr lang="zh-CN" altLang="en-US" sz="6000" dirty="0">
              <a:solidFill>
                <a:srgbClr val="DCEBF5"/>
              </a:solidFill>
              <a:latin typeface="Arial Black" charset="0"/>
              <a:ea typeface="ヒラギノ角ゴ ProN W6" charset="0"/>
              <a:cs typeface="ヒラギノ角ゴ ProN W6" charset="0"/>
              <a:sym typeface="Arial Black" charset="0"/>
            </a:endParaRPr>
          </a:p>
        </p:txBody>
      </p:sp>
      <p:sp>
        <p:nvSpPr>
          <p:cNvPr id="41989" name="Rectangle 5"/>
          <p:cNvSpPr>
            <a:spLocks/>
          </p:cNvSpPr>
          <p:nvPr/>
        </p:nvSpPr>
        <p:spPr bwMode="auto">
          <a:xfrm>
            <a:off x="5072182" y="2527300"/>
            <a:ext cx="250324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1">
            <a:spAutoFit/>
          </a:bodyPr>
          <a:lstStyle/>
          <a:p>
            <a:pPr marL="39688" algn="ctr"/>
            <a:r>
              <a:rPr lang="zh-CN" altLang="en-US" sz="9600" dirty="0" smtClean="0">
                <a:solidFill>
                  <a:schemeClr val="bg1"/>
                </a:solidFill>
                <a:latin typeface="Impact" charset="0"/>
                <a:ea typeface="ヒラギノ角ゴ ProN W6" charset="0"/>
                <a:cs typeface="ヒラギノ角ゴ ProN W6" charset="0"/>
                <a:sym typeface="Impact" charset="0"/>
              </a:rPr>
              <a:t>奉献</a:t>
            </a:r>
            <a:endParaRPr lang="zh-CN" altLang="en-US" sz="9600" dirty="0">
              <a:solidFill>
                <a:schemeClr val="bg1"/>
              </a:solidFill>
              <a:latin typeface="Impact" charset="0"/>
              <a:ea typeface="ヒラギノ角ゴ ProN W6" charset="0"/>
              <a:cs typeface="ヒラギノ角ゴ ProN W6" charset="0"/>
              <a:sym typeface="Impac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0-#ppt_w/2"/>
                                          </p:val>
                                        </p:tav>
                                        <p:tav tm="100000">
                                          <p:val>
                                            <p:strVal val="#ppt_x"/>
                                          </p:val>
                                        </p:tav>
                                      </p:tavLst>
                                    </p:anim>
                                    <p:anim calcmode="lin" valueType="num">
                                      <p:cBhvr additive="base">
                                        <p:cTn id="8"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gtEl>
                                        <p:attrNameLst>
                                          <p:attrName>style.visibility</p:attrName>
                                        </p:attrNameLst>
                                      </p:cBhvr>
                                      <p:to>
                                        <p:strVal val="visible"/>
                                      </p:to>
                                    </p:set>
                                    <p:anim calcmode="lin" valueType="num">
                                      <p:cBhvr additive="base">
                                        <p:cTn id="13" dur="500" fill="hold"/>
                                        <p:tgtEl>
                                          <p:spTgt spid="41987"/>
                                        </p:tgtEl>
                                        <p:attrNameLst>
                                          <p:attrName>ppt_x</p:attrName>
                                        </p:attrNameLst>
                                      </p:cBhvr>
                                      <p:tavLst>
                                        <p:tav tm="0">
                                          <p:val>
                                            <p:strVal val="0-#ppt_w/2"/>
                                          </p:val>
                                        </p:tav>
                                        <p:tav tm="100000">
                                          <p:val>
                                            <p:strVal val="#ppt_x"/>
                                          </p:val>
                                        </p:tav>
                                      </p:tavLst>
                                    </p:anim>
                                    <p:anim calcmode="lin" valueType="num">
                                      <p:cBhvr additive="base">
                                        <p:cTn id="14" dur="500" fill="hold"/>
                                        <p:tgtEl>
                                          <p:spTgt spid="419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additive="base">
                                        <p:cTn id="19" dur="500" fill="hold"/>
                                        <p:tgtEl>
                                          <p:spTgt spid="41989"/>
                                        </p:tgtEl>
                                        <p:attrNameLst>
                                          <p:attrName>ppt_x</p:attrName>
                                        </p:attrNameLst>
                                      </p:cBhvr>
                                      <p:tavLst>
                                        <p:tav tm="0">
                                          <p:val>
                                            <p:strVal val="0-#ppt_w/2"/>
                                          </p:val>
                                        </p:tav>
                                        <p:tav tm="100000">
                                          <p:val>
                                            <p:strVal val="#ppt_x"/>
                                          </p:val>
                                        </p:tav>
                                      </p:tavLst>
                                    </p:anim>
                                    <p:anim calcmode="lin" valueType="num">
                                      <p:cBhvr additive="base">
                                        <p:cTn id="20"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8" grpId="0" autoUpdateAnimBg="0"/>
      <p:bldP spid="4198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1752600" y="338138"/>
            <a:ext cx="5626100" cy="2286000"/>
          </a:xfrm>
        </p:spPr>
        <p:txBody>
          <a:bodyPr rIns="132080"/>
          <a:lstStyle/>
          <a:p>
            <a:pPr indent="0" eaLnBrk="1" hangingPunct="1">
              <a:defRPr/>
            </a:pPr>
            <a:r>
              <a:rPr lang="en-US" altLang="zh-CN" sz="3600" dirty="0" smtClean="0">
                <a:solidFill>
                  <a:schemeClr val="bg1"/>
                </a:solidFill>
                <a:latin typeface="Arial Bold" charset="0"/>
                <a:sym typeface="Arial Bold" charset="0"/>
              </a:rPr>
              <a:t>J. </a:t>
            </a:r>
            <a:r>
              <a:rPr lang="zh-CN" altLang="en-US" sz="3600" dirty="0" smtClean="0">
                <a:solidFill>
                  <a:schemeClr val="bg1"/>
                </a:solidFill>
                <a:latin typeface="Arial Bold" charset="0"/>
                <a:sym typeface="Arial Bold" charset="0"/>
              </a:rPr>
              <a:t>释经讲道能帮我们提防</a:t>
            </a:r>
            <a:r>
              <a:rPr lang="zh-CN" altLang="en-US" sz="3600" dirty="0" smtClean="0">
                <a:solidFill>
                  <a:srgbClr val="FFFF00"/>
                </a:solidFill>
                <a:latin typeface="Arial Bold" charset="0"/>
                <a:ea typeface="ヒラギノ角ゴ ProN W6" charset="0"/>
                <a:cs typeface="ヒラギノ角ゴ ProN W6" charset="0"/>
                <a:sym typeface="Arial Bold" charset="0"/>
              </a:rPr>
              <a:t>主题讲道</a:t>
            </a:r>
            <a:r>
              <a:rPr lang="zh-CN" altLang="en-US" sz="3600" dirty="0" smtClean="0">
                <a:solidFill>
                  <a:schemeClr val="bg1"/>
                </a:solidFill>
                <a:latin typeface="Arial Bold" charset="0"/>
                <a:ea typeface="ヒラギノ角ゴ ProN W6" charset="0"/>
                <a:cs typeface="ヒラギノ角ゴ ProN W6" charset="0"/>
                <a:sym typeface="Arial Bold" charset="0"/>
              </a:rPr>
              <a:t>的某些危险</a:t>
            </a:r>
          </a:p>
        </p:txBody>
      </p:sp>
      <p:sp>
        <p:nvSpPr>
          <p:cNvPr id="43010" name="Rectangle 2"/>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2</a:t>
            </a:r>
          </a:p>
        </p:txBody>
      </p:sp>
      <p:sp>
        <p:nvSpPr>
          <p:cNvPr id="43011" name="Rectangle 3"/>
          <p:cNvSpPr>
            <a:spLocks/>
          </p:cNvSpPr>
          <p:nvPr/>
        </p:nvSpPr>
        <p:spPr bwMode="auto">
          <a:xfrm>
            <a:off x="2020888" y="2743200"/>
            <a:ext cx="5310187" cy="2774950"/>
          </a:xfrm>
          <a:prstGeom prst="rect">
            <a:avLst/>
          </a:prstGeom>
          <a:noFill/>
          <a:ln>
            <a:noFill/>
          </a:ln>
          <a:effectLst>
            <a:outerShdw blurRad="63500" dist="126999" dir="18900000" algn="ctr" rotWithShape="0">
              <a:srgbClr val="000099">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1">
            <a:spAutoFit/>
          </a:bodyPr>
          <a:lstStyle/>
          <a:p>
            <a:pPr marL="39688" algn="ctr">
              <a:defRPr/>
            </a:pPr>
            <a:r>
              <a:rPr lang="zh-CN" altLang="en-US" sz="9100">
                <a:solidFill>
                  <a:srgbClr val="33CCFF"/>
                </a:solidFill>
                <a:latin typeface="Impact" charset="0"/>
                <a:ea typeface="ヒラギノ角ゴ ProN W6" charset="0"/>
                <a:cs typeface="ヒラギノ角ゴ ProN W6" charset="0"/>
                <a:sym typeface="Impact" charset="0"/>
              </a:rPr>
              <a:t>什么危险</a:t>
            </a:r>
            <a:r>
              <a:rPr lang="en-US" altLang="zh-CN" sz="9100">
                <a:solidFill>
                  <a:srgbClr val="33CCFF"/>
                </a:solidFill>
                <a:latin typeface="Impact" charset="0"/>
                <a:ea typeface="ヒラギノ角ゴ ProN W6" charset="0"/>
                <a:cs typeface="ヒラギノ角ゴ ProN W6" charset="0"/>
                <a:sym typeface="Impact" charset="0"/>
              </a:rPr>
              <a:t>?</a:t>
            </a:r>
          </a:p>
          <a:p>
            <a:pPr marL="39688" algn="ctr">
              <a:defRPr/>
            </a:pPr>
            <a:endParaRPr lang="zh-CN" altLang="en-US" sz="9100">
              <a:solidFill>
                <a:srgbClr val="33CCFF"/>
              </a:solidFill>
              <a:latin typeface="Impact" charset="0"/>
              <a:ea typeface="ヒラギノ角ゴ ProN W6" charset="0"/>
              <a:cs typeface="ヒラギノ角ゴ ProN W6" charset="0"/>
              <a:sym typeface="Impac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300608" y="116632"/>
            <a:ext cx="8303840" cy="609600"/>
          </a:xfrm>
          <a:solidFill>
            <a:srgbClr val="FFFFFF"/>
          </a:solidFill>
        </p:spPr>
        <p:txBody>
          <a:bodyPr rIns="132080"/>
          <a:lstStyle/>
          <a:p>
            <a:pPr indent="0" eaLnBrk="1" hangingPunct="1">
              <a:defRPr/>
            </a:pPr>
            <a:r>
              <a:rPr lang="zh-CN" altLang="en-US" sz="4000" smtClean="0">
                <a:latin typeface="Arial Bold" charset="0"/>
                <a:ea typeface="ヒラギノ角ゴ ProN W6" charset="0"/>
                <a:cs typeface="ヒラギノ角ゴ ProN W6" charset="0"/>
                <a:sym typeface="Arial Bold" charset="0"/>
              </a:rPr>
              <a:t>主题讲道的一些危险 </a:t>
            </a:r>
          </a:p>
        </p:txBody>
      </p:sp>
      <p:sp>
        <p:nvSpPr>
          <p:cNvPr id="77828" name="Rectangle 3"/>
          <p:cNvSpPr>
            <a:spLocks/>
          </p:cNvSpPr>
          <p:nvPr/>
        </p:nvSpPr>
        <p:spPr bwMode="auto">
          <a:xfrm>
            <a:off x="8713788" y="39688"/>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altLang="zh-CN">
                <a:solidFill>
                  <a:srgbClr val="FFFFFF"/>
                </a:solidFill>
                <a:latin typeface="Arial Bold" charset="0"/>
                <a:cs typeface="Arial Bold" charset="0"/>
                <a:sym typeface="Arial Bold" charset="0"/>
              </a:rPr>
              <a:t>2</a:t>
            </a:r>
          </a:p>
        </p:txBody>
      </p:sp>
      <p:sp>
        <p:nvSpPr>
          <p:cNvPr id="77829" name="Rectangle 4"/>
          <p:cNvSpPr>
            <a:spLocks/>
          </p:cNvSpPr>
          <p:nvPr/>
        </p:nvSpPr>
        <p:spPr bwMode="auto">
          <a:xfrm>
            <a:off x="673100" y="-483592"/>
            <a:ext cx="7950200" cy="528216"/>
          </a:xfrm>
          <a:prstGeom prst="rect">
            <a:avLst/>
          </a:prstGeom>
          <a:solidFill>
            <a:srgbClr val="000000"/>
          </a:solidFill>
          <a:ln w="9525">
            <a:solidFill>
              <a:schemeClr val="tx1"/>
            </a:solidFill>
            <a:round/>
            <a:headEnd/>
            <a:tailEnd/>
          </a:ln>
        </p:spPr>
        <p:txBody>
          <a:bodyPr lIns="0" tIns="0" rIns="0" bIns="0"/>
          <a:lstStyle/>
          <a:p>
            <a:endParaRPr lang="en-US"/>
          </a:p>
        </p:txBody>
      </p:sp>
      <p:sp>
        <p:nvSpPr>
          <p:cNvPr id="77830" name="Rectangle 5"/>
          <p:cNvSpPr>
            <a:spLocks/>
          </p:cNvSpPr>
          <p:nvPr/>
        </p:nvSpPr>
        <p:spPr bwMode="auto">
          <a:xfrm>
            <a:off x="1043608" y="-531440"/>
            <a:ext cx="37719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zh-CN" altLang="en-US" sz="3600" dirty="0">
                <a:solidFill>
                  <a:srgbClr val="FFFFFF"/>
                </a:solidFill>
              </a:rPr>
              <a:t>主题讲道</a:t>
            </a:r>
          </a:p>
        </p:txBody>
      </p:sp>
      <p:sp>
        <p:nvSpPr>
          <p:cNvPr id="77831" name="Rectangle 6"/>
          <p:cNvSpPr>
            <a:spLocks/>
          </p:cNvSpPr>
          <p:nvPr/>
        </p:nvSpPr>
        <p:spPr bwMode="auto">
          <a:xfrm>
            <a:off x="5508104" y="-531440"/>
            <a:ext cx="18876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zh-CN" altLang="en-US" sz="3600" dirty="0">
                <a:solidFill>
                  <a:srgbClr val="FFFFFF"/>
                </a:solidFill>
                <a:ea typeface="宋体" charset="0"/>
                <a:cs typeface="宋体" charset="0"/>
              </a:rPr>
              <a:t>释经讲道</a:t>
            </a:r>
          </a:p>
        </p:txBody>
      </p:sp>
      <p:graphicFrame>
        <p:nvGraphicFramePr>
          <p:cNvPr id="9" name="Table 8"/>
          <p:cNvGraphicFramePr>
            <a:graphicFrameLocks noGrp="1"/>
          </p:cNvGraphicFramePr>
          <p:nvPr>
            <p:extLst>
              <p:ext uri="{D42A27DB-BD31-4B8C-83A1-F6EECF244321}">
                <p14:modId xmlns:p14="http://schemas.microsoft.com/office/powerpoint/2010/main" val="1274528020"/>
              </p:ext>
            </p:extLst>
          </p:nvPr>
        </p:nvGraphicFramePr>
        <p:xfrm>
          <a:off x="323528" y="1052736"/>
          <a:ext cx="8496944" cy="5413047"/>
        </p:xfrm>
        <a:graphic>
          <a:graphicData uri="http://schemas.openxmlformats.org/drawingml/2006/table">
            <a:tbl>
              <a:tblPr firstRow="1" bandRow="1">
                <a:tableStyleId>{37CE84F3-28C3-443E-9E96-99CF82512B78}</a:tableStyleId>
              </a:tblPr>
              <a:tblGrid>
                <a:gridCol w="4248472"/>
                <a:gridCol w="4248472"/>
              </a:tblGrid>
              <a:tr h="464185">
                <a:tc>
                  <a:txBody>
                    <a:bodyPr/>
                    <a:lstStyle/>
                    <a:p>
                      <a:pPr marR="210820" algn="l">
                        <a:spcAft>
                          <a:spcPts val="0"/>
                        </a:spcAft>
                      </a:pPr>
                      <a:r>
                        <a:rPr lang="en-SG" sz="3600" b="0">
                          <a:solidFill>
                            <a:srgbClr val="FFFFFF"/>
                          </a:solidFill>
                          <a:effectLst/>
                          <a:latin typeface="Libian SC Regular"/>
                          <a:ea typeface="Times New Roman"/>
                          <a:cs typeface="Libian SC Regular"/>
                        </a:rPr>
                        <a:t>主题讲道</a:t>
                      </a:r>
                      <a:endParaRPr lang="en-SG" sz="1600" b="0">
                        <a:effectLst/>
                        <a:latin typeface="Times"/>
                        <a:ea typeface="Times New Roman"/>
                        <a:cs typeface="Times New Roman"/>
                      </a:endParaRPr>
                    </a:p>
                  </a:txBody>
                  <a:tcPr marL="50800" marR="50800" marT="0" marB="0"/>
                </a:tc>
                <a:tc>
                  <a:txBody>
                    <a:bodyPr/>
                    <a:lstStyle/>
                    <a:p>
                      <a:pPr marR="210820" algn="l">
                        <a:spcAft>
                          <a:spcPts val="0"/>
                        </a:spcAft>
                      </a:pPr>
                      <a:r>
                        <a:rPr lang="en-SG" sz="3600" b="0" dirty="0">
                          <a:solidFill>
                            <a:srgbClr val="FFFFFF"/>
                          </a:solidFill>
                          <a:effectLst/>
                          <a:latin typeface="Libian SC Regular"/>
                          <a:ea typeface="Times New Roman"/>
                          <a:cs typeface="Libian SC Regular"/>
                        </a:rPr>
                        <a:t>释经讲道</a:t>
                      </a:r>
                      <a:endParaRPr lang="en-SG" sz="1600" b="0" dirty="0">
                        <a:effectLst/>
                        <a:latin typeface="Times"/>
                        <a:ea typeface="Times New Roman"/>
                        <a:cs typeface="Times New Roman"/>
                      </a:endParaRPr>
                    </a:p>
                  </a:txBody>
                  <a:tcPr marL="50800" marR="50800" marT="0" marB="0"/>
                </a:tc>
              </a:tr>
              <a:tr h="858425">
                <a:tc>
                  <a:txBody>
                    <a:bodyPr/>
                    <a:lstStyle/>
                    <a:p>
                      <a:pPr marR="210820" algn="l">
                        <a:spcAft>
                          <a:spcPts val="0"/>
                        </a:spcAft>
                      </a:pPr>
                      <a:r>
                        <a:rPr lang="zh-CN" altLang="en-US" sz="2200" kern="1200" dirty="0" smtClean="0">
                          <a:solidFill>
                            <a:schemeClr val="lt1"/>
                          </a:solidFill>
                          <a:effectLst/>
                          <a:latin typeface="+mn-lt"/>
                          <a:ea typeface="+mn-ea"/>
                          <a:cs typeface="+mn-cs"/>
                        </a:rPr>
                        <a:t>使用两段或以上得经文</a:t>
                      </a:r>
                      <a:r>
                        <a:rPr lang="en-SG" sz="2200" dirty="0" smtClean="0">
                          <a:effectLst/>
                        </a:rPr>
                        <a:t> </a:t>
                      </a:r>
                      <a:r>
                        <a:rPr lang="en-US" sz="2200" b="1" dirty="0">
                          <a:effectLst/>
                        </a:rPr>
                        <a:t> </a:t>
                      </a:r>
                      <a:endParaRPr lang="en-SG" sz="2200" b="1" dirty="0">
                        <a:effectLst/>
                        <a:latin typeface="Times"/>
                        <a:ea typeface="Times New Roman"/>
                        <a:cs typeface="Times New Roman"/>
                      </a:endParaRPr>
                    </a:p>
                  </a:txBody>
                  <a:tcPr marL="50800" marR="50800" marT="0" marB="0"/>
                </a:tc>
                <a:tc>
                  <a:txBody>
                    <a:bodyPr/>
                    <a:lstStyle/>
                    <a:p>
                      <a:pPr marR="210820" algn="l">
                        <a:spcAft>
                          <a:spcPts val="0"/>
                        </a:spcAft>
                      </a:pPr>
                      <a:r>
                        <a:rPr lang="zh-CN" altLang="en-US" sz="2200" kern="1200" dirty="0" smtClean="0">
                          <a:solidFill>
                            <a:schemeClr val="lt1"/>
                          </a:solidFill>
                          <a:effectLst/>
                          <a:latin typeface="+mn-lt"/>
                          <a:ea typeface="+mn-ea"/>
                          <a:cs typeface="+mn-cs"/>
                        </a:rPr>
                        <a:t>专注在一段经文</a:t>
                      </a:r>
                      <a:r>
                        <a:rPr lang="en-SG" sz="2200" dirty="0" smtClean="0">
                          <a:effectLst/>
                        </a:rPr>
                        <a:t> </a:t>
                      </a:r>
                      <a:r>
                        <a:rPr lang="en-US" sz="2200" b="1" dirty="0">
                          <a:effectLst/>
                        </a:rPr>
                        <a:t> </a:t>
                      </a:r>
                      <a:endParaRPr lang="en-SG" sz="2200" b="1" dirty="0">
                        <a:effectLst/>
                        <a:latin typeface="Times"/>
                        <a:ea typeface="Times New Roman"/>
                        <a:cs typeface="Times New Roman"/>
                      </a:endParaRPr>
                    </a:p>
                  </a:txBody>
                  <a:tcPr marL="50800" marR="50800" marT="0" marB="0"/>
                </a:tc>
              </a:tr>
              <a:tr h="1144566">
                <a:tc>
                  <a:txBody>
                    <a:bodyPr/>
                    <a:lstStyle/>
                    <a:p>
                      <a:pPr marR="210820" algn="l">
                        <a:spcAft>
                          <a:spcPts val="0"/>
                        </a:spcAft>
                      </a:pPr>
                      <a:r>
                        <a:rPr lang="zh-CN" altLang="en-US" sz="2200" kern="1200" dirty="0" smtClean="0">
                          <a:solidFill>
                            <a:schemeClr val="lt1"/>
                          </a:solidFill>
                          <a:effectLst/>
                          <a:latin typeface="+mn-lt"/>
                          <a:ea typeface="+mn-ea"/>
                          <a:cs typeface="+mn-cs"/>
                        </a:rPr>
                        <a:t>更加容易选出传道人本身想从经文中挑出的信息</a:t>
                      </a:r>
                      <a:r>
                        <a:rPr lang="en-SG" sz="2200" dirty="0" smtClean="0">
                          <a:effectLst/>
                        </a:rPr>
                        <a:t> </a:t>
                      </a:r>
                      <a:endParaRPr lang="en-SG" sz="2200" b="1" dirty="0">
                        <a:effectLst/>
                        <a:latin typeface="Times"/>
                        <a:ea typeface="Times New Roman"/>
                        <a:cs typeface="Times New Roman"/>
                      </a:endParaRPr>
                    </a:p>
                  </a:txBody>
                  <a:tcPr marL="50800" marR="50800" marT="0" marB="0"/>
                </a:tc>
                <a:tc>
                  <a:txBody>
                    <a:bodyPr/>
                    <a:lstStyle/>
                    <a:p>
                      <a:r>
                        <a:rPr lang="zh-CN" altLang="en-US" sz="2200" kern="1200" dirty="0" smtClean="0">
                          <a:solidFill>
                            <a:schemeClr val="lt1"/>
                          </a:solidFill>
                          <a:effectLst/>
                          <a:latin typeface="+mn-lt"/>
                          <a:ea typeface="+mn-ea"/>
                          <a:cs typeface="+mn-cs"/>
                        </a:rPr>
                        <a:t>辨别神透过作者所传达的信息</a:t>
                      </a:r>
                      <a:endParaRPr lang="en-SG" sz="2200" kern="1200" dirty="0" smtClean="0">
                        <a:solidFill>
                          <a:schemeClr val="lt1"/>
                        </a:solidFill>
                        <a:effectLst/>
                        <a:latin typeface="+mn-lt"/>
                        <a:ea typeface="+mn-ea"/>
                        <a:cs typeface="+mn-cs"/>
                      </a:endParaRPr>
                    </a:p>
                    <a:p>
                      <a:pPr marR="210820" algn="l">
                        <a:spcAft>
                          <a:spcPts val="0"/>
                        </a:spcAft>
                      </a:pPr>
                      <a:r>
                        <a:rPr lang="en-US" sz="2200" b="1" dirty="0">
                          <a:effectLst/>
                        </a:rPr>
                        <a:t> </a:t>
                      </a:r>
                      <a:endParaRPr lang="en-SG" sz="2200" b="1" dirty="0">
                        <a:effectLst/>
                      </a:endParaRPr>
                    </a:p>
                    <a:p>
                      <a:pPr marR="210820" algn="l">
                        <a:spcAft>
                          <a:spcPts val="0"/>
                        </a:spcAft>
                      </a:pPr>
                      <a:r>
                        <a:rPr lang="en-US" sz="2200" b="1" dirty="0">
                          <a:effectLst/>
                        </a:rPr>
                        <a:t> </a:t>
                      </a:r>
                      <a:endParaRPr lang="en-SG" sz="2200" b="1" dirty="0">
                        <a:effectLst/>
                        <a:latin typeface="Times"/>
                        <a:ea typeface="Times New Roman"/>
                        <a:cs typeface="Times New Roman"/>
                      </a:endParaRPr>
                    </a:p>
                  </a:txBody>
                  <a:tcPr marL="50800" marR="50800" marT="0" marB="0"/>
                </a:tc>
              </a:tr>
              <a:tr h="858425">
                <a:tc>
                  <a:txBody>
                    <a:bodyPr/>
                    <a:lstStyle/>
                    <a:p>
                      <a:pPr marR="210820" algn="l">
                        <a:spcAft>
                          <a:spcPts val="0"/>
                        </a:spcAft>
                      </a:pPr>
                      <a:r>
                        <a:rPr lang="zh-CN" altLang="en-US" sz="2200" kern="1200" dirty="0" smtClean="0">
                          <a:solidFill>
                            <a:schemeClr val="lt1"/>
                          </a:solidFill>
                          <a:effectLst/>
                          <a:latin typeface="+mn-lt"/>
                          <a:ea typeface="+mn-ea"/>
                          <a:cs typeface="+mn-cs"/>
                        </a:rPr>
                        <a:t>传道人自各设计讲稿的大纲</a:t>
                      </a:r>
                      <a:r>
                        <a:rPr lang="en-SG" sz="2200" dirty="0" smtClean="0">
                          <a:effectLst/>
                        </a:rPr>
                        <a:t> </a:t>
                      </a:r>
                      <a:endParaRPr lang="en-SG" sz="2200" b="1" dirty="0">
                        <a:effectLst/>
                        <a:latin typeface="Times"/>
                        <a:ea typeface="Times New Roman"/>
                        <a:cs typeface="Times New Roman"/>
                      </a:endParaRPr>
                    </a:p>
                  </a:txBody>
                  <a:tcPr marL="50800" marR="50800" marT="0" marB="0"/>
                </a:tc>
                <a:tc>
                  <a:txBody>
                    <a:bodyPr/>
                    <a:lstStyle/>
                    <a:p>
                      <a:pPr marR="210820" algn="l">
                        <a:spcAft>
                          <a:spcPts val="0"/>
                        </a:spcAft>
                      </a:pPr>
                      <a:r>
                        <a:rPr lang="zh-CN" altLang="en-US" sz="2200" kern="1200" dirty="0" smtClean="0">
                          <a:solidFill>
                            <a:schemeClr val="lt1"/>
                          </a:solidFill>
                          <a:effectLst/>
                          <a:latin typeface="+mn-lt"/>
                          <a:ea typeface="+mn-ea"/>
                          <a:cs typeface="+mn-cs"/>
                        </a:rPr>
                        <a:t>传道人从经文中得着讲稿的大纲</a:t>
                      </a:r>
                      <a:r>
                        <a:rPr lang="en-SG" sz="2200" dirty="0" smtClean="0">
                          <a:effectLst/>
                        </a:rPr>
                        <a:t> </a:t>
                      </a:r>
                      <a:r>
                        <a:rPr lang="en-US" sz="2200" b="1" dirty="0">
                          <a:effectLst/>
                        </a:rPr>
                        <a:t> </a:t>
                      </a:r>
                      <a:endParaRPr lang="en-SG" sz="2200" b="1" dirty="0">
                        <a:effectLst/>
                        <a:latin typeface="Times"/>
                        <a:ea typeface="Times New Roman"/>
                        <a:cs typeface="Times New Roman"/>
                      </a:endParaRPr>
                    </a:p>
                  </a:txBody>
                  <a:tcPr marL="50800" marR="50800" marT="0" marB="0"/>
                </a:tc>
              </a:tr>
              <a:tr h="858425">
                <a:tc>
                  <a:txBody>
                    <a:bodyPr/>
                    <a:lstStyle/>
                    <a:p>
                      <a:pPr marR="210820" algn="l">
                        <a:spcAft>
                          <a:spcPts val="0"/>
                        </a:spcAft>
                      </a:pPr>
                      <a:r>
                        <a:rPr lang="zh-CN" altLang="en-US" sz="2200" kern="1200" dirty="0" smtClean="0">
                          <a:solidFill>
                            <a:schemeClr val="lt1"/>
                          </a:solidFill>
                          <a:effectLst/>
                          <a:latin typeface="+mn-lt"/>
                          <a:ea typeface="+mn-ea"/>
                          <a:cs typeface="+mn-cs"/>
                        </a:rPr>
                        <a:t>可能不够时间讲解所有经文的背景</a:t>
                      </a:r>
                      <a:r>
                        <a:rPr lang="en-SG" sz="2200" dirty="0" smtClean="0">
                          <a:effectLst/>
                        </a:rPr>
                        <a:t> </a:t>
                      </a:r>
                      <a:r>
                        <a:rPr lang="en-US" sz="2200" b="1" dirty="0">
                          <a:effectLst/>
                        </a:rPr>
                        <a:t> </a:t>
                      </a:r>
                      <a:endParaRPr lang="en-SG" sz="2200" b="1" dirty="0">
                        <a:effectLst/>
                        <a:latin typeface="Times"/>
                        <a:ea typeface="Times New Roman"/>
                        <a:cs typeface="Times New Roman"/>
                      </a:endParaRPr>
                    </a:p>
                  </a:txBody>
                  <a:tcPr marL="50800" marR="50800" marT="0" marB="0"/>
                </a:tc>
                <a:tc>
                  <a:txBody>
                    <a:bodyPr/>
                    <a:lstStyle/>
                    <a:p>
                      <a:pPr marR="210820" algn="l">
                        <a:spcAft>
                          <a:spcPts val="0"/>
                        </a:spcAft>
                      </a:pPr>
                      <a:r>
                        <a:rPr lang="zh-CN" altLang="en-US" sz="2200" kern="1200" dirty="0" smtClean="0">
                          <a:solidFill>
                            <a:schemeClr val="lt1"/>
                          </a:solidFill>
                          <a:effectLst/>
                          <a:latin typeface="+mn-lt"/>
                          <a:ea typeface="+mn-ea"/>
                          <a:cs typeface="+mn-cs"/>
                        </a:rPr>
                        <a:t>有足够的时间解释经文的背景</a:t>
                      </a:r>
                      <a:r>
                        <a:rPr lang="en-SG" sz="2200" dirty="0" smtClean="0">
                          <a:effectLst/>
                        </a:rPr>
                        <a:t> </a:t>
                      </a:r>
                      <a:r>
                        <a:rPr lang="en-US" sz="2200" b="1" dirty="0">
                          <a:effectLst/>
                        </a:rPr>
                        <a:t> </a:t>
                      </a:r>
                      <a:endParaRPr lang="en-SG" sz="2200" b="1" dirty="0">
                        <a:effectLst/>
                        <a:latin typeface="Times"/>
                        <a:ea typeface="Times New Roman"/>
                        <a:cs typeface="Times New Roman"/>
                      </a:endParaRPr>
                    </a:p>
                  </a:txBody>
                  <a:tcPr marL="50800" marR="50800" marT="0" marB="0"/>
                </a:tc>
              </a:tr>
              <a:tr h="1144566">
                <a:tc>
                  <a:txBody>
                    <a:bodyPr/>
                    <a:lstStyle/>
                    <a:p>
                      <a:pPr marR="210820" algn="l">
                        <a:spcAft>
                          <a:spcPts val="0"/>
                        </a:spcAft>
                      </a:pPr>
                      <a:r>
                        <a:rPr lang="zh-CN" altLang="en-US" sz="2200" kern="1200" dirty="0" smtClean="0">
                          <a:solidFill>
                            <a:schemeClr val="lt1"/>
                          </a:solidFill>
                          <a:effectLst/>
                          <a:latin typeface="+mn-lt"/>
                          <a:ea typeface="+mn-ea"/>
                          <a:cs typeface="+mn-cs"/>
                        </a:rPr>
                        <a:t>传道人的信息可被误解成针对某些人</a:t>
                      </a:r>
                      <a:r>
                        <a:rPr lang="en-SG" sz="2200" dirty="0" smtClean="0">
                          <a:effectLst/>
                        </a:rPr>
                        <a:t> </a:t>
                      </a:r>
                      <a:endParaRPr lang="en-SG" sz="2200" b="1" dirty="0">
                        <a:effectLst/>
                        <a:latin typeface="Times"/>
                        <a:ea typeface="Times New Roman"/>
                        <a:cs typeface="Times New Roman"/>
                      </a:endParaRPr>
                    </a:p>
                  </a:txBody>
                  <a:tcPr marL="50800" marR="50800" marT="0" marB="0"/>
                </a:tc>
                <a:tc>
                  <a:txBody>
                    <a:bodyPr/>
                    <a:lstStyle/>
                    <a:p>
                      <a:pPr marR="210820" algn="l">
                        <a:spcAft>
                          <a:spcPts val="0"/>
                        </a:spcAft>
                      </a:pPr>
                      <a:r>
                        <a:rPr lang="zh-CN" altLang="en-US" sz="2200" kern="1200" dirty="0" smtClean="0">
                          <a:solidFill>
                            <a:schemeClr val="lt1"/>
                          </a:solidFill>
                          <a:effectLst/>
                          <a:latin typeface="+mn-lt"/>
                          <a:ea typeface="+mn-ea"/>
                          <a:cs typeface="+mn-cs"/>
                        </a:rPr>
                        <a:t>传道人若很用系统化的释经讲道就会有更少机会被误解针对某些人或事</a:t>
                      </a:r>
                      <a:r>
                        <a:rPr lang="en-SG" sz="2200" dirty="0" smtClean="0">
                          <a:effectLst/>
                        </a:rPr>
                        <a:t> </a:t>
                      </a:r>
                      <a:endParaRPr lang="en-SG" sz="2200" b="1" dirty="0">
                        <a:effectLst/>
                        <a:latin typeface="Times"/>
                        <a:ea typeface="Times New Roman"/>
                        <a:cs typeface="Times New Roman"/>
                      </a:endParaRPr>
                    </a:p>
                  </a:txBody>
                  <a:tcPr marL="50800" marR="50800" marT="0" marB="0"/>
                </a:tc>
              </a:tr>
            </a:tbl>
          </a:graphicData>
        </a:graphic>
      </p:graphicFrame>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rIns="132080"/>
          <a:lstStyle/>
          <a:p>
            <a:pPr indent="0" eaLnBrk="1" hangingPunct="1">
              <a:defRPr/>
            </a:pPr>
            <a:r>
              <a:rPr lang="en-US" altLang="zh-CN" smtClean="0"/>
              <a:t>Black</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smtClean="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13977326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5298"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802063"/>
            <a:ext cx="9144000"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p:cNvSpPr>
            <a:spLocks noGrp="1"/>
          </p:cNvSpPr>
          <p:nvPr>
            <p:ph type="title"/>
          </p:nvPr>
        </p:nvSpPr>
        <p:spPr>
          <a:xfrm>
            <a:off x="0" y="-26988"/>
            <a:ext cx="9144000" cy="1143001"/>
          </a:xfrm>
          <a:solidFill>
            <a:schemeClr val="tx1"/>
          </a:solidFill>
        </p:spPr>
        <p:txBody>
          <a:bodyPr/>
          <a:lstStyle/>
          <a:p>
            <a:r>
              <a:rPr lang="en-US" sz="4000" b="1" dirty="0" smtClean="0">
                <a:solidFill>
                  <a:schemeClr val="bg1"/>
                </a:solidFill>
                <a:latin typeface="Arial" charset="0"/>
                <a:ea typeface="Osaka" charset="0"/>
                <a:cs typeface="Osaka" charset="0"/>
              </a:rPr>
              <a:t>"</a:t>
            </a:r>
            <a:r>
              <a:rPr lang="zh-CN" altLang="en-US" sz="4000" b="1" dirty="0">
                <a:solidFill>
                  <a:schemeClr val="bg1"/>
                </a:solidFill>
                <a:latin typeface="Arial" charset="0"/>
                <a:ea typeface="Osaka" charset="0"/>
                <a:cs typeface="Osaka" charset="0"/>
              </a:rPr>
              <a:t>下周我们将去旅行</a:t>
            </a:r>
            <a:r>
              <a:rPr lang="en-US" sz="4000" b="1" dirty="0" smtClean="0">
                <a:solidFill>
                  <a:schemeClr val="bg1"/>
                </a:solidFill>
                <a:latin typeface="Arial" charset="0"/>
                <a:ea typeface="Osaka" charset="0"/>
                <a:cs typeface="Osaka" charset="0"/>
              </a:rPr>
              <a:t>."</a:t>
            </a:r>
            <a:endParaRPr lang="en-US" sz="4000" b="1" dirty="0">
              <a:solidFill>
                <a:schemeClr val="bg1"/>
              </a:solidFill>
              <a:latin typeface="Arial" charset="0"/>
              <a:ea typeface="Osaka" charset="0"/>
              <a:cs typeface="Osaka" charset="0"/>
            </a:endParaRPr>
          </a:p>
        </p:txBody>
      </p:sp>
      <p:sp>
        <p:nvSpPr>
          <p:cNvPr id="3" name="Title 1"/>
          <p:cNvSpPr txBox="1">
            <a:spLocks/>
          </p:cNvSpPr>
          <p:nvPr/>
        </p:nvSpPr>
        <p:spPr bwMode="auto">
          <a:xfrm>
            <a:off x="-1588" y="1063625"/>
            <a:ext cx="914400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sz="4000" b="1" i="1" dirty="0">
                <a:solidFill>
                  <a:srgbClr val="000000"/>
                </a:solidFill>
                <a:latin typeface="Arial"/>
                <a:ea typeface="Osaka" charset="0"/>
                <a:cs typeface="Osaka" charset="0"/>
              </a:rPr>
              <a:t>我们应该怎么走</a:t>
            </a:r>
            <a:r>
              <a:rPr lang="en-US" sz="4000" b="1" i="1" dirty="0" smtClean="0">
                <a:solidFill>
                  <a:srgbClr val="000000"/>
                </a:solidFill>
                <a:ea typeface="Osaka" charset="0"/>
                <a:cs typeface="Osaka" charset="0"/>
              </a:rPr>
              <a:t>?</a:t>
            </a:r>
          </a:p>
        </p:txBody>
      </p:sp>
      <p:sp>
        <p:nvSpPr>
          <p:cNvPr id="4" name="Title 1"/>
          <p:cNvSpPr txBox="1">
            <a:spLocks/>
          </p:cNvSpPr>
          <p:nvPr/>
        </p:nvSpPr>
        <p:spPr bwMode="auto">
          <a:xfrm>
            <a:off x="0" y="1700213"/>
            <a:ext cx="45005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sz="4000" b="1" dirty="0" smtClean="0">
                <a:solidFill>
                  <a:srgbClr val="000000"/>
                </a:solidFill>
                <a:ea typeface="Osaka" charset="0"/>
                <a:cs typeface="Osaka" charset="0"/>
              </a:rPr>
              <a:t>乘车</a:t>
            </a:r>
            <a:r>
              <a:rPr lang="en-US" sz="4000" b="1" dirty="0" smtClean="0">
                <a:solidFill>
                  <a:srgbClr val="000000"/>
                </a:solidFill>
                <a:ea typeface="Osaka" charset="0"/>
                <a:cs typeface="Osaka" charset="0"/>
              </a:rPr>
              <a:t>?</a:t>
            </a:r>
          </a:p>
        </p:txBody>
      </p:sp>
      <p:sp>
        <p:nvSpPr>
          <p:cNvPr id="13" name="Title 1"/>
          <p:cNvSpPr txBox="1">
            <a:spLocks/>
          </p:cNvSpPr>
          <p:nvPr/>
        </p:nvSpPr>
        <p:spPr bwMode="auto">
          <a:xfrm>
            <a:off x="4932363" y="1700213"/>
            <a:ext cx="41036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r>
              <a:rPr lang="zh-CN" altLang="en-US" sz="4000" b="1" dirty="0" smtClean="0">
                <a:solidFill>
                  <a:srgbClr val="000000"/>
                </a:solidFill>
                <a:ea typeface="Osaka" charset="0"/>
                <a:cs typeface="Osaka" charset="0"/>
              </a:rPr>
              <a:t>乘火车</a:t>
            </a:r>
            <a:r>
              <a:rPr lang="en-US" sz="4000" b="1" dirty="0" smtClean="0">
                <a:solidFill>
                  <a:srgbClr val="000000"/>
                </a:solidFill>
                <a:ea typeface="Osaka" charset="0"/>
                <a:cs typeface="Osaka" charset="0"/>
              </a:rPr>
              <a:t>?</a:t>
            </a:r>
          </a:p>
        </p:txBody>
      </p:sp>
      <p:sp>
        <p:nvSpPr>
          <p:cNvPr id="14" name="Title 1"/>
          <p:cNvSpPr txBox="1">
            <a:spLocks/>
          </p:cNvSpPr>
          <p:nvPr/>
        </p:nvSpPr>
        <p:spPr bwMode="auto">
          <a:xfrm>
            <a:off x="0" y="2420938"/>
            <a:ext cx="457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sz="4000" b="1" dirty="0" smtClean="0">
                <a:solidFill>
                  <a:srgbClr val="000000"/>
                </a:solidFill>
                <a:ea typeface="Osaka" charset="0"/>
                <a:cs typeface="Osaka" charset="0"/>
              </a:rPr>
              <a:t>乘巴士</a:t>
            </a:r>
            <a:r>
              <a:rPr lang="en-US" sz="4000" b="1" dirty="0" smtClean="0">
                <a:solidFill>
                  <a:srgbClr val="000000"/>
                </a:solidFill>
                <a:ea typeface="Osaka" charset="0"/>
                <a:cs typeface="Osaka" charset="0"/>
              </a:rPr>
              <a:t>?</a:t>
            </a:r>
          </a:p>
        </p:txBody>
      </p:sp>
      <p:sp>
        <p:nvSpPr>
          <p:cNvPr id="15" name="Title 1"/>
          <p:cNvSpPr txBox="1">
            <a:spLocks/>
          </p:cNvSpPr>
          <p:nvPr/>
        </p:nvSpPr>
        <p:spPr bwMode="auto">
          <a:xfrm>
            <a:off x="4932363" y="2420938"/>
            <a:ext cx="41036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r>
              <a:rPr lang="zh-CN" altLang="en-US" sz="4000" b="1" dirty="0" smtClean="0">
                <a:solidFill>
                  <a:srgbClr val="000000"/>
                </a:solidFill>
                <a:ea typeface="Osaka" charset="0"/>
                <a:cs typeface="Osaka" charset="0"/>
              </a:rPr>
              <a:t>乘喷气式飞机</a:t>
            </a:r>
            <a:r>
              <a:rPr lang="en-US" sz="4000" b="1" dirty="0" smtClean="0">
                <a:solidFill>
                  <a:srgbClr val="000000"/>
                </a:solidFill>
                <a:ea typeface="Osaka" charset="0"/>
                <a:cs typeface="Osaka" charset="0"/>
              </a:rPr>
              <a:t>?</a:t>
            </a:r>
          </a:p>
        </p:txBody>
      </p:sp>
      <p:sp>
        <p:nvSpPr>
          <p:cNvPr id="16" name="Title 1"/>
          <p:cNvSpPr txBox="1">
            <a:spLocks/>
          </p:cNvSpPr>
          <p:nvPr/>
        </p:nvSpPr>
        <p:spPr bwMode="auto">
          <a:xfrm>
            <a:off x="0" y="3141663"/>
            <a:ext cx="4572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sz="4000" b="1" dirty="0" smtClean="0">
                <a:solidFill>
                  <a:srgbClr val="000000"/>
                </a:solidFill>
                <a:ea typeface="Osaka" charset="0"/>
                <a:cs typeface="Osaka" charset="0"/>
              </a:rPr>
              <a:t>乘出租车</a:t>
            </a:r>
            <a:r>
              <a:rPr lang="en-US" sz="4000" b="1" dirty="0" smtClean="0">
                <a:solidFill>
                  <a:srgbClr val="000000"/>
                </a:solidFill>
                <a:ea typeface="Osaka" charset="0"/>
                <a:cs typeface="Osaka" charset="0"/>
              </a:rPr>
              <a:t>?</a:t>
            </a:r>
          </a:p>
        </p:txBody>
      </p:sp>
      <p:sp>
        <p:nvSpPr>
          <p:cNvPr id="17" name="Title 1"/>
          <p:cNvSpPr txBox="1">
            <a:spLocks/>
          </p:cNvSpPr>
          <p:nvPr/>
        </p:nvSpPr>
        <p:spPr bwMode="auto">
          <a:xfrm>
            <a:off x="4932363" y="3141663"/>
            <a:ext cx="4103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r>
              <a:rPr lang="zh-CN" altLang="en-US" sz="4000" b="1" dirty="0" smtClean="0">
                <a:solidFill>
                  <a:srgbClr val="000000"/>
                </a:solidFill>
                <a:ea typeface="Osaka" charset="0"/>
                <a:cs typeface="Osaka" charset="0"/>
              </a:rPr>
              <a:t>步行</a:t>
            </a:r>
            <a:r>
              <a:rPr lang="en-US" sz="4000" b="1" dirty="0" smtClean="0">
                <a:solidFill>
                  <a:srgbClr val="000000"/>
                </a:solidFill>
                <a:ea typeface="Osaka" charset="0"/>
                <a:cs typeface="Osaka" charset="0"/>
              </a:rPr>
              <a:t>?</a:t>
            </a: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sz="4000" b="1" dirty="0" smtClean="0">
                <a:solidFill>
                  <a:srgbClr val="000000"/>
                </a:solidFill>
                <a:ea typeface="Osaka" charset="0"/>
                <a:cs typeface="Osaka" charset="0"/>
              </a:rPr>
              <a:t>这取决于我们要去的地方</a:t>
            </a:r>
            <a:r>
              <a:rPr lang="en-US" sz="4000" b="1" dirty="0" smtClean="0">
                <a:solidFill>
                  <a:srgbClr val="000000"/>
                </a:solidFill>
                <a:ea typeface="Osaka" charset="0"/>
                <a:cs typeface="Osaka" charset="0"/>
              </a:rPr>
              <a:t>!</a:t>
            </a:r>
          </a:p>
        </p:txBody>
      </p:sp>
    </p:spTree>
    <p:extLst>
      <p:ext uri="{BB962C8B-B14F-4D97-AF65-F5344CB8AC3E}">
        <p14:creationId xmlns:p14="http://schemas.microsoft.com/office/powerpoint/2010/main" val="262743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6" grpId="0"/>
      <p:bldP spid="1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6322" name="Rectangle 16"/>
          <p:cNvSpPr>
            <a:spLocks noChangeArrowheads="1"/>
          </p:cNvSpPr>
          <p:nvPr/>
        </p:nvSpPr>
        <p:spPr bwMode="auto">
          <a:xfrm>
            <a:off x="0" y="3860800"/>
            <a:ext cx="9144000" cy="2160588"/>
          </a:xfrm>
          <a:prstGeom prst="rect">
            <a:avLst/>
          </a:prstGeom>
          <a:solidFill>
            <a:srgbClr val="000090"/>
          </a:solidFill>
          <a:ln w="9525">
            <a:solidFill>
              <a:schemeClr val="tx1"/>
            </a:solidFill>
            <a:round/>
            <a:headEnd/>
            <a:tailEnd/>
          </a:ln>
        </p:spPr>
        <p:txBody>
          <a:bodyPr/>
          <a:lstStyle/>
          <a:p>
            <a:pPr eaLnBrk="0" hangingPunct="0"/>
            <a:endParaRPr lang="en-US" smtClean="0">
              <a:ea typeface="ＭＳ Ｐゴシック" charset="0"/>
              <a:cs typeface="ＭＳ Ｐゴシック" charset="0"/>
            </a:endParaRPr>
          </a:p>
        </p:txBody>
      </p:sp>
      <p:sp>
        <p:nvSpPr>
          <p:cNvPr id="56323" name="Title 1"/>
          <p:cNvSpPr>
            <a:spLocks noGrp="1"/>
          </p:cNvSpPr>
          <p:nvPr>
            <p:ph type="title"/>
          </p:nvPr>
        </p:nvSpPr>
        <p:spPr>
          <a:xfrm>
            <a:off x="0" y="-26988"/>
            <a:ext cx="9144000" cy="1143001"/>
          </a:xfrm>
          <a:solidFill>
            <a:schemeClr val="tx1"/>
          </a:solidFill>
        </p:spPr>
        <p:txBody>
          <a:bodyPr/>
          <a:lstStyle/>
          <a:p>
            <a:r>
              <a:rPr lang="en-US" sz="4000" b="1" dirty="0" smtClean="0">
                <a:solidFill>
                  <a:schemeClr val="bg1"/>
                </a:solidFill>
                <a:latin typeface="Arial" charset="0"/>
                <a:ea typeface="Osaka" charset="0"/>
                <a:cs typeface="Osaka" charset="0"/>
              </a:rPr>
              <a:t>“</a:t>
            </a:r>
            <a:r>
              <a:rPr lang="zh-CN" altLang="en-US" sz="4000" b="1" dirty="0" smtClean="0">
                <a:solidFill>
                  <a:schemeClr val="bg1"/>
                </a:solidFill>
                <a:latin typeface="Arial" charset="0"/>
                <a:ea typeface="Osaka" charset="0"/>
                <a:cs typeface="Osaka" charset="0"/>
              </a:rPr>
              <a:t>我们将给出一个说明性的说教</a:t>
            </a:r>
            <a:r>
              <a:rPr lang="en-US" sz="4000" b="1" dirty="0" smtClean="0">
                <a:solidFill>
                  <a:schemeClr val="bg1"/>
                </a:solidFill>
                <a:latin typeface="Arial" charset="0"/>
                <a:ea typeface="Osaka" charset="0"/>
                <a:cs typeface="Osaka" charset="0"/>
              </a:rPr>
              <a:t>"</a:t>
            </a:r>
            <a:endParaRPr lang="en-US" sz="4000" b="1" dirty="0">
              <a:solidFill>
                <a:schemeClr val="bg1"/>
              </a:solidFill>
              <a:latin typeface="Arial" charset="0"/>
              <a:ea typeface="Osaka" charset="0"/>
              <a:cs typeface="Osaka" charset="0"/>
            </a:endParaRPr>
          </a:p>
        </p:txBody>
      </p:sp>
      <p:sp>
        <p:nvSpPr>
          <p:cNvPr id="3" name="Title 1"/>
          <p:cNvSpPr txBox="1">
            <a:spLocks/>
          </p:cNvSpPr>
          <p:nvPr/>
        </p:nvSpPr>
        <p:spPr bwMode="auto">
          <a:xfrm>
            <a:off x="-1588" y="1135063"/>
            <a:ext cx="914400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sz="4000" b="1" i="1" dirty="0" smtClean="0">
                <a:solidFill>
                  <a:srgbClr val="000000"/>
                </a:solidFill>
                <a:ea typeface="Osaka" charset="0"/>
                <a:cs typeface="Osaka" charset="0"/>
              </a:rPr>
              <a:t>但它是什么</a:t>
            </a:r>
            <a:r>
              <a:rPr lang="en-US" sz="4000" b="1" i="1" dirty="0" smtClean="0">
                <a:solidFill>
                  <a:srgbClr val="000000"/>
                </a:solidFill>
                <a:ea typeface="Osaka" charset="0"/>
                <a:cs typeface="Osaka" charset="0"/>
              </a:rPr>
              <a:t>?</a:t>
            </a:r>
          </a:p>
        </p:txBody>
      </p:sp>
      <p:sp>
        <p:nvSpPr>
          <p:cNvPr id="4" name="Title 1"/>
          <p:cNvSpPr txBox="1">
            <a:spLocks/>
          </p:cNvSpPr>
          <p:nvPr/>
        </p:nvSpPr>
        <p:spPr bwMode="auto">
          <a:xfrm>
            <a:off x="0" y="1844675"/>
            <a:ext cx="457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sz="4000" b="1" dirty="0" smtClean="0">
                <a:solidFill>
                  <a:srgbClr val="000000"/>
                </a:solidFill>
                <a:ea typeface="Osaka" charset="0"/>
                <a:cs typeface="Osaka" charset="0"/>
              </a:rPr>
              <a:t>一个圣经注释</a:t>
            </a:r>
            <a:r>
              <a:rPr lang="en-US" sz="4000" b="1" dirty="0" smtClean="0">
                <a:solidFill>
                  <a:srgbClr val="000000"/>
                </a:solidFill>
                <a:ea typeface="Osaka" charset="0"/>
                <a:cs typeface="Osaka" charset="0"/>
              </a:rPr>
              <a:t>?</a:t>
            </a:r>
          </a:p>
        </p:txBody>
      </p:sp>
      <p:sp>
        <p:nvSpPr>
          <p:cNvPr id="5" name="Title 1"/>
          <p:cNvSpPr txBox="1">
            <a:spLocks/>
          </p:cNvSpPr>
          <p:nvPr/>
        </p:nvSpPr>
        <p:spPr bwMode="auto">
          <a:xfrm>
            <a:off x="4572000" y="1844675"/>
            <a:ext cx="457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sz="4000" b="1" dirty="0" smtClean="0">
                <a:solidFill>
                  <a:srgbClr val="000000"/>
                </a:solidFill>
                <a:ea typeface="Osaka" charset="0"/>
                <a:cs typeface="Osaka" charset="0"/>
              </a:rPr>
              <a:t>娱乐</a:t>
            </a:r>
            <a:r>
              <a:rPr lang="en-US" sz="4000" b="1" dirty="0" smtClean="0">
                <a:solidFill>
                  <a:srgbClr val="000000"/>
                </a:solidFill>
                <a:ea typeface="Osaka" charset="0"/>
                <a:cs typeface="Osaka" charset="0"/>
              </a:rPr>
              <a:t>?</a:t>
            </a:r>
          </a:p>
        </p:txBody>
      </p:sp>
      <p:sp>
        <p:nvSpPr>
          <p:cNvPr id="6" name="Title 1"/>
          <p:cNvSpPr txBox="1">
            <a:spLocks/>
          </p:cNvSpPr>
          <p:nvPr/>
        </p:nvSpPr>
        <p:spPr bwMode="auto">
          <a:xfrm>
            <a:off x="0" y="2636838"/>
            <a:ext cx="457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sz="4000" b="1" dirty="0" smtClean="0">
                <a:solidFill>
                  <a:srgbClr val="000000"/>
                </a:solidFill>
                <a:ea typeface="Osaka" charset="0"/>
                <a:cs typeface="Osaka" charset="0"/>
              </a:rPr>
              <a:t>一个圣经的教训</a:t>
            </a:r>
            <a:r>
              <a:rPr lang="en-US" sz="4000" b="1" dirty="0" smtClean="0">
                <a:solidFill>
                  <a:srgbClr val="000000"/>
                </a:solidFill>
                <a:ea typeface="Osaka" charset="0"/>
                <a:cs typeface="Osaka" charset="0"/>
              </a:rPr>
              <a:t>?</a:t>
            </a:r>
          </a:p>
        </p:txBody>
      </p:sp>
      <p:sp>
        <p:nvSpPr>
          <p:cNvPr id="7" name="Title 1"/>
          <p:cNvSpPr txBox="1">
            <a:spLocks/>
          </p:cNvSpPr>
          <p:nvPr/>
        </p:nvSpPr>
        <p:spPr bwMode="auto">
          <a:xfrm>
            <a:off x="4572000" y="2636838"/>
            <a:ext cx="457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sz="4000" b="1" dirty="0" smtClean="0">
                <a:solidFill>
                  <a:srgbClr val="000000"/>
                </a:solidFill>
                <a:ea typeface="Osaka" charset="0"/>
                <a:cs typeface="Osaka" charset="0"/>
              </a:rPr>
              <a:t>激情</a:t>
            </a:r>
            <a:r>
              <a:rPr lang="en-US" sz="4000" b="1" dirty="0" smtClean="0">
                <a:solidFill>
                  <a:srgbClr val="000000"/>
                </a:solidFill>
                <a:ea typeface="Osaka" charset="0"/>
                <a:cs typeface="Osaka" charset="0"/>
              </a:rPr>
              <a:t>?</a:t>
            </a: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r>
              <a:rPr lang="zh-CN" altLang="en-US" sz="4000" b="1" dirty="0" smtClean="0">
                <a:solidFill>
                  <a:srgbClr val="000000"/>
                </a:solidFill>
                <a:ea typeface="Osaka" charset="0"/>
                <a:cs typeface="Osaka" charset="0"/>
              </a:rPr>
              <a:t>我们需要一个共同的定义</a:t>
            </a:r>
            <a:r>
              <a:rPr lang="en-US" sz="4000" b="1" dirty="0" smtClean="0">
                <a:solidFill>
                  <a:srgbClr val="000000"/>
                </a:solidFill>
                <a:ea typeface="Osaka" charset="0"/>
                <a:cs typeface="Osaka" charset="0"/>
              </a:rPr>
              <a:t>.</a:t>
            </a:r>
          </a:p>
        </p:txBody>
      </p:sp>
      <p:pic>
        <p:nvPicPr>
          <p:cNvPr id="56330"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950" y="3981450"/>
            <a:ext cx="21621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9788" y="3981450"/>
            <a:ext cx="21288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90775" y="3981450"/>
            <a:ext cx="21383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Picture 1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9275" y="3981450"/>
            <a:ext cx="213677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96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p:cNvSpPr>
          <p:nvPr/>
        </p:nvSpPr>
        <p:spPr bwMode="auto">
          <a:xfrm>
            <a:off x="228600" y="1143000"/>
            <a:ext cx="2832100" cy="6604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250"/>
              </a:spcBef>
              <a:defRPr/>
            </a:pPr>
            <a:r>
              <a:rPr lang="zh-CN" altLang="en-US" sz="4800" dirty="0">
                <a:solidFill>
                  <a:srgbClr val="FFFFFF"/>
                </a:solidFill>
                <a:latin typeface="Arial Bold" charset="0"/>
                <a:ea typeface="ヒラギノ角ゴ ProN W6" charset="0"/>
                <a:cs typeface="ヒラギノ角ゴ ProN W6" charset="0"/>
                <a:sym typeface="Arial Bold" charset="0"/>
              </a:rPr>
              <a:t>定义</a:t>
            </a:r>
          </a:p>
        </p:txBody>
      </p:sp>
      <p:sp>
        <p:nvSpPr>
          <p:cNvPr id="8195" name="Rectangle 3"/>
          <p:cNvSpPr>
            <a:spLocks/>
          </p:cNvSpPr>
          <p:nvPr/>
        </p:nvSpPr>
        <p:spPr bwMode="auto">
          <a:xfrm>
            <a:off x="3276600" y="1052513"/>
            <a:ext cx="2908300" cy="4897437"/>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2250"/>
              </a:spcBef>
              <a:defRPr/>
            </a:pPr>
            <a:r>
              <a:rPr lang="en-US" altLang="zh-CN" sz="4400" dirty="0">
                <a:latin typeface="Arial Bold" charset="0"/>
                <a:ea typeface="ヒラギノ角ゴ ProN W6" charset="0"/>
                <a:cs typeface="ヒラギノ角ゴ ProN W6" charset="0"/>
                <a:sym typeface="Arial Bold" charset="0"/>
              </a:rPr>
              <a:t>"</a:t>
            </a:r>
            <a:r>
              <a:rPr lang="zh-CN" altLang="en-US" sz="4400" dirty="0">
                <a:latin typeface="Arial Bold" charset="0"/>
                <a:ea typeface="ヒラギノ角ゴ ProN W6" charset="0"/>
                <a:cs typeface="ヒラギノ角ゴ ProN W6" charset="0"/>
                <a:sym typeface="Arial Bold" charset="0"/>
              </a:rPr>
              <a:t>释经讲道是对</a:t>
            </a:r>
            <a:r>
              <a:rPr lang="zh-CN" altLang="en-US" sz="4400" dirty="0">
                <a:solidFill>
                  <a:srgbClr val="FF0000"/>
                </a:solidFill>
                <a:latin typeface="Arial Bold" charset="0"/>
                <a:ea typeface="ヒラギノ角ゴ ProN W6" charset="0"/>
                <a:cs typeface="ヒラギノ角ゴ ProN W6" charset="0"/>
                <a:sym typeface="Arial Bold" charset="0"/>
              </a:rPr>
              <a:t>一段经文的解释从而引导会众正确和实际</a:t>
            </a:r>
            <a:r>
              <a:rPr lang="zh-CN" altLang="en-US" sz="4400" dirty="0">
                <a:latin typeface="Arial Bold" charset="0"/>
                <a:ea typeface="ヒラギノ角ゴ ProN W6" charset="0"/>
                <a:cs typeface="ヒラギノ角ゴ ProN W6" charset="0"/>
                <a:sym typeface="Arial Bold" charset="0"/>
              </a:rPr>
              <a:t>应用这段经文</a:t>
            </a:r>
            <a:r>
              <a:rPr lang="en-US" altLang="zh-CN" sz="4400" dirty="0">
                <a:latin typeface="Arial Bold" charset="0"/>
                <a:ea typeface="ヒラギノ角ゴ ProN W6" charset="0"/>
                <a:cs typeface="ヒラギノ角ゴ ProN W6" charset="0"/>
                <a:sym typeface="Arial Bold" charset="0"/>
              </a:rPr>
              <a:t>."</a:t>
            </a:r>
            <a:endParaRPr lang="zh-CN" altLang="en-US" sz="4400" dirty="0">
              <a:latin typeface="Arial Bold" charset="0"/>
              <a:ea typeface="ヒラギノ角ゴ ProN W6" charset="0"/>
              <a:cs typeface="ヒラギノ角ゴ ProN W6" charset="0"/>
              <a:sym typeface="Arial Bold" charset="0"/>
            </a:endParaRPr>
          </a:p>
        </p:txBody>
      </p:sp>
      <p:sp>
        <p:nvSpPr>
          <p:cNvPr id="8196" name="Rectangle 4"/>
          <p:cNvSpPr>
            <a:spLocks noGrp="1" noChangeArrowheads="1"/>
          </p:cNvSpPr>
          <p:nvPr>
            <p:ph type="title"/>
          </p:nvPr>
        </p:nvSpPr>
        <p:spPr>
          <a:xfrm>
            <a:off x="0" y="0"/>
            <a:ext cx="8458200" cy="685800"/>
          </a:xfrm>
        </p:spPr>
        <p:txBody>
          <a:bodyPr rIns="132080"/>
          <a:lstStyle/>
          <a:p>
            <a:pPr indent="0" eaLnBrk="1" hangingPunct="1">
              <a:defRPr/>
            </a:pPr>
            <a:r>
              <a:rPr lang="zh-CN" altLang="en-US" sz="4000" dirty="0" smtClean="0">
                <a:solidFill>
                  <a:srgbClr val="FFFFFF"/>
                </a:solidFill>
              </a:rPr>
              <a:t>什么样的讲道符合释经性质</a:t>
            </a:r>
            <a:r>
              <a:rPr lang="en-US" altLang="zh-CN" sz="4000" dirty="0" smtClean="0">
                <a:solidFill>
                  <a:srgbClr val="FFFFFF"/>
                </a:solidFill>
              </a:rPr>
              <a:t>?</a:t>
            </a:r>
          </a:p>
        </p:txBody>
      </p:sp>
      <p:sp>
        <p:nvSpPr>
          <p:cNvPr id="41989" name="Rectangle 5"/>
          <p:cNvSpPr>
            <a:spLocks/>
          </p:cNvSpPr>
          <p:nvPr/>
        </p:nvSpPr>
        <p:spPr bwMode="auto">
          <a:xfrm>
            <a:off x="6172200" y="5791200"/>
            <a:ext cx="2679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altLang="zh-CN">
                <a:solidFill>
                  <a:srgbClr val="FFFFFF"/>
                </a:solidFill>
                <a:cs typeface="Arial" charset="0"/>
              </a:rPr>
              <a:t>Walter Liefeld, </a:t>
            </a:r>
            <a:br>
              <a:rPr lang="en-US" altLang="zh-CN">
                <a:solidFill>
                  <a:srgbClr val="FFFFFF"/>
                </a:solidFill>
                <a:cs typeface="Arial" charset="0"/>
              </a:rPr>
            </a:br>
            <a:r>
              <a:rPr lang="en-US" altLang="zh-CN">
                <a:solidFill>
                  <a:srgbClr val="FFFFFF"/>
                </a:solidFill>
                <a:latin typeface="Arial Italic" charset="0"/>
                <a:cs typeface="Arial Italic" charset="0"/>
                <a:sym typeface="Arial Italic" charset="0"/>
              </a:rPr>
              <a:t>NT Exposition</a:t>
            </a:r>
            <a:r>
              <a:rPr lang="en-US" altLang="zh-CN">
                <a:solidFill>
                  <a:srgbClr val="FFFFFF"/>
                </a:solidFill>
                <a:cs typeface="Arial" charset="0"/>
              </a:rPr>
              <a:t>, 6</a:t>
            </a:r>
          </a:p>
        </p:txBody>
      </p:sp>
      <p:sp>
        <p:nvSpPr>
          <p:cNvPr id="8198" name="Rectangle 6"/>
          <p:cNvSpPr>
            <a:spLocks/>
          </p:cNvSpPr>
          <p:nvPr/>
        </p:nvSpPr>
        <p:spPr bwMode="auto">
          <a:xfrm>
            <a:off x="8594725" y="39688"/>
            <a:ext cx="323850" cy="4445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1</a:t>
            </a:r>
          </a:p>
        </p:txBody>
      </p:sp>
    </p:spTree>
    <p:extLst>
      <p:ext uri="{BB962C8B-B14F-4D97-AF65-F5344CB8AC3E}">
        <p14:creationId xmlns:p14="http://schemas.microsoft.com/office/powerpoint/2010/main" val="248738665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36028" presetClass="entr" presetSubtype="810340426" fill="hold" grpId="0" nodeType="clickEffect">
                                  <p:stCondLst>
                                    <p:cond delay="0"/>
                                  </p:stCondLst>
                                  <p:childTnLst>
                                    <p:set>
                                      <p:cBhvr>
                                        <p:cTn id="6" dur="1" fill="hold">
                                          <p:stCondLst>
                                            <p:cond delay="499"/>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36028" presetClass="entr" presetSubtype="810340426" fill="hold" grpId="0" nodeType="clickEffect">
                                  <p:stCondLst>
                                    <p:cond delay="0"/>
                                  </p:stCondLst>
                                  <p:childTnLst>
                                    <p:set>
                                      <p:cBhvr>
                                        <p:cTn id="10" dur="1" fill="hold">
                                          <p:stCondLst>
                                            <p:cond delay="499"/>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Rectangle 2"/>
          <p:cNvSpPr>
            <a:spLocks/>
          </p:cNvSpPr>
          <p:nvPr/>
        </p:nvSpPr>
        <p:spPr bwMode="auto">
          <a:xfrm>
            <a:off x="0" y="1106488"/>
            <a:ext cx="9156700" cy="57404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2250"/>
              </a:spcBef>
              <a:defRPr/>
            </a:pPr>
            <a:r>
              <a:rPr lang="en-US" altLang="zh-CN" sz="4400" dirty="0">
                <a:latin typeface="Arial Bold" charset="0"/>
                <a:ea typeface="ヒラギノ角ゴ ProN W6" charset="0"/>
                <a:cs typeface="ヒラギノ角ゴ ProN W6" charset="0"/>
                <a:sym typeface="Arial Bold" charset="0"/>
              </a:rPr>
              <a:t>“</a:t>
            </a:r>
            <a:r>
              <a:rPr lang="zh-CN" altLang="en-US" sz="4400" dirty="0">
                <a:latin typeface="Arial Bold" charset="0"/>
                <a:ea typeface="ヒラギノ角ゴ ProN W6" charset="0"/>
                <a:cs typeface="ヒラギノ角ゴ ProN W6" charset="0"/>
                <a:sym typeface="Arial Bold" charset="0"/>
              </a:rPr>
              <a:t>释经讲道就是宣告 </a:t>
            </a:r>
            <a:r>
              <a:rPr lang="en-US" altLang="zh-CN" sz="4400" dirty="0">
                <a:latin typeface="Arial Bold" charset="0"/>
                <a:ea typeface="ヒラギノ角ゴ ProN W6" charset="0"/>
                <a:cs typeface="ヒラギノ角ゴ ProN W6" charset="0"/>
                <a:sym typeface="Arial Bold" charset="0"/>
              </a:rPr>
              <a:t>(</a:t>
            </a:r>
            <a:r>
              <a:rPr lang="zh-CN" altLang="en-US" sz="4400" dirty="0">
                <a:latin typeface="Arial Bold" charset="0"/>
                <a:ea typeface="ヒラギノ角ゴ ProN W6" charset="0"/>
                <a:cs typeface="ヒラギノ角ゴ ProN W6" charset="0"/>
                <a:sym typeface="Arial Bold" charset="0"/>
              </a:rPr>
              <a:t>或 传播</a:t>
            </a:r>
            <a:r>
              <a:rPr lang="en-US" altLang="zh-CN" sz="4400" dirty="0">
                <a:latin typeface="Arial Bold" charset="0"/>
                <a:ea typeface="ヒラギノ角ゴ ProN W6" charset="0"/>
                <a:cs typeface="ヒラギノ角ゴ ProN W6" charset="0"/>
                <a:sym typeface="Arial Bold" charset="0"/>
              </a:rPr>
              <a:t>) </a:t>
            </a:r>
            <a:r>
              <a:rPr lang="zh-CN" altLang="en-US" sz="4400" dirty="0">
                <a:latin typeface="Arial Bold" charset="0"/>
                <a:ea typeface="ヒラギノ角ゴ ProN W6" charset="0"/>
                <a:cs typeface="ヒラギノ角ゴ ProN W6" charset="0"/>
                <a:sym typeface="Arial Bold" charset="0"/>
              </a:rPr>
              <a:t>圣经的概念，</a:t>
            </a:r>
            <a:r>
              <a:rPr lang="en-US" altLang="zh-CN" sz="4400" dirty="0">
                <a:latin typeface="Arial Bold" charset="0"/>
                <a:ea typeface="ヒラギノ角ゴ ProN W6" charset="0"/>
                <a:cs typeface="ヒラギノ角ゴ ProN W6" charset="0"/>
                <a:sym typeface="Arial Bold" charset="0"/>
              </a:rPr>
              <a:t>, </a:t>
            </a:r>
            <a:r>
              <a:rPr lang="zh-CN" altLang="en-US" sz="4400" dirty="0">
                <a:latin typeface="Arial Bold" charset="0"/>
                <a:ea typeface="ヒラギノ角ゴ ProN W6" charset="0"/>
                <a:cs typeface="ヒラギノ角ゴ ProN W6" charset="0"/>
                <a:sym typeface="Arial Bold" charset="0"/>
              </a:rPr>
              <a:t>这概念是透过历史、文法、文体的研读该段经文的处境，圣灵首先在讲者的身上工作，之后通过他应用在会众的经验当中。</a:t>
            </a:r>
            <a:r>
              <a:rPr lang="en-US" altLang="zh-CN" sz="4400" dirty="0">
                <a:latin typeface="Arial Bold" charset="0"/>
                <a:ea typeface="ヒラギノ角ゴ ProN W6" charset="0"/>
                <a:cs typeface="ヒラギノ角ゴ ProN W6" charset="0"/>
                <a:sym typeface="Arial Bold" charset="0"/>
              </a:rPr>
              <a:t>" </a:t>
            </a:r>
            <a:br>
              <a:rPr lang="en-US" altLang="zh-CN" sz="4400" dirty="0">
                <a:latin typeface="Arial Bold" charset="0"/>
                <a:ea typeface="ヒラギノ角ゴ ProN W6" charset="0"/>
                <a:cs typeface="ヒラギノ角ゴ ProN W6" charset="0"/>
                <a:sym typeface="Arial Bold" charset="0"/>
              </a:rPr>
            </a:br>
            <a:r>
              <a:rPr lang="en-US" altLang="zh-CN" sz="4400" dirty="0">
                <a:latin typeface="Arial Bold" charset="0"/>
                <a:ea typeface="ヒラギノ角ゴ ProN W6" charset="0"/>
                <a:cs typeface="ヒラギノ角ゴ ProN W6" charset="0"/>
                <a:sym typeface="Arial Bold" charset="0"/>
              </a:rPr>
              <a:t/>
            </a:r>
            <a:br>
              <a:rPr lang="en-US" altLang="zh-CN" sz="4400" dirty="0">
                <a:latin typeface="Arial Bold" charset="0"/>
                <a:ea typeface="ヒラギノ角ゴ ProN W6" charset="0"/>
                <a:cs typeface="ヒラギノ角ゴ ProN W6" charset="0"/>
                <a:sym typeface="Arial Bold" charset="0"/>
              </a:rPr>
            </a:br>
            <a:r>
              <a:rPr lang="en-US" altLang="zh-CN" sz="3200" dirty="0">
                <a:latin typeface="Arial Bold" charset="0"/>
                <a:ea typeface="ヒラギノ角ゴ ProN W6" charset="0"/>
                <a:cs typeface="ヒラギノ角ゴ ProN W6" charset="0"/>
                <a:sym typeface="Arial Bold" charset="0"/>
              </a:rPr>
              <a:t>(</a:t>
            </a:r>
            <a:r>
              <a:rPr lang="zh-CN" altLang="en-US" sz="3200" dirty="0">
                <a:latin typeface="Arial Bold" charset="0"/>
                <a:ea typeface="ヒラギノ角ゴ ProN W6" charset="0"/>
                <a:cs typeface="ヒラギノ角ゴ ProN W6" charset="0"/>
                <a:sym typeface="Arial Bold" charset="0"/>
              </a:rPr>
              <a:t>参考：</a:t>
            </a:r>
            <a:r>
              <a:rPr lang="en-US" altLang="zh-CN" sz="3200" dirty="0">
                <a:latin typeface="Arial Bold" charset="0"/>
                <a:ea typeface="ヒラギノ角ゴ ProN W6" charset="0"/>
                <a:cs typeface="ヒラギノ角ゴ ProN W6" charset="0"/>
                <a:sym typeface="Arial Bold" charset="0"/>
              </a:rPr>
              <a:t>Robinson, 20, </a:t>
            </a:r>
            <a:r>
              <a:rPr lang="zh-CN" altLang="en-US" sz="3200" dirty="0">
                <a:latin typeface="Arial Bold" charset="0"/>
                <a:ea typeface="ヒラギノ角ゴ ProN W6" charset="0"/>
                <a:cs typeface="ヒラギノ角ゴ ProN W6" charset="0"/>
                <a:sym typeface="Arial Bold" charset="0"/>
              </a:rPr>
              <a:t>在讲道研讨会中的整理</a:t>
            </a:r>
            <a:r>
              <a:rPr lang="en-US" altLang="zh-CN" sz="3200" dirty="0">
                <a:latin typeface="Arial Bold" charset="0"/>
                <a:ea typeface="ヒラギノ角ゴ ProN W6" charset="0"/>
                <a:cs typeface="ヒラギノ角ゴ ProN W6" charset="0"/>
                <a:sym typeface="Arial Bold" charset="0"/>
              </a:rPr>
              <a:t>)</a:t>
            </a:r>
          </a:p>
        </p:txBody>
      </p:sp>
      <p:sp>
        <p:nvSpPr>
          <p:cNvPr id="9219" name="Rectangle 3"/>
          <p:cNvSpPr>
            <a:spLocks noGrp="1" noChangeArrowheads="1"/>
          </p:cNvSpPr>
          <p:nvPr>
            <p:ph type="title"/>
          </p:nvPr>
        </p:nvSpPr>
        <p:spPr>
          <a:xfrm>
            <a:off x="0" y="0"/>
            <a:ext cx="9144000" cy="1143000"/>
          </a:xfrm>
        </p:spPr>
        <p:txBody>
          <a:bodyPr rIns="132080"/>
          <a:lstStyle/>
          <a:p>
            <a:pPr indent="0" eaLnBrk="1" hangingPunct="1">
              <a:defRPr/>
            </a:pPr>
            <a:r>
              <a:rPr lang="zh-CN" altLang="en-US" sz="4800" smtClean="0">
                <a:latin typeface="Arial Bold" charset="0"/>
                <a:ea typeface="ヒラギノ角ゴ ProN W6" charset="0"/>
                <a:cs typeface="ヒラギノ角ゴ ProN W6" charset="0"/>
                <a:sym typeface="Arial Bold" charset="0"/>
              </a:rPr>
              <a:t>更详细的定义</a:t>
            </a:r>
            <a:r>
              <a:rPr lang="en-US" altLang="zh-CN" sz="4800" smtClean="0">
                <a:latin typeface="Arial Bold" charset="0"/>
                <a:ea typeface="ヒラギノ角ゴ ProN W6" charset="0"/>
                <a:cs typeface="ヒラギノ角ゴ ProN W6" charset="0"/>
                <a:sym typeface="Arial Bold" charset="0"/>
              </a:rPr>
              <a:t>…</a:t>
            </a:r>
          </a:p>
        </p:txBody>
      </p:sp>
      <p:sp>
        <p:nvSpPr>
          <p:cNvPr id="9220" name="Rectangle 4"/>
          <p:cNvSpPr>
            <a:spLocks/>
          </p:cNvSpPr>
          <p:nvPr/>
        </p:nvSpPr>
        <p:spPr bwMode="auto">
          <a:xfrm>
            <a:off x="8594725" y="39688"/>
            <a:ext cx="250825" cy="3651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latin typeface="Arial Bold" charset="0"/>
                <a:ea typeface="宋体" charset="0"/>
                <a:cs typeface="Arial Bold" charset="0"/>
                <a:sym typeface="Arial Bold" charset="0"/>
              </a:rPr>
              <a:t>1</a:t>
            </a:r>
          </a:p>
        </p:txBody>
      </p:sp>
    </p:spTree>
    <p:extLst>
      <p:ext uri="{BB962C8B-B14F-4D97-AF65-F5344CB8AC3E}">
        <p14:creationId xmlns:p14="http://schemas.microsoft.com/office/powerpoint/2010/main" val="3058517654"/>
      </p:ext>
    </p:extLst>
  </p:cSld>
  <p:clrMapOvr>
    <a:masterClrMapping/>
  </p:clrMapOvr>
  <p:transition xmlns:p14="http://schemas.microsoft.com/office/powerpoint/2010/mai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2" name="Rectangle 2"/>
          <p:cNvSpPr>
            <a:spLocks/>
          </p:cNvSpPr>
          <p:nvPr/>
        </p:nvSpPr>
        <p:spPr bwMode="auto">
          <a:xfrm>
            <a:off x="1346200" y="2463800"/>
            <a:ext cx="6451600" cy="7239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2500"/>
              </a:spcBef>
              <a:defRPr/>
            </a:pPr>
            <a:r>
              <a:rPr lang="zh-CN" altLang="en-US" sz="4400" dirty="0">
                <a:solidFill>
                  <a:srgbClr val="00FFFF"/>
                </a:solidFill>
                <a:latin typeface="Arial Bold" charset="0"/>
                <a:ea typeface="ヒラギノ角ゴ ProN W6" charset="0"/>
                <a:cs typeface="ヒラギノ角ゴ ProN W6" charset="0"/>
                <a:sym typeface="Arial Bold" charset="0"/>
              </a:rPr>
              <a:t>集中解释</a:t>
            </a:r>
            <a:r>
              <a:rPr lang="zh-CN" altLang="en-US" sz="4400" u="sng" dirty="0">
                <a:solidFill>
                  <a:srgbClr val="00FFFF"/>
                </a:solidFill>
                <a:latin typeface="Arial Bold" charset="0"/>
                <a:ea typeface="ヒラギノ角ゴ ProN W6" charset="0"/>
                <a:cs typeface="ヒラギノ角ゴ ProN W6" charset="0"/>
                <a:sym typeface="Arial Bold" charset="0"/>
              </a:rPr>
              <a:t>一段主要</a:t>
            </a:r>
            <a:r>
              <a:rPr lang="zh-CN" altLang="en-US" sz="4400" dirty="0">
                <a:solidFill>
                  <a:srgbClr val="00FFFF"/>
                </a:solidFill>
                <a:latin typeface="Arial Bold" charset="0"/>
                <a:ea typeface="宋体" charset="0"/>
                <a:cs typeface="宋体" charset="0"/>
                <a:sym typeface="Arial Bold" charset="0"/>
              </a:rPr>
              <a:t>经文</a:t>
            </a:r>
          </a:p>
        </p:txBody>
      </p:sp>
      <p:sp>
        <p:nvSpPr>
          <p:cNvPr id="10243" name="Rectangle 3"/>
          <p:cNvSpPr>
            <a:spLocks/>
          </p:cNvSpPr>
          <p:nvPr/>
        </p:nvSpPr>
        <p:spPr bwMode="auto">
          <a:xfrm>
            <a:off x="4470400" y="6075363"/>
            <a:ext cx="4521200" cy="558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spcBef>
                <a:spcPts val="1850"/>
              </a:spcBef>
              <a:defRPr/>
            </a:pPr>
            <a:r>
              <a:rPr lang="zh-CN" altLang="en-US" sz="3200">
                <a:solidFill>
                  <a:srgbClr val="FFFFFF"/>
                </a:solidFill>
                <a:latin typeface="Arial Bold" charset="0"/>
                <a:ea typeface="ヒラギノ角ゴ ProN W6" charset="0"/>
                <a:cs typeface="ヒラギノ角ゴ ProN W6" charset="0"/>
                <a:sym typeface="Arial Bold" charset="0"/>
              </a:rPr>
              <a:t>（参考：</a:t>
            </a:r>
            <a:r>
              <a:rPr lang="en-US" altLang="zh-CN" sz="3200">
                <a:solidFill>
                  <a:srgbClr val="FFFFFF"/>
                </a:solidFill>
                <a:latin typeface="Arial Bold" charset="0"/>
                <a:ea typeface="ヒラギノ角ゴ ProN W6" charset="0"/>
                <a:cs typeface="ヒラギノ角ゴ ProN W6" charset="0"/>
                <a:sym typeface="Arial Bold" charset="0"/>
              </a:rPr>
              <a:t>Liefeld, 6-7</a:t>
            </a:r>
            <a:r>
              <a:rPr lang="zh-CN" altLang="en-US" sz="3200">
                <a:solidFill>
                  <a:srgbClr val="FFFFFF"/>
                </a:solidFill>
                <a:latin typeface="Arial Bold" charset="0"/>
                <a:ea typeface="ヒラギノ角ゴ ProN W6" charset="0"/>
                <a:cs typeface="ヒラギノ角ゴ ProN W6" charset="0"/>
                <a:sym typeface="Arial Bold" charset="0"/>
              </a:rPr>
              <a:t>）</a:t>
            </a:r>
          </a:p>
        </p:txBody>
      </p:sp>
      <p:sp>
        <p:nvSpPr>
          <p:cNvPr id="10244" name="Rectangle 4"/>
          <p:cNvSpPr>
            <a:spLocks noGrp="1" noChangeArrowheads="1"/>
          </p:cNvSpPr>
          <p:nvPr>
            <p:ph type="title"/>
          </p:nvPr>
        </p:nvSpPr>
        <p:spPr>
          <a:xfrm>
            <a:off x="762000" y="0"/>
            <a:ext cx="7772400" cy="1600200"/>
          </a:xfrm>
          <a:effectLst>
            <a:outerShdw blurRad="63500" dist="38099" dir="2700000" algn="ctr" rotWithShape="0">
              <a:schemeClr val="bg2">
                <a:alpha val="74997"/>
              </a:schemeClr>
            </a:outerShdw>
          </a:effectLst>
        </p:spPr>
        <p:txBody>
          <a:bodyPr rIns="132080"/>
          <a:lstStyle/>
          <a:p>
            <a:pPr indent="0" eaLnBrk="1" hangingPunct="1">
              <a:defRPr/>
            </a:pPr>
            <a:r>
              <a:rPr lang="zh-CN" altLang="en-US" sz="4800" dirty="0" smtClean="0">
                <a:solidFill>
                  <a:schemeClr val="bg1"/>
                </a:solidFill>
                <a:latin typeface="Arial Bold" charset="0"/>
                <a:sym typeface="Arial Bold" charset="0"/>
              </a:rPr>
              <a:t>释经讲道的特性</a:t>
            </a:r>
            <a:endParaRPr lang="zh-CN" altLang="en-US" sz="4800" dirty="0" smtClean="0">
              <a:solidFill>
                <a:schemeClr val="bg1"/>
              </a:solidFill>
              <a:latin typeface="Arial Bold" charset="0"/>
              <a:ea typeface="ヒラギノ角ゴ ProN W6" charset="0"/>
              <a:cs typeface="ヒラギノ角ゴ ProN W6" charset="0"/>
              <a:sym typeface="Arial Bold" charset="0"/>
            </a:endParaRPr>
          </a:p>
        </p:txBody>
      </p:sp>
      <p:sp>
        <p:nvSpPr>
          <p:cNvPr id="44037" name="Rectangle 5"/>
          <p:cNvSpPr>
            <a:spLocks/>
          </p:cNvSpPr>
          <p:nvPr/>
        </p:nvSpPr>
        <p:spPr bwMode="auto">
          <a:xfrm>
            <a:off x="609600" y="4038600"/>
            <a:ext cx="1981200" cy="2133600"/>
          </a:xfrm>
          <a:prstGeom prst="rect">
            <a:avLst/>
          </a:prstGeom>
          <a:noFill/>
          <a:ln w="762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4038" name="Picture 6"/>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14478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4800" y="3505200"/>
            <a:ext cx="22733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8" name="Freeform 8"/>
          <p:cNvSpPr>
            <a:spLocks/>
          </p:cNvSpPr>
          <p:nvPr/>
        </p:nvSpPr>
        <p:spPr bwMode="auto">
          <a:xfrm rot="-2040000">
            <a:off x="1851025" y="3687763"/>
            <a:ext cx="2314575" cy="1143000"/>
          </a:xfrm>
          <a:custGeom>
            <a:avLst/>
            <a:gdLst>
              <a:gd name="T0" fmla="*/ 165347452 w 21600"/>
              <a:gd name="T1" fmla="*/ 40326219 h 21599"/>
              <a:gd name="T2" fmla="*/ 110231634 w 21600"/>
              <a:gd name="T3" fmla="*/ 20165941 h 21599"/>
              <a:gd name="T4" fmla="*/ 55127283 w 21600"/>
              <a:gd name="T5" fmla="*/ 40326219 h 21599"/>
              <a:gd name="T6" fmla="*/ 0 w 21600"/>
              <a:gd name="T7" fmla="*/ 40323414 h 21599"/>
              <a:gd name="T8" fmla="*/ 110231634 w 21600"/>
              <a:gd name="T9" fmla="*/ 2805 h 21599"/>
              <a:gd name="T10" fmla="*/ 220463269 w 21600"/>
              <a:gd name="T11" fmla="*/ 40323414 h 21599"/>
              <a:gd name="T12" fmla="*/ 220463269 w 21600"/>
              <a:gd name="T13" fmla="*/ 40326219 h 21599"/>
              <a:gd name="T14" fmla="*/ 248021177 w 21600"/>
              <a:gd name="T15" fmla="*/ 40326219 h 21599"/>
              <a:gd name="T16" fmla="*/ 192905360 w 21600"/>
              <a:gd name="T17" fmla="*/ 60489355 h 21599"/>
              <a:gd name="T18" fmla="*/ 137789543 w 21600"/>
              <a:gd name="T19" fmla="*/ 40326219 h 21599"/>
              <a:gd name="T20" fmla="*/ 165347452 w 21600"/>
              <a:gd name="T21" fmla="*/ 40326219 h 21599"/>
              <a:gd name="T22" fmla="*/ 165347452 w 21600"/>
              <a:gd name="T23" fmla="*/ 40326219 h 21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599">
                <a:moveTo>
                  <a:pt x="14400" y="14399"/>
                </a:moveTo>
                <a:cubicBezTo>
                  <a:pt x="14400" y="10422"/>
                  <a:pt x="12251" y="7200"/>
                  <a:pt x="9600" y="7200"/>
                </a:cubicBezTo>
                <a:cubicBezTo>
                  <a:pt x="6949" y="7200"/>
                  <a:pt x="4801" y="10422"/>
                  <a:pt x="4801" y="14399"/>
                </a:cubicBezTo>
                <a:lnTo>
                  <a:pt x="0" y="14398"/>
                </a:lnTo>
                <a:cubicBezTo>
                  <a:pt x="1" y="6447"/>
                  <a:pt x="4298" y="0"/>
                  <a:pt x="9600" y="0"/>
                </a:cubicBezTo>
                <a:cubicBezTo>
                  <a:pt x="14902" y="-1"/>
                  <a:pt x="19199" y="6447"/>
                  <a:pt x="19200" y="14398"/>
                </a:cubicBezTo>
                <a:lnTo>
                  <a:pt x="19200" y="14399"/>
                </a:lnTo>
                <a:lnTo>
                  <a:pt x="21600" y="14399"/>
                </a:lnTo>
                <a:lnTo>
                  <a:pt x="16800" y="21599"/>
                </a:lnTo>
                <a:lnTo>
                  <a:pt x="12000" y="14399"/>
                </a:lnTo>
                <a:lnTo>
                  <a:pt x="14400" y="14399"/>
                </a:lnTo>
                <a:close/>
                <a:moveTo>
                  <a:pt x="14400" y="14399"/>
                </a:moveTo>
              </a:path>
            </a:pathLst>
          </a:custGeom>
          <a:solidFill>
            <a:schemeClr val="accent1"/>
          </a:solidFill>
          <a:ln w="9525" cap="flat">
            <a:solidFill>
              <a:schemeClr val="tx1"/>
            </a:solidFill>
            <a:prstDash val="solid"/>
            <a:round/>
            <a:headEnd type="none" w="med" len="med"/>
            <a:tailEnd type="none" w="med" len="med"/>
          </a:ln>
        </p:spPr>
        <p:txBody>
          <a:bodyPr lIns="0" tIns="0" rIns="0" bIns="0"/>
          <a:lstStyle/>
          <a:p>
            <a:endParaRPr lang="en-US"/>
          </a:p>
        </p:txBody>
      </p:sp>
      <p:sp>
        <p:nvSpPr>
          <p:cNvPr id="10249" name="Rectangle 9"/>
          <p:cNvSpPr>
            <a:spLocks/>
          </p:cNvSpPr>
          <p:nvPr/>
        </p:nvSpPr>
        <p:spPr bwMode="auto">
          <a:xfrm>
            <a:off x="8594725" y="39688"/>
            <a:ext cx="250825" cy="3651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1</a:t>
            </a:r>
          </a:p>
        </p:txBody>
      </p:sp>
    </p:spTree>
    <p:extLst>
      <p:ext uri="{BB962C8B-B14F-4D97-AF65-F5344CB8AC3E}">
        <p14:creationId xmlns:p14="http://schemas.microsoft.com/office/powerpoint/2010/main" val="3121307258"/>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36028" presetClass="entr" presetSubtype="810340426" fill="hold" grpId="0" nodeType="afterEffect">
                                  <p:stCondLst>
                                    <p:cond delay="3000"/>
                                  </p:stCondLst>
                                  <p:childTnLst>
                                    <p:set>
                                      <p:cBhvr>
                                        <p:cTn id="6" dur="1" fill="hold">
                                          <p:stCondLst>
                                            <p:cond delay="499"/>
                                          </p:stCondLst>
                                        </p:cTn>
                                        <p:tgtEl>
                                          <p:spTgt spid="10242"/>
                                        </p:tgtEl>
                                        <p:attrNameLst>
                                          <p:attrName>style.visibility</p:attrName>
                                        </p:attrNameLst>
                                      </p:cBhvr>
                                      <p:to>
                                        <p:strVal val="visible"/>
                                      </p:to>
                                    </p:set>
                                  </p:childTnLst>
                                </p:cTn>
                              </p:par>
                            </p:childTnLst>
                          </p:cTn>
                        </p:par>
                        <p:par>
                          <p:cTn id="7" fill="hold" nodeType="afterGroup">
                            <p:stCondLst>
                              <p:cond delay="3500"/>
                            </p:stCondLst>
                            <p:childTnLst>
                              <p:par>
                                <p:cTn id="8" presetID="1236028" presetClass="entr" presetSubtype="810340426" fill="hold" grpId="0" nodeType="afterEffect">
                                  <p:stCondLst>
                                    <p:cond delay="2000"/>
                                  </p:stCondLst>
                                  <p:childTnLst>
                                    <p:set>
                                      <p:cBhvr>
                                        <p:cTn id="9" dur="1" fill="hold">
                                          <p:stCondLst>
                                            <p:cond delay="499"/>
                                          </p:stCondLst>
                                        </p:cTn>
                                        <p:tgtEl>
                                          <p:spTgt spid="1024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248"/>
                                        </p:tgtEl>
                                        <p:attrNameLst>
                                          <p:attrName>style.visibility</p:attrName>
                                        </p:attrNameLst>
                                      </p:cBhvr>
                                      <p:to>
                                        <p:strVal val="visible"/>
                                      </p:to>
                                    </p:set>
                                    <p:animEffect transition="in" filter="wipe(left)">
                                      <p:cBhvr>
                                        <p:cTn id="14" dur="500"/>
                                        <p:tgtEl>
                                          <p:spTgt spid="102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0247"/>
                                        </p:tgtEl>
                                        <p:attrNameLst>
                                          <p:attrName>style.visibility</p:attrName>
                                        </p:attrNameLst>
                                      </p:cBhvr>
                                      <p:to>
                                        <p:strVal val="visible"/>
                                      </p:to>
                                    </p:set>
                                    <p:animEffect transition="in" filter="wipe(left)">
                                      <p:cBhvr>
                                        <p:cTn id="19"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3707904" y="3254160"/>
            <a:ext cx="5436096" cy="36038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563938" y="3644900"/>
            <a:ext cx="1985962"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11188" y="4129088"/>
            <a:ext cx="2036762"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457200" y="1676400"/>
            <a:ext cx="5638800" cy="769441"/>
          </a:xfrm>
          <a:prstGeom prst="rect">
            <a:avLst/>
          </a:prstGeom>
          <a:noFill/>
          <a:ln>
            <a:noFill/>
          </a:ln>
          <a:effectLst>
            <a:outerShdw blurRad="63500" dist="38099" dir="2700000" algn="ctr" rotWithShape="0">
              <a:schemeClr val="tx1">
                <a:alpha val="74998"/>
              </a:schemeClr>
            </a:outerShdw>
          </a:effectLst>
          <a:extLst/>
        </p:spPr>
        <p:txBody>
          <a:bodyPr>
            <a:spAutoFit/>
          </a:bodyPr>
          <a:lstStyle/>
          <a:p>
            <a:pPr marL="39688" algn="ctr">
              <a:spcBef>
                <a:spcPts val="2500"/>
              </a:spcBef>
              <a:defRPr/>
            </a:pPr>
            <a:r>
              <a:rPr lang="zh-CN" altLang="en-US" sz="4400" dirty="0">
                <a:solidFill>
                  <a:srgbClr val="BBE0E3"/>
                </a:solidFill>
                <a:latin typeface="Arial Bold" charset="0"/>
                <a:ea typeface="ヒラギノ角ゴ ProN W6" charset="0"/>
                <a:cs typeface="ヒラギノ角ゴ ProN W6" charset="0"/>
                <a:sym typeface="Arial Bold" charset="0"/>
              </a:rPr>
              <a:t>要忠于原作者的意图</a:t>
            </a:r>
          </a:p>
        </p:txBody>
      </p:sp>
      <p:sp>
        <p:nvSpPr>
          <p:cNvPr id="399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marL="39688">
              <a:defRPr/>
            </a:pPr>
            <a:r>
              <a:rPr lang="zh-CN" altLang="en-US" sz="4800" dirty="0">
                <a:solidFill>
                  <a:srgbClr val="FFFFFF"/>
                </a:solidFill>
                <a:latin typeface="Arial Bold" charset="0"/>
                <a:ea typeface="宋体" charset="0"/>
                <a:cs typeface="宋体" charset="0"/>
                <a:sym typeface="Arial Bold" charset="0"/>
              </a:rPr>
              <a:t>释经讲道的特性</a:t>
            </a:r>
          </a:p>
        </p:txBody>
      </p:sp>
      <p:grpSp>
        <p:nvGrpSpPr>
          <p:cNvPr id="2" name="Group 21"/>
          <p:cNvGrpSpPr>
            <a:grpSpLocks/>
          </p:cNvGrpSpPr>
          <p:nvPr/>
        </p:nvGrpSpPr>
        <p:grpSpPr bwMode="auto">
          <a:xfrm>
            <a:off x="5722168" y="3276600"/>
            <a:ext cx="3170312" cy="3104728"/>
            <a:chOff x="3744" y="2064"/>
            <a:chExt cx="1632" cy="1632"/>
          </a:xfrm>
        </p:grpSpPr>
        <p:sp>
          <p:nvSpPr>
            <p:cNvPr id="63500" name="Oval 14"/>
            <p:cNvSpPr>
              <a:spLocks noChangeArrowheads="1"/>
            </p:cNvSpPr>
            <p:nvPr/>
          </p:nvSpPr>
          <p:spPr bwMode="auto">
            <a:xfrm>
              <a:off x="3744" y="2064"/>
              <a:ext cx="1632" cy="1632"/>
            </a:xfrm>
            <a:prstGeom prst="ellipse">
              <a:avLst/>
            </a:prstGeom>
            <a:noFill/>
            <a:ln w="2190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ea typeface="ＭＳ Ｐゴシック" charset="0"/>
                <a:cs typeface="Arial" charset="0"/>
              </a:endParaRPr>
            </a:p>
          </p:txBody>
        </p:sp>
        <p:sp>
          <p:nvSpPr>
            <p:cNvPr id="63501" name="Line 15"/>
            <p:cNvSpPr>
              <a:spLocks noChangeShapeType="1"/>
            </p:cNvSpPr>
            <p:nvPr/>
          </p:nvSpPr>
          <p:spPr bwMode="auto">
            <a:xfrm>
              <a:off x="4032" y="2256"/>
              <a:ext cx="1042" cy="1271"/>
            </a:xfrm>
            <a:prstGeom prst="line">
              <a:avLst/>
            </a:prstGeom>
            <a:noFill/>
            <a:ln w="222250">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a:ea typeface="ＭＳ Ｐゴシック" charset="0"/>
                <a:cs typeface="ＭＳ Ｐゴシック" charset="0"/>
              </a:endParaRPr>
            </a:p>
          </p:txBody>
        </p:sp>
      </p:grpSp>
      <p:sp>
        <p:nvSpPr>
          <p:cNvPr id="39942" name="Rectangle 6"/>
          <p:cNvSpPr>
            <a:spLocks noChangeArrowheads="1"/>
          </p:cNvSpPr>
          <p:nvPr/>
        </p:nvSpPr>
        <p:spPr bwMode="auto">
          <a:xfrm>
            <a:off x="609600" y="4076700"/>
            <a:ext cx="1981200" cy="20955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ea typeface="ＭＳ Ｐゴシック" charset="0"/>
              <a:cs typeface="Arial" charset="0"/>
            </a:endParaRPr>
          </a:p>
        </p:txBody>
      </p:sp>
      <p:sp>
        <p:nvSpPr>
          <p:cNvPr id="39954" name="Text Box 18"/>
          <p:cNvSpPr txBox="1">
            <a:spLocks noChangeArrowheads="1"/>
          </p:cNvSpPr>
          <p:nvPr/>
        </p:nvSpPr>
        <p:spPr bwMode="auto">
          <a:xfrm>
            <a:off x="2895600" y="4648200"/>
            <a:ext cx="511175" cy="7620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defRPr/>
            </a:pPr>
            <a:r>
              <a:rPr lang="en-US" sz="4400" b="1" smtClean="0">
                <a:solidFill>
                  <a:srgbClr val="FFFFFF"/>
                </a:solidFill>
                <a:cs typeface="Arial" charset="0"/>
              </a:rPr>
              <a:t>=</a:t>
            </a:r>
            <a:endParaRPr lang="en-US" sz="4400" smtClean="0">
              <a:solidFill>
                <a:srgbClr val="FFFFFF"/>
              </a:solidFill>
              <a:cs typeface="Arial" charset="0"/>
            </a:endParaRPr>
          </a:p>
        </p:txBody>
      </p:sp>
      <p:sp>
        <p:nvSpPr>
          <p:cNvPr id="39958" name="Text Box 22"/>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eaLnBrk="0" hangingPunct="0">
              <a:defRPr/>
            </a:pPr>
            <a:r>
              <a:rPr lang="en-US" b="1">
                <a:solidFill>
                  <a:srgbClr val="F9F9F9"/>
                </a:solidFill>
                <a:latin typeface="Arial"/>
                <a:ea typeface="ＭＳ Ｐゴシック" charset="0"/>
                <a:cs typeface="Arial"/>
              </a:rPr>
              <a:t>1</a:t>
            </a:r>
          </a:p>
        </p:txBody>
      </p:sp>
      <p:sp>
        <p:nvSpPr>
          <p:cNvPr id="399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a:spcBef>
                <a:spcPct val="50000"/>
              </a:spcBef>
              <a:defRPr/>
            </a:pPr>
            <a:r>
              <a:rPr lang="en-US" sz="3200" b="1" dirty="0" err="1">
                <a:solidFill>
                  <a:srgbClr val="FFFFFF"/>
                </a:solidFill>
                <a:latin typeface="Arial"/>
                <a:ea typeface="ＭＳ Ｐゴシック" charset="0"/>
                <a:cs typeface="Arial"/>
              </a:rPr>
              <a:t>Liefeld</a:t>
            </a:r>
            <a:r>
              <a:rPr lang="en-US" sz="3200" b="1" dirty="0">
                <a:solidFill>
                  <a:srgbClr val="FFFFFF"/>
                </a:solidFill>
                <a:latin typeface="Arial"/>
                <a:ea typeface="ＭＳ Ｐゴシック" charset="0"/>
                <a:cs typeface="Arial"/>
              </a:rPr>
              <a:t>, 6-7</a:t>
            </a:r>
          </a:p>
        </p:txBody>
      </p:sp>
    </p:spTree>
    <p:extLst>
      <p:ext uri="{BB962C8B-B14F-4D97-AF65-F5344CB8AC3E}">
        <p14:creationId xmlns:p14="http://schemas.microsoft.com/office/powerpoint/2010/main" val="1020506646"/>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0025" y="4276725"/>
            <a:ext cx="38639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Rectangle 3"/>
          <p:cNvSpPr>
            <a:spLocks/>
          </p:cNvSpPr>
          <p:nvPr/>
        </p:nvSpPr>
        <p:spPr bwMode="auto">
          <a:xfrm>
            <a:off x="457200" y="1912938"/>
            <a:ext cx="5651500" cy="7239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2500"/>
              </a:spcBef>
              <a:defRPr/>
            </a:pPr>
            <a:r>
              <a:rPr lang="zh-CN" altLang="en-US" sz="4400" dirty="0">
                <a:solidFill>
                  <a:srgbClr val="FDEC06"/>
                </a:solidFill>
                <a:latin typeface="Arial Bold" charset="0"/>
                <a:ea typeface="ヒラギノ角ゴ ProN W6" charset="0"/>
                <a:cs typeface="ヒラギノ角ゴ ProN W6" charset="0"/>
                <a:sym typeface="Arial Bold" charset="0"/>
              </a:rPr>
              <a:t>浓缩</a:t>
            </a:r>
          </a:p>
        </p:txBody>
      </p:sp>
      <p:sp>
        <p:nvSpPr>
          <p:cNvPr id="14340" name="Rectangle 4"/>
          <p:cNvSpPr>
            <a:spLocks/>
          </p:cNvSpPr>
          <p:nvPr/>
        </p:nvSpPr>
        <p:spPr bwMode="auto">
          <a:xfrm>
            <a:off x="4330700" y="6088063"/>
            <a:ext cx="4876800" cy="558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spcBef>
                <a:spcPts val="1850"/>
              </a:spcBef>
              <a:defRPr/>
            </a:pPr>
            <a:r>
              <a:rPr lang="zh-CN" altLang="en-US" sz="3200">
                <a:solidFill>
                  <a:srgbClr val="FFFFFF"/>
                </a:solidFill>
                <a:latin typeface="Arial Bold" charset="0"/>
                <a:ea typeface="ヒラギノ角ゴ ProN W6" charset="0"/>
                <a:cs typeface="ヒラギノ角ゴ ProN W6" charset="0"/>
                <a:sym typeface="Arial Bold" charset="0"/>
              </a:rPr>
              <a:t>（参考：</a:t>
            </a:r>
            <a:r>
              <a:rPr lang="en-US" altLang="zh-CN" sz="3200">
                <a:solidFill>
                  <a:srgbClr val="FFFFFF"/>
                </a:solidFill>
                <a:latin typeface="Arial Bold" charset="0"/>
                <a:ea typeface="ヒラギノ角ゴ ProN W6" charset="0"/>
                <a:cs typeface="ヒラギノ角ゴ ProN W6" charset="0"/>
                <a:sym typeface="Arial Bold" charset="0"/>
              </a:rPr>
              <a:t>Liefeld, 6-7</a:t>
            </a:r>
            <a:r>
              <a:rPr lang="zh-CN" altLang="en-US" sz="3200">
                <a:solidFill>
                  <a:srgbClr val="FFFFFF"/>
                </a:solidFill>
                <a:latin typeface="Arial Bold" charset="0"/>
                <a:ea typeface="ヒラギノ角ゴ ProN W6" charset="0"/>
                <a:cs typeface="ヒラギノ角ゴ ProN W6" charset="0"/>
                <a:sym typeface="Arial Bold" charset="0"/>
              </a:rPr>
              <a:t>）</a:t>
            </a:r>
          </a:p>
        </p:txBody>
      </p:sp>
      <p:sp>
        <p:nvSpPr>
          <p:cNvPr id="48133" name="Rectangle 5"/>
          <p:cNvSpPr>
            <a:spLocks/>
          </p:cNvSpPr>
          <p:nvPr/>
        </p:nvSpPr>
        <p:spPr bwMode="auto">
          <a:xfrm>
            <a:off x="609600" y="4038600"/>
            <a:ext cx="1981200" cy="2133600"/>
          </a:xfrm>
          <a:prstGeom prst="rect">
            <a:avLst/>
          </a:prstGeom>
          <a:noFill/>
          <a:ln w="762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42" name="Rectangle 6"/>
          <p:cNvSpPr>
            <a:spLocks/>
          </p:cNvSpPr>
          <p:nvPr/>
        </p:nvSpPr>
        <p:spPr bwMode="auto">
          <a:xfrm>
            <a:off x="533400" y="4229100"/>
            <a:ext cx="2133600" cy="17526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2750"/>
              </a:spcBef>
              <a:defRPr/>
            </a:pPr>
            <a:r>
              <a:rPr lang="zh-CN" altLang="en-US" sz="4800">
                <a:solidFill>
                  <a:srgbClr val="FFFFFF"/>
                </a:solidFill>
                <a:latin typeface="Arial Bold" charset="0"/>
                <a:ea typeface="ヒラギノ角ゴ ProN W6" charset="0"/>
                <a:cs typeface="ヒラギノ角ゴ ProN W6" charset="0"/>
                <a:sym typeface="Arial Bold" charset="0"/>
              </a:rPr>
              <a:t>经文的意思</a:t>
            </a:r>
          </a:p>
        </p:txBody>
      </p:sp>
      <p:grpSp>
        <p:nvGrpSpPr>
          <p:cNvPr id="14346" name="Group 10"/>
          <p:cNvGrpSpPr>
            <a:grpSpLocks/>
          </p:cNvGrpSpPr>
          <p:nvPr/>
        </p:nvGrpSpPr>
        <p:grpSpPr bwMode="auto">
          <a:xfrm>
            <a:off x="1066800" y="2667000"/>
            <a:ext cx="6421438" cy="1447800"/>
            <a:chOff x="0" y="0"/>
            <a:chExt cx="4045" cy="911"/>
          </a:xfrm>
        </p:grpSpPr>
        <p:sp>
          <p:nvSpPr>
            <p:cNvPr id="48142" name="AutoShape 7"/>
            <p:cNvSpPr>
              <a:spLocks/>
            </p:cNvSpPr>
            <p:nvPr/>
          </p:nvSpPr>
          <p:spPr bwMode="auto">
            <a:xfrm>
              <a:off x="0" y="0"/>
              <a:ext cx="4045" cy="911"/>
            </a:xfrm>
            <a:custGeom>
              <a:avLst/>
              <a:gdLst>
                <a:gd name="T0" fmla="*/ 0 w 21600"/>
                <a:gd name="T1" fmla="*/ 911 h 21600"/>
                <a:gd name="T2" fmla="*/ 1445 w 21600"/>
                <a:gd name="T3" fmla="*/ 0 h 21600"/>
                <a:gd name="T4" fmla="*/ 2270 w 21600"/>
                <a:gd name="T5" fmla="*/ 0 h 21600"/>
                <a:gd name="T6" fmla="*/ 3632 w 21600"/>
                <a:gd name="T7" fmla="*/ 607 h 21600"/>
                <a:gd name="T8" fmla="*/ 4045 w 21600"/>
                <a:gd name="T9" fmla="*/ 607 h 21600"/>
                <a:gd name="T10" fmla="*/ 3302 w 21600"/>
                <a:gd name="T11" fmla="*/ 911 h 21600"/>
                <a:gd name="T12" fmla="*/ 2394 w 21600"/>
                <a:gd name="T13" fmla="*/ 607 h 21600"/>
                <a:gd name="T14" fmla="*/ 2807 w 21600"/>
                <a:gd name="T15" fmla="*/ 607 h 21600"/>
                <a:gd name="T16" fmla="*/ 1858 w 21600"/>
                <a:gd name="T17" fmla="*/ 38 h 21600"/>
                <a:gd name="T18" fmla="*/ 825 w 21600"/>
                <a:gd name="T19" fmla="*/ 911 h 21600"/>
                <a:gd name="T20" fmla="*/ 0 w 21600"/>
                <a:gd name="T21" fmla="*/ 911 h 21600"/>
                <a:gd name="T22" fmla="*/ 0 w 21600"/>
                <a:gd name="T23" fmla="*/ 911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21600"/>
                  </a:moveTo>
                  <a:cubicBezTo>
                    <a:pt x="0" y="9671"/>
                    <a:pt x="3454" y="0"/>
                    <a:pt x="7715" y="0"/>
                  </a:cubicBezTo>
                  <a:lnTo>
                    <a:pt x="12123" y="0"/>
                  </a:lnTo>
                  <a:cubicBezTo>
                    <a:pt x="15392" y="0"/>
                    <a:pt x="18307" y="5770"/>
                    <a:pt x="19396" y="14399"/>
                  </a:cubicBezTo>
                  <a:lnTo>
                    <a:pt x="21600" y="14400"/>
                  </a:lnTo>
                  <a:lnTo>
                    <a:pt x="17633" y="21600"/>
                  </a:lnTo>
                  <a:lnTo>
                    <a:pt x="12783" y="14400"/>
                  </a:lnTo>
                  <a:lnTo>
                    <a:pt x="14988" y="14399"/>
                  </a:lnTo>
                  <a:cubicBezTo>
                    <a:pt x="14166" y="7890"/>
                    <a:pt x="12282" y="2873"/>
                    <a:pt x="9919" y="900"/>
                  </a:cubicBezTo>
                  <a:cubicBezTo>
                    <a:pt x="6649" y="3630"/>
                    <a:pt x="4408" y="12048"/>
                    <a:pt x="4408" y="21600"/>
                  </a:cubicBezTo>
                  <a:lnTo>
                    <a:pt x="0" y="21600"/>
                  </a:lnTo>
                  <a:close/>
                  <a:moveTo>
                    <a:pt x="0" y="21600"/>
                  </a:moveTo>
                </a:path>
              </a:pathLst>
            </a:custGeom>
            <a:solidFill>
              <a:srgbClr val="FDEC06"/>
            </a:solidFill>
            <a:ln w="9525">
              <a:solidFill>
                <a:schemeClr val="tx1"/>
              </a:solidFill>
              <a:round/>
              <a:headEnd/>
              <a:tailEnd/>
            </a:ln>
          </p:spPr>
          <p:txBody>
            <a:bodyPr lIns="0" tIns="0" rIns="0" bIns="0"/>
            <a:lstStyle/>
            <a:p>
              <a:endParaRPr lang="en-US"/>
            </a:p>
          </p:txBody>
        </p:sp>
        <p:sp>
          <p:nvSpPr>
            <p:cNvPr id="48143" name="AutoShape 8"/>
            <p:cNvSpPr>
              <a:spLocks/>
            </p:cNvSpPr>
            <p:nvPr/>
          </p:nvSpPr>
          <p:spPr bwMode="auto">
            <a:xfrm>
              <a:off x="0" y="0"/>
              <a:ext cx="1857" cy="911"/>
            </a:xfrm>
            <a:custGeom>
              <a:avLst/>
              <a:gdLst>
                <a:gd name="T0" fmla="*/ 0 w 21600"/>
                <a:gd name="T1" fmla="*/ 911 h 21600"/>
                <a:gd name="T2" fmla="*/ 1444 w 21600"/>
                <a:gd name="T3" fmla="*/ 0 h 21600"/>
                <a:gd name="T4" fmla="*/ 1857 w 21600"/>
                <a:gd name="T5" fmla="*/ 38 h 21600"/>
                <a:gd name="T6" fmla="*/ 825 w 21600"/>
                <a:gd name="T7" fmla="*/ 911 h 21600"/>
                <a:gd name="T8" fmla="*/ 0 w 21600"/>
                <a:gd name="T9" fmla="*/ 911 h 21600"/>
                <a:gd name="T10" fmla="*/ 0 w 21600"/>
                <a:gd name="T11" fmla="*/ 91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cubicBezTo>
                    <a:pt x="0" y="9671"/>
                    <a:pt x="7522" y="0"/>
                    <a:pt x="16800" y="0"/>
                  </a:cubicBezTo>
                  <a:cubicBezTo>
                    <a:pt x="18425" y="0"/>
                    <a:pt x="20042" y="303"/>
                    <a:pt x="21600" y="900"/>
                  </a:cubicBezTo>
                  <a:cubicBezTo>
                    <a:pt x="14480" y="3630"/>
                    <a:pt x="9600" y="12048"/>
                    <a:pt x="9600" y="21600"/>
                  </a:cubicBezTo>
                  <a:lnTo>
                    <a:pt x="0" y="21600"/>
                  </a:lnTo>
                  <a:close/>
                  <a:moveTo>
                    <a:pt x="0" y="21600"/>
                  </a:moveTo>
                </a:path>
              </a:pathLst>
            </a:custGeom>
            <a:solidFill>
              <a:srgbClr val="CABC04"/>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48144" name="AutoShape 9"/>
            <p:cNvSpPr>
              <a:spLocks/>
            </p:cNvSpPr>
            <p:nvPr/>
          </p:nvSpPr>
          <p:spPr bwMode="auto">
            <a:xfrm>
              <a:off x="1444" y="0"/>
              <a:ext cx="413" cy="38"/>
            </a:xfrm>
            <a:custGeom>
              <a:avLst/>
              <a:gdLst>
                <a:gd name="T0" fmla="*/ 0 w 21600"/>
                <a:gd name="T1" fmla="*/ 0 h 21600"/>
                <a:gd name="T2" fmla="*/ 413 w 21600"/>
                <a:gd name="T3" fmla="*/ 38 h 21600"/>
                <a:gd name="T4" fmla="*/ 0 60000 65536"/>
                <a:gd name="T5" fmla="*/ 0 60000 65536"/>
              </a:gdLst>
              <a:ahLst/>
              <a:cxnLst>
                <a:cxn ang="T4">
                  <a:pos x="T0" y="T1"/>
                </a:cxn>
                <a:cxn ang="T5">
                  <a:pos x="T2" y="T3"/>
                </a:cxn>
              </a:cxnLst>
              <a:rect l="0" t="0" r="r" b="b"/>
              <a:pathLst>
                <a:path w="21600" h="21600">
                  <a:moveTo>
                    <a:pt x="0" y="0"/>
                  </a:moveTo>
                  <a:cubicBezTo>
                    <a:pt x="7315" y="0"/>
                    <a:pt x="14590" y="7276"/>
                    <a:pt x="21600" y="216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4347" name="AutoShape 11"/>
          <p:cNvSpPr>
            <a:spLocks/>
          </p:cNvSpPr>
          <p:nvPr/>
        </p:nvSpPr>
        <p:spPr bwMode="auto">
          <a:xfrm>
            <a:off x="2514600" y="2590800"/>
            <a:ext cx="3810000" cy="2133600"/>
          </a:xfrm>
          <a:custGeom>
            <a:avLst/>
            <a:gdLst>
              <a:gd name="T0" fmla="*/ 1905000 w 21600"/>
              <a:gd name="T1" fmla="*/ 572911 h 21600"/>
              <a:gd name="T2" fmla="*/ 1473200 w 21600"/>
              <a:gd name="T3" fmla="*/ 226695 h 21600"/>
              <a:gd name="T4" fmla="*/ 1289756 w 21600"/>
              <a:gd name="T5" fmla="*/ 624276 h 21600"/>
              <a:gd name="T6" fmla="*/ 65264 w 21600"/>
              <a:gd name="T7" fmla="*/ 226695 h 21600"/>
              <a:gd name="T8" fmla="*/ 816151 w 21600"/>
              <a:gd name="T9" fmla="*/ 752390 h 21600"/>
              <a:gd name="T10" fmla="*/ 0 w 21600"/>
              <a:gd name="T11" fmla="*/ 850971 h 21600"/>
              <a:gd name="T12" fmla="*/ 656519 w 21600"/>
              <a:gd name="T13" fmla="*/ 1163108 h 21600"/>
              <a:gd name="T14" fmla="*/ 23813 w 21600"/>
              <a:gd name="T15" fmla="*/ 1440871 h 21600"/>
              <a:gd name="T16" fmla="*/ 999596 w 21600"/>
              <a:gd name="T17" fmla="*/ 1376666 h 21600"/>
              <a:gd name="T18" fmla="*/ 839964 w 21600"/>
              <a:gd name="T19" fmla="*/ 1740168 h 21600"/>
              <a:gd name="T20" fmla="*/ 1360840 w 21600"/>
              <a:gd name="T21" fmla="*/ 1543600 h 21600"/>
              <a:gd name="T22" fmla="*/ 1496660 w 21600"/>
              <a:gd name="T23" fmla="*/ 2133600 h 21600"/>
              <a:gd name="T24" fmla="*/ 1857728 w 21600"/>
              <a:gd name="T25" fmla="*/ 1475246 h 21600"/>
              <a:gd name="T26" fmla="*/ 2336624 w 21600"/>
              <a:gd name="T27" fmla="*/ 1949577 h 21600"/>
              <a:gd name="T28" fmla="*/ 2472972 w 21600"/>
              <a:gd name="T29" fmla="*/ 1428030 h 21600"/>
              <a:gd name="T30" fmla="*/ 3200576 w 21600"/>
              <a:gd name="T31" fmla="*/ 1787384 h 21600"/>
              <a:gd name="T32" fmla="*/ 2969860 w 21600"/>
              <a:gd name="T33" fmla="*/ 1278382 h 21600"/>
              <a:gd name="T34" fmla="*/ 3810000 w 21600"/>
              <a:gd name="T35" fmla="*/ 1312757 h 21600"/>
              <a:gd name="T36" fmla="*/ 3105679 w 21600"/>
              <a:gd name="T37" fmla="*/ 1034697 h 21600"/>
              <a:gd name="T38" fmla="*/ 3721276 w 21600"/>
              <a:gd name="T39" fmla="*/ 803755 h 21600"/>
              <a:gd name="T40" fmla="*/ 2946047 w 21600"/>
              <a:gd name="T41" fmla="*/ 722559 h 21600"/>
              <a:gd name="T42" fmla="*/ 3242028 w 21600"/>
              <a:gd name="T43" fmla="*/ 440253 h 21600"/>
              <a:gd name="T44" fmla="*/ 2496785 w 21600"/>
              <a:gd name="T45" fmla="*/ 525992 h 21600"/>
              <a:gd name="T46" fmla="*/ 2561519 w 21600"/>
              <a:gd name="T47" fmla="*/ 0 h 21600"/>
              <a:gd name="T48" fmla="*/ 1905000 w 21600"/>
              <a:gd name="T49" fmla="*/ 572911 h 21600"/>
              <a:gd name="T50" fmla="*/ 1905000 w 21600"/>
              <a:gd name="T51" fmla="*/ 572911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333399"/>
          </a:solidFill>
          <a:ln w="9525">
            <a:solidFill>
              <a:schemeClr val="tx1"/>
            </a:solidFill>
            <a:round/>
            <a:headEnd/>
            <a:tailEnd/>
          </a:ln>
        </p:spPr>
        <p:txBody>
          <a:bodyPr lIns="0" tIns="0" rIns="0" bIns="0"/>
          <a:lstStyle/>
          <a:p>
            <a:endParaRPr lang="en-US"/>
          </a:p>
        </p:txBody>
      </p:sp>
      <p:sp>
        <p:nvSpPr>
          <p:cNvPr id="14348" name="Rectangle 12"/>
          <p:cNvSpPr>
            <a:spLocks/>
          </p:cNvSpPr>
          <p:nvPr/>
        </p:nvSpPr>
        <p:spPr bwMode="auto">
          <a:xfrm>
            <a:off x="3276600" y="3189288"/>
            <a:ext cx="2438400" cy="1031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lnSpc>
                <a:spcPct val="50000"/>
              </a:lnSpc>
              <a:spcBef>
                <a:spcPts val="2800"/>
              </a:spcBef>
              <a:defRPr/>
            </a:pPr>
            <a:r>
              <a:rPr lang="zh-CN" altLang="en-US" sz="4800">
                <a:solidFill>
                  <a:srgbClr val="FFFFFF"/>
                </a:solidFill>
                <a:latin typeface="Arial Bold" charset="0"/>
                <a:ea typeface="ヒラギノ角ゴ ProN W6" charset="0"/>
                <a:cs typeface="ヒラギノ角ゴ ProN W6" charset="0"/>
                <a:sym typeface="Arial Bold" charset="0"/>
              </a:rPr>
              <a:t>中心</a:t>
            </a:r>
          </a:p>
          <a:p>
            <a:pPr marL="39688" algn="ctr">
              <a:lnSpc>
                <a:spcPct val="50000"/>
              </a:lnSpc>
              <a:spcBef>
                <a:spcPts val="2800"/>
              </a:spcBef>
              <a:defRPr/>
            </a:pPr>
            <a:r>
              <a:rPr lang="zh-CN" altLang="en-US" sz="4800">
                <a:solidFill>
                  <a:srgbClr val="FFFFFF"/>
                </a:solidFill>
                <a:latin typeface="Arial Bold" charset="0"/>
                <a:ea typeface="ヒラギノ角ゴ ProN W6" charset="0"/>
                <a:cs typeface="ヒラギノ角ゴ ProN W6" charset="0"/>
                <a:sym typeface="Arial Bold" charset="0"/>
              </a:rPr>
              <a:t>意思</a:t>
            </a:r>
          </a:p>
        </p:txBody>
      </p:sp>
      <p:pic>
        <p:nvPicPr>
          <p:cNvPr id="14349" name="Picture 13"/>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00" y="1143000"/>
            <a:ext cx="21304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50" name="AutoShape 14"/>
          <p:cNvSpPr>
            <a:spLocks/>
          </p:cNvSpPr>
          <p:nvPr/>
        </p:nvSpPr>
        <p:spPr bwMode="auto">
          <a:xfrm>
            <a:off x="6705600" y="1828800"/>
            <a:ext cx="2186880" cy="2133600"/>
          </a:xfrm>
          <a:custGeom>
            <a:avLst/>
            <a:gdLst>
              <a:gd name="T0" fmla="*/ 0 w 21600"/>
              <a:gd name="T1" fmla="*/ 1066800 h 21600"/>
              <a:gd name="T2" fmla="*/ 990600 w 21600"/>
              <a:gd name="T3" fmla="*/ 0 h 21600"/>
              <a:gd name="T4" fmla="*/ 1981200 w 21600"/>
              <a:gd name="T5" fmla="*/ 1066800 h 21600"/>
              <a:gd name="T6" fmla="*/ 990600 w 21600"/>
              <a:gd name="T7" fmla="*/ 2133600 h 21600"/>
              <a:gd name="T8" fmla="*/ 0 w 21600"/>
              <a:gd name="T9" fmla="*/ 1066800 h 21600"/>
              <a:gd name="T10" fmla="*/ 1596058 w 21600"/>
              <a:gd name="T11" fmla="*/ 1530364 h 21600"/>
              <a:gd name="T12" fmla="*/ 1733550 w 21600"/>
              <a:gd name="T13" fmla="*/ 1066800 h 21600"/>
              <a:gd name="T14" fmla="*/ 990600 w 21600"/>
              <a:gd name="T15" fmla="*/ 266700 h 21600"/>
              <a:gd name="T16" fmla="*/ 560056 w 21600"/>
              <a:gd name="T17" fmla="*/ 414669 h 21600"/>
              <a:gd name="T18" fmla="*/ 1596058 w 21600"/>
              <a:gd name="T19" fmla="*/ 1530364 h 21600"/>
              <a:gd name="T20" fmla="*/ 385050 w 21600"/>
              <a:gd name="T21" fmla="*/ 603137 h 21600"/>
              <a:gd name="T22" fmla="*/ 247558 w 21600"/>
              <a:gd name="T23" fmla="*/ 1066701 h 21600"/>
              <a:gd name="T24" fmla="*/ 990600 w 21600"/>
              <a:gd name="T25" fmla="*/ 1866900 h 21600"/>
              <a:gd name="T26" fmla="*/ 1421052 w 21600"/>
              <a:gd name="T27" fmla="*/ 1718832 h 21600"/>
              <a:gd name="T28" fmla="*/ 385050 w 21600"/>
              <a:gd name="T29" fmla="*/ 603137 h 21600"/>
              <a:gd name="T30" fmla="*/ 385050 w 21600"/>
              <a:gd name="T31" fmla="*/ 603137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moveTo>
                  <a:pt x="4198" y="6106"/>
                </a:moveTo>
              </a:path>
            </a:pathLst>
          </a:custGeom>
          <a:solidFill>
            <a:srgbClr val="CC0B12"/>
          </a:solidFill>
          <a:ln w="9525">
            <a:solidFill>
              <a:schemeClr val="tx1"/>
            </a:solidFill>
            <a:round/>
            <a:headEnd/>
            <a:tailEnd/>
          </a:ln>
        </p:spPr>
        <p:txBody>
          <a:bodyPr lIns="0" tIns="0" rIns="0" bIns="0"/>
          <a:lstStyle/>
          <a:p>
            <a:endParaRPr lang="en-US"/>
          </a:p>
        </p:txBody>
      </p:sp>
      <p:sp>
        <p:nvSpPr>
          <p:cNvPr id="14351" name="Rectangle 15"/>
          <p:cNvSpPr>
            <a:spLocks/>
          </p:cNvSpPr>
          <p:nvPr/>
        </p:nvSpPr>
        <p:spPr bwMode="auto">
          <a:xfrm>
            <a:off x="8594725" y="39688"/>
            <a:ext cx="250825" cy="3651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defRPr/>
            </a:pPr>
            <a:r>
              <a:rPr lang="en-US" altLang="zh-CN">
                <a:solidFill>
                  <a:srgbClr val="F9F9F9"/>
                </a:solidFill>
                <a:latin typeface="Arial Bold" charset="0"/>
                <a:ea typeface="宋体" charset="0"/>
                <a:cs typeface="Arial Bold" charset="0"/>
                <a:sym typeface="Arial Bold" charset="0"/>
              </a:rPr>
              <a:t>1</a:t>
            </a:r>
          </a:p>
        </p:txBody>
      </p:sp>
      <p:sp>
        <p:nvSpPr>
          <p:cNvPr id="14352" name="Rectangle 16"/>
          <p:cNvSpPr>
            <a:spLocks/>
          </p:cNvSpPr>
          <p:nvPr/>
        </p:nvSpPr>
        <p:spPr bwMode="auto">
          <a:xfrm>
            <a:off x="762000" y="0"/>
            <a:ext cx="7772400" cy="16002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defRPr/>
            </a:pPr>
            <a:r>
              <a:rPr lang="zh-CN" altLang="en-US" sz="4800">
                <a:solidFill>
                  <a:srgbClr val="FFFFFF"/>
                </a:solidFill>
                <a:latin typeface="Arial Bold" charset="0"/>
                <a:ea typeface="宋体" charset="0"/>
                <a:cs typeface="宋体" charset="0"/>
                <a:sym typeface="Arial Bold" charset="0"/>
              </a:rPr>
              <a:t>释经讲道的特性</a:t>
            </a:r>
          </a:p>
        </p:txBody>
      </p:sp>
    </p:spTree>
    <p:extLst>
      <p:ext uri="{BB962C8B-B14F-4D97-AF65-F5344CB8AC3E}">
        <p14:creationId xmlns:p14="http://schemas.microsoft.com/office/powerpoint/2010/main" val="3882504826"/>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4349"/>
                                        </p:tgtEl>
                                        <p:attrNameLst>
                                          <p:attrName>style.visibility</p:attrName>
                                        </p:attrNameLst>
                                      </p:cBhvr>
                                      <p:to>
                                        <p:strVal val="visible"/>
                                      </p:to>
                                    </p:set>
                                    <p:anim calcmode="lin" valueType="num">
                                      <p:cBhvr additive="base">
                                        <p:cTn id="7" dur="500" fill="hold"/>
                                        <p:tgtEl>
                                          <p:spTgt spid="14349"/>
                                        </p:tgtEl>
                                        <p:attrNameLst>
                                          <p:attrName>ppt_x</p:attrName>
                                        </p:attrNameLst>
                                      </p:cBhvr>
                                      <p:tavLst>
                                        <p:tav tm="0">
                                          <p:val>
                                            <p:strVal val="#ppt_x"/>
                                          </p:val>
                                        </p:tav>
                                        <p:tav tm="100000">
                                          <p:val>
                                            <p:strVal val="#ppt_x"/>
                                          </p:val>
                                        </p:tav>
                                      </p:tavLst>
                                    </p:anim>
                                    <p:anim calcmode="lin" valueType="num">
                                      <p:cBhvr additive="base">
                                        <p:cTn id="8" dur="500" fill="hold"/>
                                        <p:tgtEl>
                                          <p:spTgt spid="143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nodeType="clickEffect">
                                  <p:stCondLst>
                                    <p:cond delay="0"/>
                                  </p:stCondLst>
                                  <p:childTnLst>
                                    <p:animEffect transition="out" filter="blinds(horizontal)">
                                      <p:cBhvr>
                                        <p:cTn id="12" dur="500"/>
                                        <p:tgtEl>
                                          <p:spTgt spid="14349"/>
                                        </p:tgtEl>
                                      </p:cBhvr>
                                    </p:animEffect>
                                    <p:set>
                                      <p:cBhvr>
                                        <p:cTn id="13" dur="1" fill="hold">
                                          <p:stCondLst>
                                            <p:cond delay="499"/>
                                          </p:stCondLst>
                                        </p:cTn>
                                        <p:tgtEl>
                                          <p:spTgt spid="14349"/>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4350"/>
                                        </p:tgtEl>
                                        <p:attrNameLst>
                                          <p:attrName>style.visibility</p:attrName>
                                        </p:attrNameLst>
                                      </p:cBhvr>
                                      <p:to>
                                        <p:strVal val="visible"/>
                                      </p:to>
                                    </p:set>
                                    <p:anim calcmode="lin" valueType="num">
                                      <p:cBhvr additive="base">
                                        <p:cTn id="18" dur="500" fill="hold"/>
                                        <p:tgtEl>
                                          <p:spTgt spid="14350"/>
                                        </p:tgtEl>
                                        <p:attrNameLst>
                                          <p:attrName>ppt_x</p:attrName>
                                        </p:attrNameLst>
                                      </p:cBhvr>
                                      <p:tavLst>
                                        <p:tav tm="0">
                                          <p:val>
                                            <p:strVal val="#ppt_x"/>
                                          </p:val>
                                        </p:tav>
                                        <p:tav tm="100000">
                                          <p:val>
                                            <p:strVal val="#ppt_x"/>
                                          </p:val>
                                        </p:tav>
                                      </p:tavLst>
                                    </p:anim>
                                    <p:anim calcmode="lin" valueType="num">
                                      <p:cBhvr additive="base">
                                        <p:cTn id="19" dur="500" fill="hold"/>
                                        <p:tgtEl>
                                          <p:spTgt spid="14350"/>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4338"/>
                                        </p:tgtEl>
                                        <p:attrNameLst>
                                          <p:attrName>style.visibility</p:attrName>
                                        </p:attrNameLst>
                                      </p:cBhvr>
                                      <p:to>
                                        <p:strVal val="visible"/>
                                      </p:to>
                                    </p:set>
                                    <p:animEffect transition="in" filter="wipe(down)">
                                      <p:cBhvr>
                                        <p:cTn id="24" dur="500"/>
                                        <p:tgtEl>
                                          <p:spTgt spid="14338"/>
                                        </p:tgtEl>
                                      </p:cBhvr>
                                    </p:animEffect>
                                  </p:childTnLst>
                                </p:cTn>
                              </p:par>
                            </p:childTnLst>
                          </p:cTn>
                        </p:par>
                        <p:par>
                          <p:cTn id="25" fill="hold" nodeType="afterGroup">
                            <p:stCondLst>
                              <p:cond delay="500"/>
                            </p:stCondLst>
                            <p:childTnLst>
                              <p:par>
                                <p:cTn id="26" presetID="3" presetClass="exit" presetSubtype="10" fill="hold" grpId="1" nodeType="afterEffect">
                                  <p:stCondLst>
                                    <p:cond delay="500"/>
                                  </p:stCondLst>
                                  <p:childTnLst>
                                    <p:animEffect transition="out" filter="blinds(horizontal)">
                                      <p:cBhvr>
                                        <p:cTn id="27" dur="500"/>
                                        <p:tgtEl>
                                          <p:spTgt spid="14350"/>
                                        </p:tgtEl>
                                      </p:cBhvr>
                                    </p:animEffect>
                                    <p:set>
                                      <p:cBhvr>
                                        <p:cTn id="28" dur="1" fill="hold">
                                          <p:stCondLst>
                                            <p:cond delay="499"/>
                                          </p:stCondLst>
                                        </p:cTn>
                                        <p:tgtEl>
                                          <p:spTgt spid="14350"/>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14346"/>
                                        </p:tgtEl>
                                        <p:attrNameLst>
                                          <p:attrName>style.visibility</p:attrName>
                                        </p:attrNameLst>
                                      </p:cBhvr>
                                      <p:to>
                                        <p:strVal val="visible"/>
                                      </p:to>
                                    </p:set>
                                    <p:animEffect transition="in" filter="wipe(left)">
                                      <p:cBhvr>
                                        <p:cTn id="33" dur="500"/>
                                        <p:tgtEl>
                                          <p:spTgt spid="143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347"/>
                                        </p:tgtEl>
                                        <p:attrNameLst>
                                          <p:attrName>style.visibility</p:attrName>
                                        </p:attrNameLst>
                                      </p:cBhvr>
                                      <p:to>
                                        <p:strVal val="visible"/>
                                      </p:to>
                                    </p:set>
                                    <p:animEffect transition="in" filter="wipe(left)">
                                      <p:cBhvr>
                                        <p:cTn id="38" dur="500"/>
                                        <p:tgtEl>
                                          <p:spTgt spid="14347"/>
                                        </p:tgtEl>
                                      </p:cBhvr>
                                    </p:animEffect>
                                  </p:childTnLst>
                                </p:cTn>
                              </p:par>
                            </p:childTnLst>
                          </p:cTn>
                        </p:par>
                        <p:par>
                          <p:cTn id="39" fill="hold" nodeType="afterGroup">
                            <p:stCondLst>
                              <p:cond delay="500"/>
                            </p:stCondLst>
                            <p:childTnLst>
                              <p:par>
                                <p:cTn id="40" presetID="22" presetClass="entr" presetSubtype="8" fill="hold" grpId="0" nodeType="afterEffect">
                                  <p:stCondLst>
                                    <p:cond delay="500"/>
                                  </p:stCondLst>
                                  <p:childTnLst>
                                    <p:set>
                                      <p:cBhvr>
                                        <p:cTn id="41" dur="1" fill="hold">
                                          <p:stCondLst>
                                            <p:cond delay="0"/>
                                          </p:stCondLst>
                                        </p:cTn>
                                        <p:tgtEl>
                                          <p:spTgt spid="14348"/>
                                        </p:tgtEl>
                                        <p:attrNameLst>
                                          <p:attrName>style.visibility</p:attrName>
                                        </p:attrNameLst>
                                      </p:cBhvr>
                                      <p:to>
                                        <p:strVal val="visible"/>
                                      </p:to>
                                    </p:set>
                                    <p:animEffect transition="in" filter="wipe(left)">
                                      <p:cBhvr>
                                        <p:cTn id="42"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P spid="14348" grpId="0" autoUpdateAnimBg="0"/>
      <p:bldP spid="14350" grpId="0" animBg="1"/>
      <p:bldP spid="14350" grpId="1" animBg="1"/>
    </p:bldLst>
  </p:timing>
</p:sld>
</file>

<file path=ppt/theme/theme1.xml><?xml version="1.0" encoding="utf-8"?>
<a:theme xmlns:a="http://schemas.openxmlformats.org/drawingml/2006/main" name="Candybar">
  <a:themeElements>
    <a:clrScheme name="">
      <a:dk1>
        <a:srgbClr val="000000"/>
      </a:dk1>
      <a:lt1>
        <a:srgbClr val="FFFFFF"/>
      </a:lt1>
      <a:dk2>
        <a:srgbClr val="000000"/>
      </a:dk2>
      <a:lt2>
        <a:srgbClr val="000000"/>
      </a:lt2>
      <a:accent1>
        <a:srgbClr val="5B87F2"/>
      </a:accent1>
      <a:accent2>
        <a:srgbClr val="333399"/>
      </a:accent2>
      <a:accent3>
        <a:srgbClr val="FFFFFF"/>
      </a:accent3>
      <a:accent4>
        <a:srgbClr val="000000"/>
      </a:accent4>
      <a:accent5>
        <a:srgbClr val="B5C3F7"/>
      </a:accent5>
      <a:accent6>
        <a:srgbClr val="2D2D8A"/>
      </a:accent6>
      <a:hlink>
        <a:srgbClr val="009999"/>
      </a:hlink>
      <a:folHlink>
        <a:srgbClr val="99CC00"/>
      </a:folHlink>
    </a:clrScheme>
    <a:fontScheme name="Candybar">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Candy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andybar">
  <a:themeElements>
    <a:clrScheme name="">
      <a:dk1>
        <a:srgbClr val="000000"/>
      </a:dk1>
      <a:lt1>
        <a:srgbClr val="FFFFFF"/>
      </a:lt1>
      <a:dk2>
        <a:srgbClr val="000000"/>
      </a:dk2>
      <a:lt2>
        <a:srgbClr val="000000"/>
      </a:lt2>
      <a:accent1>
        <a:srgbClr val="5B87F2"/>
      </a:accent1>
      <a:accent2>
        <a:srgbClr val="333399"/>
      </a:accent2>
      <a:accent3>
        <a:srgbClr val="FFFFFF"/>
      </a:accent3>
      <a:accent4>
        <a:srgbClr val="000000"/>
      </a:accent4>
      <a:accent5>
        <a:srgbClr val="B5C3F7"/>
      </a:accent5>
      <a:accent6>
        <a:srgbClr val="2D2D8A"/>
      </a:accent6>
      <a:hlink>
        <a:srgbClr val="009999"/>
      </a:hlink>
      <a:folHlink>
        <a:srgbClr val="99CC00"/>
      </a:folHlink>
    </a:clrScheme>
    <a:fontScheme name="1_Candybar">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Candy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itle &amp; Bullets">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3007</TotalTime>
  <Pages>0</Pages>
  <Words>1231</Words>
  <Characters>0</Characters>
  <Application>Microsoft Macintosh PowerPoint</Application>
  <PresentationFormat>On-screen Show (4:3)</PresentationFormat>
  <Lines>0</Lines>
  <Paragraphs>217</Paragraphs>
  <Slides>29</Slides>
  <Notes>17</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Candybar</vt:lpstr>
      <vt:lpstr>Title &amp; Bullets</vt:lpstr>
      <vt:lpstr>1_Candybar</vt:lpstr>
      <vt:lpstr>Blank Presentation</vt:lpstr>
      <vt:lpstr>1_Title &amp; Bullets</vt:lpstr>
      <vt:lpstr>20_Default Design</vt:lpstr>
      <vt:lpstr>讲道学: 释经讲道的艺术  </vt:lpstr>
      <vt:lpstr>什么是释经 为何要释经</vt:lpstr>
      <vt:lpstr>"下周我们将去旅行."</vt:lpstr>
      <vt:lpstr>“我们将给出一个说明性的说教"</vt:lpstr>
      <vt:lpstr>什么样的讲道符合释经性质?</vt:lpstr>
      <vt:lpstr>更详细的定义…</vt:lpstr>
      <vt:lpstr>释经讲道的特性</vt:lpstr>
      <vt:lpstr>释经讲道的特性</vt:lpstr>
      <vt:lpstr>PowerPoint Presentation</vt:lpstr>
      <vt:lpstr>PowerPoint Presentation</vt:lpstr>
      <vt:lpstr>PowerPoint Presentation</vt:lpstr>
      <vt:lpstr>释经讲道特性的总结</vt:lpstr>
      <vt:lpstr>PowerPoint Presentation</vt:lpstr>
      <vt:lpstr>A. 释经讲道是透过无误的经文让神的旨意展示在</vt:lpstr>
      <vt:lpstr>B. 释经讲道让圣灵选择处境来教导神的话语</vt:lpstr>
      <vt:lpstr>C. 释经讲道有内在的权威与能力 </vt:lpstr>
      <vt:lpstr>我们如何理解这漫画？</vt:lpstr>
      <vt:lpstr>D. 释经讲道引导听众专注圣经</vt:lpstr>
      <vt:lpstr>为何神的话语那么重要?</vt:lpstr>
      <vt:lpstr>神话语的四种作用</vt:lpstr>
      <vt:lpstr>E. 释经讲道能满足信徒灵命滋养的真正需要</vt:lpstr>
      <vt:lpstr>F. 释经讲道能防止错误诠释圣经</vt:lpstr>
      <vt:lpstr>G. 释经讲道最能让讲道覆盖整本圣经</vt:lpstr>
      <vt:lpstr>H. 释经讲道能在毫无讲道主题头绪的时候节省时间</vt:lpstr>
      <vt:lpstr>I. 释经讲道能使讲道的人凭信心讲解</vt:lpstr>
      <vt:lpstr>J. 释经讲道能帮我们提防主题讲道的某些危险</vt:lpstr>
      <vt:lpstr>主题讲道的一些危险 </vt:lpstr>
      <vt:lpstr>Black</vt:lpstr>
      <vt:lpstr>讲道链接地址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subject/>
  <dc:creator>Rick Griffith</dc:creator>
  <cp:keywords/>
  <dc:description/>
  <cp:lastModifiedBy>Rick Griffith</cp:lastModifiedBy>
  <cp:revision>20</cp:revision>
  <dcterms:modified xsi:type="dcterms:W3CDTF">2016-11-30T22:19:22Z</dcterms:modified>
</cp:coreProperties>
</file>