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720" r:id="rId6"/>
  </p:sldMasterIdLst>
  <p:notesMasterIdLst>
    <p:notesMasterId r:id="rId21"/>
  </p:notesMasterIdLst>
  <p:sldIdLst>
    <p:sldId id="256" r:id="rId7"/>
    <p:sldId id="264" r:id="rId8"/>
    <p:sldId id="265" r:id="rId9"/>
    <p:sldId id="257" r:id="rId10"/>
    <p:sldId id="258" r:id="rId11"/>
    <p:sldId id="259" r:id="rId12"/>
    <p:sldId id="260" r:id="rId13"/>
    <p:sldId id="266" r:id="rId14"/>
    <p:sldId id="261" r:id="rId15"/>
    <p:sldId id="267" r:id="rId16"/>
    <p:sldId id="262" r:id="rId17"/>
    <p:sldId id="268" r:id="rId18"/>
    <p:sldId id="269" r:id="rId19"/>
    <p:sldId id="271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/>
        <a:cs typeface="ヒラギノ角ゴ ProN W3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/>
        <a:cs typeface="ヒラギノ角ゴ ProN W3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/>
        <a:cs typeface="ヒラギノ角ゴ ProN W3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/>
        <a:cs typeface="ヒラギノ角ゴ ProN W3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/>
        <a:cs typeface="ヒラギノ角ゴ ProN W3"/>
        <a:sym typeface="Arial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/>
        <a:cs typeface="ヒラギノ角ゴ ProN W3"/>
        <a:sym typeface="Arial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/>
        <a:cs typeface="ヒラギノ角ゴ ProN W3"/>
        <a:sym typeface="Arial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/>
        <a:cs typeface="ヒラギノ角ゴ ProN W3"/>
        <a:sym typeface="Arial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/>
        <a:cs typeface="ヒラギノ角ゴ ProN W3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6596" autoAdjust="0"/>
  </p:normalViewPr>
  <p:slideViewPr>
    <p:cSldViewPr>
      <p:cViewPr varScale="1">
        <p:scale>
          <a:sx n="95" d="100"/>
          <a:sy n="95" d="100"/>
        </p:scale>
        <p:origin x="-15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slide" Target="slides/slide14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fld id="{95583AC1-FC78-4889-8494-9221924F777C}" type="datetimeFigureOut">
              <a:rPr lang="en-US"/>
              <a:pPr>
                <a:defRPr/>
              </a:pPr>
              <a:t>4/11/16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SG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fld id="{A67DBA5E-5ADC-4B36-A2A6-C2FED0029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510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0E9458-629C-42ED-85C2-C553794B6605}" type="slidenum">
              <a:rPr lang="en-US" altLang="zh-CN" smtClean="0">
                <a:ea typeface="ヒラギノ角ゴ ProN W3"/>
                <a:cs typeface="ヒラギノ角ゴ ProN W3"/>
              </a:rPr>
              <a:pPr/>
              <a:t>12</a:t>
            </a:fld>
            <a:endParaRPr lang="en-US" altLang="zh-CN" smtClean="0">
              <a:ea typeface="ヒラギノ角ゴ ProN W3"/>
              <a:cs typeface="ヒラギノ角ゴ ProN W3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71FD3BA-F0B8-DA4C-B590-69A23FF2915B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/>
              <a:t>14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Preaching/Homiletics link address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3BAE9-B348-4249-8017-FB7A300C4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9B54-2150-41D2-AAB4-D8F7140B3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5790E-EA6F-433B-8738-BF4902A2E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DC9FA-2877-4CC6-B4E6-0E3DCD153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401EA-BADA-42D8-90C8-C9CFCB0C3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2B8ED-4CBD-4471-AF2C-EC88CB2B2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3F812-C8F4-4CD6-AB9F-08F40D53D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95F17-B44F-440B-AC8E-E6D097DEF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8B1BD-E564-40B3-8575-4B53583DD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314C6-AADF-4400-9F5E-48B2B866B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74326-C3F7-44EF-AB35-26BE8FFEE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9ABD2-1FDE-4BC8-B5D1-3C7A64589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70594-A0CA-41D6-AA6C-535909003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1564C-10C1-48E3-96E3-742DD791A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C0222-B53B-4E05-8993-B602504F2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B226A-9246-48C6-880C-B3489F013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91205-701F-4F1C-A5B0-C25FB304E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57E8C-E923-46E0-8710-9FF03AAEF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392EB-DF87-46BE-B721-DA0EB2C1F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6FA81-91D5-4514-A4D8-46B75108C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E0ADF-0FF3-4E2F-BD90-5A8EC97D3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C34C7-7ED9-42B1-902B-CA02C16A6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4E357-3AE5-4819-B05F-03931F4F5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2ED57-6D4F-479D-A5EA-88BAEDBC6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>
              <a:sym typeface="Times New Roma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6EABF-3552-4916-B8B3-61D3FA7AE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B94CF-E2E8-4474-B843-F94A59156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AA6CD-D0E7-4FC9-9396-C58DB3088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6B416-AA0B-4564-92E0-B8D54C1EF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3A957-6E06-422C-B6A4-39E55BB82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5E6A4-78BE-4BB7-B5FC-AE4933022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A11D1-C8CC-43EC-9080-DEB1586BA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7C4F3-06A0-471D-85B5-499B5F19C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45F1D-2FC7-41D5-A9A3-82D4FDEED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38078-1F56-48BF-A39F-533BB9146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90F4D-2F39-4238-BEAC-F2F3C07B7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B6FE2-6FFB-4963-8E5E-3FA30DFFC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D4C2A-EDB6-4A77-9652-15AD7A2D1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E33E1-9EBE-4B79-A761-C6A6EADAA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50800"/>
            <a:ext cx="2076450" cy="6807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800"/>
            <a:ext cx="6076950" cy="6807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6786E-F74D-4019-B1CB-7D89C6125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C5ECB-8441-4B2E-BD14-9BC5119B8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77811-1261-4038-A7BB-62A27E388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CF100-E916-405C-BAFA-0B0EA6118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6957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36957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76417-42CC-4ED5-B0D8-A63D75AEB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CDED1-8342-4349-A66F-9971534BE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95BC5-7170-4BDF-90E9-20A3336FD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24B42-935D-486C-8D00-DDDE7676E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43610-BC68-4D2E-9B66-8A653A9CD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872DB-3369-44D2-A344-70F9106E0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79EBF-F4A9-4F5D-A486-600B60DA2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DC562-FA9C-4D1A-984C-A8F4C2BF6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152400"/>
            <a:ext cx="1885950" cy="670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52400"/>
            <a:ext cx="5505450" cy="670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E09B4-48DB-4A28-8792-D6F7756AD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C2E05765-02FE-C745-8A86-30EB5B3E5D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199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5BC55264-CAB4-1643-B8D2-9248AAA8DC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225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9B285DF7-DB10-FA46-9773-C24561E404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476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C820D39-9687-A24F-BE67-7A2363F42A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9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71327-B64B-4EB7-B2D4-E7BC0E8D5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78EA09A-0A7D-3546-9CBF-F6D30A191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895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FBEC784-D90E-D54D-94D9-CAC90AC3C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442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AF70326-8E97-7A4E-A641-AD7CB8625C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59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7E0BC50E-E1BD-4340-B9DF-1E9F61A0B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762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106A40E-52F4-3E4F-BA25-3390960364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67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931E6A0-4A22-604B-A18C-4F14BBD11A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038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3F8B693-5297-464C-8774-9052536362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10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056BF-F10D-44D7-B451-2E1CB23F4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BF023-1A2E-4D0D-B708-F5D07E8A4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>
              <a:sym typeface="Trebuchet M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637EB-A313-4EDC-A43B-710FC9131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700" dir="10200086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rebuchet MS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87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700" dir="10200086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rebuchet MS" charset="0"/>
              </a:rPr>
              <a:t>Click to edit Master text styles</a:t>
            </a:r>
          </a:p>
          <a:p>
            <a:pPr lvl="1"/>
            <a:r>
              <a:rPr lang="en-US" smtClean="0">
                <a:sym typeface="Trebuchet MS" charset="0"/>
              </a:rPr>
              <a:t>Second level</a:t>
            </a:r>
          </a:p>
          <a:p>
            <a:pPr lvl="2"/>
            <a:r>
              <a:rPr lang="en-US" smtClean="0">
                <a:sym typeface="Trebuchet MS" charset="0"/>
              </a:rPr>
              <a:t>Third level</a:t>
            </a:r>
          </a:p>
          <a:p>
            <a:pPr lvl="3"/>
            <a:r>
              <a:rPr lang="en-US" smtClean="0">
                <a:sym typeface="Trebuchet MS" charset="0"/>
              </a:rPr>
              <a:t>Fourth level</a:t>
            </a:r>
          </a:p>
          <a:p>
            <a:pPr lvl="4"/>
            <a:r>
              <a:rPr lang="en-US" smtClean="0">
                <a:sym typeface="Trebuchet MS" charset="0"/>
              </a:rPr>
              <a:t>Fifth level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354888" y="6248400"/>
            <a:ext cx="3000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rebuchet MS" charset="0"/>
                <a:ea typeface="ヒラギノ角ゴ ProN W3" charset="0"/>
                <a:cs typeface="Trebuchet MS" charset="0"/>
                <a:sym typeface="Trebuchet MS" charset="0"/>
              </a:defRPr>
            </a:lvl1pPr>
          </a:lstStyle>
          <a:p>
            <a:pPr>
              <a:defRPr/>
            </a:pPr>
            <a:fld id="{66E47909-1FAC-40C7-AAF4-FEBDFC9AD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transition xmlns:p14="http://schemas.microsoft.com/office/powerpoint/2010/main"/>
  <p:hf hdr="0" ftr="0" dt="0"/>
  <p:txStyles>
    <p:titleStyle>
      <a:lvl1pPr marL="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Trebuchet MS" pitchFamily="34" charset="0"/>
        </a:defRPr>
      </a:lvl1pPr>
      <a:lvl2pPr marL="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ヒラギノ角ゴ ProN W3" charset="0"/>
          <a:cs typeface="ヒラギノ角ゴ ProN W3" charset="0"/>
          <a:sym typeface="Trebuchet MS" pitchFamily="34" charset="0"/>
        </a:defRPr>
      </a:lvl2pPr>
      <a:lvl3pPr marL="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ヒラギノ角ゴ ProN W3" charset="0"/>
          <a:cs typeface="ヒラギノ角ゴ ProN W3" charset="0"/>
          <a:sym typeface="Trebuchet MS" pitchFamily="34" charset="0"/>
        </a:defRPr>
      </a:lvl3pPr>
      <a:lvl4pPr marL="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ヒラギノ角ゴ ProN W3" charset="0"/>
          <a:cs typeface="ヒラギノ角ゴ ProN W3" charset="0"/>
          <a:sym typeface="Trebuchet MS" pitchFamily="34" charset="0"/>
        </a:defRPr>
      </a:lvl4pPr>
      <a:lvl5pPr marL="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ヒラギノ角ゴ ProN W3" charset="0"/>
          <a:cs typeface="ヒラギノ角ゴ ProN W3" charset="0"/>
          <a:sym typeface="Trebuchet MS" pitchFamily="3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s"/>
        <a:defRPr sz="3200">
          <a:solidFill>
            <a:schemeClr val="tx1"/>
          </a:solidFill>
          <a:latin typeface="+mn-lt"/>
          <a:ea typeface="+mn-ea"/>
          <a:cs typeface="+mn-cs"/>
          <a:sym typeface="Trebuchet MS" pitchFamily="34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s"/>
        <a:defRPr sz="2800">
          <a:solidFill>
            <a:schemeClr val="tx1"/>
          </a:solidFill>
          <a:latin typeface="+mn-lt"/>
          <a:ea typeface="+mn-ea"/>
          <a:cs typeface="+mn-cs"/>
          <a:sym typeface="Trebuchet MS" pitchFamily="34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s"/>
        <a:defRPr sz="2400">
          <a:solidFill>
            <a:schemeClr val="tx1"/>
          </a:solidFill>
          <a:latin typeface="+mn-lt"/>
          <a:ea typeface="+mn-ea"/>
          <a:cs typeface="+mn-cs"/>
          <a:sym typeface="Trebuchet MS" pitchFamily="34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s"/>
        <a:defRPr sz="2000">
          <a:solidFill>
            <a:schemeClr val="tx1"/>
          </a:solidFill>
          <a:latin typeface="+mn-lt"/>
          <a:ea typeface="+mn-ea"/>
          <a:cs typeface="+mn-cs"/>
          <a:sym typeface="Trebuchet MS" pitchFamily="34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s"/>
        <a:defRPr sz="2000">
          <a:solidFill>
            <a:schemeClr val="tx1"/>
          </a:solidFill>
          <a:latin typeface="+mn-lt"/>
          <a:ea typeface="+mn-ea"/>
          <a:cs typeface="+mn-cs"/>
          <a:sym typeface="Trebuchet MS" pitchFamily="34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charset="2"/>
        <a:buChar char="s"/>
        <a:defRPr sz="2000">
          <a:solidFill>
            <a:schemeClr val="tx1"/>
          </a:solidFill>
          <a:latin typeface="+mn-lt"/>
          <a:ea typeface="+mn-ea"/>
          <a:cs typeface="+mn-cs"/>
          <a:sym typeface="Trebuchet MS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charset="2"/>
        <a:buChar char="s"/>
        <a:defRPr sz="2000">
          <a:solidFill>
            <a:schemeClr val="tx1"/>
          </a:solidFill>
          <a:latin typeface="+mn-lt"/>
          <a:ea typeface="+mn-ea"/>
          <a:cs typeface="+mn-cs"/>
          <a:sym typeface="Trebuchet MS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charset="2"/>
        <a:buChar char="s"/>
        <a:defRPr sz="2000">
          <a:solidFill>
            <a:schemeClr val="tx1"/>
          </a:solidFill>
          <a:latin typeface="+mn-lt"/>
          <a:ea typeface="+mn-ea"/>
          <a:cs typeface="+mn-cs"/>
          <a:sym typeface="Trebuchet MS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charset="2"/>
        <a:buChar char="s"/>
        <a:defRPr sz="2000">
          <a:solidFill>
            <a:schemeClr val="tx1"/>
          </a:solidFill>
          <a:latin typeface="+mn-lt"/>
          <a:ea typeface="+mn-ea"/>
          <a:cs typeface="+mn-cs"/>
          <a:sym typeface="Trebuchet M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Arial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altLang="zh-CN" smtClean="0">
                <a:sym typeface="Arial" charset="0"/>
              </a:rPr>
              <a:t>Second level</a:t>
            </a:r>
          </a:p>
          <a:p>
            <a:pPr lvl="2"/>
            <a:r>
              <a:rPr lang="en-US" altLang="zh-CN" smtClean="0">
                <a:sym typeface="Arial" charset="0"/>
              </a:rPr>
              <a:t>Third level</a:t>
            </a:r>
          </a:p>
          <a:p>
            <a:pPr lvl="3"/>
            <a:r>
              <a:rPr lang="en-US" altLang="zh-CN" smtClean="0">
                <a:sym typeface="Arial" charset="0"/>
              </a:rPr>
              <a:t>Fourth level</a:t>
            </a:r>
          </a:p>
          <a:p>
            <a:pPr lvl="4"/>
            <a:r>
              <a:rPr lang="en-US" altLang="zh-CN" smtClean="0">
                <a:sym typeface="Arial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charset="0"/>
                <a:ea typeface="ヒラギノ角ゴ ProN W3" charset="0"/>
                <a:cs typeface="Times New Roman" charset="0"/>
                <a:sym typeface="Times New Roman" charset="0"/>
              </a:defRPr>
            </a:lvl1pPr>
          </a:lstStyle>
          <a:p>
            <a:pPr>
              <a:defRPr/>
            </a:pPr>
            <a:fld id="{25081C17-436F-420D-87BE-AEDFD9B49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ransition xmlns:p14="http://schemas.microsoft.com/office/powerpoint/2010/main"/>
  <p:hf hdr="0" ftr="0" dt="0"/>
  <p:txStyles>
    <p:titleStyle>
      <a:lvl1pPr marL="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700" dir="81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imes New Roman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87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700" dir="81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imes New Roman" charset="0"/>
              </a:rPr>
              <a:t>Click to edit Master text styles</a:t>
            </a:r>
          </a:p>
          <a:p>
            <a:pPr lvl="1"/>
            <a:r>
              <a:rPr lang="en-US" smtClean="0">
                <a:sym typeface="Times New Roman" charset="0"/>
              </a:rPr>
              <a:t>Second level</a:t>
            </a:r>
          </a:p>
          <a:p>
            <a:pPr lvl="2"/>
            <a:r>
              <a:rPr lang="en-US" smtClean="0">
                <a:sym typeface="Times New Roman" charset="0"/>
              </a:rPr>
              <a:t>Third level</a:t>
            </a:r>
          </a:p>
          <a:p>
            <a:pPr lvl="3"/>
            <a:r>
              <a:rPr lang="en-US" smtClean="0">
                <a:sym typeface="Times New Roman" charset="0"/>
              </a:rPr>
              <a:t>Fourth level</a:t>
            </a:r>
          </a:p>
          <a:p>
            <a:pPr lvl="4"/>
            <a:r>
              <a:rPr lang="en-US" smtClean="0">
                <a:sym typeface="Times New Roman" charset="0"/>
              </a:rPr>
              <a:t>Fifth level</a:t>
            </a:r>
          </a:p>
        </p:txBody>
      </p:sp>
      <p:sp>
        <p:nvSpPr>
          <p:cNvPr id="307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charset="0"/>
                <a:ea typeface="ヒラギノ角ゴ ProN W3" charset="0"/>
                <a:cs typeface="Times New Roman" charset="0"/>
                <a:sym typeface="Times New Roman" charset="0"/>
              </a:defRPr>
            </a:lvl1pPr>
          </a:lstStyle>
          <a:p>
            <a:pPr>
              <a:defRPr/>
            </a:pPr>
            <a:fld id="{15D6C66D-FB92-4A97-B1FE-9856093F7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</p:sldLayoutIdLst>
  <p:transition xmlns:p14="http://schemas.microsoft.com/office/powerpoint/2010/main"/>
  <p:hf hdr="0" ftr="0" dt="0"/>
  <p:txStyles>
    <p:titleStyle>
      <a:lvl1pPr marL="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Times New Roman" pitchFamily="18" charset="0"/>
        </a:defRPr>
      </a:lvl1pPr>
      <a:lvl2pPr marL="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pitchFamily="18" charset="0"/>
        </a:defRPr>
      </a:lvl2pPr>
      <a:lvl3pPr marL="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pitchFamily="18" charset="0"/>
        </a:defRPr>
      </a:lvl3pPr>
      <a:lvl4pPr marL="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pitchFamily="18" charset="0"/>
        </a:defRPr>
      </a:lvl4pPr>
      <a:lvl5pPr marL="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pitchFamily="18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  <a:sym typeface="Times New Roman" pitchFamily="18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  <a:sym typeface="Times New Roman" pitchFamily="18" charset="0"/>
        </a:defRPr>
      </a:lvl2pPr>
      <a:lvl3pPr marL="11318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  <a:sym typeface="Times New Roman" pitchFamily="18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Times New Roman" pitchFamily="18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Times New Roman" pitchFamily="18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"/>
            <a:ext cx="77724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Arial" charset="0"/>
              </a:rPr>
              <a:t>Click to edit Master title style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altLang="zh-CN" smtClean="0">
                <a:sym typeface="Arial" charset="0"/>
              </a:rPr>
              <a:t>Second level</a:t>
            </a:r>
          </a:p>
          <a:p>
            <a:pPr lvl="2"/>
            <a:r>
              <a:rPr lang="en-US" altLang="zh-CN" smtClean="0">
                <a:sym typeface="Arial" charset="0"/>
              </a:rPr>
              <a:t>Third level</a:t>
            </a:r>
          </a:p>
          <a:p>
            <a:pPr lvl="3"/>
            <a:r>
              <a:rPr lang="en-US" altLang="zh-CN" smtClean="0">
                <a:sym typeface="Arial" charset="0"/>
              </a:rPr>
              <a:t>Fourth level</a:t>
            </a:r>
          </a:p>
          <a:p>
            <a:pPr lvl="4"/>
            <a:r>
              <a:rPr lang="en-US" altLang="zh-CN" smtClean="0">
                <a:sym typeface="Arial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324600"/>
            <a:ext cx="3127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5B87F2"/>
                </a:solidFill>
                <a:ea typeface="ヒラギノ角ゴ ProN W3" charset="0"/>
                <a:cs typeface="Arial" charset="0"/>
              </a:defRPr>
            </a:lvl1pPr>
          </a:lstStyle>
          <a:p>
            <a:pPr>
              <a:defRPr/>
            </a:pPr>
            <a:fld id="{20CFB9BB-E9CC-46C0-8849-B3CE31D64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transition xmlns:p14="http://schemas.microsoft.com/office/powerpoint/2010/main"/>
  <p:hf hdr="0" ftr="0" dt="0"/>
  <p:txStyles>
    <p:titleStyle>
      <a:lvl1pPr marL="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+mj-lt"/>
          <a:ea typeface="+mj-ea"/>
          <a:cs typeface="+mj-cs"/>
          <a:sym typeface="Arial" charset="0"/>
        </a:defRPr>
      </a:lvl1pPr>
      <a:lvl2pPr marL="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BAD41A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Clr>
          <a:srgbClr val="555555"/>
        </a:buClr>
        <a:buSzPct val="10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Clr>
          <a:srgbClr val="BAD41A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Clr>
          <a:srgbClr val="555555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Clr>
          <a:srgbClr val="BAD41A"/>
        </a:buClr>
        <a:buSzPct val="100000"/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BAD41A"/>
        </a:buClr>
        <a:buSzPct val="100000"/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BAD41A"/>
        </a:buClr>
        <a:buSzPct val="100000"/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BAD41A"/>
        </a:buClr>
        <a:buSzPct val="100000"/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BAD41A"/>
        </a:buClr>
        <a:buSzPct val="100000"/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"/>
            <a:ext cx="7543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Arial" charset="0"/>
              </a:rPr>
              <a:t>Click to edit Master title style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543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altLang="zh-CN" smtClean="0">
                <a:sym typeface="Arial" charset="0"/>
              </a:rPr>
              <a:t>Second level</a:t>
            </a:r>
          </a:p>
          <a:p>
            <a:pPr lvl="2"/>
            <a:r>
              <a:rPr lang="en-US" altLang="zh-CN" smtClean="0">
                <a:sym typeface="Arial" charset="0"/>
              </a:rPr>
              <a:t>Third level</a:t>
            </a:r>
          </a:p>
          <a:p>
            <a:pPr lvl="3"/>
            <a:r>
              <a:rPr lang="en-US" altLang="zh-CN" smtClean="0">
                <a:sym typeface="Arial" charset="0"/>
              </a:rPr>
              <a:t>Fourth level</a:t>
            </a:r>
          </a:p>
          <a:p>
            <a:pPr lvl="4"/>
            <a:r>
              <a:rPr lang="en-US" altLang="zh-CN" smtClean="0">
                <a:sym typeface="Arial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272338" y="6553200"/>
            <a:ext cx="3127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a typeface="ヒラギノ角ゴ ProN W3" charset="0"/>
                <a:cs typeface="Arial" charset="0"/>
              </a:defRPr>
            </a:lvl1pPr>
          </a:lstStyle>
          <a:p>
            <a:pPr>
              <a:defRPr/>
            </a:pPr>
            <a:fld id="{410CC50B-7277-4401-BE06-432F75BE9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ransition xmlns:p14="http://schemas.microsoft.com/office/powerpoint/2010/main"/>
  <p:hf hdr="0" ftr="0" dt="0"/>
  <p:txStyles>
    <p:titleStyle>
      <a:lvl1pPr marL="396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D3BDBD"/>
          </a:solidFill>
          <a:latin typeface="+mj-lt"/>
          <a:ea typeface="+mj-ea"/>
          <a:cs typeface="+mj-cs"/>
          <a:sym typeface="Arial" charset="0"/>
        </a:defRPr>
      </a:lvl1pPr>
      <a:lvl2pPr marL="396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D3BDBD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D3BDBD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D3BDBD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D3BDBD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D3BDBD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D3BDBD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D3BDBD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D3BDBD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FFFFFF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FFFFFF"/>
        </a:buClr>
        <a:buSzPct val="8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FFFFFF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FFFFFF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FFFFFF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FFFFFF"/>
        </a:buClr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FFFFFF"/>
        </a:buClr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FFFFFF"/>
        </a:buClr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FFFFFF"/>
        </a:buClr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fld id="{111197F5-119A-7744-A3D0-076D05FD2A1B}" type="slidenum">
              <a:rPr lang="en-US" smtClean="0">
                <a:ea typeface="MS PGothic" charset="0"/>
                <a:cs typeface="MS PGothic" charset="0"/>
              </a:rPr>
              <a:pPr/>
              <a:t>‹#›</a:t>
            </a:fld>
            <a:endParaRPr lang="en-US" smtClean="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98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/>
          </p:cNvSpPr>
          <p:nvPr/>
        </p:nvSpPr>
        <p:spPr bwMode="auto">
          <a:xfrm>
            <a:off x="8467725" y="115888"/>
            <a:ext cx="493713" cy="4445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/>
        </p:spPr>
        <p:txBody>
          <a:bodyPr wrap="none" lIns="0" tIns="0" rIns="40639" bIns="0">
            <a:spAutoFit/>
          </a:bodyPr>
          <a:lstStyle/>
          <a:p>
            <a:pPr marL="39688">
              <a:defRPr/>
            </a:pPr>
            <a:r>
              <a:rPr lang="en-US">
                <a:solidFill>
                  <a:srgbClr val="F9F9F9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10</a:t>
            </a:r>
          </a:p>
        </p:txBody>
      </p:sp>
      <p:sp>
        <p:nvSpPr>
          <p:cNvPr id="8194" name="Rectangle 2"/>
          <p:cNvSpPr>
            <a:spLocks/>
          </p:cNvSpPr>
          <p:nvPr/>
        </p:nvSpPr>
        <p:spPr bwMode="auto">
          <a:xfrm>
            <a:off x="173038" y="3370263"/>
            <a:ext cx="8777287" cy="2819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/>
        </p:spPr>
        <p:txBody>
          <a:bodyPr lIns="0" tIns="0" rIns="40639" bIns="0"/>
          <a:lstStyle/>
          <a:p>
            <a:pPr marL="39688">
              <a:defRPr/>
            </a:pPr>
            <a:r>
              <a:rPr lang="ja-JP" altLang="en-US" sz="3200">
                <a:solidFill>
                  <a:srgbClr val="F9F9F9"/>
                </a:solidFill>
                <a:latin typeface="Arial Bold" charset="0"/>
                <a:ea typeface="Heiti SC Medium" charset="0"/>
                <a:cs typeface="Heiti SC Medium" charset="0"/>
                <a:sym typeface="Arial Bold" charset="0"/>
              </a:rPr>
              <a:t>书本介绍：</a:t>
            </a:r>
            <a:endParaRPr lang="en-US" sz="3200">
              <a:solidFill>
                <a:srgbClr val="F9F9F9"/>
              </a:solidFill>
              <a:latin typeface="Arial Bold" charset="0"/>
              <a:ea typeface="Heiti SC Medium" charset="0"/>
              <a:cs typeface="Heiti SC Medium" charset="0"/>
              <a:sym typeface="Arial Bold" charset="0"/>
            </a:endParaRPr>
          </a:p>
          <a:p>
            <a:pPr marL="39688">
              <a:defRPr/>
            </a:pPr>
            <a:r>
              <a:rPr lang="en-US" sz="3200">
                <a:solidFill>
                  <a:srgbClr val="F9F9F9"/>
                </a:solidFill>
                <a:latin typeface="Arial Bold" charset="0"/>
                <a:ea typeface="Heiti SC Medium" charset="0"/>
                <a:cs typeface="Heiti SC Medium" charset="0"/>
                <a:sym typeface="Arial Bold" charset="0"/>
              </a:rPr>
              <a:t>A Great Guide by Richard Borden in 1935 </a:t>
            </a:r>
            <a:br>
              <a:rPr lang="en-US" sz="3200">
                <a:solidFill>
                  <a:srgbClr val="F9F9F9"/>
                </a:solidFill>
                <a:latin typeface="Arial Bold" charset="0"/>
                <a:ea typeface="Heiti SC Medium" charset="0"/>
                <a:cs typeface="Heiti SC Medium" charset="0"/>
                <a:sym typeface="Arial Bold" charset="0"/>
              </a:rPr>
            </a:br>
            <a:r>
              <a:rPr lang="en-US" sz="3200">
                <a:solidFill>
                  <a:srgbClr val="F9F9F9"/>
                </a:solidFill>
                <a:latin typeface="Arial Bold Italic" charset="0"/>
                <a:ea typeface="ヒラギノ角ゴ ProN W6" charset="0"/>
                <a:cs typeface="ヒラギノ角ゴ ProN W6" charset="0"/>
                <a:sym typeface="Arial Bold Italic" charset="0"/>
              </a:rPr>
              <a:t>• </a:t>
            </a:r>
            <a:r>
              <a:rPr lang="ja-JP" altLang="en-US" sz="3200">
                <a:solidFill>
                  <a:srgbClr val="F9F9F9"/>
                </a:solidFill>
                <a:latin typeface="Arial Bold Italic" charset="0"/>
                <a:ea typeface="ヒラギノ角ゴ ProN W6" charset="0"/>
                <a:cs typeface="ヒラギノ角ゴ ProN W6" charset="0"/>
                <a:sym typeface="Arial Bold Italic" charset="0"/>
              </a:rPr>
              <a:t>适合任何写作与演说</a:t>
            </a:r>
            <a:endParaRPr lang="en-US" sz="3200">
              <a:solidFill>
                <a:srgbClr val="F9F9F9"/>
              </a:solidFill>
              <a:latin typeface="Arial Bold Italic" charset="0"/>
              <a:ea typeface="ヒラギノ角ゴ ProN W6" charset="0"/>
              <a:cs typeface="ヒラギノ角ゴ ProN W6" charset="0"/>
              <a:sym typeface="Arial Bold Italic" charset="0"/>
            </a:endParaRPr>
          </a:p>
          <a:p>
            <a:pPr marL="39688">
              <a:defRPr/>
            </a:pPr>
            <a:endParaRPr lang="en-US">
              <a:solidFill>
                <a:srgbClr val="F9F9F9"/>
              </a:solidFill>
              <a:ea typeface="ヒラギノ角ゴ ProN W3" charset="0"/>
              <a:cs typeface="Arial" charset="0"/>
            </a:endParaRPr>
          </a:p>
          <a:p>
            <a:pPr marL="39688">
              <a:defRPr/>
            </a:pPr>
            <a:r>
              <a:rPr lang="en-US" sz="2000">
                <a:solidFill>
                  <a:srgbClr val="F9F9F9"/>
                </a:solidFill>
                <a:latin typeface="Arial Bold Italic" charset="0"/>
                <a:ea typeface="ヒラギノ角ゴ ProN W3" charset="0"/>
                <a:cs typeface="Arial Bold Italic" charset="0"/>
                <a:sym typeface="Arial Bold Italic" charset="0"/>
              </a:rPr>
              <a:t>Based on the reprint of the same title </a:t>
            </a:r>
            <a:br>
              <a:rPr lang="en-US" sz="2000">
                <a:solidFill>
                  <a:srgbClr val="F9F9F9"/>
                </a:solidFill>
                <a:latin typeface="Arial Bold Italic" charset="0"/>
                <a:ea typeface="ヒラギノ角ゴ ProN W3" charset="0"/>
                <a:cs typeface="Arial Bold Italic" charset="0"/>
                <a:sym typeface="Arial Bold Italic" charset="0"/>
              </a:rPr>
            </a:br>
            <a:r>
              <a:rPr lang="en-US" sz="2000">
                <a:solidFill>
                  <a:srgbClr val="F9F9F9"/>
                </a:solidFill>
                <a:latin typeface="Arial Bold Italic" charset="0"/>
                <a:ea typeface="ヒラギノ角ゴ ProN W3" charset="0"/>
                <a:cs typeface="Arial Bold Italic" charset="0"/>
                <a:sym typeface="Arial Bold Italic" charset="0"/>
              </a:rPr>
              <a:t>(Fairfield, NJ: The Economics Press, 1935)</a:t>
            </a:r>
          </a:p>
        </p:txBody>
      </p:sp>
      <p:sp>
        <p:nvSpPr>
          <p:cNvPr id="8196" name="Rectangle 4"/>
          <p:cNvSpPr>
            <a:spLocks/>
          </p:cNvSpPr>
          <p:nvPr/>
        </p:nvSpPr>
        <p:spPr bwMode="auto">
          <a:xfrm>
            <a:off x="1308100" y="190500"/>
            <a:ext cx="6057900" cy="3429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dist="88899" dir="10200048" algn="ctr" rotWithShape="0">
              <a:srgbClr val="0B0B0B">
                <a:alpha val="75000"/>
              </a:srgbClr>
            </a:outerShdw>
          </a:effectLst>
        </p:spPr>
        <p:txBody>
          <a:bodyPr lIns="0" tIns="0" rIns="40639" bIns="0"/>
          <a:lstStyle/>
          <a:p>
            <a:pPr marL="39688" algn="ctr">
              <a:defRPr/>
            </a:pPr>
            <a:r>
              <a:rPr lang="en-US" sz="9600">
                <a:solidFill>
                  <a:srgbClr val="E6E6E6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如何传递概念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-36512" y="6398383"/>
            <a:ext cx="9252519" cy="47434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Dr. Rick Griffith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博士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• 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新加坡</a:t>
            </a:r>
            <a:r>
              <a: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神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学院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BibleStudyDownloads.org</a:t>
            </a:r>
            <a:endParaRPr kumimoji="0" lang="en-US" sz="2000" b="1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" y="84708"/>
            <a:ext cx="9144000" cy="764704"/>
          </a:xfrm>
          <a:ln w="12700"/>
          <a:extLst/>
        </p:spPr>
        <p:txBody>
          <a:bodyPr/>
          <a:lstStyle/>
          <a:p>
            <a:pPr>
              <a:defRPr/>
            </a:pPr>
            <a:r>
              <a:rPr lang="zh-CN" altLang="en-US" b="1" kern="1200" dirty="0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sym typeface="Arial" pitchFamily="34" charset="0"/>
              </a:rPr>
              <a:t>你怎样述说讲文呢</a:t>
            </a:r>
            <a:r>
              <a:rPr lang="en-US" b="1" kern="1200" dirty="0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sym typeface="Arial" pitchFamily="34" charset="0"/>
              </a:rPr>
              <a:t>?</a:t>
            </a:r>
            <a:endParaRPr lang="en-US" b="1" kern="1200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  <a:sym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450975" y="2646362"/>
            <a:ext cx="5671120" cy="764704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6000" b="1" dirty="0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sym typeface="Arial" pitchFamily="34" charset="0"/>
              </a:rPr>
              <a:t>(</a:t>
            </a:r>
            <a:r>
              <a:rPr lang="zh-CN" altLang="en-US" sz="60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sym typeface="Arial" pitchFamily="34" charset="0"/>
              </a:rPr>
              <a:t>传递</a:t>
            </a:r>
            <a:r>
              <a:rPr lang="en-US" sz="6000" b="1" dirty="0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sym typeface="Arial" pitchFamily="34" charset="0"/>
              </a:rPr>
              <a:t>)</a:t>
            </a:r>
            <a:endParaRPr lang="en-US" sz="6000" b="1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  <a:sym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924800" cy="1219200"/>
          </a:xfrm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rIns="132080"/>
          <a:lstStyle/>
          <a:p>
            <a:pPr eaLnBrk="1" hangingPunct="1">
              <a:defRPr/>
            </a:pPr>
            <a:r>
              <a:rPr lang="en-US" sz="60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听众的法则 － 措辞</a:t>
            </a:r>
          </a:p>
        </p:txBody>
      </p:sp>
      <p:sp>
        <p:nvSpPr>
          <p:cNvPr id="14339" name="Rectangle 3"/>
          <p:cNvSpPr>
            <a:spLocks/>
          </p:cNvSpPr>
          <p:nvPr/>
        </p:nvSpPr>
        <p:spPr bwMode="auto">
          <a:xfrm>
            <a:off x="1219200" y="1295400"/>
            <a:ext cx="5724525" cy="6778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/>
        </p:spPr>
        <p:txBody>
          <a:bodyPr wrap="none" lIns="0" tIns="0" rIns="40639" bIns="0">
            <a:spAutoFit/>
          </a:bodyPr>
          <a:lstStyle/>
          <a:p>
            <a:pPr marL="39688">
              <a:defRPr/>
            </a:pPr>
            <a:r>
              <a:rPr lang="ja-JP" altLang="en-US" sz="4400" b="1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你演说的用字应该是</a:t>
            </a:r>
            <a:r>
              <a:rPr lang="en-US" sz="4400" b="1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…</a:t>
            </a:r>
          </a:p>
        </p:txBody>
      </p:sp>
      <p:sp>
        <p:nvSpPr>
          <p:cNvPr id="14340" name="Rectangle 4"/>
          <p:cNvSpPr>
            <a:spLocks/>
          </p:cNvSpPr>
          <p:nvPr/>
        </p:nvSpPr>
        <p:spPr bwMode="auto">
          <a:xfrm>
            <a:off x="1219200" y="2057400"/>
            <a:ext cx="7543800" cy="44196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752475" indent="-712788">
              <a:buFontTx/>
              <a:buAutoNum type="alphaUcPeriod"/>
            </a:pPr>
            <a:r>
              <a:rPr lang="ja-JP" altLang="en-US"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rPr>
              <a:t>没有上蜡</a:t>
            </a:r>
            <a:r>
              <a:rPr lang="zh-CN" altLang="en-US"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rPr>
              <a:t> </a:t>
            </a:r>
            <a:r>
              <a:rPr lang="en-US" altLang="zh-CN"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rPr>
              <a:t>(</a:t>
            </a:r>
            <a:r>
              <a:rPr lang="ja-JP" altLang="en-US"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rPr>
              <a:t>避免不必要的用字</a:t>
            </a:r>
            <a:r>
              <a:rPr lang="en-US" altLang="zh-CN"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rPr>
              <a:t>)</a:t>
            </a:r>
          </a:p>
          <a:p>
            <a:pPr marL="752475" indent="-712788">
              <a:buFontTx/>
              <a:buAutoNum type="alphaUcPeriod"/>
            </a:pPr>
            <a:r>
              <a:rPr lang="ja-JP" altLang="en-US"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rPr>
              <a:t>绝对正确的文法</a:t>
            </a:r>
            <a:r>
              <a:rPr lang="zh-CN" altLang="en-US"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rPr>
              <a:t> </a:t>
            </a:r>
            <a:r>
              <a:rPr lang="en-US" altLang="zh-CN"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rPr>
              <a:t>(</a:t>
            </a:r>
            <a:r>
              <a:rPr lang="ja-JP" altLang="en-US"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rPr>
              <a:t>用短句和好的文法</a:t>
            </a:r>
            <a:r>
              <a:rPr lang="en-US" altLang="zh-CN"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rPr>
              <a:t>)</a:t>
            </a:r>
          </a:p>
          <a:p>
            <a:pPr marL="752475" indent="-712788">
              <a:buFontTx/>
              <a:buAutoNum type="alphaUcPeriod"/>
            </a:pPr>
            <a:r>
              <a:rPr lang="ja-JP" altLang="en-US"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rPr>
              <a:t>口语化</a:t>
            </a:r>
            <a:endParaRPr lang="zh-CN" altLang="en-US" sz="4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old" pitchFamily="34" charset="0"/>
              <a:ea typeface="ヒラギノ角ゴ ProN W6"/>
              <a:cs typeface="ヒラギノ角ゴ ProN W6"/>
              <a:sym typeface="Arial Bold" pitchFamily="34" charset="0"/>
            </a:endParaRPr>
          </a:p>
          <a:p>
            <a:pPr marL="752475" indent="-712788">
              <a:buFontTx/>
              <a:buAutoNum type="alphaUcPeriod"/>
            </a:pPr>
            <a:r>
              <a:rPr lang="zh-CN" altLang="en-US"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rPr>
              <a:t>具体</a:t>
            </a:r>
          </a:p>
          <a:p>
            <a:pPr marL="752475" indent="-712788">
              <a:buFontTx/>
              <a:buAutoNum type="alphaUcPeriod"/>
            </a:pPr>
            <a:r>
              <a:rPr lang="zh-CN" altLang="en-US"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rPr>
              <a:t>生动</a:t>
            </a:r>
          </a:p>
          <a:p>
            <a:pPr marL="752475" indent="-712788">
              <a:buFontTx/>
              <a:buAutoNum type="alphaUcPeriod"/>
            </a:pPr>
            <a:r>
              <a:rPr lang="ja-JP" altLang="en-US"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rPr>
              <a:t>清晰</a:t>
            </a:r>
            <a:endParaRPr lang="zh-CN" altLang="en-US" sz="4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old" pitchFamily="34" charset="0"/>
              <a:ea typeface="ヒラギノ角ゴ ProN W6"/>
              <a:cs typeface="ヒラギノ角ゴ ProN W6"/>
              <a:sym typeface="Arial Bold" pitchFamily="34" charset="0"/>
            </a:endParaRPr>
          </a:p>
        </p:txBody>
      </p:sp>
      <p:sp>
        <p:nvSpPr>
          <p:cNvPr id="73732" name="Rectangle 5"/>
          <p:cNvSpPr>
            <a:spLocks/>
          </p:cNvSpPr>
          <p:nvPr/>
        </p:nvSpPr>
        <p:spPr bwMode="auto">
          <a:xfrm>
            <a:off x="1981200" y="6400800"/>
            <a:ext cx="71342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altLang="zh-CN">
                <a:solidFill>
                  <a:schemeClr val="tx1"/>
                </a:solidFill>
                <a:cs typeface="Arial" charset="0"/>
              </a:rPr>
              <a:t>Richard Borden, </a:t>
            </a:r>
            <a:r>
              <a:rPr lang="en-US" altLang="zh-CN">
                <a:solidFill>
                  <a:schemeClr val="tx1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How to Communicate Ideas</a:t>
            </a:r>
            <a:r>
              <a:rPr lang="en-US" altLang="zh-CN">
                <a:solidFill>
                  <a:schemeClr val="tx1"/>
                </a:solidFill>
                <a:cs typeface="Arial" charset="0"/>
              </a:rPr>
              <a:t>, 15-20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442325" y="39688"/>
            <a:ext cx="70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74997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defRPr/>
            </a:pPr>
            <a:r>
              <a:rPr lang="en-US" b="1">
                <a:solidFill>
                  <a:srgbClr val="FFFFFF"/>
                </a:solidFill>
              </a:rPr>
              <a:t>11a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96975"/>
            <a:ext cx="9159875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4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260350"/>
            <a:ext cx="4124325" cy="3540125"/>
          </a:xfrm>
          <a:prstGeom prst="rect">
            <a:avLst/>
          </a:prstGeom>
          <a:noFill/>
          <a:ln w="76200">
            <a:solidFill>
              <a:srgbClr val="F9F9F9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 w="9525"/>
        </p:spPr>
        <p:txBody>
          <a:bodyPr/>
          <a:lstStyle/>
          <a:p>
            <a:fld id="{FE8191CF-B0E7-45EA-9AFF-85E175505B63}" type="slidenum">
              <a:rPr lang="en-US" altLang="zh-CN" smtClean="0">
                <a:latin typeface="Times New Roman" pitchFamily="18" charset="0"/>
                <a:ea typeface="ヒラギノ角ゴ ProN W3"/>
                <a:cs typeface="Times New Roman" pitchFamily="18" charset="0"/>
                <a:sym typeface="Times New Roman" pitchFamily="18" charset="0"/>
              </a:rPr>
              <a:pPr/>
              <a:t>13</a:t>
            </a:fld>
            <a:endParaRPr lang="en-US" altLang="zh-CN" smtClean="0">
              <a:latin typeface="Times New Roman" pitchFamily="18" charset="0"/>
              <a:ea typeface="ヒラギノ角ゴ ProN W3"/>
              <a:cs typeface="Times New Roman" pitchFamily="18" charset="0"/>
              <a:sym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zh-CN" altLang="en-US" sz="4000" dirty="0" smtClean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4000" dirty="0" smtClean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400" dirty="0" smtClean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sp>
        <p:nvSpPr>
          <p:cNvPr id="20275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32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讲道链接地址</a:t>
            </a:r>
            <a:r>
              <a:rPr lang="zh-CN" altLang="en-US" sz="32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310554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3600" b="1" dirty="0" smtClean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  <a:endParaRPr lang="zh-CN" altLang="en-US" sz="3600" b="1" dirty="0">
              <a:solidFill>
                <a:srgbClr val="000000"/>
              </a:solidFill>
              <a:ea typeface="SimSu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73265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914400"/>
          </a:xfrm>
        </p:spPr>
        <p:txBody>
          <a:bodyPr/>
          <a:lstStyle/>
          <a:p>
            <a:r>
              <a:rPr lang="zh-CN" altLang="en-US" b="1" smtClean="0">
                <a:solidFill>
                  <a:srgbClr val="FFFFFF"/>
                </a:solidFill>
                <a:ea typeface="宋体" charset="-122"/>
                <a:cs typeface="Arial" charset="0"/>
              </a:rPr>
              <a:t>多数讲员很没劲</a:t>
            </a:r>
            <a:r>
              <a:rPr lang="en-US" altLang="zh-CN" b="1" smtClean="0">
                <a:solidFill>
                  <a:srgbClr val="FFFFFF"/>
                </a:solidFill>
                <a:ea typeface="宋体" charset="-122"/>
                <a:cs typeface="Arial" charset="0"/>
              </a:rPr>
              <a:t>…</a:t>
            </a:r>
          </a:p>
        </p:txBody>
      </p:sp>
      <p:pic>
        <p:nvPicPr>
          <p:cNvPr id="6451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-17463"/>
            <a:ext cx="9251950" cy="925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-304800" y="-76200"/>
            <a:ext cx="5410200" cy="2133600"/>
          </a:xfrm>
        </p:spPr>
        <p:txBody>
          <a:bodyPr/>
          <a:lstStyle/>
          <a:p>
            <a:r>
              <a:rPr lang="zh-CN" altLang="en-US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charset="0"/>
              </a:rPr>
              <a:t>如何使人们</a:t>
            </a:r>
            <a:r>
              <a:rPr lang="en-US" altLang="zh-CN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charset="0"/>
              </a:rPr>
              <a:t/>
            </a:r>
            <a:br>
              <a:rPr lang="en-US" altLang="zh-CN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charset="0"/>
              </a:rPr>
            </a:br>
            <a:r>
              <a:rPr lang="zh-CN" altLang="en-US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charset="0"/>
              </a:rPr>
              <a:t>聆听我们呢</a:t>
            </a:r>
            <a:r>
              <a:rPr lang="en-US" altLang="zh-CN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charset="0"/>
              </a:rPr>
              <a:t>?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NZ" altLang="zh-CN"/>
          </a:p>
        </p:txBody>
      </p:sp>
      <p:sp>
        <p:nvSpPr>
          <p:cNvPr id="2" name="Rectangle 2"/>
          <p:cNvSpPr>
            <a:spLocks/>
          </p:cNvSpPr>
          <p:nvPr/>
        </p:nvSpPr>
        <p:spPr bwMode="auto">
          <a:xfrm>
            <a:off x="0" y="0"/>
            <a:ext cx="4572000" cy="34290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100000">
                <a:srgbClr val="005E47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en-NZ" altLang="zh-CN" sz="800"/>
          </a:p>
        </p:txBody>
      </p:sp>
      <p:sp>
        <p:nvSpPr>
          <p:cNvPr id="9219" name="Rectangle 3"/>
          <p:cNvSpPr>
            <a:spLocks/>
          </p:cNvSpPr>
          <p:nvPr/>
        </p:nvSpPr>
        <p:spPr bwMode="auto">
          <a:xfrm>
            <a:off x="1181100" y="1203325"/>
            <a:ext cx="1917700" cy="660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/>
        </p:spPr>
        <p:txBody>
          <a:bodyPr lIns="0" tIns="0" rIns="40639" bIns="0"/>
          <a:lstStyle/>
          <a:p>
            <a:pPr marL="39688" algn="ctr">
              <a:spcBef>
                <a:spcPts val="2250"/>
              </a:spcBef>
              <a:defRPr/>
            </a:pPr>
            <a:r>
              <a:rPr lang="en-US" sz="60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真实</a:t>
            </a:r>
          </a:p>
        </p:txBody>
      </p:sp>
      <p:sp>
        <p:nvSpPr>
          <p:cNvPr id="9220" name="Rectangle 4"/>
          <p:cNvSpPr>
            <a:spLocks/>
          </p:cNvSpPr>
          <p:nvPr/>
        </p:nvSpPr>
        <p:spPr bwMode="auto">
          <a:xfrm>
            <a:off x="4572000" y="0"/>
            <a:ext cx="4572000" cy="3429000"/>
          </a:xfrm>
          <a:prstGeom prst="rect">
            <a:avLst/>
          </a:prstGeom>
          <a:gradFill rotWithShape="0">
            <a:gsLst>
              <a:gs pos="0">
                <a:srgbClr val="B50069"/>
              </a:gs>
              <a:gs pos="100000">
                <a:srgbClr val="540031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NZ" altLang="zh-CN"/>
          </a:p>
        </p:txBody>
      </p:sp>
      <p:sp>
        <p:nvSpPr>
          <p:cNvPr id="9221" name="Rectangle 5"/>
          <p:cNvSpPr>
            <a:spLocks/>
          </p:cNvSpPr>
          <p:nvPr/>
        </p:nvSpPr>
        <p:spPr bwMode="auto">
          <a:xfrm>
            <a:off x="4572000" y="3429000"/>
            <a:ext cx="4572000" cy="3429000"/>
          </a:xfrm>
          <a:prstGeom prst="rect">
            <a:avLst/>
          </a:prstGeom>
          <a:gradFill rotWithShape="0">
            <a:gsLst>
              <a:gs pos="0">
                <a:srgbClr val="500093"/>
              </a:gs>
              <a:gs pos="100000">
                <a:srgbClr val="250044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NZ" altLang="zh-CN"/>
          </a:p>
        </p:txBody>
      </p:sp>
      <p:sp>
        <p:nvSpPr>
          <p:cNvPr id="9222" name="Rectangle 6"/>
          <p:cNvSpPr>
            <a:spLocks/>
          </p:cNvSpPr>
          <p:nvPr/>
        </p:nvSpPr>
        <p:spPr bwMode="auto">
          <a:xfrm>
            <a:off x="0" y="3429000"/>
            <a:ext cx="4572000" cy="3429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NZ" altLang="zh-CN"/>
          </a:p>
        </p:txBody>
      </p:sp>
      <p:sp>
        <p:nvSpPr>
          <p:cNvPr id="9223" name="Rectangle 7"/>
          <p:cNvSpPr>
            <a:spLocks/>
          </p:cNvSpPr>
          <p:nvPr/>
        </p:nvSpPr>
        <p:spPr bwMode="auto">
          <a:xfrm>
            <a:off x="762000" y="4876800"/>
            <a:ext cx="2755900" cy="660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/>
        </p:spPr>
        <p:txBody>
          <a:bodyPr lIns="0" tIns="0" rIns="40639" bIns="0"/>
          <a:lstStyle/>
          <a:p>
            <a:pPr marL="39688" algn="ctr">
              <a:spcBef>
                <a:spcPts val="2250"/>
              </a:spcBef>
              <a:defRPr/>
            </a:pPr>
            <a:r>
              <a:rPr lang="en-US" sz="60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清晰</a:t>
            </a:r>
          </a:p>
        </p:txBody>
      </p:sp>
      <p:sp>
        <p:nvSpPr>
          <p:cNvPr id="9224" name="Rectangle 8"/>
          <p:cNvSpPr>
            <a:spLocks/>
          </p:cNvSpPr>
          <p:nvPr/>
        </p:nvSpPr>
        <p:spPr bwMode="auto">
          <a:xfrm>
            <a:off x="5257800" y="1203325"/>
            <a:ext cx="3327400" cy="660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/>
        </p:spPr>
        <p:txBody>
          <a:bodyPr lIns="0" tIns="0" rIns="40639" bIns="0"/>
          <a:lstStyle/>
          <a:p>
            <a:pPr marL="39688" algn="ctr">
              <a:spcBef>
                <a:spcPts val="2250"/>
              </a:spcBef>
              <a:defRPr/>
            </a:pPr>
            <a:r>
              <a:rPr lang="en-US" sz="6000" dirty="0" err="1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有趣味性</a:t>
            </a:r>
            <a:endParaRPr lang="en-US" sz="6000" dirty="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9225" name="Rectangle 9"/>
          <p:cNvSpPr>
            <a:spLocks/>
          </p:cNvSpPr>
          <p:nvPr/>
        </p:nvSpPr>
        <p:spPr bwMode="auto">
          <a:xfrm>
            <a:off x="5029200" y="4953000"/>
            <a:ext cx="3365500" cy="660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/>
        </p:spPr>
        <p:txBody>
          <a:bodyPr lIns="0" tIns="0" rIns="40639" bIns="0"/>
          <a:lstStyle/>
          <a:p>
            <a:pPr marL="39688" algn="ctr">
              <a:spcBef>
                <a:spcPts val="2250"/>
              </a:spcBef>
            </a:pPr>
            <a:r>
              <a:rPr lang="zh-CN" altLang="en-US" sz="6000">
                <a:solidFill>
                  <a:srgbClr val="FFFFFF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rPr>
              <a:t>相关性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title"/>
          </p:nvPr>
        </p:nvSpPr>
        <p:spPr>
          <a:xfrm>
            <a:off x="1219200" y="2895600"/>
            <a:ext cx="7239000" cy="1174750"/>
          </a:xfrm>
          <a:solidFill>
            <a:srgbClr val="000000"/>
          </a:solidFill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rIns="132080" anchor="t"/>
          <a:lstStyle/>
          <a:p>
            <a:pPr eaLnBrk="1" hangingPunct="1">
              <a:defRPr/>
            </a:pPr>
            <a:r>
              <a:rPr lang="ja-JP" altLang="en-US" sz="6600" b="1">
                <a:solidFill>
                  <a:srgbClr val="FFFFFF"/>
                </a:solidFill>
                <a:latin typeface="Arial Bold" charset="0"/>
                <a:ea typeface="Heiti SC Medium" charset="0"/>
                <a:cs typeface="Heiti SC Medium" charset="0"/>
                <a:sym typeface="Arial Bold" charset="0"/>
              </a:rPr>
              <a:t>讲道的四个目标</a:t>
            </a:r>
            <a:r>
              <a:rPr lang="en-US" sz="6600" b="1">
                <a:solidFill>
                  <a:srgbClr val="FFFFFF"/>
                </a:solidFill>
                <a:latin typeface="Arial Bold" charset="0"/>
                <a:ea typeface="Heiti SC Medium" charset="0"/>
                <a:cs typeface="Heiti SC Medium" charset="0"/>
                <a:sym typeface="Arial Bold" charset="0"/>
              </a:rPr>
              <a:t>…</a:t>
            </a:r>
            <a:endParaRPr lang="en-US" sz="6600" b="1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8442325" y="39688"/>
            <a:ext cx="70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defRPr/>
            </a:pPr>
            <a:r>
              <a:rPr lang="en-US" b="1">
                <a:solidFill>
                  <a:srgbClr val="FFFFFF"/>
                </a:solidFill>
                <a:cs typeface="Arial" charset="0"/>
              </a:rPr>
              <a:t>25</a:t>
            </a:r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801920" presetClass="entr" presetSubtype="33769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4801920" presetClass="entr" presetSubtype="82137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4801920" presetClass="entr" presetSubtype="8275584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4801920" presetClass="entr" presetSubtype="82134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219" grpId="0" autoUpdateAnimBg="0"/>
      <p:bldP spid="9220" grpId="0" animBg="1"/>
      <p:bldP spid="9221" grpId="0" animBg="1"/>
      <p:bldP spid="9222" grpId="0" animBg="1"/>
      <p:bldP spid="9223" grpId="0" autoUpdateAnimBg="0"/>
      <p:bldP spid="9224" grpId="0" autoUpdateAnimBg="0"/>
      <p:bldP spid="922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541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3352800" cy="2032000"/>
          </a:xfrm>
        </p:spPr>
        <p:txBody>
          <a:bodyPr rIns="132080"/>
          <a:lstStyle/>
          <a:p>
            <a:pPr eaLnBrk="1" hangingPunct="1"/>
            <a:r>
              <a:rPr lang="en-US" altLang="zh-CN" sz="4800" smtClean="0"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rPr>
              <a:t>Borden</a:t>
            </a:r>
            <a:r>
              <a:rPr lang="en-US" altLang="zh-CN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rPr>
              <a:t/>
            </a:r>
            <a:br>
              <a:rPr lang="en-US" altLang="zh-CN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rPr>
            </a:br>
            <a:r>
              <a:rPr lang="zh-CN" alt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rPr>
              <a:t>的大意</a:t>
            </a:r>
          </a:p>
        </p:txBody>
      </p:sp>
      <p:sp>
        <p:nvSpPr>
          <p:cNvPr id="67587" name="Rectangle 3"/>
          <p:cNvSpPr>
            <a:spLocks/>
          </p:cNvSpPr>
          <p:nvPr/>
        </p:nvSpPr>
        <p:spPr bwMode="auto">
          <a:xfrm>
            <a:off x="8001000" y="39688"/>
            <a:ext cx="11557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/>
            <a:r>
              <a:rPr lang="en-US" altLang="zh-CN">
                <a:solidFill>
                  <a:schemeClr val="tx1"/>
                </a:solidFill>
                <a:latin typeface="Arial Bold" pitchFamily="34" charset="0"/>
                <a:cs typeface="Arial Bold" pitchFamily="34" charset="0"/>
                <a:sym typeface="Arial Bold" pitchFamily="34" charset="0"/>
              </a:rPr>
              <a:t>10-11</a:t>
            </a:r>
          </a:p>
        </p:txBody>
      </p:sp>
      <p:sp>
        <p:nvSpPr>
          <p:cNvPr id="67588" name="Rectangle 4"/>
          <p:cNvSpPr>
            <a:spLocks/>
          </p:cNvSpPr>
          <p:nvPr/>
        </p:nvSpPr>
        <p:spPr bwMode="auto">
          <a:xfrm>
            <a:off x="2468563" y="6488113"/>
            <a:ext cx="6675437" cy="369887"/>
          </a:xfrm>
          <a:prstGeom prst="rect">
            <a:avLst/>
          </a:prstGeom>
          <a:solidFill>
            <a:srgbClr val="E8EAE9"/>
          </a:solidFill>
          <a:ln w="9525">
            <a:noFill/>
            <a:miter lim="800000"/>
            <a:headEnd/>
            <a:tailEnd/>
          </a:ln>
        </p:spPr>
        <p:txBody>
          <a:bodyPr lIns="0" tIns="0" rIns="40639" bIns="0">
            <a:spAutoFit/>
          </a:bodyPr>
          <a:lstStyle/>
          <a:p>
            <a:pPr marL="39688"/>
            <a:r>
              <a:rPr lang="en-US" altLang="zh-CN">
                <a:solidFill>
                  <a:schemeClr val="tx1"/>
                </a:solidFill>
                <a:cs typeface="Arial" charset="0"/>
              </a:rPr>
              <a:t>Richard Borden, </a:t>
            </a:r>
            <a:r>
              <a:rPr lang="en-US" altLang="zh-CN">
                <a:solidFill>
                  <a:schemeClr val="tx1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How to Communicate Ideas</a:t>
            </a:r>
            <a:r>
              <a:rPr lang="en-US" altLang="zh-CN">
                <a:solidFill>
                  <a:schemeClr val="tx1"/>
                </a:solidFill>
                <a:cs typeface="Arial" charset="0"/>
              </a:rPr>
              <a:t>, 1</a:t>
            </a:r>
          </a:p>
        </p:txBody>
      </p:sp>
      <p:grpSp>
        <p:nvGrpSpPr>
          <p:cNvPr id="67589" name="Group 7"/>
          <p:cNvGrpSpPr>
            <a:grpSpLocks/>
          </p:cNvGrpSpPr>
          <p:nvPr/>
        </p:nvGrpSpPr>
        <p:grpSpPr bwMode="auto">
          <a:xfrm>
            <a:off x="152400" y="2322513"/>
            <a:ext cx="3810000" cy="4154487"/>
            <a:chOff x="26" y="199"/>
            <a:chExt cx="2359" cy="2903"/>
          </a:xfrm>
        </p:grpSpPr>
        <p:sp>
          <p:nvSpPr>
            <p:cNvPr id="67590" name="AutoShape 5"/>
            <p:cNvSpPr>
              <a:spLocks/>
            </p:cNvSpPr>
            <p:nvPr/>
          </p:nvSpPr>
          <p:spPr bwMode="auto">
            <a:xfrm>
              <a:off x="26" y="199"/>
              <a:ext cx="2359" cy="2903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>
                <a:cxn ang="0">
                  <a:pos x="3253" y="0"/>
                </a:cxn>
                <a:cxn ang="0">
                  <a:pos x="0" y="3600"/>
                </a:cxn>
                <a:cxn ang="0">
                  <a:pos x="0" y="9000"/>
                </a:cxn>
                <a:cxn ang="0">
                  <a:pos x="0" y="18000"/>
                </a:cxn>
                <a:cxn ang="0">
                  <a:pos x="3253" y="21600"/>
                </a:cxn>
                <a:cxn ang="0">
                  <a:pos x="11384" y="21600"/>
                </a:cxn>
                <a:cxn ang="0">
                  <a:pos x="16263" y="21600"/>
                </a:cxn>
                <a:cxn ang="0">
                  <a:pos x="19516" y="18000"/>
                </a:cxn>
                <a:cxn ang="0">
                  <a:pos x="19516" y="9000"/>
                </a:cxn>
                <a:cxn ang="0">
                  <a:pos x="21600" y="6847"/>
                </a:cxn>
                <a:cxn ang="0">
                  <a:pos x="19516" y="3600"/>
                </a:cxn>
                <a:cxn ang="0">
                  <a:pos x="16263" y="0"/>
                </a:cxn>
                <a:cxn ang="0">
                  <a:pos x="11384" y="0"/>
                </a:cxn>
                <a:cxn ang="0">
                  <a:pos x="3253" y="0"/>
                </a:cxn>
              </a:cxnLst>
              <a:rect l="T0" t="T1" r="T2" b="T3"/>
              <a:pathLst>
                <a:path w="21600" h="21600">
                  <a:moveTo>
                    <a:pt x="3253" y="0"/>
                  </a:moveTo>
                  <a:cubicBezTo>
                    <a:pt x="1456" y="0"/>
                    <a:pt x="0" y="1612"/>
                    <a:pt x="0" y="3600"/>
                  </a:cubicBezTo>
                  <a:lnTo>
                    <a:pt x="0" y="9000"/>
                  </a:lnTo>
                  <a:lnTo>
                    <a:pt x="0" y="18000"/>
                  </a:lnTo>
                  <a:cubicBezTo>
                    <a:pt x="0" y="19988"/>
                    <a:pt x="1456" y="21600"/>
                    <a:pt x="3253" y="21600"/>
                  </a:cubicBezTo>
                  <a:lnTo>
                    <a:pt x="11384" y="21600"/>
                  </a:lnTo>
                  <a:lnTo>
                    <a:pt x="16263" y="21600"/>
                  </a:lnTo>
                  <a:cubicBezTo>
                    <a:pt x="18059" y="21600"/>
                    <a:pt x="19516" y="19988"/>
                    <a:pt x="19516" y="18000"/>
                  </a:cubicBezTo>
                  <a:lnTo>
                    <a:pt x="19516" y="9000"/>
                  </a:lnTo>
                  <a:lnTo>
                    <a:pt x="21600" y="6847"/>
                  </a:lnTo>
                  <a:lnTo>
                    <a:pt x="19516" y="3600"/>
                  </a:lnTo>
                  <a:cubicBezTo>
                    <a:pt x="19516" y="1612"/>
                    <a:pt x="18059" y="0"/>
                    <a:pt x="16263" y="0"/>
                  </a:cubicBezTo>
                  <a:lnTo>
                    <a:pt x="11384" y="0"/>
                  </a:lnTo>
                  <a:close/>
                  <a:moveTo>
                    <a:pt x="3253" y="0"/>
                  </a:moveTo>
                </a:path>
              </a:pathLst>
            </a:custGeom>
            <a:solidFill>
              <a:srgbClr val="80000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67591" name="Rectangle 6"/>
            <p:cNvSpPr>
              <a:spLocks/>
            </p:cNvSpPr>
            <p:nvPr/>
          </p:nvSpPr>
          <p:spPr bwMode="auto">
            <a:xfrm>
              <a:off x="26" y="387"/>
              <a:ext cx="2252" cy="2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100" tIns="38100" rIns="88091" bIns="38100"/>
            <a:lstStyle/>
            <a:p>
              <a:pPr marL="11113"/>
              <a:r>
                <a:rPr lang="ja-JP" altLang="en-US" sz="4000">
                  <a:solidFill>
                    <a:srgbClr val="E8EAE9"/>
                  </a:solidFill>
                  <a:latin typeface="Arial Bold" pitchFamily="34" charset="0"/>
                  <a:ea typeface="ヒラギノ角ゴ ProN W6"/>
                  <a:cs typeface="ヒラギノ角ゴ ProN W6"/>
                  <a:sym typeface="Arial Bold" pitchFamily="34" charset="0"/>
                </a:rPr>
                <a:t>演说</a:t>
              </a:r>
              <a:r>
                <a:rPr lang="zh-CN" altLang="en-US" sz="4000">
                  <a:solidFill>
                    <a:srgbClr val="E8EAE9"/>
                  </a:solidFill>
                  <a:latin typeface="Arial Bold" pitchFamily="34" charset="0"/>
                  <a:ea typeface="ヒラギノ角ゴ ProN W6"/>
                  <a:cs typeface="ヒラギノ角ゴ ProN W6"/>
                  <a:sym typeface="Arial Bold" pitchFamily="34" charset="0"/>
                </a:rPr>
                <a:t>的基本法则</a:t>
              </a:r>
              <a:r>
                <a:rPr lang="ja-JP" altLang="en-US" sz="4000">
                  <a:solidFill>
                    <a:srgbClr val="E8EAE9"/>
                  </a:solidFill>
                  <a:latin typeface="Arial Bold" pitchFamily="34" charset="0"/>
                  <a:ea typeface="ヒラギノ角ゴ ProN W6"/>
                  <a:cs typeface="ヒラギノ角ゴ ProN W6"/>
                  <a:sym typeface="Arial Bold" pitchFamily="34" charset="0"/>
                </a:rPr>
                <a:t>可以归纳为十字真言</a:t>
              </a:r>
              <a:r>
                <a:rPr lang="en-US" altLang="zh-CN" sz="4000">
                  <a:solidFill>
                    <a:srgbClr val="E8EAE9"/>
                  </a:solidFill>
                  <a:latin typeface="Arial Bold" pitchFamily="34" charset="0"/>
                  <a:ea typeface="ヒラギノ角ゴ ProN W6"/>
                  <a:cs typeface="ヒラギノ角ゴ ProN W6"/>
                  <a:sym typeface="Arial Bold" pitchFamily="34" charset="0"/>
                </a:rPr>
                <a:t>:</a:t>
              </a:r>
            </a:p>
            <a:p>
              <a:pPr marL="11113" algn="ctr"/>
              <a:r>
                <a:rPr lang="ja-JP" altLang="en-US" sz="4800">
                  <a:solidFill>
                    <a:srgbClr val="FFFF00"/>
                  </a:solidFill>
                  <a:latin typeface="Arial Bold" pitchFamily="34" charset="0"/>
                  <a:ea typeface="Heiti SC Medium"/>
                  <a:cs typeface="Heiti SC Medium"/>
                  <a:sym typeface="Arial Bold" pitchFamily="34" charset="0"/>
                </a:rPr>
                <a:t>给每项演说</a:t>
              </a:r>
              <a:endParaRPr lang="en-US" altLang="zh-CN" sz="4800">
                <a:solidFill>
                  <a:srgbClr val="FFFF00"/>
                </a:solidFill>
                <a:latin typeface="Arial Bold" pitchFamily="34" charset="0"/>
                <a:ea typeface="宋体" charset="-122"/>
                <a:sym typeface="Arial Bold" pitchFamily="34" charset="0"/>
              </a:endParaRPr>
            </a:p>
            <a:p>
              <a:pPr marL="11113"/>
              <a:r>
                <a:rPr lang="ja-JP" altLang="zh-CN" sz="4800">
                  <a:solidFill>
                    <a:srgbClr val="FFFF00"/>
                  </a:solidFill>
                  <a:latin typeface="Arial Bold" pitchFamily="34" charset="0"/>
                  <a:ea typeface="Heiti SC Medium"/>
                  <a:cs typeface="Heiti SC Medium"/>
                  <a:sym typeface="Arial Bold" pitchFamily="34" charset="0"/>
                </a:rPr>
                <a:t> </a:t>
              </a:r>
              <a:r>
                <a:rPr lang="ja-JP" altLang="en-US" sz="4800">
                  <a:solidFill>
                    <a:srgbClr val="FFFF00"/>
                  </a:solidFill>
                  <a:latin typeface="Arial Bold" pitchFamily="34" charset="0"/>
                  <a:ea typeface="Heiti SC Medium"/>
                  <a:cs typeface="Heiti SC Medium"/>
                  <a:sym typeface="Arial Bold" pitchFamily="34" charset="0"/>
                </a:rPr>
                <a:t>目的与格式</a:t>
              </a:r>
              <a:endParaRPr lang="zh-CN" altLang="en-US" sz="4800">
                <a:solidFill>
                  <a:srgbClr val="FFFF00"/>
                </a:solidFill>
                <a:latin typeface="Arial Bold" pitchFamily="34" charset="0"/>
                <a:ea typeface="Heiti SC Medium"/>
                <a:cs typeface="Heiti SC Medium"/>
                <a:sym typeface="Arial Bold" pitchFamily="34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50950"/>
          </a:xfrm>
        </p:spPr>
        <p:txBody>
          <a:bodyPr rIns="132080"/>
          <a:lstStyle/>
          <a:p>
            <a:pPr eaLnBrk="1" hangingPunct="1"/>
            <a:r>
              <a:rPr lang="ja-JP" altLang="en-US" smtClean="0">
                <a:solidFill>
                  <a:srgbClr val="FFFFFF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rPr>
              <a:t>正规演说的组织</a:t>
            </a:r>
            <a:endParaRPr lang="zh-CN" altLang="en-US" smtClean="0">
              <a:solidFill>
                <a:srgbClr val="FFFFFF"/>
              </a:solidFill>
              <a:latin typeface="Arial Bold" pitchFamily="34" charset="0"/>
              <a:ea typeface="ヒラギノ角ゴ ProN W6"/>
              <a:cs typeface="ヒラギノ角ゴ ProN W6"/>
              <a:sym typeface="Arial Bold" pitchFamily="34" charset="0"/>
            </a:endParaRPr>
          </a:p>
        </p:txBody>
      </p:sp>
      <p:graphicFrame>
        <p:nvGraphicFramePr>
          <p:cNvPr id="2" name="Group 2"/>
          <p:cNvGraphicFramePr>
            <a:graphicFrameLocks noGrp="1"/>
          </p:cNvGraphicFramePr>
          <p:nvPr/>
        </p:nvGraphicFramePr>
        <p:xfrm>
          <a:off x="0" y="1331913"/>
          <a:ext cx="9144000" cy="5084764"/>
        </p:xfrm>
        <a:graphic>
          <a:graphicData uri="http://schemas.openxmlformats.org/drawingml/2006/table">
            <a:tbl>
              <a:tblPr/>
              <a:tblGrid>
                <a:gridCol w="801688"/>
                <a:gridCol w="2257425"/>
                <a:gridCol w="3025775"/>
                <a:gridCol w="3059112"/>
              </a:tblGrid>
              <a:tr h="1016000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old" charset="0"/>
                        <a:ea typeface="ヒラギノ角ゴ ProN W6" charset="0"/>
                        <a:cs typeface="ヒラギノ角ゴ ProN W6" charset="0"/>
                        <a:sym typeface="Arial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5122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" charset="0"/>
                          <a:ea typeface="ヒラギノ角ゴ ProN W6" charset="0"/>
                          <a:cs typeface="ヒラギノ角ゴ ProN W6" charset="0"/>
                          <a:sym typeface="Arial Bold" charset="0"/>
                        </a:rPr>
                        <a:t>听众的反应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old" charset="0"/>
                        <a:ea typeface="ヒラギノ角ゴ ProN W6" charset="0"/>
                        <a:cs typeface="ヒラギノ角ゴ ProN W6" charset="0"/>
                        <a:sym typeface="Arial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5122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" charset="0"/>
                          <a:ea typeface="ヒラギノ角ゴ ProN W6" charset="0"/>
                          <a:cs typeface="ヒラギノ角ゴ ProN W6" charset="0"/>
                          <a:sym typeface="Arial Bold" charset="0"/>
                        </a:rPr>
                        <a:t>演说者的解决方案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old" charset="0"/>
                        <a:ea typeface="ヒラギノ角ゴ ProN W6" charset="0"/>
                        <a:cs typeface="ヒラギノ角ゴ ProN W6" charset="0"/>
                        <a:sym typeface="Arial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5122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" charset="0"/>
                          <a:ea typeface="Heiti SC Medium" charset="0"/>
                          <a:cs typeface="Heiti SC Medium" charset="0"/>
                          <a:sym typeface="Arial Bold" charset="0"/>
                        </a:rPr>
                        <a:t>讲道的平行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old" charset="0"/>
                        <a:ea typeface="Heiti SC Medium" charset="0"/>
                        <a:cs typeface="Heiti SC Medium" charset="0"/>
                        <a:sym typeface="Arial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5122"/>
                    </a:solidFill>
                  </a:tcPr>
                </a:tc>
              </a:tr>
              <a:tr h="1017588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  <a:sym typeface="Arial" charset="0"/>
                        </a:rPr>
                        <a:t>浩哼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ヒラギノ角ゴ ProN W6" charset="0"/>
                          <a:cs typeface="ヒラギノ角ゴ ProN W6" charset="0"/>
                          <a:sym typeface="Arial Bold" charset="0"/>
                        </a:rPr>
                        <a:t>!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ヒラギノ角ゴ ProN W6" charset="0"/>
                          <a:cs typeface="ヒラギノ角ゴ ProN W6" charset="0"/>
                          <a:sym typeface="Arial Bold" charset="0"/>
                        </a:rPr>
                        <a:t>点一把火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old" charset="0"/>
                        <a:ea typeface="ヒラギノ角ゴ ProN W6" charset="0"/>
                        <a:cs typeface="ヒラギノ角ゴ ProN W6" charset="0"/>
                        <a:sym typeface="Arial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ヒラギノ角ゴ ProN W6" charset="0"/>
                          <a:cs typeface="ヒラギノ角ゴ ProN W6" charset="0"/>
                          <a:sym typeface="Arial Bold" charset="0"/>
                        </a:rPr>
                        <a:t>捕捉兴趣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old" charset="0"/>
                        <a:ea typeface="ヒラギノ角ゴ ProN W6" charset="0"/>
                        <a:cs typeface="ヒラギノ角ゴ ProN W6" charset="0"/>
                        <a:sym typeface="Arial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1017588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Heiti SC Medium" charset="0"/>
                          <a:cs typeface="Heiti SC Medium" charset="0"/>
                          <a:sym typeface="Arial Bold" charset="0"/>
                        </a:rPr>
                        <a:t>为何要带出来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Heiti SC Medium" charset="0"/>
                          <a:cs typeface="Heiti SC Medium" charset="0"/>
                          <a:sym typeface="Arial Bold" charset="0"/>
                        </a:rPr>
                        <a:t>?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ヒラギノ角ゴ ProN W6" charset="0"/>
                          <a:cs typeface="ヒラギノ角ゴ ProN W6" charset="0"/>
                          <a:sym typeface="Arial Bold" charset="0"/>
                        </a:rPr>
                        <a:t>建一道桥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old" charset="0"/>
                        <a:ea typeface="ヒラギノ角ゴ ProN W6" charset="0"/>
                        <a:cs typeface="ヒラギノ角ゴ ProN W6" charset="0"/>
                        <a:sym typeface="Arial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Heiti SC Medium" charset="0"/>
                          <a:cs typeface="Heiti SC Medium" charset="0"/>
                          <a:sym typeface="Arial Bold" charset="0"/>
                        </a:rPr>
                        <a:t>唤起需要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old" charset="0"/>
                        <a:ea typeface="Heiti SC Medium" charset="0"/>
                        <a:cs typeface="Heiti SC Medium" charset="0"/>
                        <a:sym typeface="Arial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ヒラギノ角ゴ ProN W6" charset="0"/>
                          <a:cs typeface="ヒラギノ角ゴ ProN W6" charset="0"/>
                          <a:sym typeface="Arial Bold" charset="0"/>
                        </a:rPr>
                        <a:t>比如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ヒラギノ角ゴ ProN W6" charset="0"/>
                          <a:cs typeface="ヒラギノ角ゴ ProN W6" charset="0"/>
                          <a:sym typeface="Arial Bold" charset="0"/>
                        </a:rPr>
                        <a:t>!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ヒラギノ角ゴ ProN W6" charset="0"/>
                          <a:cs typeface="ヒラギノ角ゴ ProN W6" charset="0"/>
                          <a:sym typeface="Arial Bold" charset="0"/>
                        </a:rPr>
                        <a:t>落实个案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old" charset="0"/>
                        <a:ea typeface="ヒラギノ角ゴ ProN W6" charset="0"/>
                        <a:cs typeface="ヒラギノ角ゴ ProN W6" charset="0"/>
                        <a:sym typeface="Arial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ヒラギノ角ゴ ProN W6" charset="0"/>
                          <a:cs typeface="ヒラギノ角ゴ ProN W6" charset="0"/>
                          <a:sym typeface="Arial Bold" charset="0"/>
                        </a:rPr>
                        <a:t>提出例证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old" charset="0"/>
                        <a:ea typeface="ヒラギノ角ゴ ProN W6" charset="0"/>
                        <a:cs typeface="ヒラギノ角ゴ ProN W6" charset="0"/>
                        <a:sym typeface="Arial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1017588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ヒラギノ角ゴ ProN W6" charset="0"/>
                          <a:cs typeface="ヒラギノ角ゴ ProN W6" charset="0"/>
                          <a:sym typeface="Arial Bold" charset="0"/>
                        </a:rPr>
                        <a:t>那又怎样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ヒラギノ角ゴ ProN W6" charset="0"/>
                          <a:cs typeface="ヒラギノ角ゴ ProN W6" charset="0"/>
                          <a:sym typeface="Arial Bold" charset="0"/>
                        </a:rPr>
                        <a:t>?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ヒラギノ角ゴ ProN W6" charset="0"/>
                          <a:cs typeface="ヒラギノ角ゴ ProN W6" charset="0"/>
                          <a:sym typeface="Arial Bold" charset="0"/>
                        </a:rPr>
                        <a:t>要求行动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old" charset="0"/>
                        <a:ea typeface="ヒラギノ角ゴ ProN W6" charset="0"/>
                        <a:cs typeface="ヒラギノ角ゴ ProN W6" charset="0"/>
                        <a:sym typeface="Arial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ea typeface="ヒラギノ角ゴ ProN W6" charset="0"/>
                          <a:cs typeface="ヒラギノ角ゴ ProN W6" charset="0"/>
                          <a:sym typeface="Arial Bold" charset="0"/>
                        </a:rPr>
                        <a:t>建议应用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old" charset="0"/>
                        <a:ea typeface="ヒラギノ角ゴ ProN W6" charset="0"/>
                        <a:cs typeface="ヒラギノ角ゴ ProN W6" charset="0"/>
                        <a:sym typeface="Arial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  <p:sp>
        <p:nvSpPr>
          <p:cNvPr id="11336" name="Rectangle 72"/>
          <p:cNvSpPr>
            <a:spLocks/>
          </p:cNvSpPr>
          <p:nvPr/>
        </p:nvSpPr>
        <p:spPr bwMode="auto">
          <a:xfrm>
            <a:off x="8442325" y="39688"/>
            <a:ext cx="711200" cy="4445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/>
        </p:spPr>
        <p:txBody>
          <a:bodyPr lIns="0" tIns="0" rIns="40639" bIns="0"/>
          <a:lstStyle/>
          <a:p>
            <a:pPr marL="39688">
              <a:defRPr/>
            </a:pPr>
            <a:r>
              <a:rPr lang="en-US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11a</a:t>
            </a:r>
          </a:p>
        </p:txBody>
      </p:sp>
      <p:sp>
        <p:nvSpPr>
          <p:cNvPr id="68643" name="Rectangle 73"/>
          <p:cNvSpPr>
            <a:spLocks/>
          </p:cNvSpPr>
          <p:nvPr/>
        </p:nvSpPr>
        <p:spPr bwMode="auto">
          <a:xfrm>
            <a:off x="749300" y="6400800"/>
            <a:ext cx="840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r"/>
            <a:r>
              <a:rPr lang="ja-JP" altLang="en-US" sz="2000">
                <a:solidFill>
                  <a:srgbClr val="FFFFFF"/>
                </a:solidFill>
              </a:rPr>
              <a:t>改编自</a:t>
            </a:r>
            <a:r>
              <a:rPr lang="zh-CN" altLang="en-US" sz="2000">
                <a:solidFill>
                  <a:srgbClr val="FFFFFF"/>
                </a:solidFill>
              </a:rPr>
              <a:t> </a:t>
            </a:r>
            <a:r>
              <a:rPr lang="en-US" altLang="zh-CN" sz="2000">
                <a:solidFill>
                  <a:srgbClr val="FFFFFF"/>
                </a:solidFill>
              </a:rPr>
              <a:t>Richard Borden, </a:t>
            </a:r>
            <a:r>
              <a:rPr lang="en-US" altLang="zh-CN" sz="2000">
                <a:solidFill>
                  <a:srgbClr val="FFFFFF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How to Communicate Ideas</a:t>
            </a:r>
            <a:r>
              <a:rPr lang="en-US" altLang="zh-CN" sz="2000">
                <a:solidFill>
                  <a:srgbClr val="FFFFFF"/>
                </a:solidFill>
                <a:cs typeface="Arial" charset="0"/>
              </a:rPr>
              <a:t>, 1</a:t>
            </a: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NZ" altLang="zh-CN"/>
          </a:p>
        </p:txBody>
      </p:sp>
      <p:sp>
        <p:nvSpPr>
          <p:cNvPr id="2" name="Rectangle 2"/>
          <p:cNvSpPr>
            <a:spLocks/>
          </p:cNvSpPr>
          <p:nvPr/>
        </p:nvSpPr>
        <p:spPr bwMode="auto">
          <a:xfrm>
            <a:off x="0" y="0"/>
            <a:ext cx="4572000" cy="34290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100000">
                <a:srgbClr val="005E47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NZ" altLang="zh-CN"/>
          </a:p>
        </p:txBody>
      </p:sp>
      <p:sp>
        <p:nvSpPr>
          <p:cNvPr id="12291" name="Rectangle 3"/>
          <p:cNvSpPr>
            <a:spLocks/>
          </p:cNvSpPr>
          <p:nvPr/>
        </p:nvSpPr>
        <p:spPr bwMode="auto">
          <a:xfrm>
            <a:off x="4572000" y="0"/>
            <a:ext cx="4572000" cy="3429000"/>
          </a:xfrm>
          <a:prstGeom prst="rect">
            <a:avLst/>
          </a:prstGeom>
          <a:gradFill rotWithShape="0">
            <a:gsLst>
              <a:gs pos="0">
                <a:srgbClr val="B50069"/>
              </a:gs>
              <a:gs pos="100000">
                <a:srgbClr val="540031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NZ" altLang="zh-CN"/>
          </a:p>
        </p:txBody>
      </p:sp>
      <p:sp>
        <p:nvSpPr>
          <p:cNvPr id="12292" name="Rectangle 4"/>
          <p:cNvSpPr>
            <a:spLocks/>
          </p:cNvSpPr>
          <p:nvPr/>
        </p:nvSpPr>
        <p:spPr bwMode="auto">
          <a:xfrm>
            <a:off x="4572000" y="3429000"/>
            <a:ext cx="4572000" cy="3429000"/>
          </a:xfrm>
          <a:prstGeom prst="rect">
            <a:avLst/>
          </a:prstGeom>
          <a:gradFill rotWithShape="0">
            <a:gsLst>
              <a:gs pos="0">
                <a:srgbClr val="500093"/>
              </a:gs>
              <a:gs pos="100000">
                <a:srgbClr val="250044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NZ" altLang="zh-CN"/>
          </a:p>
        </p:txBody>
      </p:sp>
      <p:sp>
        <p:nvSpPr>
          <p:cNvPr id="12293" name="Rectangle 5"/>
          <p:cNvSpPr>
            <a:spLocks/>
          </p:cNvSpPr>
          <p:nvPr/>
        </p:nvSpPr>
        <p:spPr bwMode="auto">
          <a:xfrm>
            <a:off x="0" y="3429000"/>
            <a:ext cx="4572000" cy="3429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NZ" altLang="zh-CN"/>
          </a:p>
        </p:txBody>
      </p:sp>
      <p:sp>
        <p:nvSpPr>
          <p:cNvPr id="12294" name="Rectangle 6"/>
          <p:cNvSpPr>
            <a:spLocks/>
          </p:cNvSpPr>
          <p:nvPr/>
        </p:nvSpPr>
        <p:spPr bwMode="auto">
          <a:xfrm>
            <a:off x="-762000" y="4743450"/>
            <a:ext cx="4737100" cy="1473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/>
        </p:spPr>
        <p:txBody>
          <a:bodyPr lIns="0" tIns="0" rIns="40639" bIns="0"/>
          <a:lstStyle/>
          <a:p>
            <a:pPr marL="39688" algn="ctr">
              <a:spcBef>
                <a:spcPts val="2250"/>
              </a:spcBef>
              <a:defRPr/>
            </a:pPr>
            <a:r>
              <a:rPr lang="ja-JP" alt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清晰</a:t>
            </a: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:</a:t>
            </a:r>
            <a:r>
              <a:rPr lang="en-US" sz="40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/>
            </a:r>
            <a:br>
              <a:rPr lang="en-US" sz="40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</a:br>
            <a:r>
              <a:rPr lang="ja-JP" altLang="en-US" sz="40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措辞</a:t>
            </a:r>
            <a:r>
              <a:rPr lang="en-US" sz="40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 </a:t>
            </a:r>
            <a:r>
              <a:rPr lang="ja-JP" altLang="en-US" sz="40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法则</a:t>
            </a:r>
            <a:endParaRPr lang="en-US" sz="400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2295" name="Rectangle 7"/>
          <p:cNvSpPr>
            <a:spLocks/>
          </p:cNvSpPr>
          <p:nvPr/>
        </p:nvSpPr>
        <p:spPr bwMode="auto">
          <a:xfrm>
            <a:off x="4343400" y="4495800"/>
            <a:ext cx="4813300" cy="660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/>
        </p:spPr>
        <p:txBody>
          <a:bodyPr lIns="0" tIns="0" rIns="40639" bIns="0"/>
          <a:lstStyle/>
          <a:p>
            <a:pPr marL="39688" algn="ctr">
              <a:spcBef>
                <a:spcPts val="2250"/>
              </a:spcBef>
            </a:pPr>
            <a:r>
              <a:rPr lang="zh-CN" alt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rPr>
              <a:t>相关性</a:t>
            </a:r>
            <a:endParaRPr lang="en-US" altLang="zh-CN" sz="4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old" pitchFamily="34" charset="0"/>
              <a:ea typeface="ヒラギノ角ゴ ProN W6"/>
              <a:cs typeface="ヒラギノ角ゴ ProN W6"/>
              <a:sym typeface="Arial Bold" pitchFamily="34" charset="0"/>
            </a:endParaRP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>
          <a:xfrm>
            <a:off x="863600" y="2743200"/>
            <a:ext cx="7454900" cy="1803400"/>
          </a:xfrm>
          <a:solidFill>
            <a:srgbClr val="000000"/>
          </a:solidFill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rIns="132080" anchor="t"/>
          <a:lstStyle/>
          <a:p>
            <a:pPr eaLnBrk="1" hangingPunct="1">
              <a:defRPr/>
            </a:pPr>
            <a:r>
              <a:rPr lang="en-US" sz="48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Borden</a:t>
            </a:r>
            <a:r>
              <a:rPr lang="ja-JP" altLang="en-US" sz="48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的步骤</a:t>
            </a:r>
            <a:r>
              <a:rPr lang="en-US" sz="48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:</a:t>
            </a:r>
            <a:br>
              <a:rPr lang="en-US" sz="48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</a:br>
            <a:r>
              <a:rPr lang="ja-JP" altLang="en-US" sz="48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演说要回答的问题</a:t>
            </a:r>
            <a:r>
              <a:rPr lang="en-US" sz="48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…</a:t>
            </a:r>
          </a:p>
        </p:txBody>
      </p:sp>
      <p:sp>
        <p:nvSpPr>
          <p:cNvPr id="12297" name="Rectangle 9"/>
          <p:cNvSpPr>
            <a:spLocks/>
          </p:cNvSpPr>
          <p:nvPr/>
        </p:nvSpPr>
        <p:spPr bwMode="auto">
          <a:xfrm>
            <a:off x="8442325" y="39688"/>
            <a:ext cx="711200" cy="4445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/>
        </p:spPr>
        <p:txBody>
          <a:bodyPr lIns="0" tIns="0" rIns="40639" bIns="0"/>
          <a:lstStyle/>
          <a:p>
            <a:pPr marL="39688">
              <a:defRPr/>
            </a:pPr>
            <a:r>
              <a:rPr lang="en-US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11a</a:t>
            </a:r>
          </a:p>
        </p:txBody>
      </p:sp>
      <p:sp>
        <p:nvSpPr>
          <p:cNvPr id="12298" name="Rectangle 10"/>
          <p:cNvSpPr>
            <a:spLocks/>
          </p:cNvSpPr>
          <p:nvPr/>
        </p:nvSpPr>
        <p:spPr bwMode="auto">
          <a:xfrm>
            <a:off x="4281488" y="5165725"/>
            <a:ext cx="5029200" cy="660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/>
        </p:spPr>
        <p:txBody>
          <a:bodyPr lIns="0" tIns="0" rIns="40639" bIns="0"/>
          <a:lstStyle/>
          <a:p>
            <a:pPr marL="39688" algn="ctr">
              <a:spcBef>
                <a:spcPts val="2250"/>
              </a:spcBef>
              <a:defRPr/>
            </a:pPr>
            <a:r>
              <a:rPr lang="en-US" sz="4000">
                <a:solidFill>
                  <a:srgbClr val="FFFFFF"/>
                </a:solidFill>
                <a:latin typeface="Arial Bold" charset="0"/>
                <a:ea typeface="Heiti SC Medium" charset="0"/>
                <a:cs typeface="Heiti SC Medium" charset="0"/>
                <a:sym typeface="Arial Bold" charset="0"/>
              </a:rPr>
              <a:t>为什么提出来? </a:t>
            </a:r>
          </a:p>
        </p:txBody>
      </p:sp>
      <p:sp>
        <p:nvSpPr>
          <p:cNvPr id="12299" name="Rectangle 11"/>
          <p:cNvSpPr>
            <a:spLocks/>
          </p:cNvSpPr>
          <p:nvPr/>
        </p:nvSpPr>
        <p:spPr bwMode="auto">
          <a:xfrm>
            <a:off x="4610100" y="2041525"/>
            <a:ext cx="4584700" cy="660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/>
        </p:spPr>
        <p:txBody>
          <a:bodyPr lIns="0" tIns="0" rIns="40639" bIns="0"/>
          <a:lstStyle/>
          <a:p>
            <a:pPr marL="39688" algn="ctr">
              <a:spcBef>
                <a:spcPts val="2250"/>
              </a:spcBef>
              <a:defRPr/>
            </a:pPr>
            <a:r>
              <a:rPr lang="ja-JP" altLang="en-US" sz="40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打个比方</a:t>
            </a:r>
            <a:r>
              <a:rPr lang="en-US" sz="40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!</a:t>
            </a:r>
          </a:p>
        </p:txBody>
      </p:sp>
      <p:sp>
        <p:nvSpPr>
          <p:cNvPr id="12300" name="Rectangle 12"/>
          <p:cNvSpPr>
            <a:spLocks/>
          </p:cNvSpPr>
          <p:nvPr/>
        </p:nvSpPr>
        <p:spPr bwMode="auto">
          <a:xfrm>
            <a:off x="4495800" y="5775325"/>
            <a:ext cx="4813300" cy="660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/>
        </p:spPr>
        <p:txBody>
          <a:bodyPr lIns="0" tIns="0" rIns="40639" bIns="0"/>
          <a:lstStyle/>
          <a:p>
            <a:pPr marL="39688" algn="ctr">
              <a:spcBef>
                <a:spcPts val="2250"/>
              </a:spcBef>
              <a:defRPr/>
            </a:pPr>
            <a:r>
              <a:rPr lang="ja-JP" altLang="en-US" sz="40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那又如何</a:t>
            </a:r>
            <a:r>
              <a:rPr lang="en-US" sz="40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?</a:t>
            </a:r>
          </a:p>
        </p:txBody>
      </p:sp>
      <p:sp>
        <p:nvSpPr>
          <p:cNvPr id="69645" name="Rectangle 13"/>
          <p:cNvSpPr>
            <a:spLocks/>
          </p:cNvSpPr>
          <p:nvPr/>
        </p:nvSpPr>
        <p:spPr bwMode="auto">
          <a:xfrm>
            <a:off x="736600" y="6477000"/>
            <a:ext cx="840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r"/>
            <a:r>
              <a:rPr lang="ja-JP" altLang="en-US" sz="2000">
                <a:solidFill>
                  <a:srgbClr val="FFFFFF"/>
                </a:solidFill>
                <a:ea typeface="Heiti SC Light"/>
                <a:cs typeface="Heiti SC Light"/>
              </a:rPr>
              <a:t>编自</a:t>
            </a:r>
            <a:r>
              <a:rPr lang="zh-CN" altLang="en-US" sz="2000">
                <a:solidFill>
                  <a:srgbClr val="FFFFFF"/>
                </a:solidFill>
                <a:ea typeface="Heiti SC Light"/>
                <a:cs typeface="Heiti SC Light"/>
              </a:rPr>
              <a:t> </a:t>
            </a:r>
            <a:r>
              <a:rPr lang="en-US" altLang="zh-CN" sz="2000">
                <a:solidFill>
                  <a:srgbClr val="FFFFFF"/>
                </a:solidFill>
                <a:ea typeface="Heiti SC Light"/>
                <a:cs typeface="Heiti SC Light"/>
              </a:rPr>
              <a:t>Richard Borden, </a:t>
            </a:r>
            <a:r>
              <a:rPr lang="en-US" altLang="zh-CN" sz="2000">
                <a:solidFill>
                  <a:srgbClr val="FFFFFF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How to Communicate Ideas</a:t>
            </a:r>
            <a:r>
              <a:rPr lang="en-US" altLang="zh-CN" sz="2000">
                <a:solidFill>
                  <a:srgbClr val="FFFFFF"/>
                </a:solidFill>
                <a:cs typeface="Arial" charset="0"/>
              </a:rPr>
              <a:t>, 1</a:t>
            </a:r>
          </a:p>
        </p:txBody>
      </p:sp>
      <p:sp>
        <p:nvSpPr>
          <p:cNvPr id="3" name="Rectangle 14"/>
          <p:cNvSpPr>
            <a:spLocks/>
          </p:cNvSpPr>
          <p:nvPr/>
        </p:nvSpPr>
        <p:spPr bwMode="auto">
          <a:xfrm>
            <a:off x="4610100" y="558800"/>
            <a:ext cx="4584700" cy="1473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/>
        </p:spPr>
        <p:txBody>
          <a:bodyPr lIns="0" tIns="0" rIns="40639" bIns="0"/>
          <a:lstStyle/>
          <a:p>
            <a:pPr marL="39688" algn="ctr">
              <a:spcBef>
                <a:spcPts val="2250"/>
              </a:spcBef>
              <a:defRPr/>
            </a:pPr>
            <a:r>
              <a:rPr lang="ja-JP" alt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有趣味性</a:t>
            </a: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:</a:t>
            </a:r>
            <a:b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</a:br>
            <a:r>
              <a:rPr lang="zh-CN" altLang="en-US" sz="4000">
                <a:solidFill>
                  <a:srgbClr val="FFFFFF"/>
                </a:solidFill>
                <a:latin typeface="Arial Bold" charset="0"/>
                <a:ea typeface="SimSun" charset="0"/>
                <a:cs typeface="SimSun" charset="0"/>
                <a:sym typeface="Arial Bold" charset="0"/>
              </a:rPr>
              <a:t>浩哼</a:t>
            </a:r>
            <a:r>
              <a:rPr lang="en-US" sz="40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!</a:t>
            </a:r>
          </a:p>
        </p:txBody>
      </p:sp>
      <p:sp>
        <p:nvSpPr>
          <p:cNvPr id="12303" name="Rectangle 15"/>
          <p:cNvSpPr>
            <a:spLocks/>
          </p:cNvSpPr>
          <p:nvPr/>
        </p:nvSpPr>
        <p:spPr bwMode="auto">
          <a:xfrm>
            <a:off x="0" y="482600"/>
            <a:ext cx="4584700" cy="2286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/>
        </p:spPr>
        <p:txBody>
          <a:bodyPr lIns="0" tIns="0" rIns="40639" bIns="0"/>
          <a:lstStyle/>
          <a:p>
            <a:pPr marL="39688" algn="ctr">
              <a:spcBef>
                <a:spcPts val="2250"/>
              </a:spcBef>
            </a:pPr>
            <a:r>
              <a:rPr lang="ja-JP" alt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rPr>
              <a:t>真实</a:t>
            </a:r>
            <a:r>
              <a:rPr lang="en-US" altLang="zh-CN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rPr>
              <a:t>:</a:t>
            </a:r>
            <a:r>
              <a:rPr lang="en-US" altLang="zh-CN" sz="4000">
                <a:solidFill>
                  <a:srgbClr val="FFFFFF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rPr>
              <a:t/>
            </a:r>
            <a:br>
              <a:rPr lang="en-US" altLang="zh-CN" sz="4000">
                <a:solidFill>
                  <a:srgbClr val="FFFFFF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rPr>
            </a:br>
            <a:r>
              <a:rPr lang="ja-JP" altLang="en-US" sz="4000">
                <a:solidFill>
                  <a:srgbClr val="FFFFFF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rPr>
              <a:t>内容</a:t>
            </a:r>
            <a:r>
              <a:rPr lang="zh-CN" altLang="en-US" sz="4000">
                <a:solidFill>
                  <a:srgbClr val="FFFFFF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rPr>
              <a:t> </a:t>
            </a:r>
            <a:br>
              <a:rPr lang="zh-CN" altLang="en-US" sz="4000">
                <a:solidFill>
                  <a:srgbClr val="FFFFFF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rPr>
            </a:br>
            <a:r>
              <a:rPr lang="ja-JP" altLang="en-US" sz="4000">
                <a:solidFill>
                  <a:srgbClr val="FFFFFF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rPr>
              <a:t>法则</a:t>
            </a:r>
            <a:endParaRPr lang="zh-CN" altLang="en-US" sz="4000">
              <a:solidFill>
                <a:srgbClr val="FFFFFF"/>
              </a:solidFill>
              <a:latin typeface="Arial Bold" pitchFamily="34" charset="0"/>
              <a:ea typeface="ヒラギノ角ゴ ProN W6"/>
              <a:cs typeface="ヒラギノ角ゴ ProN W6"/>
              <a:sym typeface="Arial Bold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802688" presetClass="entr" presetSubtype="337697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4802688" presetClass="entr" presetSubtype="8293580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4802688" presetClass="entr" presetSubtype="8275942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4802688" presetClass="entr" presetSubtype="8275835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291" grpId="0" animBg="1"/>
      <p:bldP spid="12292" grpId="0" animBg="1"/>
      <p:bldP spid="12293" grpId="0" animBg="1"/>
      <p:bldP spid="12294" grpId="0" autoUpdateAnimBg="0"/>
      <p:bldP spid="12295" grpId="0" autoUpdateAnimBg="0"/>
      <p:bldP spid="12298" grpId="0" autoUpdateAnimBg="0"/>
      <p:bldP spid="12299" grpId="0" autoUpdateAnimBg="0"/>
      <p:bldP spid="12300" grpId="0" autoUpdateAnimBg="0"/>
      <p:bldP spid="3" grpId="0" autoUpdateAnimBg="0"/>
      <p:bldP spid="1230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>
          <a:xfrm>
            <a:off x="0" y="71438"/>
            <a:ext cx="9144000" cy="765175"/>
          </a:xfrm>
        </p:spPr>
        <p:txBody>
          <a:bodyPr/>
          <a:lstStyle/>
          <a:p>
            <a:r>
              <a:rPr lang="zh-CN" altLang="en-US" b="1" smtClean="0">
                <a:solidFill>
                  <a:srgbClr val="EEEEEE"/>
                </a:solidFill>
                <a:ea typeface="宋体" charset="-122"/>
                <a:cs typeface="Arial" charset="0"/>
              </a:rPr>
              <a:t>你应该说些什麽</a:t>
            </a:r>
            <a:r>
              <a:rPr lang="en-US" altLang="zh-CN" b="1" smtClean="0">
                <a:solidFill>
                  <a:srgbClr val="EEEEEE"/>
                </a:solidFill>
                <a:ea typeface="宋体" charset="-122"/>
                <a:cs typeface="Arial" charset="0"/>
              </a:rPr>
              <a:t>?</a:t>
            </a:r>
          </a:p>
        </p:txBody>
      </p:sp>
      <p:pic>
        <p:nvPicPr>
          <p:cNvPr id="7065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08038"/>
            <a:ext cx="91440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209800" y="1981200"/>
            <a:ext cx="5029200" cy="764704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6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39700">
                    <a:schemeClr val="tx1"/>
                  </a:glow>
                </a:effectLst>
                <a:sym typeface="Arial" pitchFamily="34" charset="0"/>
              </a:rPr>
              <a:t>(</a:t>
            </a:r>
            <a:r>
              <a:rPr lang="zh-CN" altLang="en-US" sz="6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39700">
                    <a:schemeClr val="tx1"/>
                  </a:glow>
                </a:effectLst>
                <a:sym typeface="Arial" pitchFamily="34" charset="0"/>
              </a:rPr>
              <a:t>内容</a:t>
            </a:r>
            <a:r>
              <a:rPr lang="en-US" sz="6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39700">
                    <a:schemeClr val="tx1"/>
                  </a:glow>
                </a:effectLst>
                <a:sym typeface="Arial" pitchFamily="34" charset="0"/>
              </a:rPr>
              <a:t>)</a:t>
            </a:r>
            <a:endParaRPr lang="en-US" sz="60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glow rad="139700">
                  <a:schemeClr val="tx1"/>
                </a:glow>
              </a:effectLst>
              <a:sym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1" name="Group 6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0" y="0"/>
            <a:chExt cx="5232" cy="816"/>
          </a:xfrm>
        </p:grpSpPr>
        <p:sp>
          <p:nvSpPr>
            <p:cNvPr id="13313" name="AutoShape 1"/>
            <p:cNvSpPr>
              <a:spLocks/>
            </p:cNvSpPr>
            <p:nvPr/>
          </p:nvSpPr>
          <p:spPr bwMode="auto">
            <a:xfrm>
              <a:off x="0" y="0"/>
              <a:ext cx="5232" cy="816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5B87F2"/>
                </a:gs>
                <a:gs pos="100000">
                  <a:srgbClr val="243661"/>
                </a:gs>
              </a:gsLst>
              <a:lin ang="5400000" scaled="1"/>
            </a:gradFill>
            <a:ln w="9525" cap="flat">
              <a:noFill/>
              <a:round/>
              <a:headEnd type="none" w="med" len="med"/>
              <a:tailEnd type="none" w="med" len="med"/>
            </a:ln>
            <a:effectLst>
              <a:outerShdw dist="114300" dir="4648275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NZ"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71688" name="AutoShape 2"/>
            <p:cNvSpPr>
              <a:spLocks/>
            </p:cNvSpPr>
            <p:nvPr/>
          </p:nvSpPr>
          <p:spPr bwMode="auto">
            <a:xfrm>
              <a:off x="28" y="24"/>
              <a:ext cx="5171" cy="752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2A3E70"/>
                </a:gs>
                <a:gs pos="100000">
                  <a:srgbClr val="5B87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NZ" altLang="zh-CN"/>
            </a:p>
          </p:txBody>
        </p:sp>
        <p:sp>
          <p:nvSpPr>
            <p:cNvPr id="71689" name="Freeform 3"/>
            <p:cNvSpPr>
              <a:spLocks/>
            </p:cNvSpPr>
            <p:nvPr/>
          </p:nvSpPr>
          <p:spPr bwMode="auto">
            <a:xfrm>
              <a:off x="168" y="53"/>
              <a:ext cx="4896" cy="114"/>
            </a:xfrm>
            <a:custGeom>
              <a:avLst/>
              <a:gdLst>
                <a:gd name="T0" fmla="*/ 0 w 21600"/>
                <a:gd name="T1" fmla="*/ 0 h 19860"/>
                <a:gd name="T2" fmla="*/ 1 w 21600"/>
                <a:gd name="T3" fmla="*/ 0 h 19860"/>
                <a:gd name="T4" fmla="*/ 12 w 21600"/>
                <a:gd name="T5" fmla="*/ 0 h 19860"/>
                <a:gd name="T6" fmla="*/ 13 w 21600"/>
                <a:gd name="T7" fmla="*/ 0 h 19860"/>
                <a:gd name="T8" fmla="*/ 0 w 21600"/>
                <a:gd name="T9" fmla="*/ 0 h 19860"/>
                <a:gd name="T10" fmla="*/ 0 w 21600"/>
                <a:gd name="T11" fmla="*/ 0 h 198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9860"/>
                <a:gd name="T20" fmla="*/ 21600 w 21600"/>
                <a:gd name="T21" fmla="*/ 19860 h 198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9860">
                  <a:moveTo>
                    <a:pt x="0" y="18087"/>
                  </a:moveTo>
                  <a:cubicBezTo>
                    <a:pt x="122" y="7157"/>
                    <a:pt x="663" y="260"/>
                    <a:pt x="1064" y="0"/>
                  </a:cubicBezTo>
                  <a:lnTo>
                    <a:pt x="20553" y="0"/>
                  </a:lnTo>
                  <a:cubicBezTo>
                    <a:pt x="20937" y="1041"/>
                    <a:pt x="21565" y="8067"/>
                    <a:pt x="21600" y="18737"/>
                  </a:cubicBezTo>
                  <a:cubicBezTo>
                    <a:pt x="18176" y="21600"/>
                    <a:pt x="0" y="18087"/>
                    <a:pt x="0" y="18087"/>
                  </a:cubicBezTo>
                  <a:close/>
                  <a:moveTo>
                    <a:pt x="0" y="18087"/>
                  </a:moveTo>
                </a:path>
              </a:pathLst>
            </a:custGeom>
            <a:gradFill rotWithShape="0">
              <a:gsLst>
                <a:gs pos="0">
                  <a:srgbClr val="8BAAF6"/>
                </a:gs>
                <a:gs pos="100000">
                  <a:srgbClr val="5B87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71690" name="Freeform 4"/>
            <p:cNvSpPr>
              <a:spLocks/>
            </p:cNvSpPr>
            <p:nvPr/>
          </p:nvSpPr>
          <p:spPr bwMode="auto">
            <a:xfrm>
              <a:off x="167" y="150"/>
              <a:ext cx="4897" cy="98"/>
            </a:xfrm>
            <a:custGeom>
              <a:avLst/>
              <a:gdLst>
                <a:gd name="T0" fmla="*/ 0 w 21576"/>
                <a:gd name="T1" fmla="*/ 0 h 21600"/>
                <a:gd name="T2" fmla="*/ 0 w 21576"/>
                <a:gd name="T3" fmla="*/ 0 h 21600"/>
                <a:gd name="T4" fmla="*/ 13 w 21576"/>
                <a:gd name="T5" fmla="*/ 0 h 21600"/>
                <a:gd name="T6" fmla="*/ 13 w 21576"/>
                <a:gd name="T7" fmla="*/ 0 h 21600"/>
                <a:gd name="T8" fmla="*/ 0 w 21576"/>
                <a:gd name="T9" fmla="*/ 0 h 21600"/>
                <a:gd name="T10" fmla="*/ 0 w 21576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76"/>
                <a:gd name="T19" fmla="*/ 0 h 21600"/>
                <a:gd name="T20" fmla="*/ 21576 w 21576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76" h="21600">
                  <a:moveTo>
                    <a:pt x="2" y="0"/>
                  </a:moveTo>
                  <a:cubicBezTo>
                    <a:pt x="-24" y="15869"/>
                    <a:pt x="174" y="21380"/>
                    <a:pt x="575" y="21600"/>
                  </a:cubicBezTo>
                  <a:lnTo>
                    <a:pt x="20994" y="18514"/>
                  </a:lnTo>
                  <a:cubicBezTo>
                    <a:pt x="21378" y="17633"/>
                    <a:pt x="21554" y="14327"/>
                    <a:pt x="21576" y="1322"/>
                  </a:cubicBezTo>
                  <a:lnTo>
                    <a:pt x="2" y="0"/>
                  </a:lnTo>
                  <a:close/>
                  <a:moveTo>
                    <a:pt x="2" y="0"/>
                  </a:moveTo>
                </a:path>
              </a:pathLst>
            </a:custGeom>
            <a:gradFill rotWithShape="0">
              <a:gsLst>
                <a:gs pos="0">
                  <a:srgbClr val="5B87F2"/>
                </a:gs>
                <a:gs pos="100000">
                  <a:srgbClr val="364F8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71691" name="Freeform 5"/>
            <p:cNvSpPr>
              <a:spLocks/>
            </p:cNvSpPr>
            <p:nvPr/>
          </p:nvSpPr>
          <p:spPr bwMode="auto">
            <a:xfrm rot="10800000" flipH="1">
              <a:off x="120" y="503"/>
              <a:ext cx="4989" cy="265"/>
            </a:xfrm>
            <a:custGeom>
              <a:avLst/>
              <a:gdLst>
                <a:gd name="T0" fmla="*/ 0 w 21600"/>
                <a:gd name="T1" fmla="*/ 0 h 19860"/>
                <a:gd name="T2" fmla="*/ 1 w 21600"/>
                <a:gd name="T3" fmla="*/ 0 h 19860"/>
                <a:gd name="T4" fmla="*/ 13 w 21600"/>
                <a:gd name="T5" fmla="*/ 0 h 19860"/>
                <a:gd name="T6" fmla="*/ 14 w 21600"/>
                <a:gd name="T7" fmla="*/ 0 h 19860"/>
                <a:gd name="T8" fmla="*/ 0 w 21600"/>
                <a:gd name="T9" fmla="*/ 0 h 19860"/>
                <a:gd name="T10" fmla="*/ 0 w 21600"/>
                <a:gd name="T11" fmla="*/ 0 h 198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9860"/>
                <a:gd name="T20" fmla="*/ 21600 w 21600"/>
                <a:gd name="T21" fmla="*/ 19860 h 198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9860">
                  <a:moveTo>
                    <a:pt x="0" y="18087"/>
                  </a:moveTo>
                  <a:cubicBezTo>
                    <a:pt x="122" y="7157"/>
                    <a:pt x="663" y="260"/>
                    <a:pt x="1064" y="0"/>
                  </a:cubicBezTo>
                  <a:lnTo>
                    <a:pt x="20553" y="0"/>
                  </a:lnTo>
                  <a:cubicBezTo>
                    <a:pt x="20937" y="1041"/>
                    <a:pt x="21565" y="8067"/>
                    <a:pt x="21600" y="18737"/>
                  </a:cubicBezTo>
                  <a:cubicBezTo>
                    <a:pt x="18176" y="21600"/>
                    <a:pt x="0" y="18087"/>
                    <a:pt x="0" y="18087"/>
                  </a:cubicBezTo>
                  <a:close/>
                  <a:moveTo>
                    <a:pt x="0" y="18087"/>
                  </a:moveTo>
                </a:path>
              </a:pathLst>
            </a:custGeom>
            <a:gradFill rotWithShape="0">
              <a:gsLst>
                <a:gs pos="0">
                  <a:srgbClr val="789CF4"/>
                </a:gs>
                <a:gs pos="100000">
                  <a:srgbClr val="5B87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rIns="132080"/>
          <a:lstStyle/>
          <a:p>
            <a:pPr eaLnBrk="1" hangingPunct="1"/>
            <a:r>
              <a:rPr lang="zh-CN" altLang="en-US" sz="3600" smtClean="0"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rPr>
              <a:t>听众的法则 － </a:t>
            </a:r>
            <a:r>
              <a:rPr lang="zh-CN" altLang="en-US" sz="3600" u="sng" smtClean="0">
                <a:latin typeface="Arial Bold" pitchFamily="34" charset="0"/>
                <a:ea typeface="Heiti SC Medium"/>
                <a:cs typeface="Heiti SC Medium"/>
                <a:sym typeface="Arial Bold" pitchFamily="34" charset="0"/>
              </a:rPr>
              <a:t>内容</a:t>
            </a:r>
            <a:endParaRPr lang="zh-CN" altLang="en-US" sz="3600" u="sng" smtClean="0">
              <a:latin typeface="Arial Bold" pitchFamily="34" charset="0"/>
              <a:ea typeface="ヒラギノ角ゴ ProN W6"/>
              <a:cs typeface="ヒラギノ角ゴ ProN W6"/>
              <a:sym typeface="Arial Bold" pitchFamily="34" charset="0"/>
            </a:endParaRPr>
          </a:p>
        </p:txBody>
      </p:sp>
      <p:sp>
        <p:nvSpPr>
          <p:cNvPr id="13320" name="Rectangle 8"/>
          <p:cNvSpPr>
            <a:spLocks/>
          </p:cNvSpPr>
          <p:nvPr/>
        </p:nvSpPr>
        <p:spPr bwMode="auto">
          <a:xfrm>
            <a:off x="669925" y="1700213"/>
            <a:ext cx="751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/>
            <a:r>
              <a:rPr lang="ja-JP" altLang="en-US" sz="3600">
                <a:solidFill>
                  <a:schemeClr val="tx1"/>
                </a:solidFill>
                <a:latin typeface="Arial Bold Italic" pitchFamily="34" charset="0"/>
                <a:ea typeface="ヒラギノ角ゴ ProN W6"/>
                <a:cs typeface="ヒラギノ角ゴ ProN W6"/>
                <a:sym typeface="Arial Bold Italic" pitchFamily="34" charset="0"/>
              </a:rPr>
              <a:t>听众会喜欢的演说内容</a:t>
            </a:r>
            <a:r>
              <a:rPr lang="zh-CN" altLang="en-US" sz="3600">
                <a:solidFill>
                  <a:schemeClr val="tx1"/>
                </a:solidFill>
                <a:latin typeface="Arial Bold Italic" pitchFamily="34" charset="0"/>
                <a:ea typeface="ヒラギノ角ゴ ProN W6"/>
                <a:cs typeface="ヒラギノ角ゴ ProN W6"/>
                <a:sym typeface="Arial Bold Italic" pitchFamily="34" charset="0"/>
              </a:rPr>
              <a:t> </a:t>
            </a:r>
            <a:br>
              <a:rPr lang="zh-CN" altLang="en-US" sz="3600">
                <a:solidFill>
                  <a:schemeClr val="tx1"/>
                </a:solidFill>
                <a:latin typeface="Arial Bold Italic" pitchFamily="34" charset="0"/>
                <a:ea typeface="ヒラギノ角ゴ ProN W6"/>
                <a:cs typeface="ヒラギノ角ゴ ProN W6"/>
                <a:sym typeface="Arial Bold Italic" pitchFamily="34" charset="0"/>
              </a:rPr>
            </a:br>
            <a:r>
              <a:rPr lang="ja-JP" altLang="en-US" sz="3600">
                <a:solidFill>
                  <a:schemeClr val="tx1"/>
                </a:solidFill>
                <a:latin typeface="Arial Bold Italic" pitchFamily="34" charset="0"/>
                <a:ea typeface="ヒラギノ角ゴ ProN W6"/>
                <a:cs typeface="ヒラギノ角ゴ ProN W6"/>
                <a:sym typeface="Arial Bold Italic" pitchFamily="34" charset="0"/>
              </a:rPr>
              <a:t>“比如”</a:t>
            </a:r>
            <a:r>
              <a:rPr lang="en-US" altLang="zh-CN" sz="3600">
                <a:solidFill>
                  <a:schemeClr val="tx1"/>
                </a:solidFill>
                <a:latin typeface="Arial Bold Italic" pitchFamily="34" charset="0"/>
                <a:ea typeface="ヒラギノ角ゴ ProN W6"/>
                <a:cs typeface="ヒラギノ角ゴ ProN W6"/>
                <a:sym typeface="Arial Bold Italic" pitchFamily="34" charset="0"/>
              </a:rPr>
              <a:t>…</a:t>
            </a:r>
          </a:p>
        </p:txBody>
      </p:sp>
      <p:sp>
        <p:nvSpPr>
          <p:cNvPr id="13321" name="Rectangle 9"/>
          <p:cNvSpPr>
            <a:spLocks/>
          </p:cNvSpPr>
          <p:nvPr/>
        </p:nvSpPr>
        <p:spPr bwMode="auto">
          <a:xfrm>
            <a:off x="673100" y="3200400"/>
            <a:ext cx="83185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666750" indent="-627063">
              <a:buFontTx/>
              <a:buAutoNum type="alphaUcPeriod"/>
            </a:pPr>
            <a:r>
              <a:rPr lang="ja-JP" altLang="en-US" sz="3200">
                <a:solidFill>
                  <a:schemeClr val="tx1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rPr>
              <a:t>以</a:t>
            </a:r>
            <a:r>
              <a:rPr lang="ja-JP" altLang="en-US" sz="3200" u="sng">
                <a:solidFill>
                  <a:schemeClr val="tx1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rPr>
              <a:t>故事</a:t>
            </a:r>
            <a:r>
              <a:rPr lang="ja-JP" altLang="en-US" sz="3200">
                <a:solidFill>
                  <a:schemeClr val="tx1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rPr>
              <a:t>形式</a:t>
            </a:r>
            <a:endParaRPr lang="zh-CN" altLang="en-US" sz="3200">
              <a:solidFill>
                <a:schemeClr val="tx1"/>
              </a:solidFill>
              <a:latin typeface="Arial Bold" pitchFamily="34" charset="0"/>
              <a:ea typeface="ヒラギノ角ゴ ProN W6"/>
              <a:cs typeface="ヒラギノ角ゴ ProN W6"/>
              <a:sym typeface="Arial Bold" pitchFamily="34" charset="0"/>
            </a:endParaRPr>
          </a:p>
          <a:p>
            <a:pPr marL="666750" indent="-627063">
              <a:buFontTx/>
              <a:buAutoNum type="alphaUcPeriod"/>
            </a:pPr>
            <a:r>
              <a:rPr lang="zh-CN" altLang="en-US" sz="3200">
                <a:solidFill>
                  <a:srgbClr val="1250E7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rPr>
              <a:t>与</a:t>
            </a:r>
            <a:r>
              <a:rPr lang="zh-CN" altLang="en-US" sz="3200" u="sng">
                <a:solidFill>
                  <a:srgbClr val="1250E7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rPr>
              <a:t>名人</a:t>
            </a:r>
            <a:r>
              <a:rPr lang="zh-CN" altLang="en-US" sz="3200">
                <a:solidFill>
                  <a:srgbClr val="1250E7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rPr>
              <a:t>有关</a:t>
            </a:r>
            <a:endParaRPr lang="zh-CN" altLang="en-US" sz="3200" u="sng">
              <a:solidFill>
                <a:srgbClr val="1250E7"/>
              </a:solidFill>
              <a:latin typeface="Arial Bold" pitchFamily="34" charset="0"/>
              <a:ea typeface="ヒラギノ角ゴ ProN W6"/>
              <a:cs typeface="ヒラギノ角ゴ ProN W6"/>
              <a:sym typeface="Arial Bold" pitchFamily="34" charset="0"/>
            </a:endParaRPr>
          </a:p>
          <a:p>
            <a:pPr marL="666750" indent="-627063">
              <a:buFontTx/>
              <a:buAutoNum type="alphaUcPeriod"/>
            </a:pPr>
            <a:r>
              <a:rPr lang="ja-JP" altLang="en-US" sz="3200">
                <a:solidFill>
                  <a:schemeClr val="tx1"/>
                </a:solidFill>
                <a:latin typeface="Arial Bold" pitchFamily="34" charset="0"/>
                <a:ea typeface="Heiti SC Medium"/>
                <a:cs typeface="Heiti SC Medium"/>
                <a:sym typeface="Arial Bold" pitchFamily="34" charset="0"/>
              </a:rPr>
              <a:t>给</a:t>
            </a:r>
            <a:r>
              <a:rPr lang="ja-JP" altLang="en-US" sz="3200" u="sng">
                <a:solidFill>
                  <a:schemeClr val="tx1"/>
                </a:solidFill>
                <a:latin typeface="Arial Bold" pitchFamily="34" charset="0"/>
                <a:ea typeface="Heiti SC Medium"/>
                <a:cs typeface="Heiti SC Medium"/>
                <a:sym typeface="Arial Bold" pitchFamily="34" charset="0"/>
              </a:rPr>
              <a:t>历史</a:t>
            </a:r>
            <a:r>
              <a:rPr lang="ja-JP" altLang="en-US" sz="3200">
                <a:solidFill>
                  <a:schemeClr val="tx1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rPr>
              <a:t>的一页赋予生命</a:t>
            </a:r>
            <a:r>
              <a:rPr lang="zh-CN" altLang="en-US" sz="3200">
                <a:solidFill>
                  <a:schemeClr val="tx1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rPr>
              <a:t> </a:t>
            </a:r>
          </a:p>
          <a:p>
            <a:pPr marL="666750" indent="-627063">
              <a:buFont typeface="Arial" charset="0"/>
              <a:buAutoNum type="alphaUcPeriod"/>
            </a:pPr>
            <a:r>
              <a:rPr lang="ja-JP" altLang="en-US" sz="3200">
                <a:solidFill>
                  <a:srgbClr val="1250E7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rPr>
              <a:t>以充满色彩的</a:t>
            </a:r>
            <a:r>
              <a:rPr lang="ja-JP" altLang="en-US" sz="3200" u="sng">
                <a:solidFill>
                  <a:srgbClr val="1250E7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rPr>
              <a:t>类比</a:t>
            </a:r>
            <a:r>
              <a:rPr lang="ja-JP" altLang="en-US" sz="3200">
                <a:solidFill>
                  <a:srgbClr val="1250E7"/>
                </a:solidFill>
                <a:latin typeface="Arial Bold" pitchFamily="34" charset="0"/>
                <a:ea typeface="Heiti SC Medium"/>
                <a:cs typeface="Heiti SC Medium"/>
                <a:sym typeface="Arial Bold" pitchFamily="34" charset="0"/>
              </a:rPr>
              <a:t>为基础</a:t>
            </a:r>
            <a:endParaRPr lang="zh-CN" altLang="en-US" sz="3200" u="sng">
              <a:solidFill>
                <a:srgbClr val="1250E7"/>
              </a:solidFill>
              <a:latin typeface="Arial Bold" pitchFamily="34" charset="0"/>
              <a:cs typeface="Arial Bold" pitchFamily="34" charset="0"/>
              <a:sym typeface="Arial Bold" pitchFamily="34" charset="0"/>
            </a:endParaRPr>
          </a:p>
          <a:p>
            <a:pPr marL="666750" indent="-627063">
              <a:buFont typeface="Arial" charset="0"/>
              <a:buAutoNum type="alphaUcPeriod"/>
            </a:pPr>
            <a:r>
              <a:rPr lang="zh-CN" altLang="en-US" sz="3200" u="sng">
                <a:solidFill>
                  <a:schemeClr val="tx1"/>
                </a:solidFill>
                <a:latin typeface="Arial Bold" pitchFamily="34" charset="0"/>
                <a:ea typeface="Heiti SC Medium"/>
                <a:cs typeface="Heiti SC Medium"/>
                <a:sym typeface="Arial Bold" pitchFamily="34" charset="0"/>
              </a:rPr>
              <a:t>戏剧化</a:t>
            </a:r>
            <a:r>
              <a:rPr lang="ja-JP" altLang="en-US" sz="3200">
                <a:solidFill>
                  <a:schemeClr val="tx1"/>
                </a:solidFill>
                <a:latin typeface="Arial Bold" pitchFamily="34" charset="0"/>
                <a:ea typeface="Heiti SC Medium"/>
                <a:cs typeface="Heiti SC Medium"/>
                <a:sym typeface="Arial Bold" pitchFamily="34" charset="0"/>
              </a:rPr>
              <a:t>重要的统计数据</a:t>
            </a:r>
            <a:endParaRPr lang="zh-CN" altLang="en-US" sz="3200" u="sng">
              <a:solidFill>
                <a:schemeClr val="tx1"/>
              </a:solidFill>
              <a:latin typeface="Arial Bold" pitchFamily="34" charset="0"/>
              <a:cs typeface="Arial Bold" pitchFamily="34" charset="0"/>
              <a:sym typeface="Arial Bold" pitchFamily="34" charset="0"/>
            </a:endParaRPr>
          </a:p>
          <a:p>
            <a:pPr marL="666750" indent="-627063">
              <a:buFont typeface="Arial" charset="0"/>
              <a:buAutoNum type="alphaUcPeriod"/>
            </a:pPr>
            <a:r>
              <a:rPr lang="zh-CN" altLang="en-US" sz="3200">
                <a:solidFill>
                  <a:srgbClr val="1250E7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rPr>
              <a:t>与</a:t>
            </a:r>
            <a:r>
              <a:rPr lang="zh-CN" altLang="en-US" sz="3200" u="sng">
                <a:solidFill>
                  <a:srgbClr val="1250E7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rPr>
              <a:t>投影</a:t>
            </a:r>
            <a:r>
              <a:rPr lang="zh-CN" altLang="en-US" sz="3200">
                <a:solidFill>
                  <a:srgbClr val="1250E7"/>
                </a:solidFill>
                <a:latin typeface="Arial Bold" pitchFamily="34" charset="0"/>
                <a:ea typeface="ヒラギノ角ゴ ProN W6"/>
                <a:cs typeface="ヒラギノ角ゴ ProN W6"/>
                <a:sym typeface="Arial Bold" pitchFamily="34" charset="0"/>
              </a:rPr>
              <a:t>契合</a:t>
            </a:r>
          </a:p>
        </p:txBody>
      </p:sp>
      <p:sp>
        <p:nvSpPr>
          <p:cNvPr id="71685" name="Rectangle 10"/>
          <p:cNvSpPr>
            <a:spLocks/>
          </p:cNvSpPr>
          <p:nvPr/>
        </p:nvSpPr>
        <p:spPr bwMode="auto">
          <a:xfrm>
            <a:off x="8442325" y="39688"/>
            <a:ext cx="7112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/>
            <a:r>
              <a:rPr lang="en-US" altLang="zh-CN">
                <a:solidFill>
                  <a:schemeClr val="tx1"/>
                </a:solidFill>
                <a:latin typeface="Arial Bold" pitchFamily="34" charset="0"/>
                <a:cs typeface="Arial Bold" pitchFamily="34" charset="0"/>
                <a:sym typeface="Arial Bold" pitchFamily="34" charset="0"/>
              </a:rPr>
              <a:t>11a</a:t>
            </a:r>
          </a:p>
        </p:txBody>
      </p:sp>
      <p:sp>
        <p:nvSpPr>
          <p:cNvPr id="71686" name="Rectangle 11"/>
          <p:cNvSpPr>
            <a:spLocks/>
          </p:cNvSpPr>
          <p:nvPr/>
        </p:nvSpPr>
        <p:spPr bwMode="auto">
          <a:xfrm>
            <a:off x="1981200" y="6400800"/>
            <a:ext cx="7134225" cy="444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altLang="zh-CN">
                <a:solidFill>
                  <a:schemeClr val="tx1"/>
                </a:solidFill>
                <a:cs typeface="Arial" charset="0"/>
              </a:rPr>
              <a:t>Richard Borden, </a:t>
            </a:r>
            <a:r>
              <a:rPr lang="en-US" altLang="zh-CN">
                <a:solidFill>
                  <a:schemeClr val="tx1"/>
                </a:solidFill>
                <a:latin typeface="Arial Italic" pitchFamily="34" charset="0"/>
                <a:cs typeface="Arial Italic" pitchFamily="34" charset="0"/>
                <a:sym typeface="Arial Italic" pitchFamily="34" charset="0"/>
              </a:rPr>
              <a:t>How to Communicate Ideas</a:t>
            </a:r>
            <a:r>
              <a:rPr lang="en-US" altLang="zh-CN">
                <a:solidFill>
                  <a:schemeClr val="tx1"/>
                </a:solidFill>
                <a:cs typeface="Arial" charset="0"/>
              </a:rPr>
              <a:t>, 10-14</a:t>
            </a: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utoUpdateAnimBg="0"/>
      <p:bldP spid="13321" grpId="0" build="p" autoUpdateAnimBg="0"/>
    </p:bldLst>
  </p:timing>
</p:sld>
</file>

<file path=ppt/theme/theme1.xml><?xml version="1.0" encoding="utf-8"?>
<a:theme xmlns:a="http://schemas.openxmlformats.org/drawingml/2006/main" name="Borealis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9C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E2FF"/>
      </a:accent5>
      <a:accent6>
        <a:srgbClr val="2D2D8A"/>
      </a:accent6>
      <a:hlink>
        <a:srgbClr val="009999"/>
      </a:hlink>
      <a:folHlink>
        <a:srgbClr val="99CC00"/>
      </a:folHlink>
    </a:clrScheme>
    <a:fontScheme name="Borealis">
      <a:majorFont>
        <a:latin typeface="Trebuchet MS"/>
        <a:ea typeface="ヒラギノ角ゴ ProN W3"/>
        <a:cs typeface="ヒラギノ角ゴ ProN W3"/>
      </a:majorFont>
      <a:minorFont>
        <a:latin typeface="Trebuchet M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Boreali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00CC99"/>
      </a:accent1>
      <a:accent2>
        <a:srgbClr val="333399"/>
      </a:accent2>
      <a:accent3>
        <a:srgbClr val="AAAAAA"/>
      </a:accent3>
      <a:accent4>
        <a:srgbClr val="000000"/>
      </a:accent4>
      <a:accent5>
        <a:srgbClr val="AAE2CA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ue Horizo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9C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E2F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ue Horizon">
      <a:majorFont>
        <a:latin typeface="Times New Roman"/>
        <a:ea typeface="ヒラギノ明朝 ProN W3"/>
        <a:cs typeface="ヒラギノ明朝 ProN W3"/>
      </a:majorFont>
      <a:minorFont>
        <a:latin typeface="Times New Roma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Blue Horiz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andybar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5B87F2"/>
      </a:accent1>
      <a:accent2>
        <a:srgbClr val="333399"/>
      </a:accent2>
      <a:accent3>
        <a:srgbClr val="FFFFFF"/>
      </a:accent3>
      <a:accent4>
        <a:srgbClr val="000000"/>
      </a:accent4>
      <a:accent5>
        <a:srgbClr val="B5C3F7"/>
      </a:accent5>
      <a:accent6>
        <a:srgbClr val="2D2D8A"/>
      </a:accent6>
      <a:hlink>
        <a:srgbClr val="009999"/>
      </a:hlink>
      <a:folHlink>
        <a:srgbClr val="99CC00"/>
      </a:folHlink>
    </a:clrScheme>
    <a:fontScheme name="Candybar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ircui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AE4C4C"/>
      </a:accent1>
      <a:accent2>
        <a:srgbClr val="333399"/>
      </a:accent2>
      <a:accent3>
        <a:srgbClr val="AAAAAA"/>
      </a:accent3>
      <a:accent4>
        <a:srgbClr val="DADADA"/>
      </a:accent4>
      <a:accent5>
        <a:srgbClr val="D3B2B2"/>
      </a:accent5>
      <a:accent6>
        <a:srgbClr val="2D2D8A"/>
      </a:accent6>
      <a:hlink>
        <a:srgbClr val="009999"/>
      </a:hlink>
      <a:folHlink>
        <a:srgbClr val="99CC00"/>
      </a:folHlink>
    </a:clrScheme>
    <a:fontScheme name="Circuit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Circu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Pages>0</Pages>
  <Words>257</Words>
  <Characters>0</Characters>
  <Application>Microsoft Macintosh PowerPoint</Application>
  <PresentationFormat>On-screen Show (4:3)</PresentationFormat>
  <Lines>0</Lines>
  <Paragraphs>85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Borealis</vt:lpstr>
      <vt:lpstr>1_Default Design</vt:lpstr>
      <vt:lpstr>Blue Horizon</vt:lpstr>
      <vt:lpstr>Candybar</vt:lpstr>
      <vt:lpstr>Circuit</vt:lpstr>
      <vt:lpstr>20_Default Design</vt:lpstr>
      <vt:lpstr>PowerPoint Presentation</vt:lpstr>
      <vt:lpstr>多数讲员很没劲…</vt:lpstr>
      <vt:lpstr>如何使人们 聆听我们呢?</vt:lpstr>
      <vt:lpstr>讲道的四个目标…</vt:lpstr>
      <vt:lpstr>Borden 的大意</vt:lpstr>
      <vt:lpstr>正规演说的组织</vt:lpstr>
      <vt:lpstr>Borden的步骤: 演说要回答的问题…</vt:lpstr>
      <vt:lpstr>你应该说些什麽?</vt:lpstr>
      <vt:lpstr>听众的法则 － 内容</vt:lpstr>
      <vt:lpstr>你怎样述说讲文呢?</vt:lpstr>
      <vt:lpstr>听众的法则 － 措辞</vt:lpstr>
      <vt:lpstr>PowerPoint Presentation</vt:lpstr>
      <vt:lpstr>PowerPoint Presentation</vt:lpstr>
      <vt:lpstr>讲道链接地址 BibleStudyDownloads.org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Objectives: A Sermon That is…</dc:title>
  <dc:creator>Rick Griffith</dc:creator>
  <cp:lastModifiedBy>Rick Griffith</cp:lastModifiedBy>
  <cp:revision>20</cp:revision>
  <dcterms:modified xsi:type="dcterms:W3CDTF">2016-11-04T07:12:24Z</dcterms:modified>
</cp:coreProperties>
</file>