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885" r:id="rId5"/>
    <p:sldMasterId id="2147483897" r:id="rId6"/>
    <p:sldMasterId id="2147484189" r:id="rId7"/>
    <p:sldMasterId id="2147484272" r:id="rId8"/>
  </p:sldMasterIdLst>
  <p:notesMasterIdLst>
    <p:notesMasterId r:id="rId16"/>
  </p:notesMasterIdLst>
  <p:sldIdLst>
    <p:sldId id="267" r:id="rId9"/>
    <p:sldId id="269" r:id="rId10"/>
    <p:sldId id="264" r:id="rId11"/>
    <p:sldId id="266" r:id="rId12"/>
    <p:sldId id="268" r:id="rId13"/>
    <p:sldId id="263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C3352A3-01B3-4D50-9F31-09E9FEEF17A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1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7A1EB-7B67-4E14-8A79-CDE5C5EF4D36}" type="slidenum">
              <a:rPr lang="en-US" altLang="zh-CN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51327C92-9200-41E1-8BE5-88AB098397DA}" type="slidenum">
              <a:rPr lang="en-US" altLang="zh-CN">
                <a:solidFill>
                  <a:srgbClr val="000000"/>
                </a:solidFill>
              </a:rPr>
              <a:pPr/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B59DA494-CC92-48B1-B905-43C82D7012D8}" type="slidenum">
              <a:rPr lang="en-US" altLang="zh-CN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3CCD2-DE87-4CAA-996D-1838BC2E0FE6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smtClean="0">
                <a:latin typeface="Arial" charset="0"/>
              </a:rPr>
              <a:t>Homiletics link </a:t>
            </a:r>
            <a:r>
              <a:rPr lang="en-US" dirty="0" smtClean="0">
                <a:latin typeface="Arial" charset="0"/>
              </a:rPr>
              <a:t>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A03B0-240D-492C-B71F-601159109B9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7B86A-CB83-4DA6-ADDF-07597FDF463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0C2C9-64FB-4E9F-94AC-BC8EE4ACEE4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AEC23-0CB3-42B9-8D76-4DB898B8A1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E315B-F41E-43E5-B78A-E3B17CB773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C3386-1C63-4BB5-B849-E1BF8F08650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0167B-676C-4E96-A845-253D297E75D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E4FB6-CF70-49F8-9273-502A8C69320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063B4-498A-4C1C-94BF-F3FE821A44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0F4E2-0E28-45E2-85B2-E7B773D7F53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56398-1CBF-4801-B122-CB7FBCD3B49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DDE4E-0122-48DF-9AA1-A37F1E4B3A5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40DF1-3C4A-44DB-967D-5303DC462F9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BACA4-1DD4-40C2-B9C9-B7EC597433F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C9D2C-111B-4D5C-9188-8422586CA29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 eaLnBrk="0" hangingPunct="0"/>
              <a:endParaRPr lang="en-US" altLang="zh-CN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altLang="zh-CN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 altLang="zh-CN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 altLang="zh-CN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D7546FCE-D9A6-4E7E-B9B0-3B26C148416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1B104-6F5E-4D46-930E-D88154568A2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12545-AD65-4098-8398-17EBDA365F8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62D76-FAAE-47ED-A3C7-1CFFBF7262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B0C16-FDD9-4582-BC23-E1198494D0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68554-70BC-4915-929A-8E09E8A97E6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1269B-403D-482D-BC44-637B6AD44A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44F5B-6165-4B17-B581-B14D18D69F2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FC59D-3921-4AEA-BF0C-E3B5316D7A2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E98DD-160B-422C-8F09-16B45ADA395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061E3-8DEC-462B-8221-E4D67D0438F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2A14E-A6CC-4BDE-B413-9973886E40A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70A97B-608C-4FC7-B084-1B96BFA6D42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34EDB-8B75-491C-B9C4-8FE73B3D29C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D18BA-7BAA-4BC6-996B-68E4080023C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CC105-0B59-49FF-BA75-6E2FA8E7801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0B3AB-D508-4143-9819-671595E70CF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BC0DF-2599-4CDE-B32B-D275C3998B0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BA2FB-7B8B-460C-881F-BC4AC6C28ED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C194C-1012-4C69-A252-9A8A3564C9A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AB900-8C91-406B-B3F1-BFED4A205F6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D09A6-2383-4AF0-8BC8-14CCF020583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7EA53-ACA6-492C-92BD-542D4D813A0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CE34C-CBDB-442B-A031-87662FC670C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E05B1-FB1A-400A-9658-42FE7C2E2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45519-B600-4065-A06B-DFAD70830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6BCA-BCFD-4FA2-9391-2FB1CFC15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A989C-D6BB-4125-9265-A9F561351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44F6-07FA-46E5-9A31-D261CA122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A34AB-5C08-4F6A-A4AE-B6DA76C20A7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C6EDE-5A9D-447C-A0F4-79A515BD9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A93C-36F6-4020-90E9-0E5E6088E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FB0F0-4C78-4E75-80D0-80DDF90C3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D33D1-DAE4-40F9-904D-3CE93FD39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2E82A-11C0-4F0D-A011-AB1CFD2F7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B39B7-AAFB-4CEF-854A-837CA44CE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8FE40C-9B1B-4D63-AB44-8144401BC52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42660-BC65-4046-A950-0CB6F4D0F14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8F5E7-0B3D-46BE-89B5-5DB7B967F86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17FA9-6456-40F2-9CB7-32CCA8DE5FA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EB89C-0362-45F7-939E-CA39742991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ADD8C-7DF6-4E55-A8C0-7AD726597DC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B23C3-9FA4-4BA3-9BEB-79E3AD5CA08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E548B-B355-44F6-94CF-A1DA27DA4F1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40941-E7EC-4A69-BB98-A8D3B0635A2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865F9-4484-404B-B259-9DEA4B5A006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22279-D1DB-4E42-B1E9-0F82656F5AC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223ED-F21F-43CD-9D47-B392AE9F0C4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 eaLnBrk="0" hangingPunct="0"/>
              <a:endParaRPr lang="en-US" altLang="zh-CN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altLang="zh-CN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0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0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0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 altLang="zh-CN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 altLang="zh-CN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83124A7F-DB85-49EB-8BC0-713AA826AE1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125DA-4F2E-485C-8FA8-B10CD6693F9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E9B7D-491B-40F1-A503-98D52A175F7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C7771-9607-4367-88F8-A931D8303AE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AE53F-28C6-404C-84DF-36C4BCBD90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1E44B-542F-4CBA-9F6D-F967906FA1A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6802C-6FA8-4BD2-B7B6-5BD18FDB3B0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74178-762D-4E08-8A37-1BA569DBB56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6496B-FC92-4873-BFAD-F2BB25FC14D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622EA-A02E-46A2-BD8A-6F74C76C408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0B3B7-60F3-4FD5-A29D-233CF4DDACA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33D78-ED20-4FCA-AC8B-1FF369A5C69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6E207-8227-D941-8434-F718FAC5484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190962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00369-2F77-2B49-A23A-83D9A7F7F2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8063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BC564-1A94-463D-A71A-883DE579229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89EA1-DE5A-2C43-B84D-0570B335C8C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4154181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" y="1981200"/>
            <a:ext cx="4459288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981200"/>
            <a:ext cx="4459287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C9FB1-284D-C54D-A7EF-E8CB7A2D737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1506105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76295-1254-7644-859F-92800915CE3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3509581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39B1F-7531-0148-9EFB-4C332CE6B54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8885562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45149-FDB9-8D44-AA8A-F79B23A1B79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7107994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27FFC-75B1-3649-84AB-BCF1F2E2181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2248395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EB0B5-5D1A-404A-AF27-BF6C5A59061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9130707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BCD70-F14F-6446-9B6A-492020B7350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7824589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381000"/>
            <a:ext cx="22669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" y="381000"/>
            <a:ext cx="6651625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EF871-E21B-2F4F-9DF1-9FB60A0EF17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56726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51DD9-EDBD-4DDB-89BD-92215C8488A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DD8CE854-5B10-4B36-80A8-FF212515DAB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 New Roman" pitchFamily="18" charset="0"/>
                <a:ea typeface="MS Pゴシック"/>
              </a:defRPr>
            </a:lvl1pPr>
          </a:lstStyle>
          <a:p>
            <a:endParaRPr lang="en-US" altLang="zh-CN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ea typeface="MS Pゴシック"/>
              </a:defRPr>
            </a:lvl1pPr>
          </a:lstStyle>
          <a:p>
            <a:endParaRPr lang="en-US" altLang="zh-CN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ea typeface="MS Pゴシック"/>
              </a:defRPr>
            </a:lvl1pPr>
          </a:lstStyle>
          <a:p>
            <a:fld id="{87ECC4D1-D19B-48B9-B29E-B0B89A944D6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 eaLnBrk="0" hangingPunct="0"/>
              <a:endParaRPr lang="en-US" altLang="zh-CN"/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altLang="zh-CN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accent1"/>
                </a:solidFill>
              </a:defRPr>
            </a:lvl1pPr>
          </a:lstStyle>
          <a:p>
            <a:fld id="{72EA459E-ADA1-4864-97C5-51EF68151BF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7FAD4BD-886A-43E5-9345-D192DB0F4F9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8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4A158D6F-2BF8-47ED-8CCB-28EF6D4B1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</a:defRPr>
            </a:lvl1pPr>
          </a:lstStyle>
          <a:p>
            <a:fld id="{104DA157-BA85-49F7-AC0E-A3296D08F88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0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 eaLnBrk="0" hangingPunct="0"/>
              <a:endParaRPr lang="en-US" altLang="zh-CN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altLang="zh-CN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0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0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0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475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7475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5B87F2"/>
                </a:solidFill>
              </a:defRPr>
            </a:lvl1pPr>
          </a:lstStyle>
          <a:p>
            <a:fld id="{9C960A23-A16C-4887-B2DA-021F444F95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381000"/>
            <a:ext cx="9070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379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ヒラギノ角ゴ ProN W3" charset="0"/>
                <a:cs typeface="MS PGothic" charset="0"/>
                <a:sym typeface="Times New Roman" charset="0"/>
              </a:defRPr>
            </a:lvl1pPr>
            <a:lvl2pPr marL="742950" indent="-285750" eaLnBrk="0" hangingPunct="0"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96EC6684-CE0F-EC40-ADDF-DA2F6798279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24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6810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0810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38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954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284663" y="609600"/>
            <a:ext cx="4859337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72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N W3"/>
                <a:ea typeface="宋体" charset="-122"/>
              </a:rPr>
              <a:t>怎样</a:t>
            </a:r>
            <a:r>
              <a:rPr lang="zh-CN" altLang="en-US" sz="72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N W3"/>
                <a:ea typeface="华文宋体" pitchFamily="2" charset="-122"/>
              </a:rPr>
              <a:t>分享</a:t>
            </a:r>
            <a:br>
              <a:rPr lang="zh-CN" altLang="en-US" sz="72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N W3"/>
                <a:ea typeface="华文宋体" pitchFamily="2" charset="-122"/>
              </a:rPr>
            </a:br>
            <a:r>
              <a:rPr lang="zh-CN" altLang="en-US" sz="72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N W3"/>
                <a:ea typeface="宋体" charset="-122"/>
              </a:rPr>
              <a:t>你的</a:t>
            </a:r>
            <a:r>
              <a:rPr lang="zh-CN" altLang="en-US" sz="72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N W3"/>
                <a:ea typeface="华文宋体" pitchFamily="2" charset="-122"/>
              </a:rPr>
              <a:t>见证</a:t>
            </a:r>
            <a:endParaRPr lang="zh-CN" altLang="en-US" sz="7200" b="1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ヒラギノ明朝 ProN W3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67200" y="59436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b="1">
                <a:solidFill>
                  <a:srgbClr val="000000"/>
                </a:solidFill>
                <a:latin typeface="MingLiU-ExtB" pitchFamily="18" charset="-120"/>
                <a:ea typeface="MingLiU" pitchFamily="49" charset="-120"/>
              </a:rPr>
              <a:t>顾力凯博士 新加坡神学院</a:t>
            </a:r>
          </a:p>
          <a:p>
            <a:pPr algn="ctr" eaLnBrk="0" hangingPunct="0"/>
            <a:r>
              <a:rPr lang="en-US" altLang="zh-CN" sz="2000" b="1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www.biblestudydownloads.com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cs typeface="Arial" charset="0"/>
              </a:rPr>
              <a:t>vii</a:t>
            </a:r>
          </a:p>
        </p:txBody>
      </p:sp>
      <p:pic>
        <p:nvPicPr>
          <p:cNvPr id="89091" name="Picture 4"/>
          <p:cNvPicPr>
            <a:picLocks noChangeAspect="1"/>
          </p:cNvPicPr>
          <p:nvPr/>
        </p:nvPicPr>
        <p:blipFill>
          <a:blip r:embed="rId3"/>
          <a:srcRect l="18063" r="18044"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059113" y="4868863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zh-CN" sz="100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SG" smtClean="0"/>
              <a:t>递进的演练安排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763713" y="1773238"/>
            <a:ext cx="7380287" cy="32400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2950" indent="-742950" eaLnBrk="0" hangingPunct="0">
              <a:lnSpc>
                <a:spcPct val="114000"/>
              </a:lnSpc>
              <a:buFont typeface="Arial" charset="0"/>
              <a:buAutoNum type="arabicPeriod"/>
            </a:pPr>
            <a:r>
              <a:rPr lang="zh-CN" altLang="en-US" sz="36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自我介绍</a:t>
            </a:r>
            <a:r>
              <a:rPr lang="zh-CN" altLang="en-US" sz="36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36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 </a:t>
            </a:r>
            <a:r>
              <a:rPr lang="zh-CN" altLang="en-US" sz="36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分钟</a:t>
            </a:r>
            <a:r>
              <a:rPr lang="en-US" altLang="zh-CN" sz="36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742950" indent="-742950" eaLnBrk="0" hangingPunct="0">
              <a:lnSpc>
                <a:spcPct val="114000"/>
              </a:lnSpc>
              <a:buFont typeface="Arial" charset="0"/>
              <a:buAutoNum type="arabicPeriod"/>
            </a:pPr>
            <a:r>
              <a:rPr lang="zh-CN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个人见证 </a:t>
            </a:r>
            <a:r>
              <a:rPr lang="en-US" altLang="zh-CN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(2-3 </a:t>
            </a:r>
            <a:r>
              <a:rPr lang="zh-CN" alt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分钟</a:t>
            </a:r>
            <a:r>
              <a:rPr lang="en-US" altLang="zh-CN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742950" indent="-742950" eaLnBrk="0" hangingPunct="0">
              <a:lnSpc>
                <a:spcPct val="114000"/>
              </a:lnSpc>
              <a:buFont typeface="Arial" charset="0"/>
              <a:buAutoNum type="arabicPeriod"/>
            </a:pPr>
            <a:r>
              <a:rPr lang="zh-CN" altLang="en-US" sz="36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说服演讲 </a:t>
            </a:r>
            <a:r>
              <a:rPr lang="en-US" altLang="zh-CN" sz="36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 </a:t>
            </a:r>
            <a:r>
              <a:rPr lang="zh-CN" altLang="en-US" sz="36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分钟</a:t>
            </a:r>
            <a:r>
              <a:rPr lang="en-US" altLang="zh-CN" sz="36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742950" indent="-742950" eaLnBrk="0" hangingPunct="0">
              <a:lnSpc>
                <a:spcPct val="114000"/>
              </a:lnSpc>
              <a:buFont typeface="Arial" charset="0"/>
              <a:buAutoNum type="arabicPeriod"/>
            </a:pP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书信讲道</a:t>
            </a:r>
            <a:r>
              <a:rPr lang="en-US" altLang="zh-CN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(15 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分钟</a:t>
            </a:r>
            <a:r>
              <a:rPr lang="en-US" altLang="zh-CN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742950" indent="-742950" eaLnBrk="0" hangingPunct="0">
              <a:lnSpc>
                <a:spcPct val="114000"/>
              </a:lnSpc>
              <a:buFont typeface="Arial" charset="0"/>
              <a:buAutoNum type="arabicPeriod"/>
            </a:pPr>
            <a:r>
              <a:rPr lang="zh-CN" altLang="en-US" sz="36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叙事讲道</a:t>
            </a:r>
            <a:r>
              <a:rPr lang="en-US" altLang="zh-CN" sz="36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(15 </a:t>
            </a:r>
            <a:r>
              <a:rPr lang="zh-CN" altLang="en-US" sz="36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分钟</a:t>
            </a:r>
            <a:r>
              <a:rPr lang="en-US" altLang="zh-CN" sz="3600" b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414338"/>
            <a:ext cx="9180513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ja-JP" altLang="en-US" sz="4800" b="1" smtClean="0">
                <a:solidFill>
                  <a:srgbClr val="F9F9F9"/>
                </a:solidFill>
                <a:ea typeface="华文宋体" pitchFamily="2" charset="-122"/>
              </a:rPr>
              <a:t>为何要分享见证</a:t>
            </a:r>
            <a:endParaRPr lang="zh-CN" altLang="en-US" smtClean="0">
              <a:solidFill>
                <a:srgbClr val="F9F9F9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238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9F9F9">
                <a:alpha val="74997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b="1">
                <a:solidFill>
                  <a:srgbClr val="000000"/>
                </a:solidFill>
                <a:ea typeface="Osaka" charset="0"/>
                <a:cs typeface="Osaka" charset="0"/>
              </a:rPr>
              <a:t>16</a:t>
            </a:r>
            <a:endParaRPr lang="en-US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971550" y="1628775"/>
            <a:ext cx="6821488" cy="505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488950" indent="-449263" eaLnBrk="0" hangingPunct="0">
              <a:lnSpc>
                <a:spcPct val="114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ea typeface="ヒラギノ明朝 ProN W6"/>
                <a:cs typeface="ヒラギノ明朝 ProN W6"/>
                <a:sym typeface="Century Gothic" pitchFamily="34" charset="0"/>
              </a:rPr>
              <a:t>说自己的故事比较容易</a:t>
            </a:r>
          </a:p>
          <a:p>
            <a:pPr marL="488950" indent="-449263" eaLnBrk="0" hangingPunct="0">
              <a:lnSpc>
                <a:spcPct val="114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zh-CN" alt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ヒラギノ明朝 ProN W6"/>
                <a:cs typeface="ヒラギノ明朝 ProN W6"/>
                <a:sym typeface="Century Gothic" pitchFamily="34" charset="0"/>
              </a:rPr>
              <a:t>你是专家</a:t>
            </a:r>
          </a:p>
          <a:p>
            <a:pPr marL="488950" indent="-449263" eaLnBrk="0" hangingPunct="0">
              <a:lnSpc>
                <a:spcPct val="114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检查自我信仰经历和经验</a:t>
            </a:r>
          </a:p>
          <a:p>
            <a:pPr marL="488950" indent="-449263" eaLnBrk="0" hangingPunct="0">
              <a:lnSpc>
                <a:spcPct val="114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zh-CN" alt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人们喜欢聆听别人的个人经历</a:t>
            </a:r>
          </a:p>
          <a:p>
            <a:pPr marL="488950" indent="-449263" eaLnBrk="0" hangingPunct="0">
              <a:lnSpc>
                <a:spcPct val="114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能令你更深的认识神</a:t>
            </a:r>
          </a:p>
          <a:p>
            <a:pPr marL="488950" indent="-449263" eaLnBrk="0" hangingPunct="0">
              <a:lnSpc>
                <a:spcPct val="114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zh-CN" alt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能令你看清楚神的作为</a:t>
            </a:r>
          </a:p>
          <a:p>
            <a:pPr marL="488950" indent="-449263" eaLnBrk="0" hangingPunct="0">
              <a:lnSpc>
                <a:spcPct val="114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ea typeface="ヒラギノ明朝 ProN W6"/>
                <a:cs typeface="ヒラギノ明朝 ProN W6"/>
                <a:sym typeface="Century Gothic" pitchFamily="34" charset="0"/>
              </a:rPr>
              <a:t>造就传福音的机会</a:t>
            </a:r>
          </a:p>
          <a:p>
            <a:pPr marL="488950" indent="-449263" eaLnBrk="0" hangingPunct="0">
              <a:lnSpc>
                <a:spcPct val="114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zh-CN" alt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帮助别人认识你</a:t>
            </a:r>
          </a:p>
          <a:p>
            <a:pPr marL="488950" indent="-449263" eaLnBrk="0" hangingPunct="0">
              <a:lnSpc>
                <a:spcPct val="114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别人不可能反驳你的个人经历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r>
              <a:rPr lang="ja-JP" altLang="en-US" sz="5400" b="1" smtClean="0">
                <a:effectLst>
                  <a:outerShdw blurRad="38100" dist="38100" dir="2700000" algn="tl">
                    <a:srgbClr val="000000"/>
                  </a:outerShdw>
                </a:effectLst>
                <a:ea typeface="Heiti SC Medium"/>
                <a:cs typeface="Heiti SC Medium"/>
                <a:sym typeface="Arial Bold" pitchFamily="34" charset="0"/>
              </a:rPr>
              <a:t>见证流程</a:t>
            </a:r>
            <a:endParaRPr lang="zh-CN" altLang="en-US" smtClean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0825" y="4581525"/>
            <a:ext cx="2089150" cy="1800225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>
            <a:spAutoFit/>
          </a:bodyPr>
          <a:lstStyle/>
          <a:p>
            <a:pPr marL="39688" eaLnBrk="0" hangingPunct="0"/>
            <a:r>
              <a:rPr lang="ja-JP" altLang="en-US" sz="2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认信前</a:t>
            </a: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cs typeface="Arial Bold" pitchFamily="34" charset="0"/>
                <a:sym typeface="Arial Bold" pitchFamily="34" charset="0"/>
              </a:rPr>
              <a:t>:</a:t>
            </a:r>
          </a:p>
          <a:p>
            <a:pPr marL="39688" eaLnBrk="0" hangingPunct="0"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你的思想</a:t>
            </a:r>
            <a:endParaRPr lang="zh-CN" altLang="en-US" sz="2800">
              <a:latin typeface="Arial Bold" pitchFamily="34" charset="0"/>
              <a:ea typeface="ヒラギノ角ゴ ProN W6" pitchFamily="-84" charset="-128"/>
              <a:sym typeface="Arial Bold" pitchFamily="34" charset="0"/>
            </a:endParaRPr>
          </a:p>
          <a:p>
            <a:pPr marL="39688" eaLnBrk="0" hangingPunct="0"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你的</a:t>
            </a:r>
            <a:r>
              <a:rPr lang="zh-CN" altLang="en-US" sz="2800"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行为</a:t>
            </a:r>
          </a:p>
          <a:p>
            <a:pPr marL="39688" eaLnBrk="0" hangingPunct="0"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要具体</a:t>
            </a:r>
            <a:r>
              <a:rPr lang="en-US" altLang="zh-CN" sz="2800"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700338" y="2708275"/>
            <a:ext cx="2193925" cy="1800225"/>
          </a:xfrm>
          <a:prstGeom prst="rect">
            <a:avLst/>
          </a:prstGeom>
          <a:solidFill>
            <a:srgbClr val="F8FF3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eaLnBrk="0" hangingPunct="0"/>
            <a:r>
              <a:rPr lang="ja-JP" altLang="en-US" sz="2800" b="1" u="sng">
                <a:solidFill>
                  <a:schemeClr val="bg1"/>
                </a:solidFill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认信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cs typeface="Arial Bold" pitchFamily="34" charset="0"/>
                <a:sym typeface="Arial Bold" pitchFamily="34" charset="0"/>
              </a:rPr>
              <a:t>:</a:t>
            </a:r>
          </a:p>
          <a:p>
            <a:pPr marL="39688" eaLnBrk="0" hangingPunct="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solidFill>
                  <a:schemeClr val="bg1"/>
                </a:solidFill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分享事件</a:t>
            </a:r>
            <a:endParaRPr lang="zh-CN" altLang="en-US" sz="2800">
              <a:solidFill>
                <a:schemeClr val="bg1"/>
              </a:solidFill>
              <a:latin typeface="Arial Bold" pitchFamily="34" charset="0"/>
              <a:ea typeface="ヒラギノ角ゴ ProN W6" pitchFamily="-84" charset="-128"/>
              <a:sym typeface="Arial Bold" pitchFamily="34" charset="0"/>
            </a:endParaRPr>
          </a:p>
          <a:p>
            <a:pPr marL="39688" eaLnBrk="0" hangingPunct="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solidFill>
                  <a:schemeClr val="bg1"/>
                </a:solidFill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你相信什么</a:t>
            </a:r>
            <a:endParaRPr lang="zh-CN" altLang="en-US" sz="2800">
              <a:solidFill>
                <a:schemeClr val="bg1"/>
              </a:solidFill>
              <a:latin typeface="Arial Bold" pitchFamily="34" charset="0"/>
              <a:ea typeface="ヒラギノ角ゴ ProN W6" pitchFamily="-84" charset="-128"/>
              <a:sym typeface="Arial Bold" pitchFamily="34" charset="0"/>
            </a:endParaRPr>
          </a:p>
          <a:p>
            <a:pPr marL="39688" eaLnBrk="0" hangingPunct="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solidFill>
                  <a:schemeClr val="bg1"/>
                </a:solidFill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要具体</a:t>
            </a:r>
            <a:r>
              <a:rPr lang="en-US" altLang="zh-CN" sz="2800">
                <a:solidFill>
                  <a:schemeClr val="bg1"/>
                </a:solidFill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!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11863" y="1484313"/>
            <a:ext cx="2443162" cy="1800225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>
            <a:spAutoFit/>
          </a:bodyPr>
          <a:lstStyle/>
          <a:p>
            <a:pPr marL="39688" eaLnBrk="0" hangingPunct="0"/>
            <a:r>
              <a:rPr lang="ja-JP" altLang="en-US" sz="2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认信后</a:t>
            </a: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cs typeface="Arial Bold" pitchFamily="34" charset="0"/>
                <a:sym typeface="Arial Bold" pitchFamily="34" charset="0"/>
              </a:rPr>
              <a:t>:</a:t>
            </a:r>
          </a:p>
          <a:p>
            <a:pPr marL="39688" eaLnBrk="0" hangingPunct="0"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你的思想</a:t>
            </a:r>
            <a:endParaRPr lang="zh-CN" altLang="en-US" sz="2800">
              <a:latin typeface="Arial Bold" pitchFamily="34" charset="0"/>
              <a:ea typeface="ヒラギノ角ゴ ProN W6" pitchFamily="-84" charset="-128"/>
              <a:sym typeface="Arial Bold" pitchFamily="34" charset="0"/>
            </a:endParaRPr>
          </a:p>
          <a:p>
            <a:pPr marL="39688" eaLnBrk="0" hangingPunct="0"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zh-CN" altLang="en-US" sz="2800"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具体的</a:t>
            </a:r>
            <a:r>
              <a:rPr lang="ja-JP" altLang="en-US" sz="2800"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改变</a:t>
            </a:r>
            <a:endParaRPr lang="zh-CN" altLang="en-US" sz="2800">
              <a:latin typeface="Arial Bold" pitchFamily="34" charset="0"/>
              <a:ea typeface="ヒラギノ角ゴ ProN W6" pitchFamily="-84" charset="-128"/>
              <a:sym typeface="Arial Bold" pitchFamily="34" charset="0"/>
            </a:endParaRPr>
          </a:p>
          <a:p>
            <a:pPr marL="39688" eaLnBrk="0" hangingPunct="0"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要具体</a:t>
            </a:r>
            <a:r>
              <a:rPr lang="en-US" altLang="zh-CN" sz="2800">
                <a:latin typeface="Arial Bold" pitchFamily="34" charset="0"/>
                <a:ea typeface="ヒラギノ角ゴ ProN W6" pitchFamily="-84" charset="-128"/>
                <a:sym typeface="Arial Bold" pitchFamily="34" charset="0"/>
              </a:rPr>
              <a:t>!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wrap="none" anchor="ctr"/>
          <a:lstStyle/>
          <a:p>
            <a:pPr eaLnBrk="0" hangingPunct="0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716463" y="4784725"/>
            <a:ext cx="4198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688" eaLnBrk="0" hangingPunct="0"/>
            <a:r>
              <a:rPr lang="zh-CN" altLang="en-US" sz="4000">
                <a:solidFill>
                  <a:srgbClr val="92D050"/>
                </a:solidFill>
                <a:latin typeface="Arial Bold" pitchFamily="34" charset="0"/>
                <a:ea typeface="宋体" charset="-122"/>
                <a:sym typeface="Arial Bold" pitchFamily="34" charset="0"/>
              </a:rPr>
              <a:t>保持</a:t>
            </a:r>
            <a:r>
              <a:rPr lang="zh-CN" altLang="en-US" sz="4000" b="1">
                <a:solidFill>
                  <a:srgbClr val="92D050"/>
                </a:solidFill>
                <a:latin typeface="Arial Bold" pitchFamily="34" charset="0"/>
                <a:ea typeface="宋体" charset="-122"/>
                <a:sym typeface="Arial Bold" pitchFamily="34" charset="0"/>
              </a:rPr>
              <a:t>同一主题！</a:t>
            </a:r>
            <a:endParaRPr lang="zh-CN" altLang="en-US" sz="4000" b="1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old" pitchFamily="34" charset="0"/>
              <a:ea typeface="ヒラギノ角ゴ ProN W6" pitchFamily="-84" charset="-128"/>
              <a:sym typeface="Arial Bold" pitchFamily="34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1875420">
            <a:off x="1627188" y="3584575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1895626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FFFFFF"/>
                </a:solidFill>
              </a:rPr>
              <a:t>16</a:t>
            </a:r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r>
              <a:rPr lang="zh-CN" altLang="en-US" sz="5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宋体" charset="-122"/>
                <a:sym typeface="Arial Bold" pitchFamily="34" charset="0"/>
              </a:rPr>
              <a:t>我的见证</a:t>
            </a:r>
            <a:endParaRPr lang="zh-CN" altLang="en-US" b="1" smtClean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8313" y="4508500"/>
            <a:ext cx="2014537" cy="2041525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marL="39688" algn="ctr" eaLnBrk="0" hangingPunct="0"/>
            <a:r>
              <a:rPr lang="ja-JP" altLang="en-US" sz="3200" b="1" u="sng"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认信前</a:t>
            </a:r>
            <a:r>
              <a:rPr lang="en-US" altLang="zh-CN" sz="3200" b="1"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:</a:t>
            </a:r>
          </a:p>
          <a:p>
            <a:pPr marL="39688" algn="ctr" eaLnBrk="0" hangingPunct="0"/>
            <a:r>
              <a:rPr lang="zh-CN" altLang="en-US" sz="3200" b="1"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行善</a:t>
            </a:r>
            <a:endParaRPr lang="en-US" altLang="zh-CN" sz="3200" b="1">
              <a:latin typeface="Arial Bold" pitchFamily="34" charset="0"/>
              <a:ea typeface="Heiti SC Medium"/>
              <a:cs typeface="Heiti SC Medium"/>
              <a:sym typeface="Arial Bold" pitchFamily="34" charset="0"/>
            </a:endParaRPr>
          </a:p>
          <a:p>
            <a:pPr marL="39688" algn="ctr" eaLnBrk="0" hangingPunct="0"/>
            <a:r>
              <a:rPr lang="zh-CN" altLang="en-US" sz="3200" b="1"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“自信”</a:t>
            </a:r>
            <a:endParaRPr lang="en-US" altLang="zh-CN" sz="3200" b="1">
              <a:latin typeface="Arial Bold" pitchFamily="34" charset="0"/>
              <a:ea typeface="Heiti SC Medium"/>
              <a:cs typeface="Heiti SC Medium"/>
              <a:sym typeface="Arial Bold" pitchFamily="34" charset="0"/>
            </a:endParaRPr>
          </a:p>
          <a:p>
            <a:pPr marL="39688" algn="ctr" eaLnBrk="0" hangingPunct="0"/>
            <a:r>
              <a:rPr lang="zh-CN" altLang="en-US" sz="3200" b="1"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无安全感</a:t>
            </a:r>
            <a:endParaRPr lang="en-US" altLang="zh-CN" sz="3200" b="1">
              <a:latin typeface="Arial Bold" pitchFamily="34" charset="0"/>
              <a:ea typeface="Heiti SC Medium"/>
              <a:cs typeface="Heiti SC Medium"/>
              <a:sym typeface="Arial Bold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843213" y="2420938"/>
            <a:ext cx="2449512" cy="2654300"/>
          </a:xfrm>
          <a:prstGeom prst="rect">
            <a:avLst/>
          </a:prstGeom>
          <a:solidFill>
            <a:srgbClr val="F8FF3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eaLnBrk="0" hangingPunct="0"/>
            <a:r>
              <a:rPr lang="ja-JP" altLang="en-US" sz="2800" b="1" u="sng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old" pitchFamily="34" charset="0"/>
                <a:ea typeface="Heiti SC Medium"/>
                <a:cs typeface="Arial Bold" pitchFamily="34" charset="0"/>
                <a:sym typeface="Arial Bold" pitchFamily="34" charset="0"/>
              </a:rPr>
              <a:t>认信</a:t>
            </a:r>
            <a:r>
              <a:rPr lang="en-US" altLang="zh-CN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old" pitchFamily="34" charset="0"/>
                <a:ea typeface="Heiti SC Medium"/>
                <a:cs typeface="Arial Bold" pitchFamily="34" charset="0"/>
                <a:sym typeface="Arial Bold" pitchFamily="34" charset="0"/>
              </a:rPr>
              <a:t>:</a:t>
            </a:r>
          </a:p>
          <a:p>
            <a:pPr marL="39688" eaLnBrk="0" hangingPunct="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zh-CN" altLang="en-US" sz="2800" b="1">
                <a:solidFill>
                  <a:schemeClr val="bg2"/>
                </a:solidFill>
                <a:latin typeface="Arial Bold" pitchFamily="34" charset="0"/>
                <a:ea typeface="宋体" charset="-122"/>
                <a:cs typeface="Arial Bold" pitchFamily="34" charset="0"/>
                <a:sym typeface="Arial Bold" pitchFamily="34" charset="0"/>
              </a:rPr>
              <a:t>青年团契</a:t>
            </a:r>
            <a:endParaRPr lang="zh-CN" altLang="en-US" sz="2800" b="1">
              <a:solidFill>
                <a:schemeClr val="bg2"/>
              </a:solidFill>
              <a:latin typeface="Arial Bold" pitchFamily="34" charset="0"/>
              <a:ea typeface="宋体" charset="-122"/>
              <a:cs typeface="Arial Bold" pitchFamily="34" charset="0"/>
            </a:endParaRPr>
          </a:p>
          <a:p>
            <a:pPr marL="39688" eaLnBrk="0" hangingPunct="0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zh-CN" sz="2800" b="1">
                <a:solidFill>
                  <a:schemeClr val="bg2"/>
                </a:solidFill>
                <a:latin typeface="Arial Bold" pitchFamily="34" charset="0"/>
                <a:ea typeface="宋体" charset="-122"/>
                <a:cs typeface="Arial Bold" pitchFamily="34" charset="0"/>
              </a:rPr>
              <a:t>耶稣是</a:t>
            </a:r>
            <a:r>
              <a:rPr lang="zh-CN" altLang="en-US" sz="2800" b="1">
                <a:solidFill>
                  <a:schemeClr val="bg2"/>
                </a:solidFill>
                <a:latin typeface="Arial Bold" pitchFamily="34" charset="0"/>
                <a:ea typeface="宋体" charset="-122"/>
                <a:cs typeface="Arial Bold" pitchFamily="34" charset="0"/>
              </a:rPr>
              <a:t>由</a:t>
            </a:r>
            <a:r>
              <a:rPr lang="zh-CN" sz="2800" b="1">
                <a:solidFill>
                  <a:schemeClr val="bg2"/>
                </a:solidFill>
                <a:latin typeface="Arial Bold" pitchFamily="34" charset="0"/>
                <a:ea typeface="宋体" charset="-122"/>
                <a:cs typeface="Arial Bold" pitchFamily="34" charset="0"/>
              </a:rPr>
              <a:t>上帝</a:t>
            </a:r>
            <a:r>
              <a:rPr lang="zh-CN" altLang="en-US" sz="2800" b="1">
                <a:solidFill>
                  <a:schemeClr val="bg2"/>
                </a:solidFill>
                <a:latin typeface="Arial Bold" pitchFamily="34" charset="0"/>
                <a:ea typeface="宋体" charset="-122"/>
                <a:cs typeface="Arial Bold" pitchFamily="34" charset="0"/>
              </a:rPr>
              <a:t>而来的礼物</a:t>
            </a:r>
            <a:endParaRPr lang="en-US" altLang="zh-CN" sz="2800" b="1">
              <a:solidFill>
                <a:schemeClr val="bg2"/>
              </a:solidFill>
              <a:latin typeface="Arial Bold" pitchFamily="34" charset="0"/>
              <a:ea typeface="宋体" charset="-122"/>
              <a:cs typeface="Arial Bold" pitchFamily="34" charset="0"/>
            </a:endParaRPr>
          </a:p>
          <a:p>
            <a:pPr marL="39688" eaLnBrk="0" hangingPunct="0">
              <a:buFont typeface="Arial" charset="0"/>
              <a:buChar char="•"/>
            </a:pPr>
            <a:r>
              <a:rPr lang="zh-CN" altLang="en-US" sz="2800" b="1">
                <a:solidFill>
                  <a:schemeClr val="bg2"/>
                </a:solidFill>
                <a:latin typeface="Arial Bold" pitchFamily="34" charset="0"/>
                <a:ea typeface="宋体" charset="-122"/>
                <a:cs typeface="Arial Bold" pitchFamily="34" charset="0"/>
                <a:sym typeface="Arial Bold" pitchFamily="34" charset="0"/>
              </a:rPr>
              <a:t>“我不再‘</a:t>
            </a:r>
            <a:r>
              <a:rPr lang="zh-CN" altLang="en-US" sz="2800" b="1">
                <a:solidFill>
                  <a:schemeClr val="bg2"/>
                </a:solidFill>
                <a:latin typeface="Arial Bold" pitchFamily="34" charset="0"/>
                <a:ea typeface="宋体" charset="-122"/>
                <a:cs typeface="Arial Bold" pitchFamily="34" charset="0"/>
              </a:rPr>
              <a:t>挣赚</a:t>
            </a:r>
            <a:r>
              <a:rPr lang="zh-CN" altLang="en-US" sz="2800" b="1">
                <a:solidFill>
                  <a:schemeClr val="bg2"/>
                </a:solidFill>
                <a:latin typeface="Arial Bold" pitchFamily="34" charset="0"/>
                <a:ea typeface="宋体" charset="-122"/>
                <a:cs typeface="Arial Bold" pitchFamily="34" charset="0"/>
                <a:sym typeface="Arial Bold" pitchFamily="34" charset="0"/>
              </a:rPr>
              <a:t>’”</a:t>
            </a:r>
            <a:endParaRPr lang="zh-CN" altLang="en-US" sz="2800" b="1">
              <a:solidFill>
                <a:schemeClr val="bg2"/>
              </a:solidFill>
              <a:latin typeface="Arial Bold" pitchFamily="34" charset="0"/>
              <a:ea typeface="宋体" charset="-122"/>
              <a:cs typeface="Arial Bold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372225" y="1447800"/>
            <a:ext cx="2574925" cy="1800225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>
            <a:spAutoFit/>
          </a:bodyPr>
          <a:lstStyle/>
          <a:p>
            <a:pPr marL="39688" eaLnBrk="0" hangingPunct="0"/>
            <a:r>
              <a:rPr lang="ja-JP" altLang="en-US" sz="2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Heiti SC Medium"/>
                <a:cs typeface="Arial Bold" pitchFamily="34" charset="0"/>
                <a:sym typeface="Arial Bold" pitchFamily="34" charset="0"/>
              </a:rPr>
              <a:t>认信后</a:t>
            </a: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Heiti SC Medium"/>
                <a:cs typeface="Arial Bold" pitchFamily="34" charset="0"/>
                <a:sym typeface="Arial Bold" pitchFamily="34" charset="0"/>
              </a:rPr>
              <a:t>:</a:t>
            </a:r>
          </a:p>
          <a:p>
            <a:pPr marL="39688" eaLnBrk="0" hangingPunct="0"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zh-CN" altLang="en-US" sz="2800" b="1">
                <a:latin typeface="Arial Bold" pitchFamily="34" charset="0"/>
                <a:ea typeface="宋体" charset="-122"/>
                <a:cs typeface="Arial Bold" pitchFamily="34" charset="0"/>
                <a:sym typeface="Arial Bold" pitchFamily="34" charset="0"/>
              </a:rPr>
              <a:t>安宁</a:t>
            </a:r>
            <a:endParaRPr lang="en-US" altLang="zh-CN" sz="2800" b="1">
              <a:latin typeface="Arial Bold" pitchFamily="34" charset="0"/>
              <a:ea typeface="宋体" charset="-122"/>
              <a:cs typeface="Arial Bold" pitchFamily="34" charset="0"/>
              <a:sym typeface="Arial Bold" pitchFamily="34" charset="0"/>
            </a:endParaRPr>
          </a:p>
          <a:p>
            <a:pPr marL="39688" eaLnBrk="0" hangingPunct="0">
              <a:buFont typeface="Arial" charset="0"/>
              <a:buChar char="•"/>
            </a:pPr>
            <a:r>
              <a:rPr lang="zh-CN" altLang="en-US" sz="2800" b="1">
                <a:latin typeface="Arial Bold" pitchFamily="34" charset="0"/>
                <a:ea typeface="宋体" charset="-122"/>
                <a:cs typeface="Arial Bold" pitchFamily="34" charset="0"/>
                <a:sym typeface="Arial Bold" pitchFamily="34" charset="0"/>
              </a:rPr>
              <a:t>安全感</a:t>
            </a:r>
            <a:endParaRPr lang="en-US" altLang="zh-CN" sz="2800" b="1">
              <a:latin typeface="Arial Bold" pitchFamily="34" charset="0"/>
              <a:ea typeface="宋体" charset="-122"/>
              <a:cs typeface="Arial Bold" pitchFamily="34" charset="0"/>
              <a:sym typeface="Arial Bold" pitchFamily="34" charset="0"/>
            </a:endParaRPr>
          </a:p>
          <a:p>
            <a:pPr marL="39688" eaLnBrk="0" hangingPunct="0">
              <a:buFont typeface="Arial" charset="0"/>
              <a:buChar char="•"/>
            </a:pPr>
            <a:r>
              <a:rPr lang="zh-CN" altLang="en-US" sz="2800" b="1">
                <a:latin typeface="Arial Bold" pitchFamily="34" charset="0"/>
                <a:ea typeface="宋体" charset="-122"/>
                <a:cs typeface="Arial Bold" pitchFamily="34" charset="0"/>
                <a:sym typeface="Arial Bold" pitchFamily="34" charset="0"/>
              </a:rPr>
              <a:t>对人的爱心</a:t>
            </a:r>
            <a:endParaRPr lang="en-US" altLang="zh-CN" sz="2800" b="1">
              <a:latin typeface="Arial Bold" pitchFamily="34" charset="0"/>
              <a:ea typeface="宋体" charset="-122"/>
              <a:cs typeface="Arial Bold" pitchFamily="34" charset="0"/>
              <a:sym typeface="Arial Bold" pitchFamily="34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wrap="none" anchor="ctr"/>
          <a:lstStyle/>
          <a:p>
            <a:pPr eaLnBrk="0" hangingPunct="0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716463" y="4784725"/>
            <a:ext cx="4198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688" eaLnBrk="0" hangingPunct="0"/>
            <a:r>
              <a:rPr lang="zh-CN" altLang="en-US" sz="4000">
                <a:solidFill>
                  <a:srgbClr val="92D050"/>
                </a:solidFill>
                <a:latin typeface="Arial Bold" pitchFamily="34" charset="0"/>
                <a:ea typeface="宋体" charset="-122"/>
                <a:sym typeface="Arial Bold" pitchFamily="34" charset="0"/>
              </a:rPr>
              <a:t>保持</a:t>
            </a:r>
            <a:r>
              <a:rPr lang="zh-CN" altLang="en-US" sz="4000" b="1">
                <a:solidFill>
                  <a:srgbClr val="92D050"/>
                </a:solidFill>
                <a:latin typeface="Arial Bold" pitchFamily="34" charset="0"/>
                <a:ea typeface="宋体" charset="-122"/>
                <a:sym typeface="Arial Bold" pitchFamily="34" charset="0"/>
              </a:rPr>
              <a:t>同一主题！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698625" y="3729038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5372100" y="2071688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FFFFFF"/>
                </a:solidFill>
              </a:rPr>
              <a:t>19</a:t>
            </a:r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  <a:sym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  <a:sym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  <a:sym typeface="Arial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96900" y="2133600"/>
            <a:ext cx="7912100" cy="3292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0500" b="1" smtClean="0">
                <a:solidFill>
                  <a:srgbClr val="FFFFFF"/>
                </a:solidFill>
                <a:ea typeface="SimSun" charset="0"/>
                <a:cs typeface="SimSun" charset="0"/>
                <a:sym typeface="Arial" charset="0"/>
              </a:rPr>
              <a:t>圣经学习</a:t>
            </a:r>
            <a:br>
              <a:rPr lang="zh-CN" altLang="en-US" sz="10500" b="1" smtClean="0">
                <a:solidFill>
                  <a:srgbClr val="FFFFFF"/>
                </a:solidFill>
                <a:ea typeface="SimSun" charset="0"/>
                <a:cs typeface="SimSun" charset="0"/>
                <a:sym typeface="Arial" charset="0"/>
              </a:rPr>
            </a:br>
            <a:r>
              <a:rPr lang="zh-CN" altLang="en-US" sz="10500" b="1" smtClean="0">
                <a:solidFill>
                  <a:srgbClr val="FFFFFF"/>
                </a:solidFill>
                <a:ea typeface="SimSun" charset="0"/>
                <a:cs typeface="SimSun" charset="0"/>
                <a:sym typeface="Arial" charset="0"/>
              </a:rPr>
              <a:t>下载</a:t>
            </a: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biblestudydownloads.com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60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9_Default Design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5B87F2"/>
      </a:accent1>
      <a:accent2>
        <a:srgbClr val="333399"/>
      </a:accent2>
      <a:accent3>
        <a:srgbClr val="AAAAAA"/>
      </a:accent3>
      <a:accent4>
        <a:srgbClr val="000000"/>
      </a:accent4>
      <a:accent5>
        <a:srgbClr val="B5C3F7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87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87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1167</TotalTime>
  <Words>162</Words>
  <Application>Microsoft Macintosh PowerPoint</Application>
  <PresentationFormat>On-screen Show (4:3)</PresentationFormat>
  <Paragraphs>62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1_Default Design</vt:lpstr>
      <vt:lpstr>Blue Horizon</vt:lpstr>
      <vt:lpstr>Candybar</vt:lpstr>
      <vt:lpstr>Circuit</vt:lpstr>
      <vt:lpstr>Beach</vt:lpstr>
      <vt:lpstr>Calm</vt:lpstr>
      <vt:lpstr>1_Candybar</vt:lpstr>
      <vt:lpstr>59_Default Design</vt:lpstr>
      <vt:lpstr>PowerPoint Presentation</vt:lpstr>
      <vt:lpstr>递进的演练安排</vt:lpstr>
      <vt:lpstr>为何要分享见证</vt:lpstr>
      <vt:lpstr>见证流程</vt:lpstr>
      <vt:lpstr>我的见证</vt:lpstr>
      <vt:lpstr>Black</vt:lpstr>
      <vt:lpstr>讲道链接地址 biblestudydownloads.com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55</cp:revision>
  <dcterms:created xsi:type="dcterms:W3CDTF">2005-08-07T02:41:35Z</dcterms:created>
  <dcterms:modified xsi:type="dcterms:W3CDTF">2015-07-15T11:23:35Z</dcterms:modified>
</cp:coreProperties>
</file>