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Masters/slideMaster80.xml" ContentType="application/vnd.openxmlformats-officedocument.presentationml.slideMaster+xml"/>
  <Override PartName="/ppt/slideMasters/slideMaster81.xml" ContentType="application/vnd.openxmlformats-officedocument.presentationml.slideMaster+xml"/>
  <Override PartName="/ppt/slideMasters/slideMaster82.xml" ContentType="application/vnd.openxmlformats-officedocument.presentationml.slideMaster+xml"/>
  <Override PartName="/ppt/slideMasters/slideMaster83.xml" ContentType="application/vnd.openxmlformats-officedocument.presentationml.slideMaster+xml"/>
  <Override PartName="/ppt/slideMasters/slideMaster84.xml" ContentType="application/vnd.openxmlformats-officedocument.presentationml.slideMaster+xml"/>
  <Override PartName="/ppt/slideMasters/slideMaster85.xml" ContentType="application/vnd.openxmlformats-officedocument.presentationml.slideMaster+xml"/>
  <Override PartName="/ppt/slideMasters/slideMaster86.xml" ContentType="application/vnd.openxmlformats-officedocument.presentationml.slideMaster+xml"/>
  <Override PartName="/ppt/slideMasters/slideMaster87.xml" ContentType="application/vnd.openxmlformats-officedocument.presentationml.slideMaster+xml"/>
  <Override PartName="/ppt/slideMasters/slideMaster88.xml" ContentType="application/vnd.openxmlformats-officedocument.presentationml.slideMaster+xml"/>
  <Override PartName="/ppt/slideMasters/slideMaster89.xml" ContentType="application/vnd.openxmlformats-officedocument.presentationml.slideMaster+xml"/>
  <Override PartName="/ppt/slideMasters/slideMaster90.xml" ContentType="application/vnd.openxmlformats-officedocument.presentationml.slideMaster+xml"/>
  <Override PartName="/ppt/slideMasters/slideMaster91.xml" ContentType="application/vnd.openxmlformats-officedocument.presentationml.slideMaster+xml"/>
  <Override PartName="/ppt/slideMasters/slideMaster92.xml" ContentType="application/vnd.openxmlformats-officedocument.presentationml.slideMaster+xml"/>
  <Override PartName="/ppt/slideMasters/slideMaster93.xml" ContentType="application/vnd.openxmlformats-officedocument.presentationml.slideMaster+xml"/>
  <Override PartName="/ppt/slideMasters/slideMaster94.xml" ContentType="application/vnd.openxmlformats-officedocument.presentationml.slideMaster+xml"/>
  <Override PartName="/ppt/slideMasters/slideMaster95.xml" ContentType="application/vnd.openxmlformats-officedocument.presentationml.slideMaster+xml"/>
  <Override PartName="/ppt/slideMasters/slideMaster96.xml" ContentType="application/vnd.openxmlformats-officedocument.presentationml.slideMaster+xml"/>
  <Override PartName="/ppt/slideMasters/slideMaster97.xml" ContentType="application/vnd.openxmlformats-officedocument.presentationml.slideMaster+xml"/>
  <Override PartName="/ppt/slideMasters/slideMaster98.xml" ContentType="application/vnd.openxmlformats-officedocument.presentationml.slideMaster+xml"/>
  <Override PartName="/ppt/slideMasters/slideMaster99.xml" ContentType="application/vnd.openxmlformats-officedocument.presentationml.slideMaster+xml"/>
  <Override PartName="/ppt/slideMasters/slideMaster100.xml" ContentType="application/vnd.openxmlformats-officedocument.presentationml.slideMaster+xml"/>
  <Override PartName="/ppt/slideMasters/slideMaster101.xml" ContentType="application/vnd.openxmlformats-officedocument.presentationml.slideMaster+xml"/>
  <Override PartName="/ppt/slideMasters/slideMaster102.xml" ContentType="application/vnd.openxmlformats-officedocument.presentationml.slideMaster+xml"/>
  <Override PartName="/ppt/slideMasters/slideMaster103.xml" ContentType="application/vnd.openxmlformats-officedocument.presentationml.slideMaster+xml"/>
  <Override PartName="/ppt/slideMasters/slideMaster104.xml" ContentType="application/vnd.openxmlformats-officedocument.presentationml.slideMaster+xml"/>
  <Override PartName="/ppt/slideMasters/slideMaster105.xml" ContentType="application/vnd.openxmlformats-officedocument.presentationml.slideMaster+xml"/>
  <Override PartName="/ppt/slideMasters/slideMaster106.xml" ContentType="application/vnd.openxmlformats-officedocument.presentationml.slideMaster+xml"/>
  <Override PartName="/ppt/slideMasters/slideMaster107.xml" ContentType="application/vnd.openxmlformats-officedocument.presentationml.slideMaster+xml"/>
  <Override PartName="/ppt/slideMasters/slideMaster108.xml" ContentType="application/vnd.openxmlformats-officedocument.presentationml.slideMaster+xml"/>
  <Override PartName="/ppt/slideMasters/slideMaster109.xml" ContentType="application/vnd.openxmlformats-officedocument.presentationml.slideMaster+xml"/>
  <Override PartName="/ppt/slideMasters/slideMaster110.xml" ContentType="application/vnd.openxmlformats-officedocument.presentationml.slideMaster+xml"/>
  <Override PartName="/ppt/slideMasters/slideMaster111.xml" ContentType="application/vnd.openxmlformats-officedocument.presentationml.slideMaster+xml"/>
  <Override PartName="/ppt/slideMasters/slideMaster112.xml" ContentType="application/vnd.openxmlformats-officedocument.presentationml.slideMaster+xml"/>
  <Override PartName="/ppt/slideMasters/slideMaster113.xml" ContentType="application/vnd.openxmlformats-officedocument.presentationml.slideMaster+xml"/>
  <Override PartName="/ppt/slideMasters/slideMaster114.xml" ContentType="application/vnd.openxmlformats-officedocument.presentationml.slideMaster+xml"/>
  <Override PartName="/ppt/slideMasters/slideMaster115.xml" ContentType="application/vnd.openxmlformats-officedocument.presentationml.slideMaster+xml"/>
  <Override PartName="/ppt/slideMasters/slideMaster116.xml" ContentType="application/vnd.openxmlformats-officedocument.presentationml.slideMaster+xml"/>
  <Override PartName="/ppt/slideMasters/slideMaster117.xml" ContentType="application/vnd.openxmlformats-officedocument.presentationml.slideMaster+xml"/>
  <Override PartName="/ppt/slideMasters/slideMaster118.xml" ContentType="application/vnd.openxmlformats-officedocument.presentationml.slideMaster+xml"/>
  <Override PartName="/ppt/slideMasters/slideMaster119.xml" ContentType="application/vnd.openxmlformats-officedocument.presentationml.slideMaster+xml"/>
  <Override PartName="/ppt/slideMasters/slideMaster120.xml" ContentType="application/vnd.openxmlformats-officedocument.presentationml.slideMaster+xml"/>
  <Override PartName="/ppt/slideMasters/slideMaster121.xml" ContentType="application/vnd.openxmlformats-officedocument.presentationml.slideMaster+xml"/>
  <Override PartName="/ppt/slideMasters/slideMaster122.xml" ContentType="application/vnd.openxmlformats-officedocument.presentationml.slideMaster+xml"/>
  <Override PartName="/ppt/slideMasters/slideMaster123.xml" ContentType="application/vnd.openxmlformats-officedocument.presentationml.slideMaster+xml"/>
  <Override PartName="/ppt/slideMasters/slideMaster124.xml" ContentType="application/vnd.openxmlformats-officedocument.presentationml.slideMaster+xml"/>
  <Override PartName="/ppt/slideMasters/slideMaster125.xml" ContentType="application/vnd.openxmlformats-officedocument.presentationml.slideMaster+xml"/>
  <Override PartName="/ppt/slideMasters/slideMaster126.xml" ContentType="application/vnd.openxmlformats-officedocument.presentationml.slideMaster+xml"/>
  <Override PartName="/ppt/slideMasters/slideMaster127.xml" ContentType="application/vnd.openxmlformats-officedocument.presentationml.slideMaster+xml"/>
  <Override PartName="/ppt/slideMasters/slideMaster128.xml" ContentType="application/vnd.openxmlformats-officedocument.presentationml.slideMaster+xml"/>
  <Override PartName="/ppt/slideMasters/slideMaster129.xml" ContentType="application/vnd.openxmlformats-officedocument.presentationml.slideMaster+xml"/>
  <Override PartName="/ppt/slideMasters/slideMaster130.xml" ContentType="application/vnd.openxmlformats-officedocument.presentationml.slideMaster+xml"/>
  <Override PartName="/ppt/slideMasters/slideMaster131.xml" ContentType="application/vnd.openxmlformats-officedocument.presentationml.slideMaster+xml"/>
  <Override PartName="/ppt/slideMasters/slideMaster132.xml" ContentType="application/vnd.openxmlformats-officedocument.presentationml.slideMaster+xml"/>
  <Override PartName="/ppt/slideMasters/slideMaster133.xml" ContentType="application/vnd.openxmlformats-officedocument.presentationml.slideMaster+xml"/>
  <Override PartName="/ppt/slideMasters/slideMaster134.xml" ContentType="application/vnd.openxmlformats-officedocument.presentationml.slideMaster+xml"/>
  <Override PartName="/ppt/slideMasters/slideMaster135.xml" ContentType="application/vnd.openxmlformats-officedocument.presentationml.slideMaster+xml"/>
  <Override PartName="/ppt/slideMasters/slideMaster136.xml" ContentType="application/vnd.openxmlformats-officedocument.presentationml.slideMaster+xml"/>
  <Override PartName="/ppt/slideMasters/slideMaster137.xml" ContentType="application/vnd.openxmlformats-officedocument.presentationml.slideMaster+xml"/>
  <Override PartName="/ppt/slideMasters/slideMaster138.xml" ContentType="application/vnd.openxmlformats-officedocument.presentationml.slideMaster+xml"/>
  <Override PartName="/ppt/slideMasters/slideMaster139.xml" ContentType="application/vnd.openxmlformats-officedocument.presentationml.slideMaster+xml"/>
  <Override PartName="/ppt/slideMasters/slideMaster140.xml" ContentType="application/vnd.openxmlformats-officedocument.presentationml.slideMaster+xml"/>
  <Override PartName="/ppt/slideMasters/slideMaster141.xml" ContentType="application/vnd.openxmlformats-officedocument.presentationml.slideMaster+xml"/>
  <Override PartName="/ppt/slideMasters/slideMaster142.xml" ContentType="application/vnd.openxmlformats-officedocument.presentationml.slideMaster+xml"/>
  <Override PartName="/ppt/slideMasters/slideMaster143.xml" ContentType="application/vnd.openxmlformats-officedocument.presentationml.slideMaster+xml"/>
  <Override PartName="/ppt/slideMasters/slideMaster144.xml" ContentType="application/vnd.openxmlformats-officedocument.presentationml.slideMaster+xml"/>
  <Override PartName="/ppt/slideMasters/slideMaster145.xml" ContentType="application/vnd.openxmlformats-officedocument.presentationml.slideMaster+xml"/>
  <Override PartName="/ppt/slideMasters/slideMaster146.xml" ContentType="application/vnd.openxmlformats-officedocument.presentationml.slideMaster+xml"/>
  <Override PartName="/ppt/slideMasters/slideMaster147.xml" ContentType="application/vnd.openxmlformats-officedocument.presentationml.slideMaster+xml"/>
  <Override PartName="/ppt/slideMasters/slideMaster148.xml" ContentType="application/vnd.openxmlformats-officedocument.presentationml.slideMaster+xml"/>
  <Override PartName="/ppt/slideMasters/slideMaster149.xml" ContentType="application/vnd.openxmlformats-officedocument.presentationml.slideMaster+xml"/>
  <Override PartName="/ppt/slideMasters/slideMaster150.xml" ContentType="application/vnd.openxmlformats-officedocument.presentationml.slideMaster+xml"/>
  <Override PartName="/ppt/slideMasters/slideMaster151.xml" ContentType="application/vnd.openxmlformats-officedocument.presentationml.slideMaster+xml"/>
  <Override PartName="/ppt/slideMasters/slideMaster152.xml" ContentType="application/vnd.openxmlformats-officedocument.presentationml.slideMaster+xml"/>
  <Override PartName="/ppt/slideMasters/slideMaster153.xml" ContentType="application/vnd.openxmlformats-officedocument.presentationml.slideMaster+xml"/>
  <Override PartName="/ppt/slideMasters/slideMaster154.xml" ContentType="application/vnd.openxmlformats-officedocument.presentationml.slideMaster+xml"/>
  <Override PartName="/ppt/slideMasters/slideMaster155.xml" ContentType="application/vnd.openxmlformats-officedocument.presentationml.slideMaster+xml"/>
  <Override PartName="/ppt/slideMasters/slideMaster156.xml" ContentType="application/vnd.openxmlformats-officedocument.presentationml.slideMaster+xml"/>
  <Override PartName="/ppt/slideMasters/slideMaster157.xml" ContentType="application/vnd.openxmlformats-officedocument.presentationml.slideMaster+xml"/>
  <Override PartName="/ppt/slideMasters/slideMaster158.xml" ContentType="application/vnd.openxmlformats-officedocument.presentationml.slideMaster+xml"/>
  <Override PartName="/ppt/slideMasters/slideMaster159.xml" ContentType="application/vnd.openxmlformats-officedocument.presentationml.slideMaster+xml"/>
  <Override PartName="/ppt/slideMasters/slideMaster160.xml" ContentType="application/vnd.openxmlformats-officedocument.presentationml.slideMaster+xml"/>
  <Override PartName="/ppt/slideMasters/slideMaster161.xml" ContentType="application/vnd.openxmlformats-officedocument.presentationml.slideMaster+xml"/>
  <Override PartName="/ppt/slideMasters/slideMaster162.xml" ContentType="application/vnd.openxmlformats-officedocument.presentationml.slideMaster+xml"/>
  <Override PartName="/ppt/slideMasters/slideMaster163.xml" ContentType="application/vnd.openxmlformats-officedocument.presentationml.slideMaster+xml"/>
  <Override PartName="/ppt/slideMasters/slideMaster164.xml" ContentType="application/vnd.openxmlformats-officedocument.presentationml.slideMaster+xml"/>
  <Override PartName="/ppt/slideMasters/slideMaster165.xml" ContentType="application/vnd.openxmlformats-officedocument.presentationml.slideMaster+xml"/>
  <Override PartName="/ppt/slideMasters/slideMaster166.xml" ContentType="application/vnd.openxmlformats-officedocument.presentationml.slideMaster+xml"/>
  <Override PartName="/ppt/slideMasters/slideMaster167.xml" ContentType="application/vnd.openxmlformats-officedocument.presentationml.slideMaster+xml"/>
  <Override PartName="/ppt/slideMasters/slideMaster168.xml" ContentType="application/vnd.openxmlformats-officedocument.presentationml.slideMaster+xml"/>
  <Override PartName="/ppt/slideMasters/slideMaster169.xml" ContentType="application/vnd.openxmlformats-officedocument.presentationml.slideMaster+xml"/>
  <Override PartName="/ppt/slideMasters/slideMaster170.xml" ContentType="application/vnd.openxmlformats-officedocument.presentationml.slideMaster+xml"/>
  <Override PartName="/ppt/slideMasters/slideMaster171.xml" ContentType="application/vnd.openxmlformats-officedocument.presentationml.slideMaster+xml"/>
  <Override PartName="/ppt/slideMasters/slideMaster172.xml" ContentType="application/vnd.openxmlformats-officedocument.presentationml.slideMaster+xml"/>
  <Override PartName="/ppt/slideMasters/slideMaster173.xml" ContentType="application/vnd.openxmlformats-officedocument.presentationml.slideMaster+xml"/>
  <Override PartName="/ppt/slideMasters/slideMaster174.xml" ContentType="application/vnd.openxmlformats-officedocument.presentationml.slideMaster+xml"/>
  <Override PartName="/ppt/slideMasters/slideMaster175.xml" ContentType="application/vnd.openxmlformats-officedocument.presentationml.slideMaster+xml"/>
  <Override PartName="/ppt/slideMasters/slideMaster176.xml" ContentType="application/vnd.openxmlformats-officedocument.presentationml.slideMaster+xml"/>
  <Override PartName="/ppt/slideMasters/slideMaster177.xml" ContentType="application/vnd.openxmlformats-officedocument.presentationml.slideMaster+xml"/>
  <Override PartName="/ppt/slideMasters/slideMaster178.xml" ContentType="application/vnd.openxmlformats-officedocument.presentationml.slideMaster+xml"/>
  <Override PartName="/ppt/slideMasters/slideMaster179.xml" ContentType="application/vnd.openxmlformats-officedocument.presentationml.slideMaster+xml"/>
  <Override PartName="/ppt/slideMasters/slideMaster180.xml" ContentType="application/vnd.openxmlformats-officedocument.presentationml.slideMaster+xml"/>
  <Override PartName="/ppt/slideMasters/slideMaster181.xml" ContentType="application/vnd.openxmlformats-officedocument.presentationml.slideMaster+xml"/>
  <Override PartName="/ppt/slideMasters/slideMaster182.xml" ContentType="application/vnd.openxmlformats-officedocument.presentationml.slideMaster+xml"/>
  <Override PartName="/ppt/slideMasters/slideMaster183.xml" ContentType="application/vnd.openxmlformats-officedocument.presentationml.slideMaster+xml"/>
  <Override PartName="/ppt/slideMasters/slideMaster184.xml" ContentType="application/vnd.openxmlformats-officedocument.presentationml.slideMaster+xml"/>
  <Override PartName="/ppt/slideMasters/slideMaster185.xml" ContentType="application/vnd.openxmlformats-officedocument.presentationml.slideMaster+xml"/>
  <Override PartName="/ppt/slideMasters/slideMaster186.xml" ContentType="application/vnd.openxmlformats-officedocument.presentationml.slideMaster+xml"/>
  <Override PartName="/ppt/slideMasters/slideMaster187.xml" ContentType="application/vnd.openxmlformats-officedocument.presentationml.slideMaster+xml"/>
  <Override PartName="/ppt/slideMasters/slideMaster18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theme/theme61.xml" ContentType="application/vnd.openxmlformats-officedocument.theme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theme/theme62.xml" ContentType="application/vnd.openxmlformats-officedocument.theme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theme/theme64.xml" ContentType="application/vnd.openxmlformats-officedocument.theme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theme/theme65.xml" ContentType="application/vnd.openxmlformats-officedocument.theme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theme/theme66.xml" ContentType="application/vnd.openxmlformats-officedocument.theme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7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8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69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theme/theme70.xml" ContentType="application/vnd.openxmlformats-officedocument.theme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theme/theme71.xml" ContentType="application/vnd.openxmlformats-officedocument.theme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theme/theme72.xml" ContentType="application/vnd.openxmlformats-officedocument.theme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theme/theme73.xml" ContentType="application/vnd.openxmlformats-officedocument.theme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theme/theme74.xml" ContentType="application/vnd.openxmlformats-officedocument.theme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theme/theme75.xml" ContentType="application/vnd.openxmlformats-officedocument.theme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theme/theme76.xml" ContentType="application/vnd.openxmlformats-officedocument.theme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theme/theme77.xml" ContentType="application/vnd.openxmlformats-officedocument.theme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slideLayouts/slideLayout856.xml" ContentType="application/vnd.openxmlformats-officedocument.presentationml.slideLayout+xml"/>
  <Override PartName="/ppt/slideLayouts/slideLayout857.xml" ContentType="application/vnd.openxmlformats-officedocument.presentationml.slideLayout+xml"/>
  <Override PartName="/ppt/slideLayouts/slideLayout858.xml" ContentType="application/vnd.openxmlformats-officedocument.presentationml.slideLayout+xml"/>
  <Override PartName="/ppt/theme/theme78.xml" ContentType="application/vnd.openxmlformats-officedocument.theme+xml"/>
  <Override PartName="/ppt/slideLayouts/slideLayout859.xml" ContentType="application/vnd.openxmlformats-officedocument.presentationml.slideLayout+xml"/>
  <Override PartName="/ppt/slideLayouts/slideLayout860.xml" ContentType="application/vnd.openxmlformats-officedocument.presentationml.slideLayout+xml"/>
  <Override PartName="/ppt/slideLayouts/slideLayout861.xml" ContentType="application/vnd.openxmlformats-officedocument.presentationml.slideLayout+xml"/>
  <Override PartName="/ppt/slideLayouts/slideLayout862.xml" ContentType="application/vnd.openxmlformats-officedocument.presentationml.slideLayout+xml"/>
  <Override PartName="/ppt/slideLayouts/slideLayout863.xml" ContentType="application/vnd.openxmlformats-officedocument.presentationml.slideLayout+xml"/>
  <Override PartName="/ppt/slideLayouts/slideLayout864.xml" ContentType="application/vnd.openxmlformats-officedocument.presentationml.slideLayout+xml"/>
  <Override PartName="/ppt/slideLayouts/slideLayout865.xml" ContentType="application/vnd.openxmlformats-officedocument.presentationml.slideLayout+xml"/>
  <Override PartName="/ppt/slideLayouts/slideLayout866.xml" ContentType="application/vnd.openxmlformats-officedocument.presentationml.slideLayout+xml"/>
  <Override PartName="/ppt/slideLayouts/slideLayout867.xml" ContentType="application/vnd.openxmlformats-officedocument.presentationml.slideLayout+xml"/>
  <Override PartName="/ppt/slideLayouts/slideLayout868.xml" ContentType="application/vnd.openxmlformats-officedocument.presentationml.slideLayout+xml"/>
  <Override PartName="/ppt/slideLayouts/slideLayout869.xml" ContentType="application/vnd.openxmlformats-officedocument.presentationml.slideLayout+xml"/>
  <Override PartName="/ppt/theme/theme79.xml" ContentType="application/vnd.openxmlformats-officedocument.theme+xml"/>
  <Override PartName="/ppt/slideLayouts/slideLayout870.xml" ContentType="application/vnd.openxmlformats-officedocument.presentationml.slideLayout+xml"/>
  <Override PartName="/ppt/slideLayouts/slideLayout871.xml" ContentType="application/vnd.openxmlformats-officedocument.presentationml.slideLayout+xml"/>
  <Override PartName="/ppt/slideLayouts/slideLayout872.xml" ContentType="application/vnd.openxmlformats-officedocument.presentationml.slideLayout+xml"/>
  <Override PartName="/ppt/slideLayouts/slideLayout873.xml" ContentType="application/vnd.openxmlformats-officedocument.presentationml.slideLayout+xml"/>
  <Override PartName="/ppt/slideLayouts/slideLayout874.xml" ContentType="application/vnd.openxmlformats-officedocument.presentationml.slideLayout+xml"/>
  <Override PartName="/ppt/slideLayouts/slideLayout875.xml" ContentType="application/vnd.openxmlformats-officedocument.presentationml.slideLayout+xml"/>
  <Override PartName="/ppt/slideLayouts/slideLayout876.xml" ContentType="application/vnd.openxmlformats-officedocument.presentationml.slideLayout+xml"/>
  <Override PartName="/ppt/slideLayouts/slideLayout877.xml" ContentType="application/vnd.openxmlformats-officedocument.presentationml.slideLayout+xml"/>
  <Override PartName="/ppt/slideLayouts/slideLayout878.xml" ContentType="application/vnd.openxmlformats-officedocument.presentationml.slideLayout+xml"/>
  <Override PartName="/ppt/slideLayouts/slideLayout879.xml" ContentType="application/vnd.openxmlformats-officedocument.presentationml.slideLayout+xml"/>
  <Override PartName="/ppt/slideLayouts/slideLayout880.xml" ContentType="application/vnd.openxmlformats-officedocument.presentationml.slideLayout+xml"/>
  <Override PartName="/ppt/theme/theme80.xml" ContentType="application/vnd.openxmlformats-officedocument.theme+xml"/>
  <Override PartName="/ppt/slideLayouts/slideLayout881.xml" ContentType="application/vnd.openxmlformats-officedocument.presentationml.slideLayout+xml"/>
  <Override PartName="/ppt/slideLayouts/slideLayout882.xml" ContentType="application/vnd.openxmlformats-officedocument.presentationml.slideLayout+xml"/>
  <Override PartName="/ppt/slideLayouts/slideLayout883.xml" ContentType="application/vnd.openxmlformats-officedocument.presentationml.slideLayout+xml"/>
  <Override PartName="/ppt/slideLayouts/slideLayout884.xml" ContentType="application/vnd.openxmlformats-officedocument.presentationml.slideLayout+xml"/>
  <Override PartName="/ppt/slideLayouts/slideLayout885.xml" ContentType="application/vnd.openxmlformats-officedocument.presentationml.slideLayout+xml"/>
  <Override PartName="/ppt/slideLayouts/slideLayout886.xml" ContentType="application/vnd.openxmlformats-officedocument.presentationml.slideLayout+xml"/>
  <Override PartName="/ppt/slideLayouts/slideLayout887.xml" ContentType="application/vnd.openxmlformats-officedocument.presentationml.slideLayout+xml"/>
  <Override PartName="/ppt/slideLayouts/slideLayout888.xml" ContentType="application/vnd.openxmlformats-officedocument.presentationml.slideLayout+xml"/>
  <Override PartName="/ppt/slideLayouts/slideLayout889.xml" ContentType="application/vnd.openxmlformats-officedocument.presentationml.slideLayout+xml"/>
  <Override PartName="/ppt/slideLayouts/slideLayout890.xml" ContentType="application/vnd.openxmlformats-officedocument.presentationml.slideLayout+xml"/>
  <Override PartName="/ppt/slideLayouts/slideLayout891.xml" ContentType="application/vnd.openxmlformats-officedocument.presentationml.slideLayout+xml"/>
  <Override PartName="/ppt/theme/theme81.xml" ContentType="application/vnd.openxmlformats-officedocument.theme+xml"/>
  <Override PartName="/ppt/slideLayouts/slideLayout892.xml" ContentType="application/vnd.openxmlformats-officedocument.presentationml.slideLayout+xml"/>
  <Override PartName="/ppt/slideLayouts/slideLayout893.xml" ContentType="application/vnd.openxmlformats-officedocument.presentationml.slideLayout+xml"/>
  <Override PartName="/ppt/slideLayouts/slideLayout894.xml" ContentType="application/vnd.openxmlformats-officedocument.presentationml.slideLayout+xml"/>
  <Override PartName="/ppt/slideLayouts/slideLayout895.xml" ContentType="application/vnd.openxmlformats-officedocument.presentationml.slideLayout+xml"/>
  <Override PartName="/ppt/slideLayouts/slideLayout896.xml" ContentType="application/vnd.openxmlformats-officedocument.presentationml.slideLayout+xml"/>
  <Override PartName="/ppt/slideLayouts/slideLayout897.xml" ContentType="application/vnd.openxmlformats-officedocument.presentationml.slideLayout+xml"/>
  <Override PartName="/ppt/slideLayouts/slideLayout898.xml" ContentType="application/vnd.openxmlformats-officedocument.presentationml.slideLayout+xml"/>
  <Override PartName="/ppt/slideLayouts/slideLayout899.xml" ContentType="application/vnd.openxmlformats-officedocument.presentationml.slideLayout+xml"/>
  <Override PartName="/ppt/slideLayouts/slideLayout900.xml" ContentType="application/vnd.openxmlformats-officedocument.presentationml.slideLayout+xml"/>
  <Override PartName="/ppt/slideLayouts/slideLayout901.xml" ContentType="application/vnd.openxmlformats-officedocument.presentationml.slideLayout+xml"/>
  <Override PartName="/ppt/slideLayouts/slideLayout902.xml" ContentType="application/vnd.openxmlformats-officedocument.presentationml.slideLayout+xml"/>
  <Override PartName="/ppt/theme/theme82.xml" ContentType="application/vnd.openxmlformats-officedocument.theme+xml"/>
  <Override PartName="/ppt/slideLayouts/slideLayout903.xml" ContentType="application/vnd.openxmlformats-officedocument.presentationml.slideLayout+xml"/>
  <Override PartName="/ppt/slideLayouts/slideLayout904.xml" ContentType="application/vnd.openxmlformats-officedocument.presentationml.slideLayout+xml"/>
  <Override PartName="/ppt/slideLayouts/slideLayout905.xml" ContentType="application/vnd.openxmlformats-officedocument.presentationml.slideLayout+xml"/>
  <Override PartName="/ppt/slideLayouts/slideLayout906.xml" ContentType="application/vnd.openxmlformats-officedocument.presentationml.slideLayout+xml"/>
  <Override PartName="/ppt/slideLayouts/slideLayout907.xml" ContentType="application/vnd.openxmlformats-officedocument.presentationml.slideLayout+xml"/>
  <Override PartName="/ppt/slideLayouts/slideLayout908.xml" ContentType="application/vnd.openxmlformats-officedocument.presentationml.slideLayout+xml"/>
  <Override PartName="/ppt/slideLayouts/slideLayout909.xml" ContentType="application/vnd.openxmlformats-officedocument.presentationml.slideLayout+xml"/>
  <Override PartName="/ppt/slideLayouts/slideLayout910.xml" ContentType="application/vnd.openxmlformats-officedocument.presentationml.slideLayout+xml"/>
  <Override PartName="/ppt/slideLayouts/slideLayout911.xml" ContentType="application/vnd.openxmlformats-officedocument.presentationml.slideLayout+xml"/>
  <Override PartName="/ppt/slideLayouts/slideLayout912.xml" ContentType="application/vnd.openxmlformats-officedocument.presentationml.slideLayout+xml"/>
  <Override PartName="/ppt/slideLayouts/slideLayout913.xml" ContentType="application/vnd.openxmlformats-officedocument.presentationml.slideLayout+xml"/>
  <Override PartName="/ppt/theme/theme83.xml" ContentType="application/vnd.openxmlformats-officedocument.theme+xml"/>
  <Override PartName="/ppt/slideLayouts/slideLayout914.xml" ContentType="application/vnd.openxmlformats-officedocument.presentationml.slideLayout+xml"/>
  <Override PartName="/ppt/slideLayouts/slideLayout915.xml" ContentType="application/vnd.openxmlformats-officedocument.presentationml.slideLayout+xml"/>
  <Override PartName="/ppt/slideLayouts/slideLayout916.xml" ContentType="application/vnd.openxmlformats-officedocument.presentationml.slideLayout+xml"/>
  <Override PartName="/ppt/slideLayouts/slideLayout917.xml" ContentType="application/vnd.openxmlformats-officedocument.presentationml.slideLayout+xml"/>
  <Override PartName="/ppt/slideLayouts/slideLayout918.xml" ContentType="application/vnd.openxmlformats-officedocument.presentationml.slideLayout+xml"/>
  <Override PartName="/ppt/slideLayouts/slideLayout919.xml" ContentType="application/vnd.openxmlformats-officedocument.presentationml.slideLayout+xml"/>
  <Override PartName="/ppt/slideLayouts/slideLayout920.xml" ContentType="application/vnd.openxmlformats-officedocument.presentationml.slideLayout+xml"/>
  <Override PartName="/ppt/slideLayouts/slideLayout921.xml" ContentType="application/vnd.openxmlformats-officedocument.presentationml.slideLayout+xml"/>
  <Override PartName="/ppt/slideLayouts/slideLayout922.xml" ContentType="application/vnd.openxmlformats-officedocument.presentationml.slideLayout+xml"/>
  <Override PartName="/ppt/slideLayouts/slideLayout923.xml" ContentType="application/vnd.openxmlformats-officedocument.presentationml.slideLayout+xml"/>
  <Override PartName="/ppt/slideLayouts/slideLayout924.xml" ContentType="application/vnd.openxmlformats-officedocument.presentationml.slideLayout+xml"/>
  <Override PartName="/ppt/theme/theme84.xml" ContentType="application/vnd.openxmlformats-officedocument.theme+xml"/>
  <Override PartName="/ppt/slideLayouts/slideLayout925.xml" ContentType="application/vnd.openxmlformats-officedocument.presentationml.slideLayout+xml"/>
  <Override PartName="/ppt/slideLayouts/slideLayout926.xml" ContentType="application/vnd.openxmlformats-officedocument.presentationml.slideLayout+xml"/>
  <Override PartName="/ppt/slideLayouts/slideLayout927.xml" ContentType="application/vnd.openxmlformats-officedocument.presentationml.slideLayout+xml"/>
  <Override PartName="/ppt/slideLayouts/slideLayout928.xml" ContentType="application/vnd.openxmlformats-officedocument.presentationml.slideLayout+xml"/>
  <Override PartName="/ppt/slideLayouts/slideLayout929.xml" ContentType="application/vnd.openxmlformats-officedocument.presentationml.slideLayout+xml"/>
  <Override PartName="/ppt/slideLayouts/slideLayout930.xml" ContentType="application/vnd.openxmlformats-officedocument.presentationml.slideLayout+xml"/>
  <Override PartName="/ppt/slideLayouts/slideLayout931.xml" ContentType="application/vnd.openxmlformats-officedocument.presentationml.slideLayout+xml"/>
  <Override PartName="/ppt/slideLayouts/slideLayout932.xml" ContentType="application/vnd.openxmlformats-officedocument.presentationml.slideLayout+xml"/>
  <Override PartName="/ppt/slideLayouts/slideLayout933.xml" ContentType="application/vnd.openxmlformats-officedocument.presentationml.slideLayout+xml"/>
  <Override PartName="/ppt/slideLayouts/slideLayout934.xml" ContentType="application/vnd.openxmlformats-officedocument.presentationml.slideLayout+xml"/>
  <Override PartName="/ppt/slideLayouts/slideLayout935.xml" ContentType="application/vnd.openxmlformats-officedocument.presentationml.slideLayout+xml"/>
  <Override PartName="/ppt/theme/theme85.xml" ContentType="application/vnd.openxmlformats-officedocument.theme+xml"/>
  <Override PartName="/ppt/slideLayouts/slideLayout936.xml" ContentType="application/vnd.openxmlformats-officedocument.presentationml.slideLayout+xml"/>
  <Override PartName="/ppt/slideLayouts/slideLayout937.xml" ContentType="application/vnd.openxmlformats-officedocument.presentationml.slideLayout+xml"/>
  <Override PartName="/ppt/slideLayouts/slideLayout938.xml" ContentType="application/vnd.openxmlformats-officedocument.presentationml.slideLayout+xml"/>
  <Override PartName="/ppt/slideLayouts/slideLayout939.xml" ContentType="application/vnd.openxmlformats-officedocument.presentationml.slideLayout+xml"/>
  <Override PartName="/ppt/slideLayouts/slideLayout940.xml" ContentType="application/vnd.openxmlformats-officedocument.presentationml.slideLayout+xml"/>
  <Override PartName="/ppt/slideLayouts/slideLayout941.xml" ContentType="application/vnd.openxmlformats-officedocument.presentationml.slideLayout+xml"/>
  <Override PartName="/ppt/slideLayouts/slideLayout942.xml" ContentType="application/vnd.openxmlformats-officedocument.presentationml.slideLayout+xml"/>
  <Override PartName="/ppt/slideLayouts/slideLayout943.xml" ContentType="application/vnd.openxmlformats-officedocument.presentationml.slideLayout+xml"/>
  <Override PartName="/ppt/slideLayouts/slideLayout944.xml" ContentType="application/vnd.openxmlformats-officedocument.presentationml.slideLayout+xml"/>
  <Override PartName="/ppt/slideLayouts/slideLayout945.xml" ContentType="application/vnd.openxmlformats-officedocument.presentationml.slideLayout+xml"/>
  <Override PartName="/ppt/slideLayouts/slideLayout946.xml" ContentType="application/vnd.openxmlformats-officedocument.presentationml.slideLayout+xml"/>
  <Override PartName="/ppt/theme/theme86.xml" ContentType="application/vnd.openxmlformats-officedocument.theme+xml"/>
  <Override PartName="/ppt/slideLayouts/slideLayout947.xml" ContentType="application/vnd.openxmlformats-officedocument.presentationml.slideLayout+xml"/>
  <Override PartName="/ppt/slideLayouts/slideLayout948.xml" ContentType="application/vnd.openxmlformats-officedocument.presentationml.slideLayout+xml"/>
  <Override PartName="/ppt/slideLayouts/slideLayout949.xml" ContentType="application/vnd.openxmlformats-officedocument.presentationml.slideLayout+xml"/>
  <Override PartName="/ppt/slideLayouts/slideLayout950.xml" ContentType="application/vnd.openxmlformats-officedocument.presentationml.slideLayout+xml"/>
  <Override PartName="/ppt/slideLayouts/slideLayout951.xml" ContentType="application/vnd.openxmlformats-officedocument.presentationml.slideLayout+xml"/>
  <Override PartName="/ppt/slideLayouts/slideLayout952.xml" ContentType="application/vnd.openxmlformats-officedocument.presentationml.slideLayout+xml"/>
  <Override PartName="/ppt/slideLayouts/slideLayout953.xml" ContentType="application/vnd.openxmlformats-officedocument.presentationml.slideLayout+xml"/>
  <Override PartName="/ppt/slideLayouts/slideLayout954.xml" ContentType="application/vnd.openxmlformats-officedocument.presentationml.slideLayout+xml"/>
  <Override PartName="/ppt/slideLayouts/slideLayout955.xml" ContentType="application/vnd.openxmlformats-officedocument.presentationml.slideLayout+xml"/>
  <Override PartName="/ppt/slideLayouts/slideLayout956.xml" ContentType="application/vnd.openxmlformats-officedocument.presentationml.slideLayout+xml"/>
  <Override PartName="/ppt/slideLayouts/slideLayout957.xml" ContentType="application/vnd.openxmlformats-officedocument.presentationml.slideLayout+xml"/>
  <Override PartName="/ppt/theme/theme87.xml" ContentType="application/vnd.openxmlformats-officedocument.theme+xml"/>
  <Override PartName="/ppt/slideLayouts/slideLayout958.xml" ContentType="application/vnd.openxmlformats-officedocument.presentationml.slideLayout+xml"/>
  <Override PartName="/ppt/slideLayouts/slideLayout959.xml" ContentType="application/vnd.openxmlformats-officedocument.presentationml.slideLayout+xml"/>
  <Override PartName="/ppt/slideLayouts/slideLayout960.xml" ContentType="application/vnd.openxmlformats-officedocument.presentationml.slideLayout+xml"/>
  <Override PartName="/ppt/slideLayouts/slideLayout961.xml" ContentType="application/vnd.openxmlformats-officedocument.presentationml.slideLayout+xml"/>
  <Override PartName="/ppt/slideLayouts/slideLayout962.xml" ContentType="application/vnd.openxmlformats-officedocument.presentationml.slideLayout+xml"/>
  <Override PartName="/ppt/slideLayouts/slideLayout963.xml" ContentType="application/vnd.openxmlformats-officedocument.presentationml.slideLayout+xml"/>
  <Override PartName="/ppt/slideLayouts/slideLayout964.xml" ContentType="application/vnd.openxmlformats-officedocument.presentationml.slideLayout+xml"/>
  <Override PartName="/ppt/slideLayouts/slideLayout965.xml" ContentType="application/vnd.openxmlformats-officedocument.presentationml.slideLayout+xml"/>
  <Override PartName="/ppt/slideLayouts/slideLayout966.xml" ContentType="application/vnd.openxmlformats-officedocument.presentationml.slideLayout+xml"/>
  <Override PartName="/ppt/slideLayouts/slideLayout967.xml" ContentType="application/vnd.openxmlformats-officedocument.presentationml.slideLayout+xml"/>
  <Override PartName="/ppt/slideLayouts/slideLayout968.xml" ContentType="application/vnd.openxmlformats-officedocument.presentationml.slideLayout+xml"/>
  <Override PartName="/ppt/theme/theme88.xml" ContentType="application/vnd.openxmlformats-officedocument.theme+xml"/>
  <Override PartName="/ppt/slideLayouts/slideLayout969.xml" ContentType="application/vnd.openxmlformats-officedocument.presentationml.slideLayout+xml"/>
  <Override PartName="/ppt/slideLayouts/slideLayout970.xml" ContentType="application/vnd.openxmlformats-officedocument.presentationml.slideLayout+xml"/>
  <Override PartName="/ppt/slideLayouts/slideLayout971.xml" ContentType="application/vnd.openxmlformats-officedocument.presentationml.slideLayout+xml"/>
  <Override PartName="/ppt/slideLayouts/slideLayout972.xml" ContentType="application/vnd.openxmlformats-officedocument.presentationml.slideLayout+xml"/>
  <Override PartName="/ppt/slideLayouts/slideLayout973.xml" ContentType="application/vnd.openxmlformats-officedocument.presentationml.slideLayout+xml"/>
  <Override PartName="/ppt/slideLayouts/slideLayout974.xml" ContentType="application/vnd.openxmlformats-officedocument.presentationml.slideLayout+xml"/>
  <Override PartName="/ppt/slideLayouts/slideLayout975.xml" ContentType="application/vnd.openxmlformats-officedocument.presentationml.slideLayout+xml"/>
  <Override PartName="/ppt/slideLayouts/slideLayout976.xml" ContentType="application/vnd.openxmlformats-officedocument.presentationml.slideLayout+xml"/>
  <Override PartName="/ppt/slideLayouts/slideLayout977.xml" ContentType="application/vnd.openxmlformats-officedocument.presentationml.slideLayout+xml"/>
  <Override PartName="/ppt/slideLayouts/slideLayout978.xml" ContentType="application/vnd.openxmlformats-officedocument.presentationml.slideLayout+xml"/>
  <Override PartName="/ppt/slideLayouts/slideLayout979.xml" ContentType="application/vnd.openxmlformats-officedocument.presentationml.slideLayout+xml"/>
  <Override PartName="/ppt/theme/theme89.xml" ContentType="application/vnd.openxmlformats-officedocument.theme+xml"/>
  <Override PartName="/ppt/slideLayouts/slideLayout980.xml" ContentType="application/vnd.openxmlformats-officedocument.presentationml.slideLayout+xml"/>
  <Override PartName="/ppt/slideLayouts/slideLayout981.xml" ContentType="application/vnd.openxmlformats-officedocument.presentationml.slideLayout+xml"/>
  <Override PartName="/ppt/slideLayouts/slideLayout982.xml" ContentType="application/vnd.openxmlformats-officedocument.presentationml.slideLayout+xml"/>
  <Override PartName="/ppt/slideLayouts/slideLayout983.xml" ContentType="application/vnd.openxmlformats-officedocument.presentationml.slideLayout+xml"/>
  <Override PartName="/ppt/slideLayouts/slideLayout984.xml" ContentType="application/vnd.openxmlformats-officedocument.presentationml.slideLayout+xml"/>
  <Override PartName="/ppt/slideLayouts/slideLayout985.xml" ContentType="application/vnd.openxmlformats-officedocument.presentationml.slideLayout+xml"/>
  <Override PartName="/ppt/slideLayouts/slideLayout986.xml" ContentType="application/vnd.openxmlformats-officedocument.presentationml.slideLayout+xml"/>
  <Override PartName="/ppt/slideLayouts/slideLayout987.xml" ContentType="application/vnd.openxmlformats-officedocument.presentationml.slideLayout+xml"/>
  <Override PartName="/ppt/slideLayouts/slideLayout988.xml" ContentType="application/vnd.openxmlformats-officedocument.presentationml.slideLayout+xml"/>
  <Override PartName="/ppt/slideLayouts/slideLayout989.xml" ContentType="application/vnd.openxmlformats-officedocument.presentationml.slideLayout+xml"/>
  <Override PartName="/ppt/slideLayouts/slideLayout990.xml" ContentType="application/vnd.openxmlformats-officedocument.presentationml.slideLayout+xml"/>
  <Override PartName="/ppt/theme/theme90.xml" ContentType="application/vnd.openxmlformats-officedocument.theme+xml"/>
  <Override PartName="/ppt/slideLayouts/slideLayout991.xml" ContentType="application/vnd.openxmlformats-officedocument.presentationml.slideLayout+xml"/>
  <Override PartName="/ppt/slideLayouts/slideLayout992.xml" ContentType="application/vnd.openxmlformats-officedocument.presentationml.slideLayout+xml"/>
  <Override PartName="/ppt/slideLayouts/slideLayout993.xml" ContentType="application/vnd.openxmlformats-officedocument.presentationml.slideLayout+xml"/>
  <Override PartName="/ppt/slideLayouts/slideLayout994.xml" ContentType="application/vnd.openxmlformats-officedocument.presentationml.slideLayout+xml"/>
  <Override PartName="/ppt/slideLayouts/slideLayout995.xml" ContentType="application/vnd.openxmlformats-officedocument.presentationml.slideLayout+xml"/>
  <Override PartName="/ppt/slideLayouts/slideLayout996.xml" ContentType="application/vnd.openxmlformats-officedocument.presentationml.slideLayout+xml"/>
  <Override PartName="/ppt/slideLayouts/slideLayout997.xml" ContentType="application/vnd.openxmlformats-officedocument.presentationml.slideLayout+xml"/>
  <Override PartName="/ppt/slideLayouts/slideLayout998.xml" ContentType="application/vnd.openxmlformats-officedocument.presentationml.slideLayout+xml"/>
  <Override PartName="/ppt/slideLayouts/slideLayout999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1001.xml" ContentType="application/vnd.openxmlformats-officedocument.presentationml.slideLayout+xml"/>
  <Override PartName="/ppt/theme/theme91.xml" ContentType="application/vnd.openxmlformats-officedocument.theme+xml"/>
  <Override PartName="/ppt/slideLayouts/slideLayout1002.xml" ContentType="application/vnd.openxmlformats-officedocument.presentationml.slideLayout+xml"/>
  <Override PartName="/ppt/slideLayouts/slideLayout1003.xml" ContentType="application/vnd.openxmlformats-officedocument.presentationml.slideLayout+xml"/>
  <Override PartName="/ppt/slideLayouts/slideLayout1004.xml" ContentType="application/vnd.openxmlformats-officedocument.presentationml.slideLayout+xml"/>
  <Override PartName="/ppt/slideLayouts/slideLayout1005.xml" ContentType="application/vnd.openxmlformats-officedocument.presentationml.slideLayout+xml"/>
  <Override PartName="/ppt/slideLayouts/slideLayout1006.xml" ContentType="application/vnd.openxmlformats-officedocument.presentationml.slideLayout+xml"/>
  <Override PartName="/ppt/slideLayouts/slideLayout1007.xml" ContentType="application/vnd.openxmlformats-officedocument.presentationml.slideLayout+xml"/>
  <Override PartName="/ppt/slideLayouts/slideLayout1008.xml" ContentType="application/vnd.openxmlformats-officedocument.presentationml.slideLayout+xml"/>
  <Override PartName="/ppt/slideLayouts/slideLayout1009.xml" ContentType="application/vnd.openxmlformats-officedocument.presentationml.slideLayout+xml"/>
  <Override PartName="/ppt/slideLayouts/slideLayout1010.xml" ContentType="application/vnd.openxmlformats-officedocument.presentationml.slideLayout+xml"/>
  <Override PartName="/ppt/slideLayouts/slideLayout1011.xml" ContentType="application/vnd.openxmlformats-officedocument.presentationml.slideLayout+xml"/>
  <Override PartName="/ppt/slideLayouts/slideLayout1012.xml" ContentType="application/vnd.openxmlformats-officedocument.presentationml.slideLayout+xml"/>
  <Override PartName="/ppt/theme/theme92.xml" ContentType="application/vnd.openxmlformats-officedocument.theme+xml"/>
  <Override PartName="/ppt/slideLayouts/slideLayout1013.xml" ContentType="application/vnd.openxmlformats-officedocument.presentationml.slideLayout+xml"/>
  <Override PartName="/ppt/slideLayouts/slideLayout1014.xml" ContentType="application/vnd.openxmlformats-officedocument.presentationml.slideLayout+xml"/>
  <Override PartName="/ppt/slideLayouts/slideLayout1015.xml" ContentType="application/vnd.openxmlformats-officedocument.presentationml.slideLayout+xml"/>
  <Override PartName="/ppt/slideLayouts/slideLayout1016.xml" ContentType="application/vnd.openxmlformats-officedocument.presentationml.slideLayout+xml"/>
  <Override PartName="/ppt/slideLayouts/slideLayout1017.xml" ContentType="application/vnd.openxmlformats-officedocument.presentationml.slideLayout+xml"/>
  <Override PartName="/ppt/slideLayouts/slideLayout1018.xml" ContentType="application/vnd.openxmlformats-officedocument.presentationml.slideLayout+xml"/>
  <Override PartName="/ppt/slideLayouts/slideLayout1019.xml" ContentType="application/vnd.openxmlformats-officedocument.presentationml.slideLayout+xml"/>
  <Override PartName="/ppt/slideLayouts/slideLayout1020.xml" ContentType="application/vnd.openxmlformats-officedocument.presentationml.slideLayout+xml"/>
  <Override PartName="/ppt/slideLayouts/slideLayout1021.xml" ContentType="application/vnd.openxmlformats-officedocument.presentationml.slideLayout+xml"/>
  <Override PartName="/ppt/slideLayouts/slideLayout1022.xml" ContentType="application/vnd.openxmlformats-officedocument.presentationml.slideLayout+xml"/>
  <Override PartName="/ppt/slideLayouts/slideLayout1023.xml" ContentType="application/vnd.openxmlformats-officedocument.presentationml.slideLayout+xml"/>
  <Override PartName="/ppt/theme/theme93.xml" ContentType="application/vnd.openxmlformats-officedocument.theme+xml"/>
  <Override PartName="/ppt/slideLayouts/slideLayout1024.xml" ContentType="application/vnd.openxmlformats-officedocument.presentationml.slideLayout+xml"/>
  <Override PartName="/ppt/slideLayouts/slideLayout1025.xml" ContentType="application/vnd.openxmlformats-officedocument.presentationml.slideLayout+xml"/>
  <Override PartName="/ppt/slideLayouts/slideLayout1026.xml" ContentType="application/vnd.openxmlformats-officedocument.presentationml.slideLayout+xml"/>
  <Override PartName="/ppt/slideLayouts/slideLayout1027.xml" ContentType="application/vnd.openxmlformats-officedocument.presentationml.slideLayout+xml"/>
  <Override PartName="/ppt/slideLayouts/slideLayout1028.xml" ContentType="application/vnd.openxmlformats-officedocument.presentationml.slideLayout+xml"/>
  <Override PartName="/ppt/slideLayouts/slideLayout1029.xml" ContentType="application/vnd.openxmlformats-officedocument.presentationml.slideLayout+xml"/>
  <Override PartName="/ppt/slideLayouts/slideLayout1030.xml" ContentType="application/vnd.openxmlformats-officedocument.presentationml.slideLayout+xml"/>
  <Override PartName="/ppt/slideLayouts/slideLayout1031.xml" ContentType="application/vnd.openxmlformats-officedocument.presentationml.slideLayout+xml"/>
  <Override PartName="/ppt/slideLayouts/slideLayout1032.xml" ContentType="application/vnd.openxmlformats-officedocument.presentationml.slideLayout+xml"/>
  <Override PartName="/ppt/slideLayouts/slideLayout1033.xml" ContentType="application/vnd.openxmlformats-officedocument.presentationml.slideLayout+xml"/>
  <Override PartName="/ppt/slideLayouts/slideLayout1034.xml" ContentType="application/vnd.openxmlformats-officedocument.presentationml.slideLayout+xml"/>
  <Override PartName="/ppt/theme/theme94.xml" ContentType="application/vnd.openxmlformats-officedocument.theme+xml"/>
  <Override PartName="/ppt/slideLayouts/slideLayout1035.xml" ContentType="application/vnd.openxmlformats-officedocument.presentationml.slideLayout+xml"/>
  <Override PartName="/ppt/slideLayouts/slideLayout1036.xml" ContentType="application/vnd.openxmlformats-officedocument.presentationml.slideLayout+xml"/>
  <Override PartName="/ppt/slideLayouts/slideLayout1037.xml" ContentType="application/vnd.openxmlformats-officedocument.presentationml.slideLayout+xml"/>
  <Override PartName="/ppt/slideLayouts/slideLayout1038.xml" ContentType="application/vnd.openxmlformats-officedocument.presentationml.slideLayout+xml"/>
  <Override PartName="/ppt/slideLayouts/slideLayout1039.xml" ContentType="application/vnd.openxmlformats-officedocument.presentationml.slideLayout+xml"/>
  <Override PartName="/ppt/slideLayouts/slideLayout1040.xml" ContentType="application/vnd.openxmlformats-officedocument.presentationml.slideLayout+xml"/>
  <Override PartName="/ppt/slideLayouts/slideLayout1041.xml" ContentType="application/vnd.openxmlformats-officedocument.presentationml.slideLayout+xml"/>
  <Override PartName="/ppt/slideLayouts/slideLayout1042.xml" ContentType="application/vnd.openxmlformats-officedocument.presentationml.slideLayout+xml"/>
  <Override PartName="/ppt/slideLayouts/slideLayout1043.xml" ContentType="application/vnd.openxmlformats-officedocument.presentationml.slideLayout+xml"/>
  <Override PartName="/ppt/slideLayouts/slideLayout1044.xml" ContentType="application/vnd.openxmlformats-officedocument.presentationml.slideLayout+xml"/>
  <Override PartName="/ppt/slideLayouts/slideLayout1045.xml" ContentType="application/vnd.openxmlformats-officedocument.presentationml.slideLayout+xml"/>
  <Override PartName="/ppt/theme/theme95.xml" ContentType="application/vnd.openxmlformats-officedocument.theme+xml"/>
  <Override PartName="/ppt/slideLayouts/slideLayout1046.xml" ContentType="application/vnd.openxmlformats-officedocument.presentationml.slideLayout+xml"/>
  <Override PartName="/ppt/slideLayouts/slideLayout1047.xml" ContentType="application/vnd.openxmlformats-officedocument.presentationml.slideLayout+xml"/>
  <Override PartName="/ppt/slideLayouts/slideLayout1048.xml" ContentType="application/vnd.openxmlformats-officedocument.presentationml.slideLayout+xml"/>
  <Override PartName="/ppt/slideLayouts/slideLayout1049.xml" ContentType="application/vnd.openxmlformats-officedocument.presentationml.slideLayout+xml"/>
  <Override PartName="/ppt/slideLayouts/slideLayout1050.xml" ContentType="application/vnd.openxmlformats-officedocument.presentationml.slideLayout+xml"/>
  <Override PartName="/ppt/slideLayouts/slideLayout1051.xml" ContentType="application/vnd.openxmlformats-officedocument.presentationml.slideLayout+xml"/>
  <Override PartName="/ppt/slideLayouts/slideLayout1052.xml" ContentType="application/vnd.openxmlformats-officedocument.presentationml.slideLayout+xml"/>
  <Override PartName="/ppt/slideLayouts/slideLayout1053.xml" ContentType="application/vnd.openxmlformats-officedocument.presentationml.slideLayout+xml"/>
  <Override PartName="/ppt/slideLayouts/slideLayout1054.xml" ContentType="application/vnd.openxmlformats-officedocument.presentationml.slideLayout+xml"/>
  <Override PartName="/ppt/slideLayouts/slideLayout1055.xml" ContentType="application/vnd.openxmlformats-officedocument.presentationml.slideLayout+xml"/>
  <Override PartName="/ppt/slideLayouts/slideLayout1056.xml" ContentType="application/vnd.openxmlformats-officedocument.presentationml.slideLayout+xml"/>
  <Override PartName="/ppt/theme/theme96.xml" ContentType="application/vnd.openxmlformats-officedocument.theme+xml"/>
  <Override PartName="/ppt/slideLayouts/slideLayout1057.xml" ContentType="application/vnd.openxmlformats-officedocument.presentationml.slideLayout+xml"/>
  <Override PartName="/ppt/slideLayouts/slideLayout1058.xml" ContentType="application/vnd.openxmlformats-officedocument.presentationml.slideLayout+xml"/>
  <Override PartName="/ppt/slideLayouts/slideLayout1059.xml" ContentType="application/vnd.openxmlformats-officedocument.presentationml.slideLayout+xml"/>
  <Override PartName="/ppt/slideLayouts/slideLayout1060.xml" ContentType="application/vnd.openxmlformats-officedocument.presentationml.slideLayout+xml"/>
  <Override PartName="/ppt/slideLayouts/slideLayout1061.xml" ContentType="application/vnd.openxmlformats-officedocument.presentationml.slideLayout+xml"/>
  <Override PartName="/ppt/slideLayouts/slideLayout1062.xml" ContentType="application/vnd.openxmlformats-officedocument.presentationml.slideLayout+xml"/>
  <Override PartName="/ppt/slideLayouts/slideLayout1063.xml" ContentType="application/vnd.openxmlformats-officedocument.presentationml.slideLayout+xml"/>
  <Override PartName="/ppt/slideLayouts/slideLayout1064.xml" ContentType="application/vnd.openxmlformats-officedocument.presentationml.slideLayout+xml"/>
  <Override PartName="/ppt/slideLayouts/slideLayout1065.xml" ContentType="application/vnd.openxmlformats-officedocument.presentationml.slideLayout+xml"/>
  <Override PartName="/ppt/slideLayouts/slideLayout1066.xml" ContentType="application/vnd.openxmlformats-officedocument.presentationml.slideLayout+xml"/>
  <Override PartName="/ppt/slideLayouts/slideLayout1067.xml" ContentType="application/vnd.openxmlformats-officedocument.presentationml.slideLayout+xml"/>
  <Override PartName="/ppt/theme/theme97.xml" ContentType="application/vnd.openxmlformats-officedocument.theme+xml"/>
  <Override PartName="/ppt/slideLayouts/slideLayout1068.xml" ContentType="application/vnd.openxmlformats-officedocument.presentationml.slideLayout+xml"/>
  <Override PartName="/ppt/slideLayouts/slideLayout1069.xml" ContentType="application/vnd.openxmlformats-officedocument.presentationml.slideLayout+xml"/>
  <Override PartName="/ppt/slideLayouts/slideLayout1070.xml" ContentType="application/vnd.openxmlformats-officedocument.presentationml.slideLayout+xml"/>
  <Override PartName="/ppt/slideLayouts/slideLayout1071.xml" ContentType="application/vnd.openxmlformats-officedocument.presentationml.slideLayout+xml"/>
  <Override PartName="/ppt/slideLayouts/slideLayout1072.xml" ContentType="application/vnd.openxmlformats-officedocument.presentationml.slideLayout+xml"/>
  <Override PartName="/ppt/slideLayouts/slideLayout1073.xml" ContentType="application/vnd.openxmlformats-officedocument.presentationml.slideLayout+xml"/>
  <Override PartName="/ppt/slideLayouts/slideLayout1074.xml" ContentType="application/vnd.openxmlformats-officedocument.presentationml.slideLayout+xml"/>
  <Override PartName="/ppt/slideLayouts/slideLayout1075.xml" ContentType="application/vnd.openxmlformats-officedocument.presentationml.slideLayout+xml"/>
  <Override PartName="/ppt/slideLayouts/slideLayout1076.xml" ContentType="application/vnd.openxmlformats-officedocument.presentationml.slideLayout+xml"/>
  <Override PartName="/ppt/slideLayouts/slideLayout1077.xml" ContentType="application/vnd.openxmlformats-officedocument.presentationml.slideLayout+xml"/>
  <Override PartName="/ppt/slideLayouts/slideLayout1078.xml" ContentType="application/vnd.openxmlformats-officedocument.presentationml.slideLayout+xml"/>
  <Override PartName="/ppt/theme/theme98.xml" ContentType="application/vnd.openxmlformats-officedocument.theme+xml"/>
  <Override PartName="/ppt/slideLayouts/slideLayout1079.xml" ContentType="application/vnd.openxmlformats-officedocument.presentationml.slideLayout+xml"/>
  <Override PartName="/ppt/slideLayouts/slideLayout1080.xml" ContentType="application/vnd.openxmlformats-officedocument.presentationml.slideLayout+xml"/>
  <Override PartName="/ppt/slideLayouts/slideLayout1081.xml" ContentType="application/vnd.openxmlformats-officedocument.presentationml.slideLayout+xml"/>
  <Override PartName="/ppt/slideLayouts/slideLayout1082.xml" ContentType="application/vnd.openxmlformats-officedocument.presentationml.slideLayout+xml"/>
  <Override PartName="/ppt/slideLayouts/slideLayout1083.xml" ContentType="application/vnd.openxmlformats-officedocument.presentationml.slideLayout+xml"/>
  <Override PartName="/ppt/slideLayouts/slideLayout1084.xml" ContentType="application/vnd.openxmlformats-officedocument.presentationml.slideLayout+xml"/>
  <Override PartName="/ppt/slideLayouts/slideLayout1085.xml" ContentType="application/vnd.openxmlformats-officedocument.presentationml.slideLayout+xml"/>
  <Override PartName="/ppt/slideLayouts/slideLayout1086.xml" ContentType="application/vnd.openxmlformats-officedocument.presentationml.slideLayout+xml"/>
  <Override PartName="/ppt/slideLayouts/slideLayout1087.xml" ContentType="application/vnd.openxmlformats-officedocument.presentationml.slideLayout+xml"/>
  <Override PartName="/ppt/slideLayouts/slideLayout1088.xml" ContentType="application/vnd.openxmlformats-officedocument.presentationml.slideLayout+xml"/>
  <Override PartName="/ppt/slideLayouts/slideLayout1089.xml" ContentType="application/vnd.openxmlformats-officedocument.presentationml.slideLayout+xml"/>
  <Override PartName="/ppt/theme/theme99.xml" ContentType="application/vnd.openxmlformats-officedocument.theme+xml"/>
  <Override PartName="/ppt/slideLayouts/slideLayout1090.xml" ContentType="application/vnd.openxmlformats-officedocument.presentationml.slideLayout+xml"/>
  <Override PartName="/ppt/slideLayouts/slideLayout1091.xml" ContentType="application/vnd.openxmlformats-officedocument.presentationml.slideLayout+xml"/>
  <Override PartName="/ppt/slideLayouts/slideLayout1092.xml" ContentType="application/vnd.openxmlformats-officedocument.presentationml.slideLayout+xml"/>
  <Override PartName="/ppt/slideLayouts/slideLayout1093.xml" ContentType="application/vnd.openxmlformats-officedocument.presentationml.slideLayout+xml"/>
  <Override PartName="/ppt/slideLayouts/slideLayout1094.xml" ContentType="application/vnd.openxmlformats-officedocument.presentationml.slideLayout+xml"/>
  <Override PartName="/ppt/slideLayouts/slideLayout1095.xml" ContentType="application/vnd.openxmlformats-officedocument.presentationml.slideLayout+xml"/>
  <Override PartName="/ppt/slideLayouts/slideLayout1096.xml" ContentType="application/vnd.openxmlformats-officedocument.presentationml.slideLayout+xml"/>
  <Override PartName="/ppt/slideLayouts/slideLayout1097.xml" ContentType="application/vnd.openxmlformats-officedocument.presentationml.slideLayout+xml"/>
  <Override PartName="/ppt/slideLayouts/slideLayout1098.xml" ContentType="application/vnd.openxmlformats-officedocument.presentationml.slideLayout+xml"/>
  <Override PartName="/ppt/slideLayouts/slideLayout1099.xml" ContentType="application/vnd.openxmlformats-officedocument.presentationml.slideLayout+xml"/>
  <Override PartName="/ppt/slideLayouts/slideLayout1100.xml" ContentType="application/vnd.openxmlformats-officedocument.presentationml.slideLayout+xml"/>
  <Override PartName="/ppt/theme/theme100.xml" ContentType="application/vnd.openxmlformats-officedocument.theme+xml"/>
  <Override PartName="/ppt/slideLayouts/slideLayout1101.xml" ContentType="application/vnd.openxmlformats-officedocument.presentationml.slideLayout+xml"/>
  <Override PartName="/ppt/slideLayouts/slideLayout1102.xml" ContentType="application/vnd.openxmlformats-officedocument.presentationml.slideLayout+xml"/>
  <Override PartName="/ppt/slideLayouts/slideLayout1103.xml" ContentType="application/vnd.openxmlformats-officedocument.presentationml.slideLayout+xml"/>
  <Override PartName="/ppt/slideLayouts/slideLayout1104.xml" ContentType="application/vnd.openxmlformats-officedocument.presentationml.slideLayout+xml"/>
  <Override PartName="/ppt/slideLayouts/slideLayout1105.xml" ContentType="application/vnd.openxmlformats-officedocument.presentationml.slideLayout+xml"/>
  <Override PartName="/ppt/slideLayouts/slideLayout1106.xml" ContentType="application/vnd.openxmlformats-officedocument.presentationml.slideLayout+xml"/>
  <Override PartName="/ppt/slideLayouts/slideLayout1107.xml" ContentType="application/vnd.openxmlformats-officedocument.presentationml.slideLayout+xml"/>
  <Override PartName="/ppt/slideLayouts/slideLayout1108.xml" ContentType="application/vnd.openxmlformats-officedocument.presentationml.slideLayout+xml"/>
  <Override PartName="/ppt/slideLayouts/slideLayout1109.xml" ContentType="application/vnd.openxmlformats-officedocument.presentationml.slideLayout+xml"/>
  <Override PartName="/ppt/slideLayouts/slideLayout1110.xml" ContentType="application/vnd.openxmlformats-officedocument.presentationml.slideLayout+xml"/>
  <Override PartName="/ppt/slideLayouts/slideLayout1111.xml" ContentType="application/vnd.openxmlformats-officedocument.presentationml.slideLayout+xml"/>
  <Override PartName="/ppt/theme/theme101.xml" ContentType="application/vnd.openxmlformats-officedocument.theme+xml"/>
  <Override PartName="/ppt/slideLayouts/slideLayout1112.xml" ContentType="application/vnd.openxmlformats-officedocument.presentationml.slideLayout+xml"/>
  <Override PartName="/ppt/slideLayouts/slideLayout1113.xml" ContentType="application/vnd.openxmlformats-officedocument.presentationml.slideLayout+xml"/>
  <Override PartName="/ppt/slideLayouts/slideLayout1114.xml" ContentType="application/vnd.openxmlformats-officedocument.presentationml.slideLayout+xml"/>
  <Override PartName="/ppt/slideLayouts/slideLayout1115.xml" ContentType="application/vnd.openxmlformats-officedocument.presentationml.slideLayout+xml"/>
  <Override PartName="/ppt/slideLayouts/slideLayout1116.xml" ContentType="application/vnd.openxmlformats-officedocument.presentationml.slideLayout+xml"/>
  <Override PartName="/ppt/slideLayouts/slideLayout1117.xml" ContentType="application/vnd.openxmlformats-officedocument.presentationml.slideLayout+xml"/>
  <Override PartName="/ppt/slideLayouts/slideLayout1118.xml" ContentType="application/vnd.openxmlformats-officedocument.presentationml.slideLayout+xml"/>
  <Override PartName="/ppt/slideLayouts/slideLayout1119.xml" ContentType="application/vnd.openxmlformats-officedocument.presentationml.slideLayout+xml"/>
  <Override PartName="/ppt/slideLayouts/slideLayout1120.xml" ContentType="application/vnd.openxmlformats-officedocument.presentationml.slideLayout+xml"/>
  <Override PartName="/ppt/slideLayouts/slideLayout1121.xml" ContentType="application/vnd.openxmlformats-officedocument.presentationml.slideLayout+xml"/>
  <Override PartName="/ppt/slideLayouts/slideLayout1122.xml" ContentType="application/vnd.openxmlformats-officedocument.presentationml.slideLayout+xml"/>
  <Override PartName="/ppt/theme/theme102.xml" ContentType="application/vnd.openxmlformats-officedocument.theme+xml"/>
  <Override PartName="/ppt/slideLayouts/slideLayout1123.xml" ContentType="application/vnd.openxmlformats-officedocument.presentationml.slideLayout+xml"/>
  <Override PartName="/ppt/slideLayouts/slideLayout1124.xml" ContentType="application/vnd.openxmlformats-officedocument.presentationml.slideLayout+xml"/>
  <Override PartName="/ppt/slideLayouts/slideLayout1125.xml" ContentType="application/vnd.openxmlformats-officedocument.presentationml.slideLayout+xml"/>
  <Override PartName="/ppt/slideLayouts/slideLayout1126.xml" ContentType="application/vnd.openxmlformats-officedocument.presentationml.slideLayout+xml"/>
  <Override PartName="/ppt/slideLayouts/slideLayout1127.xml" ContentType="application/vnd.openxmlformats-officedocument.presentationml.slideLayout+xml"/>
  <Override PartName="/ppt/slideLayouts/slideLayout1128.xml" ContentType="application/vnd.openxmlformats-officedocument.presentationml.slideLayout+xml"/>
  <Override PartName="/ppt/slideLayouts/slideLayout1129.xml" ContentType="application/vnd.openxmlformats-officedocument.presentationml.slideLayout+xml"/>
  <Override PartName="/ppt/slideLayouts/slideLayout1130.xml" ContentType="application/vnd.openxmlformats-officedocument.presentationml.slideLayout+xml"/>
  <Override PartName="/ppt/slideLayouts/slideLayout1131.xml" ContentType="application/vnd.openxmlformats-officedocument.presentationml.slideLayout+xml"/>
  <Override PartName="/ppt/slideLayouts/slideLayout1132.xml" ContentType="application/vnd.openxmlformats-officedocument.presentationml.slideLayout+xml"/>
  <Override PartName="/ppt/slideLayouts/slideLayout1133.xml" ContentType="application/vnd.openxmlformats-officedocument.presentationml.slideLayout+xml"/>
  <Override PartName="/ppt/theme/theme103.xml" ContentType="application/vnd.openxmlformats-officedocument.theme+xml"/>
  <Override PartName="/ppt/slideLayouts/slideLayout1134.xml" ContentType="application/vnd.openxmlformats-officedocument.presentationml.slideLayout+xml"/>
  <Override PartName="/ppt/slideLayouts/slideLayout1135.xml" ContentType="application/vnd.openxmlformats-officedocument.presentationml.slideLayout+xml"/>
  <Override PartName="/ppt/slideLayouts/slideLayout1136.xml" ContentType="application/vnd.openxmlformats-officedocument.presentationml.slideLayout+xml"/>
  <Override PartName="/ppt/slideLayouts/slideLayout1137.xml" ContentType="application/vnd.openxmlformats-officedocument.presentationml.slideLayout+xml"/>
  <Override PartName="/ppt/slideLayouts/slideLayout1138.xml" ContentType="application/vnd.openxmlformats-officedocument.presentationml.slideLayout+xml"/>
  <Override PartName="/ppt/slideLayouts/slideLayout1139.xml" ContentType="application/vnd.openxmlformats-officedocument.presentationml.slideLayout+xml"/>
  <Override PartName="/ppt/slideLayouts/slideLayout1140.xml" ContentType="application/vnd.openxmlformats-officedocument.presentationml.slideLayout+xml"/>
  <Override PartName="/ppt/slideLayouts/slideLayout1141.xml" ContentType="application/vnd.openxmlformats-officedocument.presentationml.slideLayout+xml"/>
  <Override PartName="/ppt/slideLayouts/slideLayout1142.xml" ContentType="application/vnd.openxmlformats-officedocument.presentationml.slideLayout+xml"/>
  <Override PartName="/ppt/slideLayouts/slideLayout1143.xml" ContentType="application/vnd.openxmlformats-officedocument.presentationml.slideLayout+xml"/>
  <Override PartName="/ppt/slideLayouts/slideLayout1144.xml" ContentType="application/vnd.openxmlformats-officedocument.presentationml.slideLayout+xml"/>
  <Override PartName="/ppt/theme/theme104.xml" ContentType="application/vnd.openxmlformats-officedocument.theme+xml"/>
  <Override PartName="/ppt/slideLayouts/slideLayout1145.xml" ContentType="application/vnd.openxmlformats-officedocument.presentationml.slideLayout+xml"/>
  <Override PartName="/ppt/slideLayouts/slideLayout1146.xml" ContentType="application/vnd.openxmlformats-officedocument.presentationml.slideLayout+xml"/>
  <Override PartName="/ppt/slideLayouts/slideLayout1147.xml" ContentType="application/vnd.openxmlformats-officedocument.presentationml.slideLayout+xml"/>
  <Override PartName="/ppt/slideLayouts/slideLayout1148.xml" ContentType="application/vnd.openxmlformats-officedocument.presentationml.slideLayout+xml"/>
  <Override PartName="/ppt/slideLayouts/slideLayout1149.xml" ContentType="application/vnd.openxmlformats-officedocument.presentationml.slideLayout+xml"/>
  <Override PartName="/ppt/slideLayouts/slideLayout1150.xml" ContentType="application/vnd.openxmlformats-officedocument.presentationml.slideLayout+xml"/>
  <Override PartName="/ppt/slideLayouts/slideLayout1151.xml" ContentType="application/vnd.openxmlformats-officedocument.presentationml.slideLayout+xml"/>
  <Override PartName="/ppt/slideLayouts/slideLayout1152.xml" ContentType="application/vnd.openxmlformats-officedocument.presentationml.slideLayout+xml"/>
  <Override PartName="/ppt/slideLayouts/slideLayout1153.xml" ContentType="application/vnd.openxmlformats-officedocument.presentationml.slideLayout+xml"/>
  <Override PartName="/ppt/slideLayouts/slideLayout1154.xml" ContentType="application/vnd.openxmlformats-officedocument.presentationml.slideLayout+xml"/>
  <Override PartName="/ppt/slideLayouts/slideLayout1155.xml" ContentType="application/vnd.openxmlformats-officedocument.presentationml.slideLayout+xml"/>
  <Override PartName="/ppt/theme/theme105.xml" ContentType="application/vnd.openxmlformats-officedocument.theme+xml"/>
  <Override PartName="/ppt/slideLayouts/slideLayout1156.xml" ContentType="application/vnd.openxmlformats-officedocument.presentationml.slideLayout+xml"/>
  <Override PartName="/ppt/slideLayouts/slideLayout1157.xml" ContentType="application/vnd.openxmlformats-officedocument.presentationml.slideLayout+xml"/>
  <Override PartName="/ppt/slideLayouts/slideLayout1158.xml" ContentType="application/vnd.openxmlformats-officedocument.presentationml.slideLayout+xml"/>
  <Override PartName="/ppt/slideLayouts/slideLayout1159.xml" ContentType="application/vnd.openxmlformats-officedocument.presentationml.slideLayout+xml"/>
  <Override PartName="/ppt/slideLayouts/slideLayout1160.xml" ContentType="application/vnd.openxmlformats-officedocument.presentationml.slideLayout+xml"/>
  <Override PartName="/ppt/slideLayouts/slideLayout1161.xml" ContentType="application/vnd.openxmlformats-officedocument.presentationml.slideLayout+xml"/>
  <Override PartName="/ppt/slideLayouts/slideLayout1162.xml" ContentType="application/vnd.openxmlformats-officedocument.presentationml.slideLayout+xml"/>
  <Override PartName="/ppt/slideLayouts/slideLayout1163.xml" ContentType="application/vnd.openxmlformats-officedocument.presentationml.slideLayout+xml"/>
  <Override PartName="/ppt/slideLayouts/slideLayout1164.xml" ContentType="application/vnd.openxmlformats-officedocument.presentationml.slideLayout+xml"/>
  <Override PartName="/ppt/slideLayouts/slideLayout1165.xml" ContentType="application/vnd.openxmlformats-officedocument.presentationml.slideLayout+xml"/>
  <Override PartName="/ppt/slideLayouts/slideLayout1166.xml" ContentType="application/vnd.openxmlformats-officedocument.presentationml.slideLayout+xml"/>
  <Override PartName="/ppt/theme/theme106.xml" ContentType="application/vnd.openxmlformats-officedocument.theme+xml"/>
  <Override PartName="/ppt/slideLayouts/slideLayout1167.xml" ContentType="application/vnd.openxmlformats-officedocument.presentationml.slideLayout+xml"/>
  <Override PartName="/ppt/slideLayouts/slideLayout1168.xml" ContentType="application/vnd.openxmlformats-officedocument.presentationml.slideLayout+xml"/>
  <Override PartName="/ppt/slideLayouts/slideLayout1169.xml" ContentType="application/vnd.openxmlformats-officedocument.presentationml.slideLayout+xml"/>
  <Override PartName="/ppt/slideLayouts/slideLayout1170.xml" ContentType="application/vnd.openxmlformats-officedocument.presentationml.slideLayout+xml"/>
  <Override PartName="/ppt/slideLayouts/slideLayout1171.xml" ContentType="application/vnd.openxmlformats-officedocument.presentationml.slideLayout+xml"/>
  <Override PartName="/ppt/slideLayouts/slideLayout1172.xml" ContentType="application/vnd.openxmlformats-officedocument.presentationml.slideLayout+xml"/>
  <Override PartName="/ppt/slideLayouts/slideLayout1173.xml" ContentType="application/vnd.openxmlformats-officedocument.presentationml.slideLayout+xml"/>
  <Override PartName="/ppt/slideLayouts/slideLayout1174.xml" ContentType="application/vnd.openxmlformats-officedocument.presentationml.slideLayout+xml"/>
  <Override PartName="/ppt/slideLayouts/slideLayout1175.xml" ContentType="application/vnd.openxmlformats-officedocument.presentationml.slideLayout+xml"/>
  <Override PartName="/ppt/slideLayouts/slideLayout1176.xml" ContentType="application/vnd.openxmlformats-officedocument.presentationml.slideLayout+xml"/>
  <Override PartName="/ppt/slideLayouts/slideLayout1177.xml" ContentType="application/vnd.openxmlformats-officedocument.presentationml.slideLayout+xml"/>
  <Override PartName="/ppt/theme/theme107.xml" ContentType="application/vnd.openxmlformats-officedocument.theme+xml"/>
  <Override PartName="/ppt/slideLayouts/slideLayout1178.xml" ContentType="application/vnd.openxmlformats-officedocument.presentationml.slideLayout+xml"/>
  <Override PartName="/ppt/slideLayouts/slideLayout1179.xml" ContentType="application/vnd.openxmlformats-officedocument.presentationml.slideLayout+xml"/>
  <Override PartName="/ppt/slideLayouts/slideLayout1180.xml" ContentType="application/vnd.openxmlformats-officedocument.presentationml.slideLayout+xml"/>
  <Override PartName="/ppt/slideLayouts/slideLayout1181.xml" ContentType="application/vnd.openxmlformats-officedocument.presentationml.slideLayout+xml"/>
  <Override PartName="/ppt/slideLayouts/slideLayout1182.xml" ContentType="application/vnd.openxmlformats-officedocument.presentationml.slideLayout+xml"/>
  <Override PartName="/ppt/slideLayouts/slideLayout1183.xml" ContentType="application/vnd.openxmlformats-officedocument.presentationml.slideLayout+xml"/>
  <Override PartName="/ppt/slideLayouts/slideLayout1184.xml" ContentType="application/vnd.openxmlformats-officedocument.presentationml.slideLayout+xml"/>
  <Override PartName="/ppt/slideLayouts/slideLayout1185.xml" ContentType="application/vnd.openxmlformats-officedocument.presentationml.slideLayout+xml"/>
  <Override PartName="/ppt/slideLayouts/slideLayout1186.xml" ContentType="application/vnd.openxmlformats-officedocument.presentationml.slideLayout+xml"/>
  <Override PartName="/ppt/slideLayouts/slideLayout1187.xml" ContentType="application/vnd.openxmlformats-officedocument.presentationml.slideLayout+xml"/>
  <Override PartName="/ppt/slideLayouts/slideLayout1188.xml" ContentType="application/vnd.openxmlformats-officedocument.presentationml.slideLayout+xml"/>
  <Override PartName="/ppt/theme/theme108.xml" ContentType="application/vnd.openxmlformats-officedocument.theme+xml"/>
  <Override PartName="/ppt/slideLayouts/slideLayout1189.xml" ContentType="application/vnd.openxmlformats-officedocument.presentationml.slideLayout+xml"/>
  <Override PartName="/ppt/slideLayouts/slideLayout1190.xml" ContentType="application/vnd.openxmlformats-officedocument.presentationml.slideLayout+xml"/>
  <Override PartName="/ppt/slideLayouts/slideLayout1191.xml" ContentType="application/vnd.openxmlformats-officedocument.presentationml.slideLayout+xml"/>
  <Override PartName="/ppt/slideLayouts/slideLayout1192.xml" ContentType="application/vnd.openxmlformats-officedocument.presentationml.slideLayout+xml"/>
  <Override PartName="/ppt/slideLayouts/slideLayout1193.xml" ContentType="application/vnd.openxmlformats-officedocument.presentationml.slideLayout+xml"/>
  <Override PartName="/ppt/slideLayouts/slideLayout1194.xml" ContentType="application/vnd.openxmlformats-officedocument.presentationml.slideLayout+xml"/>
  <Override PartName="/ppt/slideLayouts/slideLayout1195.xml" ContentType="application/vnd.openxmlformats-officedocument.presentationml.slideLayout+xml"/>
  <Override PartName="/ppt/slideLayouts/slideLayout1196.xml" ContentType="application/vnd.openxmlformats-officedocument.presentationml.slideLayout+xml"/>
  <Override PartName="/ppt/slideLayouts/slideLayout1197.xml" ContentType="application/vnd.openxmlformats-officedocument.presentationml.slideLayout+xml"/>
  <Override PartName="/ppt/slideLayouts/slideLayout1198.xml" ContentType="application/vnd.openxmlformats-officedocument.presentationml.slideLayout+xml"/>
  <Override PartName="/ppt/slideLayouts/slideLayout1199.xml" ContentType="application/vnd.openxmlformats-officedocument.presentationml.slideLayout+xml"/>
  <Override PartName="/ppt/theme/theme109.xml" ContentType="application/vnd.openxmlformats-officedocument.theme+xml"/>
  <Override PartName="/ppt/slideLayouts/slideLayout1200.xml" ContentType="application/vnd.openxmlformats-officedocument.presentationml.slideLayout+xml"/>
  <Override PartName="/ppt/slideLayouts/slideLayout1201.xml" ContentType="application/vnd.openxmlformats-officedocument.presentationml.slideLayout+xml"/>
  <Override PartName="/ppt/slideLayouts/slideLayout1202.xml" ContentType="application/vnd.openxmlformats-officedocument.presentationml.slideLayout+xml"/>
  <Override PartName="/ppt/slideLayouts/slideLayout1203.xml" ContentType="application/vnd.openxmlformats-officedocument.presentationml.slideLayout+xml"/>
  <Override PartName="/ppt/slideLayouts/slideLayout1204.xml" ContentType="application/vnd.openxmlformats-officedocument.presentationml.slideLayout+xml"/>
  <Override PartName="/ppt/slideLayouts/slideLayout1205.xml" ContentType="application/vnd.openxmlformats-officedocument.presentationml.slideLayout+xml"/>
  <Override PartName="/ppt/slideLayouts/slideLayout1206.xml" ContentType="application/vnd.openxmlformats-officedocument.presentationml.slideLayout+xml"/>
  <Override PartName="/ppt/slideLayouts/slideLayout1207.xml" ContentType="application/vnd.openxmlformats-officedocument.presentationml.slideLayout+xml"/>
  <Override PartName="/ppt/slideLayouts/slideLayout1208.xml" ContentType="application/vnd.openxmlformats-officedocument.presentationml.slideLayout+xml"/>
  <Override PartName="/ppt/slideLayouts/slideLayout1209.xml" ContentType="application/vnd.openxmlformats-officedocument.presentationml.slideLayout+xml"/>
  <Override PartName="/ppt/slideLayouts/slideLayout1210.xml" ContentType="application/vnd.openxmlformats-officedocument.presentationml.slideLayout+xml"/>
  <Override PartName="/ppt/theme/theme110.xml" ContentType="application/vnd.openxmlformats-officedocument.theme+xml"/>
  <Override PartName="/ppt/slideLayouts/slideLayout1211.xml" ContentType="application/vnd.openxmlformats-officedocument.presentationml.slideLayout+xml"/>
  <Override PartName="/ppt/slideLayouts/slideLayout1212.xml" ContentType="application/vnd.openxmlformats-officedocument.presentationml.slideLayout+xml"/>
  <Override PartName="/ppt/slideLayouts/slideLayout1213.xml" ContentType="application/vnd.openxmlformats-officedocument.presentationml.slideLayout+xml"/>
  <Override PartName="/ppt/slideLayouts/slideLayout1214.xml" ContentType="application/vnd.openxmlformats-officedocument.presentationml.slideLayout+xml"/>
  <Override PartName="/ppt/slideLayouts/slideLayout1215.xml" ContentType="application/vnd.openxmlformats-officedocument.presentationml.slideLayout+xml"/>
  <Override PartName="/ppt/slideLayouts/slideLayout1216.xml" ContentType="application/vnd.openxmlformats-officedocument.presentationml.slideLayout+xml"/>
  <Override PartName="/ppt/slideLayouts/slideLayout1217.xml" ContentType="application/vnd.openxmlformats-officedocument.presentationml.slideLayout+xml"/>
  <Override PartName="/ppt/slideLayouts/slideLayout1218.xml" ContentType="application/vnd.openxmlformats-officedocument.presentationml.slideLayout+xml"/>
  <Override PartName="/ppt/slideLayouts/slideLayout1219.xml" ContentType="application/vnd.openxmlformats-officedocument.presentationml.slideLayout+xml"/>
  <Override PartName="/ppt/slideLayouts/slideLayout1220.xml" ContentType="application/vnd.openxmlformats-officedocument.presentationml.slideLayout+xml"/>
  <Override PartName="/ppt/slideLayouts/slideLayout1221.xml" ContentType="application/vnd.openxmlformats-officedocument.presentationml.slideLayout+xml"/>
  <Override PartName="/ppt/theme/theme111.xml" ContentType="application/vnd.openxmlformats-officedocument.theme+xml"/>
  <Override PartName="/ppt/slideLayouts/slideLayout1222.xml" ContentType="application/vnd.openxmlformats-officedocument.presentationml.slideLayout+xml"/>
  <Override PartName="/ppt/slideLayouts/slideLayout1223.xml" ContentType="application/vnd.openxmlformats-officedocument.presentationml.slideLayout+xml"/>
  <Override PartName="/ppt/slideLayouts/slideLayout1224.xml" ContentType="application/vnd.openxmlformats-officedocument.presentationml.slideLayout+xml"/>
  <Override PartName="/ppt/slideLayouts/slideLayout1225.xml" ContentType="application/vnd.openxmlformats-officedocument.presentationml.slideLayout+xml"/>
  <Override PartName="/ppt/slideLayouts/slideLayout1226.xml" ContentType="application/vnd.openxmlformats-officedocument.presentationml.slideLayout+xml"/>
  <Override PartName="/ppt/slideLayouts/slideLayout1227.xml" ContentType="application/vnd.openxmlformats-officedocument.presentationml.slideLayout+xml"/>
  <Override PartName="/ppt/slideLayouts/slideLayout1228.xml" ContentType="application/vnd.openxmlformats-officedocument.presentationml.slideLayout+xml"/>
  <Override PartName="/ppt/slideLayouts/slideLayout1229.xml" ContentType="application/vnd.openxmlformats-officedocument.presentationml.slideLayout+xml"/>
  <Override PartName="/ppt/slideLayouts/slideLayout1230.xml" ContentType="application/vnd.openxmlformats-officedocument.presentationml.slideLayout+xml"/>
  <Override PartName="/ppt/slideLayouts/slideLayout1231.xml" ContentType="application/vnd.openxmlformats-officedocument.presentationml.slideLayout+xml"/>
  <Override PartName="/ppt/slideLayouts/slideLayout1232.xml" ContentType="application/vnd.openxmlformats-officedocument.presentationml.slideLayout+xml"/>
  <Override PartName="/ppt/theme/theme112.xml" ContentType="application/vnd.openxmlformats-officedocument.theme+xml"/>
  <Override PartName="/ppt/slideLayouts/slideLayout1233.xml" ContentType="application/vnd.openxmlformats-officedocument.presentationml.slideLayout+xml"/>
  <Override PartName="/ppt/slideLayouts/slideLayout1234.xml" ContentType="application/vnd.openxmlformats-officedocument.presentationml.slideLayout+xml"/>
  <Override PartName="/ppt/slideLayouts/slideLayout1235.xml" ContentType="application/vnd.openxmlformats-officedocument.presentationml.slideLayout+xml"/>
  <Override PartName="/ppt/slideLayouts/slideLayout1236.xml" ContentType="application/vnd.openxmlformats-officedocument.presentationml.slideLayout+xml"/>
  <Override PartName="/ppt/slideLayouts/slideLayout1237.xml" ContentType="application/vnd.openxmlformats-officedocument.presentationml.slideLayout+xml"/>
  <Override PartName="/ppt/slideLayouts/slideLayout1238.xml" ContentType="application/vnd.openxmlformats-officedocument.presentationml.slideLayout+xml"/>
  <Override PartName="/ppt/slideLayouts/slideLayout1239.xml" ContentType="application/vnd.openxmlformats-officedocument.presentationml.slideLayout+xml"/>
  <Override PartName="/ppt/slideLayouts/slideLayout1240.xml" ContentType="application/vnd.openxmlformats-officedocument.presentationml.slideLayout+xml"/>
  <Override PartName="/ppt/slideLayouts/slideLayout1241.xml" ContentType="application/vnd.openxmlformats-officedocument.presentationml.slideLayout+xml"/>
  <Override PartName="/ppt/slideLayouts/slideLayout1242.xml" ContentType="application/vnd.openxmlformats-officedocument.presentationml.slideLayout+xml"/>
  <Override PartName="/ppt/slideLayouts/slideLayout1243.xml" ContentType="application/vnd.openxmlformats-officedocument.presentationml.slideLayout+xml"/>
  <Override PartName="/ppt/theme/theme113.xml" ContentType="application/vnd.openxmlformats-officedocument.theme+xml"/>
  <Override PartName="/ppt/slideLayouts/slideLayout1244.xml" ContentType="application/vnd.openxmlformats-officedocument.presentationml.slideLayout+xml"/>
  <Override PartName="/ppt/slideLayouts/slideLayout1245.xml" ContentType="application/vnd.openxmlformats-officedocument.presentationml.slideLayout+xml"/>
  <Override PartName="/ppt/slideLayouts/slideLayout1246.xml" ContentType="application/vnd.openxmlformats-officedocument.presentationml.slideLayout+xml"/>
  <Override PartName="/ppt/slideLayouts/slideLayout1247.xml" ContentType="application/vnd.openxmlformats-officedocument.presentationml.slideLayout+xml"/>
  <Override PartName="/ppt/slideLayouts/slideLayout1248.xml" ContentType="application/vnd.openxmlformats-officedocument.presentationml.slideLayout+xml"/>
  <Override PartName="/ppt/slideLayouts/slideLayout1249.xml" ContentType="application/vnd.openxmlformats-officedocument.presentationml.slideLayout+xml"/>
  <Override PartName="/ppt/slideLayouts/slideLayout1250.xml" ContentType="application/vnd.openxmlformats-officedocument.presentationml.slideLayout+xml"/>
  <Override PartName="/ppt/slideLayouts/slideLayout1251.xml" ContentType="application/vnd.openxmlformats-officedocument.presentationml.slideLayout+xml"/>
  <Override PartName="/ppt/slideLayouts/slideLayout1252.xml" ContentType="application/vnd.openxmlformats-officedocument.presentationml.slideLayout+xml"/>
  <Override PartName="/ppt/slideLayouts/slideLayout1253.xml" ContentType="application/vnd.openxmlformats-officedocument.presentationml.slideLayout+xml"/>
  <Override PartName="/ppt/slideLayouts/slideLayout1254.xml" ContentType="application/vnd.openxmlformats-officedocument.presentationml.slideLayout+xml"/>
  <Override PartName="/ppt/theme/theme114.xml" ContentType="application/vnd.openxmlformats-officedocument.theme+xml"/>
  <Override PartName="/ppt/slideLayouts/slideLayout1255.xml" ContentType="application/vnd.openxmlformats-officedocument.presentationml.slideLayout+xml"/>
  <Override PartName="/ppt/slideLayouts/slideLayout1256.xml" ContentType="application/vnd.openxmlformats-officedocument.presentationml.slideLayout+xml"/>
  <Override PartName="/ppt/slideLayouts/slideLayout1257.xml" ContentType="application/vnd.openxmlformats-officedocument.presentationml.slideLayout+xml"/>
  <Override PartName="/ppt/slideLayouts/slideLayout1258.xml" ContentType="application/vnd.openxmlformats-officedocument.presentationml.slideLayout+xml"/>
  <Override PartName="/ppt/slideLayouts/slideLayout1259.xml" ContentType="application/vnd.openxmlformats-officedocument.presentationml.slideLayout+xml"/>
  <Override PartName="/ppt/slideLayouts/slideLayout1260.xml" ContentType="application/vnd.openxmlformats-officedocument.presentationml.slideLayout+xml"/>
  <Override PartName="/ppt/slideLayouts/slideLayout1261.xml" ContentType="application/vnd.openxmlformats-officedocument.presentationml.slideLayout+xml"/>
  <Override PartName="/ppt/slideLayouts/slideLayout1262.xml" ContentType="application/vnd.openxmlformats-officedocument.presentationml.slideLayout+xml"/>
  <Override PartName="/ppt/slideLayouts/slideLayout1263.xml" ContentType="application/vnd.openxmlformats-officedocument.presentationml.slideLayout+xml"/>
  <Override PartName="/ppt/slideLayouts/slideLayout1264.xml" ContentType="application/vnd.openxmlformats-officedocument.presentationml.slideLayout+xml"/>
  <Override PartName="/ppt/slideLayouts/slideLayout1265.xml" ContentType="application/vnd.openxmlformats-officedocument.presentationml.slideLayout+xml"/>
  <Override PartName="/ppt/theme/theme115.xml" ContentType="application/vnd.openxmlformats-officedocument.theme+xml"/>
  <Override PartName="/ppt/slideLayouts/slideLayout1266.xml" ContentType="application/vnd.openxmlformats-officedocument.presentationml.slideLayout+xml"/>
  <Override PartName="/ppt/slideLayouts/slideLayout1267.xml" ContentType="application/vnd.openxmlformats-officedocument.presentationml.slideLayout+xml"/>
  <Override PartName="/ppt/slideLayouts/slideLayout1268.xml" ContentType="application/vnd.openxmlformats-officedocument.presentationml.slideLayout+xml"/>
  <Override PartName="/ppt/slideLayouts/slideLayout1269.xml" ContentType="application/vnd.openxmlformats-officedocument.presentationml.slideLayout+xml"/>
  <Override PartName="/ppt/slideLayouts/slideLayout1270.xml" ContentType="application/vnd.openxmlformats-officedocument.presentationml.slideLayout+xml"/>
  <Override PartName="/ppt/slideLayouts/slideLayout1271.xml" ContentType="application/vnd.openxmlformats-officedocument.presentationml.slideLayout+xml"/>
  <Override PartName="/ppt/slideLayouts/slideLayout1272.xml" ContentType="application/vnd.openxmlformats-officedocument.presentationml.slideLayout+xml"/>
  <Override PartName="/ppt/slideLayouts/slideLayout1273.xml" ContentType="application/vnd.openxmlformats-officedocument.presentationml.slideLayout+xml"/>
  <Override PartName="/ppt/slideLayouts/slideLayout1274.xml" ContentType="application/vnd.openxmlformats-officedocument.presentationml.slideLayout+xml"/>
  <Override PartName="/ppt/slideLayouts/slideLayout1275.xml" ContentType="application/vnd.openxmlformats-officedocument.presentationml.slideLayout+xml"/>
  <Override PartName="/ppt/slideLayouts/slideLayout1276.xml" ContentType="application/vnd.openxmlformats-officedocument.presentationml.slideLayout+xml"/>
  <Override PartName="/ppt/theme/theme116.xml" ContentType="application/vnd.openxmlformats-officedocument.theme+xml"/>
  <Override PartName="/ppt/slideLayouts/slideLayout1277.xml" ContentType="application/vnd.openxmlformats-officedocument.presentationml.slideLayout+xml"/>
  <Override PartName="/ppt/slideLayouts/slideLayout1278.xml" ContentType="application/vnd.openxmlformats-officedocument.presentationml.slideLayout+xml"/>
  <Override PartName="/ppt/slideLayouts/slideLayout1279.xml" ContentType="application/vnd.openxmlformats-officedocument.presentationml.slideLayout+xml"/>
  <Override PartName="/ppt/slideLayouts/slideLayout1280.xml" ContentType="application/vnd.openxmlformats-officedocument.presentationml.slideLayout+xml"/>
  <Override PartName="/ppt/slideLayouts/slideLayout1281.xml" ContentType="application/vnd.openxmlformats-officedocument.presentationml.slideLayout+xml"/>
  <Override PartName="/ppt/slideLayouts/slideLayout1282.xml" ContentType="application/vnd.openxmlformats-officedocument.presentationml.slideLayout+xml"/>
  <Override PartName="/ppt/slideLayouts/slideLayout1283.xml" ContentType="application/vnd.openxmlformats-officedocument.presentationml.slideLayout+xml"/>
  <Override PartName="/ppt/slideLayouts/slideLayout1284.xml" ContentType="application/vnd.openxmlformats-officedocument.presentationml.slideLayout+xml"/>
  <Override PartName="/ppt/slideLayouts/slideLayout1285.xml" ContentType="application/vnd.openxmlformats-officedocument.presentationml.slideLayout+xml"/>
  <Override PartName="/ppt/slideLayouts/slideLayout1286.xml" ContentType="application/vnd.openxmlformats-officedocument.presentationml.slideLayout+xml"/>
  <Override PartName="/ppt/slideLayouts/slideLayout1287.xml" ContentType="application/vnd.openxmlformats-officedocument.presentationml.slideLayout+xml"/>
  <Override PartName="/ppt/theme/theme117.xml" ContentType="application/vnd.openxmlformats-officedocument.theme+xml"/>
  <Override PartName="/ppt/slideLayouts/slideLayout1288.xml" ContentType="application/vnd.openxmlformats-officedocument.presentationml.slideLayout+xml"/>
  <Override PartName="/ppt/slideLayouts/slideLayout1289.xml" ContentType="application/vnd.openxmlformats-officedocument.presentationml.slideLayout+xml"/>
  <Override PartName="/ppt/slideLayouts/slideLayout1290.xml" ContentType="application/vnd.openxmlformats-officedocument.presentationml.slideLayout+xml"/>
  <Override PartName="/ppt/slideLayouts/slideLayout1291.xml" ContentType="application/vnd.openxmlformats-officedocument.presentationml.slideLayout+xml"/>
  <Override PartName="/ppt/slideLayouts/slideLayout1292.xml" ContentType="application/vnd.openxmlformats-officedocument.presentationml.slideLayout+xml"/>
  <Override PartName="/ppt/slideLayouts/slideLayout1293.xml" ContentType="application/vnd.openxmlformats-officedocument.presentationml.slideLayout+xml"/>
  <Override PartName="/ppt/slideLayouts/slideLayout1294.xml" ContentType="application/vnd.openxmlformats-officedocument.presentationml.slideLayout+xml"/>
  <Override PartName="/ppt/slideLayouts/slideLayout1295.xml" ContentType="application/vnd.openxmlformats-officedocument.presentationml.slideLayout+xml"/>
  <Override PartName="/ppt/slideLayouts/slideLayout1296.xml" ContentType="application/vnd.openxmlformats-officedocument.presentationml.slideLayout+xml"/>
  <Override PartName="/ppt/slideLayouts/slideLayout1297.xml" ContentType="application/vnd.openxmlformats-officedocument.presentationml.slideLayout+xml"/>
  <Override PartName="/ppt/slideLayouts/slideLayout1298.xml" ContentType="application/vnd.openxmlformats-officedocument.presentationml.slideLayout+xml"/>
  <Override PartName="/ppt/theme/theme118.xml" ContentType="application/vnd.openxmlformats-officedocument.theme+xml"/>
  <Override PartName="/ppt/slideLayouts/slideLayout1299.xml" ContentType="application/vnd.openxmlformats-officedocument.presentationml.slideLayout+xml"/>
  <Override PartName="/ppt/slideLayouts/slideLayout1300.xml" ContentType="application/vnd.openxmlformats-officedocument.presentationml.slideLayout+xml"/>
  <Override PartName="/ppt/slideLayouts/slideLayout1301.xml" ContentType="application/vnd.openxmlformats-officedocument.presentationml.slideLayout+xml"/>
  <Override PartName="/ppt/slideLayouts/slideLayout1302.xml" ContentType="application/vnd.openxmlformats-officedocument.presentationml.slideLayout+xml"/>
  <Override PartName="/ppt/slideLayouts/slideLayout1303.xml" ContentType="application/vnd.openxmlformats-officedocument.presentationml.slideLayout+xml"/>
  <Override PartName="/ppt/slideLayouts/slideLayout1304.xml" ContentType="application/vnd.openxmlformats-officedocument.presentationml.slideLayout+xml"/>
  <Override PartName="/ppt/slideLayouts/slideLayout1305.xml" ContentType="application/vnd.openxmlformats-officedocument.presentationml.slideLayout+xml"/>
  <Override PartName="/ppt/slideLayouts/slideLayout1306.xml" ContentType="application/vnd.openxmlformats-officedocument.presentationml.slideLayout+xml"/>
  <Override PartName="/ppt/slideLayouts/slideLayout1307.xml" ContentType="application/vnd.openxmlformats-officedocument.presentationml.slideLayout+xml"/>
  <Override PartName="/ppt/slideLayouts/slideLayout1308.xml" ContentType="application/vnd.openxmlformats-officedocument.presentationml.slideLayout+xml"/>
  <Override PartName="/ppt/slideLayouts/slideLayout1309.xml" ContentType="application/vnd.openxmlformats-officedocument.presentationml.slideLayout+xml"/>
  <Override PartName="/ppt/theme/theme119.xml" ContentType="application/vnd.openxmlformats-officedocument.theme+xml"/>
  <Override PartName="/ppt/slideLayouts/slideLayout1310.xml" ContentType="application/vnd.openxmlformats-officedocument.presentationml.slideLayout+xml"/>
  <Override PartName="/ppt/slideLayouts/slideLayout1311.xml" ContentType="application/vnd.openxmlformats-officedocument.presentationml.slideLayout+xml"/>
  <Override PartName="/ppt/slideLayouts/slideLayout1312.xml" ContentType="application/vnd.openxmlformats-officedocument.presentationml.slideLayout+xml"/>
  <Override PartName="/ppt/slideLayouts/slideLayout1313.xml" ContentType="application/vnd.openxmlformats-officedocument.presentationml.slideLayout+xml"/>
  <Override PartName="/ppt/slideLayouts/slideLayout1314.xml" ContentType="application/vnd.openxmlformats-officedocument.presentationml.slideLayout+xml"/>
  <Override PartName="/ppt/slideLayouts/slideLayout1315.xml" ContentType="application/vnd.openxmlformats-officedocument.presentationml.slideLayout+xml"/>
  <Override PartName="/ppt/slideLayouts/slideLayout1316.xml" ContentType="application/vnd.openxmlformats-officedocument.presentationml.slideLayout+xml"/>
  <Override PartName="/ppt/slideLayouts/slideLayout1317.xml" ContentType="application/vnd.openxmlformats-officedocument.presentationml.slideLayout+xml"/>
  <Override PartName="/ppt/slideLayouts/slideLayout1318.xml" ContentType="application/vnd.openxmlformats-officedocument.presentationml.slideLayout+xml"/>
  <Override PartName="/ppt/slideLayouts/slideLayout1319.xml" ContentType="application/vnd.openxmlformats-officedocument.presentationml.slideLayout+xml"/>
  <Override PartName="/ppt/slideLayouts/slideLayout1320.xml" ContentType="application/vnd.openxmlformats-officedocument.presentationml.slideLayout+xml"/>
  <Override PartName="/ppt/theme/theme120.xml" ContentType="application/vnd.openxmlformats-officedocument.theme+xml"/>
  <Override PartName="/ppt/slideLayouts/slideLayout1321.xml" ContentType="application/vnd.openxmlformats-officedocument.presentationml.slideLayout+xml"/>
  <Override PartName="/ppt/slideLayouts/slideLayout1322.xml" ContentType="application/vnd.openxmlformats-officedocument.presentationml.slideLayout+xml"/>
  <Override PartName="/ppt/slideLayouts/slideLayout1323.xml" ContentType="application/vnd.openxmlformats-officedocument.presentationml.slideLayout+xml"/>
  <Override PartName="/ppt/slideLayouts/slideLayout1324.xml" ContentType="application/vnd.openxmlformats-officedocument.presentationml.slideLayout+xml"/>
  <Override PartName="/ppt/slideLayouts/slideLayout1325.xml" ContentType="application/vnd.openxmlformats-officedocument.presentationml.slideLayout+xml"/>
  <Override PartName="/ppt/slideLayouts/slideLayout1326.xml" ContentType="application/vnd.openxmlformats-officedocument.presentationml.slideLayout+xml"/>
  <Override PartName="/ppt/slideLayouts/slideLayout1327.xml" ContentType="application/vnd.openxmlformats-officedocument.presentationml.slideLayout+xml"/>
  <Override PartName="/ppt/slideLayouts/slideLayout1328.xml" ContentType="application/vnd.openxmlformats-officedocument.presentationml.slideLayout+xml"/>
  <Override PartName="/ppt/slideLayouts/slideLayout1329.xml" ContentType="application/vnd.openxmlformats-officedocument.presentationml.slideLayout+xml"/>
  <Override PartName="/ppt/slideLayouts/slideLayout1330.xml" ContentType="application/vnd.openxmlformats-officedocument.presentationml.slideLayout+xml"/>
  <Override PartName="/ppt/slideLayouts/slideLayout1331.xml" ContentType="application/vnd.openxmlformats-officedocument.presentationml.slideLayout+xml"/>
  <Override PartName="/ppt/theme/theme121.xml" ContentType="application/vnd.openxmlformats-officedocument.theme+xml"/>
  <Override PartName="/ppt/slideLayouts/slideLayout1332.xml" ContentType="application/vnd.openxmlformats-officedocument.presentationml.slideLayout+xml"/>
  <Override PartName="/ppt/slideLayouts/slideLayout1333.xml" ContentType="application/vnd.openxmlformats-officedocument.presentationml.slideLayout+xml"/>
  <Override PartName="/ppt/slideLayouts/slideLayout1334.xml" ContentType="application/vnd.openxmlformats-officedocument.presentationml.slideLayout+xml"/>
  <Override PartName="/ppt/slideLayouts/slideLayout1335.xml" ContentType="application/vnd.openxmlformats-officedocument.presentationml.slideLayout+xml"/>
  <Override PartName="/ppt/slideLayouts/slideLayout1336.xml" ContentType="application/vnd.openxmlformats-officedocument.presentationml.slideLayout+xml"/>
  <Override PartName="/ppt/slideLayouts/slideLayout1337.xml" ContentType="application/vnd.openxmlformats-officedocument.presentationml.slideLayout+xml"/>
  <Override PartName="/ppt/slideLayouts/slideLayout1338.xml" ContentType="application/vnd.openxmlformats-officedocument.presentationml.slideLayout+xml"/>
  <Override PartName="/ppt/slideLayouts/slideLayout1339.xml" ContentType="application/vnd.openxmlformats-officedocument.presentationml.slideLayout+xml"/>
  <Override PartName="/ppt/slideLayouts/slideLayout1340.xml" ContentType="application/vnd.openxmlformats-officedocument.presentationml.slideLayout+xml"/>
  <Override PartName="/ppt/slideLayouts/slideLayout1341.xml" ContentType="application/vnd.openxmlformats-officedocument.presentationml.slideLayout+xml"/>
  <Override PartName="/ppt/slideLayouts/slideLayout1342.xml" ContentType="application/vnd.openxmlformats-officedocument.presentationml.slideLayout+xml"/>
  <Override PartName="/ppt/theme/theme122.xml" ContentType="application/vnd.openxmlformats-officedocument.theme+xml"/>
  <Override PartName="/ppt/slideLayouts/slideLayout1343.xml" ContentType="application/vnd.openxmlformats-officedocument.presentationml.slideLayout+xml"/>
  <Override PartName="/ppt/slideLayouts/slideLayout1344.xml" ContentType="application/vnd.openxmlformats-officedocument.presentationml.slideLayout+xml"/>
  <Override PartName="/ppt/slideLayouts/slideLayout1345.xml" ContentType="application/vnd.openxmlformats-officedocument.presentationml.slideLayout+xml"/>
  <Override PartName="/ppt/slideLayouts/slideLayout1346.xml" ContentType="application/vnd.openxmlformats-officedocument.presentationml.slideLayout+xml"/>
  <Override PartName="/ppt/slideLayouts/slideLayout1347.xml" ContentType="application/vnd.openxmlformats-officedocument.presentationml.slideLayout+xml"/>
  <Override PartName="/ppt/slideLayouts/slideLayout1348.xml" ContentType="application/vnd.openxmlformats-officedocument.presentationml.slideLayout+xml"/>
  <Override PartName="/ppt/slideLayouts/slideLayout1349.xml" ContentType="application/vnd.openxmlformats-officedocument.presentationml.slideLayout+xml"/>
  <Override PartName="/ppt/slideLayouts/slideLayout1350.xml" ContentType="application/vnd.openxmlformats-officedocument.presentationml.slideLayout+xml"/>
  <Override PartName="/ppt/slideLayouts/slideLayout1351.xml" ContentType="application/vnd.openxmlformats-officedocument.presentationml.slideLayout+xml"/>
  <Override PartName="/ppt/slideLayouts/slideLayout1352.xml" ContentType="application/vnd.openxmlformats-officedocument.presentationml.slideLayout+xml"/>
  <Override PartName="/ppt/slideLayouts/slideLayout1353.xml" ContentType="application/vnd.openxmlformats-officedocument.presentationml.slideLayout+xml"/>
  <Override PartName="/ppt/theme/theme123.xml" ContentType="application/vnd.openxmlformats-officedocument.theme+xml"/>
  <Override PartName="/ppt/slideLayouts/slideLayout1354.xml" ContentType="application/vnd.openxmlformats-officedocument.presentationml.slideLayout+xml"/>
  <Override PartName="/ppt/slideLayouts/slideLayout1355.xml" ContentType="application/vnd.openxmlformats-officedocument.presentationml.slideLayout+xml"/>
  <Override PartName="/ppt/slideLayouts/slideLayout1356.xml" ContentType="application/vnd.openxmlformats-officedocument.presentationml.slideLayout+xml"/>
  <Override PartName="/ppt/slideLayouts/slideLayout1357.xml" ContentType="application/vnd.openxmlformats-officedocument.presentationml.slideLayout+xml"/>
  <Override PartName="/ppt/slideLayouts/slideLayout1358.xml" ContentType="application/vnd.openxmlformats-officedocument.presentationml.slideLayout+xml"/>
  <Override PartName="/ppt/slideLayouts/slideLayout1359.xml" ContentType="application/vnd.openxmlformats-officedocument.presentationml.slideLayout+xml"/>
  <Override PartName="/ppt/slideLayouts/slideLayout1360.xml" ContentType="application/vnd.openxmlformats-officedocument.presentationml.slideLayout+xml"/>
  <Override PartName="/ppt/slideLayouts/slideLayout1361.xml" ContentType="application/vnd.openxmlformats-officedocument.presentationml.slideLayout+xml"/>
  <Override PartName="/ppt/slideLayouts/slideLayout1362.xml" ContentType="application/vnd.openxmlformats-officedocument.presentationml.slideLayout+xml"/>
  <Override PartName="/ppt/slideLayouts/slideLayout1363.xml" ContentType="application/vnd.openxmlformats-officedocument.presentationml.slideLayout+xml"/>
  <Override PartName="/ppt/slideLayouts/slideLayout1364.xml" ContentType="application/vnd.openxmlformats-officedocument.presentationml.slideLayout+xml"/>
  <Override PartName="/ppt/theme/theme124.xml" ContentType="application/vnd.openxmlformats-officedocument.theme+xml"/>
  <Override PartName="/ppt/slideLayouts/slideLayout1365.xml" ContentType="application/vnd.openxmlformats-officedocument.presentationml.slideLayout+xml"/>
  <Override PartName="/ppt/slideLayouts/slideLayout1366.xml" ContentType="application/vnd.openxmlformats-officedocument.presentationml.slideLayout+xml"/>
  <Override PartName="/ppt/slideLayouts/slideLayout1367.xml" ContentType="application/vnd.openxmlformats-officedocument.presentationml.slideLayout+xml"/>
  <Override PartName="/ppt/slideLayouts/slideLayout1368.xml" ContentType="application/vnd.openxmlformats-officedocument.presentationml.slideLayout+xml"/>
  <Override PartName="/ppt/slideLayouts/slideLayout1369.xml" ContentType="application/vnd.openxmlformats-officedocument.presentationml.slideLayout+xml"/>
  <Override PartName="/ppt/slideLayouts/slideLayout1370.xml" ContentType="application/vnd.openxmlformats-officedocument.presentationml.slideLayout+xml"/>
  <Override PartName="/ppt/slideLayouts/slideLayout1371.xml" ContentType="application/vnd.openxmlformats-officedocument.presentationml.slideLayout+xml"/>
  <Override PartName="/ppt/slideLayouts/slideLayout1372.xml" ContentType="application/vnd.openxmlformats-officedocument.presentationml.slideLayout+xml"/>
  <Override PartName="/ppt/slideLayouts/slideLayout1373.xml" ContentType="application/vnd.openxmlformats-officedocument.presentationml.slideLayout+xml"/>
  <Override PartName="/ppt/slideLayouts/slideLayout1374.xml" ContentType="application/vnd.openxmlformats-officedocument.presentationml.slideLayout+xml"/>
  <Override PartName="/ppt/slideLayouts/slideLayout1375.xml" ContentType="application/vnd.openxmlformats-officedocument.presentationml.slideLayout+xml"/>
  <Override PartName="/ppt/theme/theme125.xml" ContentType="application/vnd.openxmlformats-officedocument.theme+xml"/>
  <Override PartName="/ppt/slideLayouts/slideLayout1376.xml" ContentType="application/vnd.openxmlformats-officedocument.presentationml.slideLayout+xml"/>
  <Override PartName="/ppt/slideLayouts/slideLayout1377.xml" ContentType="application/vnd.openxmlformats-officedocument.presentationml.slideLayout+xml"/>
  <Override PartName="/ppt/slideLayouts/slideLayout1378.xml" ContentType="application/vnd.openxmlformats-officedocument.presentationml.slideLayout+xml"/>
  <Override PartName="/ppt/slideLayouts/slideLayout1379.xml" ContentType="application/vnd.openxmlformats-officedocument.presentationml.slideLayout+xml"/>
  <Override PartName="/ppt/slideLayouts/slideLayout1380.xml" ContentType="application/vnd.openxmlformats-officedocument.presentationml.slideLayout+xml"/>
  <Override PartName="/ppt/slideLayouts/slideLayout1381.xml" ContentType="application/vnd.openxmlformats-officedocument.presentationml.slideLayout+xml"/>
  <Override PartName="/ppt/slideLayouts/slideLayout1382.xml" ContentType="application/vnd.openxmlformats-officedocument.presentationml.slideLayout+xml"/>
  <Override PartName="/ppt/slideLayouts/slideLayout1383.xml" ContentType="application/vnd.openxmlformats-officedocument.presentationml.slideLayout+xml"/>
  <Override PartName="/ppt/slideLayouts/slideLayout1384.xml" ContentType="application/vnd.openxmlformats-officedocument.presentationml.slideLayout+xml"/>
  <Override PartName="/ppt/slideLayouts/slideLayout1385.xml" ContentType="application/vnd.openxmlformats-officedocument.presentationml.slideLayout+xml"/>
  <Override PartName="/ppt/slideLayouts/slideLayout1386.xml" ContentType="application/vnd.openxmlformats-officedocument.presentationml.slideLayout+xml"/>
  <Override PartName="/ppt/theme/theme126.xml" ContentType="application/vnd.openxmlformats-officedocument.theme+xml"/>
  <Override PartName="/ppt/slideLayouts/slideLayout1387.xml" ContentType="application/vnd.openxmlformats-officedocument.presentationml.slideLayout+xml"/>
  <Override PartName="/ppt/slideLayouts/slideLayout1388.xml" ContentType="application/vnd.openxmlformats-officedocument.presentationml.slideLayout+xml"/>
  <Override PartName="/ppt/slideLayouts/slideLayout1389.xml" ContentType="application/vnd.openxmlformats-officedocument.presentationml.slideLayout+xml"/>
  <Override PartName="/ppt/slideLayouts/slideLayout1390.xml" ContentType="application/vnd.openxmlformats-officedocument.presentationml.slideLayout+xml"/>
  <Override PartName="/ppt/slideLayouts/slideLayout1391.xml" ContentType="application/vnd.openxmlformats-officedocument.presentationml.slideLayout+xml"/>
  <Override PartName="/ppt/slideLayouts/slideLayout1392.xml" ContentType="application/vnd.openxmlformats-officedocument.presentationml.slideLayout+xml"/>
  <Override PartName="/ppt/slideLayouts/slideLayout1393.xml" ContentType="application/vnd.openxmlformats-officedocument.presentationml.slideLayout+xml"/>
  <Override PartName="/ppt/slideLayouts/slideLayout1394.xml" ContentType="application/vnd.openxmlformats-officedocument.presentationml.slideLayout+xml"/>
  <Override PartName="/ppt/slideLayouts/slideLayout1395.xml" ContentType="application/vnd.openxmlformats-officedocument.presentationml.slideLayout+xml"/>
  <Override PartName="/ppt/slideLayouts/slideLayout1396.xml" ContentType="application/vnd.openxmlformats-officedocument.presentationml.slideLayout+xml"/>
  <Override PartName="/ppt/slideLayouts/slideLayout1397.xml" ContentType="application/vnd.openxmlformats-officedocument.presentationml.slideLayout+xml"/>
  <Override PartName="/ppt/theme/theme127.xml" ContentType="application/vnd.openxmlformats-officedocument.theme+xml"/>
  <Override PartName="/ppt/slideLayouts/slideLayout1398.xml" ContentType="application/vnd.openxmlformats-officedocument.presentationml.slideLayout+xml"/>
  <Override PartName="/ppt/slideLayouts/slideLayout1399.xml" ContentType="application/vnd.openxmlformats-officedocument.presentationml.slideLayout+xml"/>
  <Override PartName="/ppt/slideLayouts/slideLayout1400.xml" ContentType="application/vnd.openxmlformats-officedocument.presentationml.slideLayout+xml"/>
  <Override PartName="/ppt/slideLayouts/slideLayout1401.xml" ContentType="application/vnd.openxmlformats-officedocument.presentationml.slideLayout+xml"/>
  <Override PartName="/ppt/slideLayouts/slideLayout1402.xml" ContentType="application/vnd.openxmlformats-officedocument.presentationml.slideLayout+xml"/>
  <Override PartName="/ppt/slideLayouts/slideLayout1403.xml" ContentType="application/vnd.openxmlformats-officedocument.presentationml.slideLayout+xml"/>
  <Override PartName="/ppt/slideLayouts/slideLayout1404.xml" ContentType="application/vnd.openxmlformats-officedocument.presentationml.slideLayout+xml"/>
  <Override PartName="/ppt/slideLayouts/slideLayout1405.xml" ContentType="application/vnd.openxmlformats-officedocument.presentationml.slideLayout+xml"/>
  <Override PartName="/ppt/slideLayouts/slideLayout1406.xml" ContentType="application/vnd.openxmlformats-officedocument.presentationml.slideLayout+xml"/>
  <Override PartName="/ppt/slideLayouts/slideLayout1407.xml" ContentType="application/vnd.openxmlformats-officedocument.presentationml.slideLayout+xml"/>
  <Override PartName="/ppt/slideLayouts/slideLayout1408.xml" ContentType="application/vnd.openxmlformats-officedocument.presentationml.slideLayout+xml"/>
  <Override PartName="/ppt/theme/theme128.xml" ContentType="application/vnd.openxmlformats-officedocument.theme+xml"/>
  <Override PartName="/ppt/slideLayouts/slideLayout1409.xml" ContentType="application/vnd.openxmlformats-officedocument.presentationml.slideLayout+xml"/>
  <Override PartName="/ppt/slideLayouts/slideLayout1410.xml" ContentType="application/vnd.openxmlformats-officedocument.presentationml.slideLayout+xml"/>
  <Override PartName="/ppt/slideLayouts/slideLayout1411.xml" ContentType="application/vnd.openxmlformats-officedocument.presentationml.slideLayout+xml"/>
  <Override PartName="/ppt/slideLayouts/slideLayout1412.xml" ContentType="application/vnd.openxmlformats-officedocument.presentationml.slideLayout+xml"/>
  <Override PartName="/ppt/slideLayouts/slideLayout1413.xml" ContentType="application/vnd.openxmlformats-officedocument.presentationml.slideLayout+xml"/>
  <Override PartName="/ppt/slideLayouts/slideLayout1414.xml" ContentType="application/vnd.openxmlformats-officedocument.presentationml.slideLayout+xml"/>
  <Override PartName="/ppt/slideLayouts/slideLayout1415.xml" ContentType="application/vnd.openxmlformats-officedocument.presentationml.slideLayout+xml"/>
  <Override PartName="/ppt/slideLayouts/slideLayout1416.xml" ContentType="application/vnd.openxmlformats-officedocument.presentationml.slideLayout+xml"/>
  <Override PartName="/ppt/slideLayouts/slideLayout1417.xml" ContentType="application/vnd.openxmlformats-officedocument.presentationml.slideLayout+xml"/>
  <Override PartName="/ppt/slideLayouts/slideLayout1418.xml" ContentType="application/vnd.openxmlformats-officedocument.presentationml.slideLayout+xml"/>
  <Override PartName="/ppt/slideLayouts/slideLayout1419.xml" ContentType="application/vnd.openxmlformats-officedocument.presentationml.slideLayout+xml"/>
  <Override PartName="/ppt/theme/theme129.xml" ContentType="application/vnd.openxmlformats-officedocument.theme+xml"/>
  <Override PartName="/ppt/slideLayouts/slideLayout1420.xml" ContentType="application/vnd.openxmlformats-officedocument.presentationml.slideLayout+xml"/>
  <Override PartName="/ppt/slideLayouts/slideLayout1421.xml" ContentType="application/vnd.openxmlformats-officedocument.presentationml.slideLayout+xml"/>
  <Override PartName="/ppt/slideLayouts/slideLayout1422.xml" ContentType="application/vnd.openxmlformats-officedocument.presentationml.slideLayout+xml"/>
  <Override PartName="/ppt/slideLayouts/slideLayout1423.xml" ContentType="application/vnd.openxmlformats-officedocument.presentationml.slideLayout+xml"/>
  <Override PartName="/ppt/slideLayouts/slideLayout1424.xml" ContentType="application/vnd.openxmlformats-officedocument.presentationml.slideLayout+xml"/>
  <Override PartName="/ppt/slideLayouts/slideLayout1425.xml" ContentType="application/vnd.openxmlformats-officedocument.presentationml.slideLayout+xml"/>
  <Override PartName="/ppt/slideLayouts/slideLayout1426.xml" ContentType="application/vnd.openxmlformats-officedocument.presentationml.slideLayout+xml"/>
  <Override PartName="/ppt/slideLayouts/slideLayout1427.xml" ContentType="application/vnd.openxmlformats-officedocument.presentationml.slideLayout+xml"/>
  <Override PartName="/ppt/slideLayouts/slideLayout1428.xml" ContentType="application/vnd.openxmlformats-officedocument.presentationml.slideLayout+xml"/>
  <Override PartName="/ppt/slideLayouts/slideLayout1429.xml" ContentType="application/vnd.openxmlformats-officedocument.presentationml.slideLayout+xml"/>
  <Override PartName="/ppt/slideLayouts/slideLayout1430.xml" ContentType="application/vnd.openxmlformats-officedocument.presentationml.slideLayout+xml"/>
  <Override PartName="/ppt/theme/theme130.xml" ContentType="application/vnd.openxmlformats-officedocument.theme+xml"/>
  <Override PartName="/ppt/slideLayouts/slideLayout1431.xml" ContentType="application/vnd.openxmlformats-officedocument.presentationml.slideLayout+xml"/>
  <Override PartName="/ppt/slideLayouts/slideLayout1432.xml" ContentType="application/vnd.openxmlformats-officedocument.presentationml.slideLayout+xml"/>
  <Override PartName="/ppt/slideLayouts/slideLayout1433.xml" ContentType="application/vnd.openxmlformats-officedocument.presentationml.slideLayout+xml"/>
  <Override PartName="/ppt/slideLayouts/slideLayout1434.xml" ContentType="application/vnd.openxmlformats-officedocument.presentationml.slideLayout+xml"/>
  <Override PartName="/ppt/slideLayouts/slideLayout1435.xml" ContentType="application/vnd.openxmlformats-officedocument.presentationml.slideLayout+xml"/>
  <Override PartName="/ppt/slideLayouts/slideLayout1436.xml" ContentType="application/vnd.openxmlformats-officedocument.presentationml.slideLayout+xml"/>
  <Override PartName="/ppt/slideLayouts/slideLayout1437.xml" ContentType="application/vnd.openxmlformats-officedocument.presentationml.slideLayout+xml"/>
  <Override PartName="/ppt/slideLayouts/slideLayout1438.xml" ContentType="application/vnd.openxmlformats-officedocument.presentationml.slideLayout+xml"/>
  <Override PartName="/ppt/slideLayouts/slideLayout1439.xml" ContentType="application/vnd.openxmlformats-officedocument.presentationml.slideLayout+xml"/>
  <Override PartName="/ppt/slideLayouts/slideLayout1440.xml" ContentType="application/vnd.openxmlformats-officedocument.presentationml.slideLayout+xml"/>
  <Override PartName="/ppt/slideLayouts/slideLayout1441.xml" ContentType="application/vnd.openxmlformats-officedocument.presentationml.slideLayout+xml"/>
  <Override PartName="/ppt/theme/theme131.xml" ContentType="application/vnd.openxmlformats-officedocument.theme+xml"/>
  <Override PartName="/ppt/slideLayouts/slideLayout1442.xml" ContentType="application/vnd.openxmlformats-officedocument.presentationml.slideLayout+xml"/>
  <Override PartName="/ppt/slideLayouts/slideLayout1443.xml" ContentType="application/vnd.openxmlformats-officedocument.presentationml.slideLayout+xml"/>
  <Override PartName="/ppt/slideLayouts/slideLayout1444.xml" ContentType="application/vnd.openxmlformats-officedocument.presentationml.slideLayout+xml"/>
  <Override PartName="/ppt/slideLayouts/slideLayout1445.xml" ContentType="application/vnd.openxmlformats-officedocument.presentationml.slideLayout+xml"/>
  <Override PartName="/ppt/slideLayouts/slideLayout1446.xml" ContentType="application/vnd.openxmlformats-officedocument.presentationml.slideLayout+xml"/>
  <Override PartName="/ppt/slideLayouts/slideLayout1447.xml" ContentType="application/vnd.openxmlformats-officedocument.presentationml.slideLayout+xml"/>
  <Override PartName="/ppt/slideLayouts/slideLayout1448.xml" ContentType="application/vnd.openxmlformats-officedocument.presentationml.slideLayout+xml"/>
  <Override PartName="/ppt/slideLayouts/slideLayout1449.xml" ContentType="application/vnd.openxmlformats-officedocument.presentationml.slideLayout+xml"/>
  <Override PartName="/ppt/slideLayouts/slideLayout1450.xml" ContentType="application/vnd.openxmlformats-officedocument.presentationml.slideLayout+xml"/>
  <Override PartName="/ppt/slideLayouts/slideLayout1451.xml" ContentType="application/vnd.openxmlformats-officedocument.presentationml.slideLayout+xml"/>
  <Override PartName="/ppt/slideLayouts/slideLayout1452.xml" ContentType="application/vnd.openxmlformats-officedocument.presentationml.slideLayout+xml"/>
  <Override PartName="/ppt/theme/theme132.xml" ContentType="application/vnd.openxmlformats-officedocument.theme+xml"/>
  <Override PartName="/ppt/slideLayouts/slideLayout1453.xml" ContentType="application/vnd.openxmlformats-officedocument.presentationml.slideLayout+xml"/>
  <Override PartName="/ppt/slideLayouts/slideLayout1454.xml" ContentType="application/vnd.openxmlformats-officedocument.presentationml.slideLayout+xml"/>
  <Override PartName="/ppt/slideLayouts/slideLayout1455.xml" ContentType="application/vnd.openxmlformats-officedocument.presentationml.slideLayout+xml"/>
  <Override PartName="/ppt/slideLayouts/slideLayout1456.xml" ContentType="application/vnd.openxmlformats-officedocument.presentationml.slideLayout+xml"/>
  <Override PartName="/ppt/slideLayouts/slideLayout1457.xml" ContentType="application/vnd.openxmlformats-officedocument.presentationml.slideLayout+xml"/>
  <Override PartName="/ppt/slideLayouts/slideLayout1458.xml" ContentType="application/vnd.openxmlformats-officedocument.presentationml.slideLayout+xml"/>
  <Override PartName="/ppt/slideLayouts/slideLayout1459.xml" ContentType="application/vnd.openxmlformats-officedocument.presentationml.slideLayout+xml"/>
  <Override PartName="/ppt/slideLayouts/slideLayout1460.xml" ContentType="application/vnd.openxmlformats-officedocument.presentationml.slideLayout+xml"/>
  <Override PartName="/ppt/slideLayouts/slideLayout1461.xml" ContentType="application/vnd.openxmlformats-officedocument.presentationml.slideLayout+xml"/>
  <Override PartName="/ppt/slideLayouts/slideLayout1462.xml" ContentType="application/vnd.openxmlformats-officedocument.presentationml.slideLayout+xml"/>
  <Override PartName="/ppt/slideLayouts/slideLayout1463.xml" ContentType="application/vnd.openxmlformats-officedocument.presentationml.slideLayout+xml"/>
  <Override PartName="/ppt/theme/theme133.xml" ContentType="application/vnd.openxmlformats-officedocument.theme+xml"/>
  <Override PartName="/ppt/slideLayouts/slideLayout1464.xml" ContentType="application/vnd.openxmlformats-officedocument.presentationml.slideLayout+xml"/>
  <Override PartName="/ppt/slideLayouts/slideLayout1465.xml" ContentType="application/vnd.openxmlformats-officedocument.presentationml.slideLayout+xml"/>
  <Override PartName="/ppt/slideLayouts/slideLayout1466.xml" ContentType="application/vnd.openxmlformats-officedocument.presentationml.slideLayout+xml"/>
  <Override PartName="/ppt/slideLayouts/slideLayout1467.xml" ContentType="application/vnd.openxmlformats-officedocument.presentationml.slideLayout+xml"/>
  <Override PartName="/ppt/slideLayouts/slideLayout1468.xml" ContentType="application/vnd.openxmlformats-officedocument.presentationml.slideLayout+xml"/>
  <Override PartName="/ppt/slideLayouts/slideLayout1469.xml" ContentType="application/vnd.openxmlformats-officedocument.presentationml.slideLayout+xml"/>
  <Override PartName="/ppt/slideLayouts/slideLayout1470.xml" ContentType="application/vnd.openxmlformats-officedocument.presentationml.slideLayout+xml"/>
  <Override PartName="/ppt/slideLayouts/slideLayout1471.xml" ContentType="application/vnd.openxmlformats-officedocument.presentationml.slideLayout+xml"/>
  <Override PartName="/ppt/slideLayouts/slideLayout1472.xml" ContentType="application/vnd.openxmlformats-officedocument.presentationml.slideLayout+xml"/>
  <Override PartName="/ppt/slideLayouts/slideLayout1473.xml" ContentType="application/vnd.openxmlformats-officedocument.presentationml.slideLayout+xml"/>
  <Override PartName="/ppt/slideLayouts/slideLayout1474.xml" ContentType="application/vnd.openxmlformats-officedocument.presentationml.slideLayout+xml"/>
  <Override PartName="/ppt/theme/theme134.xml" ContentType="application/vnd.openxmlformats-officedocument.theme+xml"/>
  <Override PartName="/ppt/slideLayouts/slideLayout1475.xml" ContentType="application/vnd.openxmlformats-officedocument.presentationml.slideLayout+xml"/>
  <Override PartName="/ppt/slideLayouts/slideLayout1476.xml" ContentType="application/vnd.openxmlformats-officedocument.presentationml.slideLayout+xml"/>
  <Override PartName="/ppt/slideLayouts/slideLayout1477.xml" ContentType="application/vnd.openxmlformats-officedocument.presentationml.slideLayout+xml"/>
  <Override PartName="/ppt/slideLayouts/slideLayout1478.xml" ContentType="application/vnd.openxmlformats-officedocument.presentationml.slideLayout+xml"/>
  <Override PartName="/ppt/slideLayouts/slideLayout1479.xml" ContentType="application/vnd.openxmlformats-officedocument.presentationml.slideLayout+xml"/>
  <Override PartName="/ppt/slideLayouts/slideLayout1480.xml" ContentType="application/vnd.openxmlformats-officedocument.presentationml.slideLayout+xml"/>
  <Override PartName="/ppt/slideLayouts/slideLayout1481.xml" ContentType="application/vnd.openxmlformats-officedocument.presentationml.slideLayout+xml"/>
  <Override PartName="/ppt/slideLayouts/slideLayout1482.xml" ContentType="application/vnd.openxmlformats-officedocument.presentationml.slideLayout+xml"/>
  <Override PartName="/ppt/slideLayouts/slideLayout1483.xml" ContentType="application/vnd.openxmlformats-officedocument.presentationml.slideLayout+xml"/>
  <Override PartName="/ppt/slideLayouts/slideLayout1484.xml" ContentType="application/vnd.openxmlformats-officedocument.presentationml.slideLayout+xml"/>
  <Override PartName="/ppt/slideLayouts/slideLayout1485.xml" ContentType="application/vnd.openxmlformats-officedocument.presentationml.slideLayout+xml"/>
  <Override PartName="/ppt/theme/theme135.xml" ContentType="application/vnd.openxmlformats-officedocument.theme+xml"/>
  <Override PartName="/ppt/slideLayouts/slideLayout1486.xml" ContentType="application/vnd.openxmlformats-officedocument.presentationml.slideLayout+xml"/>
  <Override PartName="/ppt/slideLayouts/slideLayout1487.xml" ContentType="application/vnd.openxmlformats-officedocument.presentationml.slideLayout+xml"/>
  <Override PartName="/ppt/slideLayouts/slideLayout1488.xml" ContentType="application/vnd.openxmlformats-officedocument.presentationml.slideLayout+xml"/>
  <Override PartName="/ppt/slideLayouts/slideLayout1489.xml" ContentType="application/vnd.openxmlformats-officedocument.presentationml.slideLayout+xml"/>
  <Override PartName="/ppt/slideLayouts/slideLayout1490.xml" ContentType="application/vnd.openxmlformats-officedocument.presentationml.slideLayout+xml"/>
  <Override PartName="/ppt/slideLayouts/slideLayout1491.xml" ContentType="application/vnd.openxmlformats-officedocument.presentationml.slideLayout+xml"/>
  <Override PartName="/ppt/slideLayouts/slideLayout1492.xml" ContentType="application/vnd.openxmlformats-officedocument.presentationml.slideLayout+xml"/>
  <Override PartName="/ppt/slideLayouts/slideLayout1493.xml" ContentType="application/vnd.openxmlformats-officedocument.presentationml.slideLayout+xml"/>
  <Override PartName="/ppt/slideLayouts/slideLayout1494.xml" ContentType="application/vnd.openxmlformats-officedocument.presentationml.slideLayout+xml"/>
  <Override PartName="/ppt/slideLayouts/slideLayout1495.xml" ContentType="application/vnd.openxmlformats-officedocument.presentationml.slideLayout+xml"/>
  <Override PartName="/ppt/slideLayouts/slideLayout1496.xml" ContentType="application/vnd.openxmlformats-officedocument.presentationml.slideLayout+xml"/>
  <Override PartName="/ppt/theme/theme136.xml" ContentType="application/vnd.openxmlformats-officedocument.theme+xml"/>
  <Override PartName="/ppt/slideLayouts/slideLayout1497.xml" ContentType="application/vnd.openxmlformats-officedocument.presentationml.slideLayout+xml"/>
  <Override PartName="/ppt/slideLayouts/slideLayout1498.xml" ContentType="application/vnd.openxmlformats-officedocument.presentationml.slideLayout+xml"/>
  <Override PartName="/ppt/slideLayouts/slideLayout1499.xml" ContentType="application/vnd.openxmlformats-officedocument.presentationml.slideLayout+xml"/>
  <Override PartName="/ppt/slideLayouts/slideLayout1500.xml" ContentType="application/vnd.openxmlformats-officedocument.presentationml.slideLayout+xml"/>
  <Override PartName="/ppt/slideLayouts/slideLayout1501.xml" ContentType="application/vnd.openxmlformats-officedocument.presentationml.slideLayout+xml"/>
  <Override PartName="/ppt/slideLayouts/slideLayout1502.xml" ContentType="application/vnd.openxmlformats-officedocument.presentationml.slideLayout+xml"/>
  <Override PartName="/ppt/slideLayouts/slideLayout1503.xml" ContentType="application/vnd.openxmlformats-officedocument.presentationml.slideLayout+xml"/>
  <Override PartName="/ppt/slideLayouts/slideLayout1504.xml" ContentType="application/vnd.openxmlformats-officedocument.presentationml.slideLayout+xml"/>
  <Override PartName="/ppt/slideLayouts/slideLayout1505.xml" ContentType="application/vnd.openxmlformats-officedocument.presentationml.slideLayout+xml"/>
  <Override PartName="/ppt/slideLayouts/slideLayout1506.xml" ContentType="application/vnd.openxmlformats-officedocument.presentationml.slideLayout+xml"/>
  <Override PartName="/ppt/slideLayouts/slideLayout1507.xml" ContentType="application/vnd.openxmlformats-officedocument.presentationml.slideLayout+xml"/>
  <Override PartName="/ppt/theme/theme137.xml" ContentType="application/vnd.openxmlformats-officedocument.theme+xml"/>
  <Override PartName="/ppt/slideLayouts/slideLayout1508.xml" ContentType="application/vnd.openxmlformats-officedocument.presentationml.slideLayout+xml"/>
  <Override PartName="/ppt/slideLayouts/slideLayout1509.xml" ContentType="application/vnd.openxmlformats-officedocument.presentationml.slideLayout+xml"/>
  <Override PartName="/ppt/slideLayouts/slideLayout1510.xml" ContentType="application/vnd.openxmlformats-officedocument.presentationml.slideLayout+xml"/>
  <Override PartName="/ppt/slideLayouts/slideLayout1511.xml" ContentType="application/vnd.openxmlformats-officedocument.presentationml.slideLayout+xml"/>
  <Override PartName="/ppt/slideLayouts/slideLayout1512.xml" ContentType="application/vnd.openxmlformats-officedocument.presentationml.slideLayout+xml"/>
  <Override PartName="/ppt/slideLayouts/slideLayout1513.xml" ContentType="application/vnd.openxmlformats-officedocument.presentationml.slideLayout+xml"/>
  <Override PartName="/ppt/slideLayouts/slideLayout1514.xml" ContentType="application/vnd.openxmlformats-officedocument.presentationml.slideLayout+xml"/>
  <Override PartName="/ppt/slideLayouts/slideLayout1515.xml" ContentType="application/vnd.openxmlformats-officedocument.presentationml.slideLayout+xml"/>
  <Override PartName="/ppt/slideLayouts/slideLayout1516.xml" ContentType="application/vnd.openxmlformats-officedocument.presentationml.slideLayout+xml"/>
  <Override PartName="/ppt/slideLayouts/slideLayout1517.xml" ContentType="application/vnd.openxmlformats-officedocument.presentationml.slideLayout+xml"/>
  <Override PartName="/ppt/slideLayouts/slideLayout1518.xml" ContentType="application/vnd.openxmlformats-officedocument.presentationml.slideLayout+xml"/>
  <Override PartName="/ppt/theme/theme138.xml" ContentType="application/vnd.openxmlformats-officedocument.theme+xml"/>
  <Override PartName="/ppt/slideLayouts/slideLayout1519.xml" ContentType="application/vnd.openxmlformats-officedocument.presentationml.slideLayout+xml"/>
  <Override PartName="/ppt/slideLayouts/slideLayout1520.xml" ContentType="application/vnd.openxmlformats-officedocument.presentationml.slideLayout+xml"/>
  <Override PartName="/ppt/slideLayouts/slideLayout1521.xml" ContentType="application/vnd.openxmlformats-officedocument.presentationml.slideLayout+xml"/>
  <Override PartName="/ppt/slideLayouts/slideLayout1522.xml" ContentType="application/vnd.openxmlformats-officedocument.presentationml.slideLayout+xml"/>
  <Override PartName="/ppt/slideLayouts/slideLayout1523.xml" ContentType="application/vnd.openxmlformats-officedocument.presentationml.slideLayout+xml"/>
  <Override PartName="/ppt/slideLayouts/slideLayout1524.xml" ContentType="application/vnd.openxmlformats-officedocument.presentationml.slideLayout+xml"/>
  <Override PartName="/ppt/slideLayouts/slideLayout1525.xml" ContentType="application/vnd.openxmlformats-officedocument.presentationml.slideLayout+xml"/>
  <Override PartName="/ppt/slideLayouts/slideLayout1526.xml" ContentType="application/vnd.openxmlformats-officedocument.presentationml.slideLayout+xml"/>
  <Override PartName="/ppt/slideLayouts/slideLayout1527.xml" ContentType="application/vnd.openxmlformats-officedocument.presentationml.slideLayout+xml"/>
  <Override PartName="/ppt/slideLayouts/slideLayout1528.xml" ContentType="application/vnd.openxmlformats-officedocument.presentationml.slideLayout+xml"/>
  <Override PartName="/ppt/slideLayouts/slideLayout1529.xml" ContentType="application/vnd.openxmlformats-officedocument.presentationml.slideLayout+xml"/>
  <Override PartName="/ppt/theme/theme139.xml" ContentType="application/vnd.openxmlformats-officedocument.theme+xml"/>
  <Override PartName="/ppt/slideLayouts/slideLayout1530.xml" ContentType="application/vnd.openxmlformats-officedocument.presentationml.slideLayout+xml"/>
  <Override PartName="/ppt/slideLayouts/slideLayout1531.xml" ContentType="application/vnd.openxmlformats-officedocument.presentationml.slideLayout+xml"/>
  <Override PartName="/ppt/slideLayouts/slideLayout1532.xml" ContentType="application/vnd.openxmlformats-officedocument.presentationml.slideLayout+xml"/>
  <Override PartName="/ppt/slideLayouts/slideLayout1533.xml" ContentType="application/vnd.openxmlformats-officedocument.presentationml.slideLayout+xml"/>
  <Override PartName="/ppt/slideLayouts/slideLayout1534.xml" ContentType="application/vnd.openxmlformats-officedocument.presentationml.slideLayout+xml"/>
  <Override PartName="/ppt/slideLayouts/slideLayout1535.xml" ContentType="application/vnd.openxmlformats-officedocument.presentationml.slideLayout+xml"/>
  <Override PartName="/ppt/slideLayouts/slideLayout1536.xml" ContentType="application/vnd.openxmlformats-officedocument.presentationml.slideLayout+xml"/>
  <Override PartName="/ppt/slideLayouts/slideLayout1537.xml" ContentType="application/vnd.openxmlformats-officedocument.presentationml.slideLayout+xml"/>
  <Override PartName="/ppt/slideLayouts/slideLayout1538.xml" ContentType="application/vnd.openxmlformats-officedocument.presentationml.slideLayout+xml"/>
  <Override PartName="/ppt/slideLayouts/slideLayout1539.xml" ContentType="application/vnd.openxmlformats-officedocument.presentationml.slideLayout+xml"/>
  <Override PartName="/ppt/slideLayouts/slideLayout1540.xml" ContentType="application/vnd.openxmlformats-officedocument.presentationml.slideLayout+xml"/>
  <Override PartName="/ppt/theme/theme140.xml" ContentType="application/vnd.openxmlformats-officedocument.theme+xml"/>
  <Override PartName="/ppt/slideLayouts/slideLayout1541.xml" ContentType="application/vnd.openxmlformats-officedocument.presentationml.slideLayout+xml"/>
  <Override PartName="/ppt/slideLayouts/slideLayout1542.xml" ContentType="application/vnd.openxmlformats-officedocument.presentationml.slideLayout+xml"/>
  <Override PartName="/ppt/slideLayouts/slideLayout1543.xml" ContentType="application/vnd.openxmlformats-officedocument.presentationml.slideLayout+xml"/>
  <Override PartName="/ppt/slideLayouts/slideLayout1544.xml" ContentType="application/vnd.openxmlformats-officedocument.presentationml.slideLayout+xml"/>
  <Override PartName="/ppt/slideLayouts/slideLayout1545.xml" ContentType="application/vnd.openxmlformats-officedocument.presentationml.slideLayout+xml"/>
  <Override PartName="/ppt/slideLayouts/slideLayout1546.xml" ContentType="application/vnd.openxmlformats-officedocument.presentationml.slideLayout+xml"/>
  <Override PartName="/ppt/slideLayouts/slideLayout1547.xml" ContentType="application/vnd.openxmlformats-officedocument.presentationml.slideLayout+xml"/>
  <Override PartName="/ppt/slideLayouts/slideLayout1548.xml" ContentType="application/vnd.openxmlformats-officedocument.presentationml.slideLayout+xml"/>
  <Override PartName="/ppt/slideLayouts/slideLayout1549.xml" ContentType="application/vnd.openxmlformats-officedocument.presentationml.slideLayout+xml"/>
  <Override PartName="/ppt/slideLayouts/slideLayout1550.xml" ContentType="application/vnd.openxmlformats-officedocument.presentationml.slideLayout+xml"/>
  <Override PartName="/ppt/slideLayouts/slideLayout1551.xml" ContentType="application/vnd.openxmlformats-officedocument.presentationml.slideLayout+xml"/>
  <Override PartName="/ppt/theme/theme141.xml" ContentType="application/vnd.openxmlformats-officedocument.theme+xml"/>
  <Override PartName="/ppt/slideLayouts/slideLayout1552.xml" ContentType="application/vnd.openxmlformats-officedocument.presentationml.slideLayout+xml"/>
  <Override PartName="/ppt/slideLayouts/slideLayout1553.xml" ContentType="application/vnd.openxmlformats-officedocument.presentationml.slideLayout+xml"/>
  <Override PartName="/ppt/slideLayouts/slideLayout1554.xml" ContentType="application/vnd.openxmlformats-officedocument.presentationml.slideLayout+xml"/>
  <Override PartName="/ppt/slideLayouts/slideLayout1555.xml" ContentType="application/vnd.openxmlformats-officedocument.presentationml.slideLayout+xml"/>
  <Override PartName="/ppt/slideLayouts/slideLayout1556.xml" ContentType="application/vnd.openxmlformats-officedocument.presentationml.slideLayout+xml"/>
  <Override PartName="/ppt/slideLayouts/slideLayout1557.xml" ContentType="application/vnd.openxmlformats-officedocument.presentationml.slideLayout+xml"/>
  <Override PartName="/ppt/slideLayouts/slideLayout1558.xml" ContentType="application/vnd.openxmlformats-officedocument.presentationml.slideLayout+xml"/>
  <Override PartName="/ppt/slideLayouts/slideLayout1559.xml" ContentType="application/vnd.openxmlformats-officedocument.presentationml.slideLayout+xml"/>
  <Override PartName="/ppt/slideLayouts/slideLayout1560.xml" ContentType="application/vnd.openxmlformats-officedocument.presentationml.slideLayout+xml"/>
  <Override PartName="/ppt/slideLayouts/slideLayout1561.xml" ContentType="application/vnd.openxmlformats-officedocument.presentationml.slideLayout+xml"/>
  <Override PartName="/ppt/slideLayouts/slideLayout1562.xml" ContentType="application/vnd.openxmlformats-officedocument.presentationml.slideLayout+xml"/>
  <Override PartName="/ppt/theme/theme142.xml" ContentType="application/vnd.openxmlformats-officedocument.theme+xml"/>
  <Override PartName="/ppt/slideLayouts/slideLayout1563.xml" ContentType="application/vnd.openxmlformats-officedocument.presentationml.slideLayout+xml"/>
  <Override PartName="/ppt/slideLayouts/slideLayout1564.xml" ContentType="application/vnd.openxmlformats-officedocument.presentationml.slideLayout+xml"/>
  <Override PartName="/ppt/slideLayouts/slideLayout1565.xml" ContentType="application/vnd.openxmlformats-officedocument.presentationml.slideLayout+xml"/>
  <Override PartName="/ppt/slideLayouts/slideLayout1566.xml" ContentType="application/vnd.openxmlformats-officedocument.presentationml.slideLayout+xml"/>
  <Override PartName="/ppt/slideLayouts/slideLayout1567.xml" ContentType="application/vnd.openxmlformats-officedocument.presentationml.slideLayout+xml"/>
  <Override PartName="/ppt/slideLayouts/slideLayout1568.xml" ContentType="application/vnd.openxmlformats-officedocument.presentationml.slideLayout+xml"/>
  <Override PartName="/ppt/slideLayouts/slideLayout1569.xml" ContentType="application/vnd.openxmlformats-officedocument.presentationml.slideLayout+xml"/>
  <Override PartName="/ppt/slideLayouts/slideLayout1570.xml" ContentType="application/vnd.openxmlformats-officedocument.presentationml.slideLayout+xml"/>
  <Override PartName="/ppt/slideLayouts/slideLayout1571.xml" ContentType="application/vnd.openxmlformats-officedocument.presentationml.slideLayout+xml"/>
  <Override PartName="/ppt/slideLayouts/slideLayout1572.xml" ContentType="application/vnd.openxmlformats-officedocument.presentationml.slideLayout+xml"/>
  <Override PartName="/ppt/slideLayouts/slideLayout1573.xml" ContentType="application/vnd.openxmlformats-officedocument.presentationml.slideLayout+xml"/>
  <Override PartName="/ppt/theme/theme143.xml" ContentType="application/vnd.openxmlformats-officedocument.theme+xml"/>
  <Override PartName="/ppt/slideLayouts/slideLayout1574.xml" ContentType="application/vnd.openxmlformats-officedocument.presentationml.slideLayout+xml"/>
  <Override PartName="/ppt/slideLayouts/slideLayout1575.xml" ContentType="application/vnd.openxmlformats-officedocument.presentationml.slideLayout+xml"/>
  <Override PartName="/ppt/slideLayouts/slideLayout1576.xml" ContentType="application/vnd.openxmlformats-officedocument.presentationml.slideLayout+xml"/>
  <Override PartName="/ppt/slideLayouts/slideLayout1577.xml" ContentType="application/vnd.openxmlformats-officedocument.presentationml.slideLayout+xml"/>
  <Override PartName="/ppt/slideLayouts/slideLayout1578.xml" ContentType="application/vnd.openxmlformats-officedocument.presentationml.slideLayout+xml"/>
  <Override PartName="/ppt/slideLayouts/slideLayout1579.xml" ContentType="application/vnd.openxmlformats-officedocument.presentationml.slideLayout+xml"/>
  <Override PartName="/ppt/slideLayouts/slideLayout1580.xml" ContentType="application/vnd.openxmlformats-officedocument.presentationml.slideLayout+xml"/>
  <Override PartName="/ppt/slideLayouts/slideLayout1581.xml" ContentType="application/vnd.openxmlformats-officedocument.presentationml.slideLayout+xml"/>
  <Override PartName="/ppt/slideLayouts/slideLayout1582.xml" ContentType="application/vnd.openxmlformats-officedocument.presentationml.slideLayout+xml"/>
  <Override PartName="/ppt/slideLayouts/slideLayout1583.xml" ContentType="application/vnd.openxmlformats-officedocument.presentationml.slideLayout+xml"/>
  <Override PartName="/ppt/slideLayouts/slideLayout1584.xml" ContentType="application/vnd.openxmlformats-officedocument.presentationml.slideLayout+xml"/>
  <Override PartName="/ppt/theme/theme144.xml" ContentType="application/vnd.openxmlformats-officedocument.theme+xml"/>
  <Override PartName="/ppt/slideLayouts/slideLayout1585.xml" ContentType="application/vnd.openxmlformats-officedocument.presentationml.slideLayout+xml"/>
  <Override PartName="/ppt/slideLayouts/slideLayout1586.xml" ContentType="application/vnd.openxmlformats-officedocument.presentationml.slideLayout+xml"/>
  <Override PartName="/ppt/slideLayouts/slideLayout1587.xml" ContentType="application/vnd.openxmlformats-officedocument.presentationml.slideLayout+xml"/>
  <Override PartName="/ppt/slideLayouts/slideLayout1588.xml" ContentType="application/vnd.openxmlformats-officedocument.presentationml.slideLayout+xml"/>
  <Override PartName="/ppt/slideLayouts/slideLayout1589.xml" ContentType="application/vnd.openxmlformats-officedocument.presentationml.slideLayout+xml"/>
  <Override PartName="/ppt/slideLayouts/slideLayout1590.xml" ContentType="application/vnd.openxmlformats-officedocument.presentationml.slideLayout+xml"/>
  <Override PartName="/ppt/slideLayouts/slideLayout1591.xml" ContentType="application/vnd.openxmlformats-officedocument.presentationml.slideLayout+xml"/>
  <Override PartName="/ppt/slideLayouts/slideLayout1592.xml" ContentType="application/vnd.openxmlformats-officedocument.presentationml.slideLayout+xml"/>
  <Override PartName="/ppt/slideLayouts/slideLayout1593.xml" ContentType="application/vnd.openxmlformats-officedocument.presentationml.slideLayout+xml"/>
  <Override PartName="/ppt/slideLayouts/slideLayout1594.xml" ContentType="application/vnd.openxmlformats-officedocument.presentationml.slideLayout+xml"/>
  <Override PartName="/ppt/slideLayouts/slideLayout1595.xml" ContentType="application/vnd.openxmlformats-officedocument.presentationml.slideLayout+xml"/>
  <Override PartName="/ppt/theme/theme145.xml" ContentType="application/vnd.openxmlformats-officedocument.theme+xml"/>
  <Override PartName="/ppt/slideLayouts/slideLayout1596.xml" ContentType="application/vnd.openxmlformats-officedocument.presentationml.slideLayout+xml"/>
  <Override PartName="/ppt/slideLayouts/slideLayout1597.xml" ContentType="application/vnd.openxmlformats-officedocument.presentationml.slideLayout+xml"/>
  <Override PartName="/ppt/slideLayouts/slideLayout1598.xml" ContentType="application/vnd.openxmlformats-officedocument.presentationml.slideLayout+xml"/>
  <Override PartName="/ppt/slideLayouts/slideLayout1599.xml" ContentType="application/vnd.openxmlformats-officedocument.presentationml.slideLayout+xml"/>
  <Override PartName="/ppt/slideLayouts/slideLayout1600.xml" ContentType="application/vnd.openxmlformats-officedocument.presentationml.slideLayout+xml"/>
  <Override PartName="/ppt/slideLayouts/slideLayout1601.xml" ContentType="application/vnd.openxmlformats-officedocument.presentationml.slideLayout+xml"/>
  <Override PartName="/ppt/slideLayouts/slideLayout1602.xml" ContentType="application/vnd.openxmlformats-officedocument.presentationml.slideLayout+xml"/>
  <Override PartName="/ppt/slideLayouts/slideLayout1603.xml" ContentType="application/vnd.openxmlformats-officedocument.presentationml.slideLayout+xml"/>
  <Override PartName="/ppt/slideLayouts/slideLayout1604.xml" ContentType="application/vnd.openxmlformats-officedocument.presentationml.slideLayout+xml"/>
  <Override PartName="/ppt/slideLayouts/slideLayout1605.xml" ContentType="application/vnd.openxmlformats-officedocument.presentationml.slideLayout+xml"/>
  <Override PartName="/ppt/slideLayouts/slideLayout1606.xml" ContentType="application/vnd.openxmlformats-officedocument.presentationml.slideLayout+xml"/>
  <Override PartName="/ppt/theme/theme146.xml" ContentType="application/vnd.openxmlformats-officedocument.theme+xml"/>
  <Override PartName="/ppt/slideLayouts/slideLayout1607.xml" ContentType="application/vnd.openxmlformats-officedocument.presentationml.slideLayout+xml"/>
  <Override PartName="/ppt/slideLayouts/slideLayout1608.xml" ContentType="application/vnd.openxmlformats-officedocument.presentationml.slideLayout+xml"/>
  <Override PartName="/ppt/slideLayouts/slideLayout1609.xml" ContentType="application/vnd.openxmlformats-officedocument.presentationml.slideLayout+xml"/>
  <Override PartName="/ppt/slideLayouts/slideLayout1610.xml" ContentType="application/vnd.openxmlformats-officedocument.presentationml.slideLayout+xml"/>
  <Override PartName="/ppt/slideLayouts/slideLayout1611.xml" ContentType="application/vnd.openxmlformats-officedocument.presentationml.slideLayout+xml"/>
  <Override PartName="/ppt/slideLayouts/slideLayout1612.xml" ContentType="application/vnd.openxmlformats-officedocument.presentationml.slideLayout+xml"/>
  <Override PartName="/ppt/slideLayouts/slideLayout1613.xml" ContentType="application/vnd.openxmlformats-officedocument.presentationml.slideLayout+xml"/>
  <Override PartName="/ppt/slideLayouts/slideLayout1614.xml" ContentType="application/vnd.openxmlformats-officedocument.presentationml.slideLayout+xml"/>
  <Override PartName="/ppt/slideLayouts/slideLayout1615.xml" ContentType="application/vnd.openxmlformats-officedocument.presentationml.slideLayout+xml"/>
  <Override PartName="/ppt/slideLayouts/slideLayout1616.xml" ContentType="application/vnd.openxmlformats-officedocument.presentationml.slideLayout+xml"/>
  <Override PartName="/ppt/slideLayouts/slideLayout1617.xml" ContentType="application/vnd.openxmlformats-officedocument.presentationml.slideLayout+xml"/>
  <Override PartName="/ppt/theme/theme147.xml" ContentType="application/vnd.openxmlformats-officedocument.theme+xml"/>
  <Override PartName="/ppt/slideLayouts/slideLayout1618.xml" ContentType="application/vnd.openxmlformats-officedocument.presentationml.slideLayout+xml"/>
  <Override PartName="/ppt/slideLayouts/slideLayout1619.xml" ContentType="application/vnd.openxmlformats-officedocument.presentationml.slideLayout+xml"/>
  <Override PartName="/ppt/slideLayouts/slideLayout1620.xml" ContentType="application/vnd.openxmlformats-officedocument.presentationml.slideLayout+xml"/>
  <Override PartName="/ppt/slideLayouts/slideLayout1621.xml" ContentType="application/vnd.openxmlformats-officedocument.presentationml.slideLayout+xml"/>
  <Override PartName="/ppt/slideLayouts/slideLayout1622.xml" ContentType="application/vnd.openxmlformats-officedocument.presentationml.slideLayout+xml"/>
  <Override PartName="/ppt/slideLayouts/slideLayout1623.xml" ContentType="application/vnd.openxmlformats-officedocument.presentationml.slideLayout+xml"/>
  <Override PartName="/ppt/slideLayouts/slideLayout1624.xml" ContentType="application/vnd.openxmlformats-officedocument.presentationml.slideLayout+xml"/>
  <Override PartName="/ppt/slideLayouts/slideLayout1625.xml" ContentType="application/vnd.openxmlformats-officedocument.presentationml.slideLayout+xml"/>
  <Override PartName="/ppt/slideLayouts/slideLayout1626.xml" ContentType="application/vnd.openxmlformats-officedocument.presentationml.slideLayout+xml"/>
  <Override PartName="/ppt/slideLayouts/slideLayout1627.xml" ContentType="application/vnd.openxmlformats-officedocument.presentationml.slideLayout+xml"/>
  <Override PartName="/ppt/slideLayouts/slideLayout1628.xml" ContentType="application/vnd.openxmlformats-officedocument.presentationml.slideLayout+xml"/>
  <Override PartName="/ppt/theme/theme148.xml" ContentType="application/vnd.openxmlformats-officedocument.theme+xml"/>
  <Override PartName="/ppt/slideLayouts/slideLayout1629.xml" ContentType="application/vnd.openxmlformats-officedocument.presentationml.slideLayout+xml"/>
  <Override PartName="/ppt/slideLayouts/slideLayout1630.xml" ContentType="application/vnd.openxmlformats-officedocument.presentationml.slideLayout+xml"/>
  <Override PartName="/ppt/slideLayouts/slideLayout1631.xml" ContentType="application/vnd.openxmlformats-officedocument.presentationml.slideLayout+xml"/>
  <Override PartName="/ppt/slideLayouts/slideLayout1632.xml" ContentType="application/vnd.openxmlformats-officedocument.presentationml.slideLayout+xml"/>
  <Override PartName="/ppt/slideLayouts/slideLayout1633.xml" ContentType="application/vnd.openxmlformats-officedocument.presentationml.slideLayout+xml"/>
  <Override PartName="/ppt/slideLayouts/slideLayout1634.xml" ContentType="application/vnd.openxmlformats-officedocument.presentationml.slideLayout+xml"/>
  <Override PartName="/ppt/slideLayouts/slideLayout1635.xml" ContentType="application/vnd.openxmlformats-officedocument.presentationml.slideLayout+xml"/>
  <Override PartName="/ppt/slideLayouts/slideLayout1636.xml" ContentType="application/vnd.openxmlformats-officedocument.presentationml.slideLayout+xml"/>
  <Override PartName="/ppt/slideLayouts/slideLayout1637.xml" ContentType="application/vnd.openxmlformats-officedocument.presentationml.slideLayout+xml"/>
  <Override PartName="/ppt/slideLayouts/slideLayout1638.xml" ContentType="application/vnd.openxmlformats-officedocument.presentationml.slideLayout+xml"/>
  <Override PartName="/ppt/slideLayouts/slideLayout1639.xml" ContentType="application/vnd.openxmlformats-officedocument.presentationml.slideLayout+xml"/>
  <Override PartName="/ppt/theme/theme149.xml" ContentType="application/vnd.openxmlformats-officedocument.theme+xml"/>
  <Override PartName="/ppt/slideLayouts/slideLayout1640.xml" ContentType="application/vnd.openxmlformats-officedocument.presentationml.slideLayout+xml"/>
  <Override PartName="/ppt/slideLayouts/slideLayout1641.xml" ContentType="application/vnd.openxmlformats-officedocument.presentationml.slideLayout+xml"/>
  <Override PartName="/ppt/slideLayouts/slideLayout1642.xml" ContentType="application/vnd.openxmlformats-officedocument.presentationml.slideLayout+xml"/>
  <Override PartName="/ppt/slideLayouts/slideLayout1643.xml" ContentType="application/vnd.openxmlformats-officedocument.presentationml.slideLayout+xml"/>
  <Override PartName="/ppt/slideLayouts/slideLayout1644.xml" ContentType="application/vnd.openxmlformats-officedocument.presentationml.slideLayout+xml"/>
  <Override PartName="/ppt/slideLayouts/slideLayout1645.xml" ContentType="application/vnd.openxmlformats-officedocument.presentationml.slideLayout+xml"/>
  <Override PartName="/ppt/slideLayouts/slideLayout1646.xml" ContentType="application/vnd.openxmlformats-officedocument.presentationml.slideLayout+xml"/>
  <Override PartName="/ppt/slideLayouts/slideLayout1647.xml" ContentType="application/vnd.openxmlformats-officedocument.presentationml.slideLayout+xml"/>
  <Override PartName="/ppt/slideLayouts/slideLayout1648.xml" ContentType="application/vnd.openxmlformats-officedocument.presentationml.slideLayout+xml"/>
  <Override PartName="/ppt/slideLayouts/slideLayout1649.xml" ContentType="application/vnd.openxmlformats-officedocument.presentationml.slideLayout+xml"/>
  <Override PartName="/ppt/slideLayouts/slideLayout1650.xml" ContentType="application/vnd.openxmlformats-officedocument.presentationml.slideLayout+xml"/>
  <Override PartName="/ppt/theme/theme150.xml" ContentType="application/vnd.openxmlformats-officedocument.theme+xml"/>
  <Override PartName="/ppt/slideLayouts/slideLayout1651.xml" ContentType="application/vnd.openxmlformats-officedocument.presentationml.slideLayout+xml"/>
  <Override PartName="/ppt/slideLayouts/slideLayout1652.xml" ContentType="application/vnd.openxmlformats-officedocument.presentationml.slideLayout+xml"/>
  <Override PartName="/ppt/slideLayouts/slideLayout1653.xml" ContentType="application/vnd.openxmlformats-officedocument.presentationml.slideLayout+xml"/>
  <Override PartName="/ppt/slideLayouts/slideLayout1654.xml" ContentType="application/vnd.openxmlformats-officedocument.presentationml.slideLayout+xml"/>
  <Override PartName="/ppt/slideLayouts/slideLayout1655.xml" ContentType="application/vnd.openxmlformats-officedocument.presentationml.slideLayout+xml"/>
  <Override PartName="/ppt/slideLayouts/slideLayout1656.xml" ContentType="application/vnd.openxmlformats-officedocument.presentationml.slideLayout+xml"/>
  <Override PartName="/ppt/slideLayouts/slideLayout1657.xml" ContentType="application/vnd.openxmlformats-officedocument.presentationml.slideLayout+xml"/>
  <Override PartName="/ppt/slideLayouts/slideLayout1658.xml" ContentType="application/vnd.openxmlformats-officedocument.presentationml.slideLayout+xml"/>
  <Override PartName="/ppt/slideLayouts/slideLayout1659.xml" ContentType="application/vnd.openxmlformats-officedocument.presentationml.slideLayout+xml"/>
  <Override PartName="/ppt/slideLayouts/slideLayout1660.xml" ContentType="application/vnd.openxmlformats-officedocument.presentationml.slideLayout+xml"/>
  <Override PartName="/ppt/slideLayouts/slideLayout1661.xml" ContentType="application/vnd.openxmlformats-officedocument.presentationml.slideLayout+xml"/>
  <Override PartName="/ppt/theme/theme151.xml" ContentType="application/vnd.openxmlformats-officedocument.theme+xml"/>
  <Override PartName="/ppt/slideLayouts/slideLayout1662.xml" ContentType="application/vnd.openxmlformats-officedocument.presentationml.slideLayout+xml"/>
  <Override PartName="/ppt/slideLayouts/slideLayout1663.xml" ContentType="application/vnd.openxmlformats-officedocument.presentationml.slideLayout+xml"/>
  <Override PartName="/ppt/slideLayouts/slideLayout1664.xml" ContentType="application/vnd.openxmlformats-officedocument.presentationml.slideLayout+xml"/>
  <Override PartName="/ppt/slideLayouts/slideLayout1665.xml" ContentType="application/vnd.openxmlformats-officedocument.presentationml.slideLayout+xml"/>
  <Override PartName="/ppt/slideLayouts/slideLayout1666.xml" ContentType="application/vnd.openxmlformats-officedocument.presentationml.slideLayout+xml"/>
  <Override PartName="/ppt/slideLayouts/slideLayout1667.xml" ContentType="application/vnd.openxmlformats-officedocument.presentationml.slideLayout+xml"/>
  <Override PartName="/ppt/slideLayouts/slideLayout1668.xml" ContentType="application/vnd.openxmlformats-officedocument.presentationml.slideLayout+xml"/>
  <Override PartName="/ppt/slideLayouts/slideLayout1669.xml" ContentType="application/vnd.openxmlformats-officedocument.presentationml.slideLayout+xml"/>
  <Override PartName="/ppt/slideLayouts/slideLayout1670.xml" ContentType="application/vnd.openxmlformats-officedocument.presentationml.slideLayout+xml"/>
  <Override PartName="/ppt/slideLayouts/slideLayout1671.xml" ContentType="application/vnd.openxmlformats-officedocument.presentationml.slideLayout+xml"/>
  <Override PartName="/ppt/slideLayouts/slideLayout1672.xml" ContentType="application/vnd.openxmlformats-officedocument.presentationml.slideLayout+xml"/>
  <Override PartName="/ppt/theme/theme152.xml" ContentType="application/vnd.openxmlformats-officedocument.theme+xml"/>
  <Override PartName="/ppt/slideLayouts/slideLayout1673.xml" ContentType="application/vnd.openxmlformats-officedocument.presentationml.slideLayout+xml"/>
  <Override PartName="/ppt/slideLayouts/slideLayout1674.xml" ContentType="application/vnd.openxmlformats-officedocument.presentationml.slideLayout+xml"/>
  <Override PartName="/ppt/slideLayouts/slideLayout1675.xml" ContentType="application/vnd.openxmlformats-officedocument.presentationml.slideLayout+xml"/>
  <Override PartName="/ppt/slideLayouts/slideLayout1676.xml" ContentType="application/vnd.openxmlformats-officedocument.presentationml.slideLayout+xml"/>
  <Override PartName="/ppt/slideLayouts/slideLayout1677.xml" ContentType="application/vnd.openxmlformats-officedocument.presentationml.slideLayout+xml"/>
  <Override PartName="/ppt/slideLayouts/slideLayout1678.xml" ContentType="application/vnd.openxmlformats-officedocument.presentationml.slideLayout+xml"/>
  <Override PartName="/ppt/slideLayouts/slideLayout1679.xml" ContentType="application/vnd.openxmlformats-officedocument.presentationml.slideLayout+xml"/>
  <Override PartName="/ppt/slideLayouts/slideLayout1680.xml" ContentType="application/vnd.openxmlformats-officedocument.presentationml.slideLayout+xml"/>
  <Override PartName="/ppt/slideLayouts/slideLayout1681.xml" ContentType="application/vnd.openxmlformats-officedocument.presentationml.slideLayout+xml"/>
  <Override PartName="/ppt/slideLayouts/slideLayout1682.xml" ContentType="application/vnd.openxmlformats-officedocument.presentationml.slideLayout+xml"/>
  <Override PartName="/ppt/slideLayouts/slideLayout1683.xml" ContentType="application/vnd.openxmlformats-officedocument.presentationml.slideLayout+xml"/>
  <Override PartName="/ppt/theme/theme153.xml" ContentType="application/vnd.openxmlformats-officedocument.theme+xml"/>
  <Override PartName="/ppt/slideLayouts/slideLayout1684.xml" ContentType="application/vnd.openxmlformats-officedocument.presentationml.slideLayout+xml"/>
  <Override PartName="/ppt/slideLayouts/slideLayout1685.xml" ContentType="application/vnd.openxmlformats-officedocument.presentationml.slideLayout+xml"/>
  <Override PartName="/ppt/slideLayouts/slideLayout1686.xml" ContentType="application/vnd.openxmlformats-officedocument.presentationml.slideLayout+xml"/>
  <Override PartName="/ppt/slideLayouts/slideLayout1687.xml" ContentType="application/vnd.openxmlformats-officedocument.presentationml.slideLayout+xml"/>
  <Override PartName="/ppt/slideLayouts/slideLayout1688.xml" ContentType="application/vnd.openxmlformats-officedocument.presentationml.slideLayout+xml"/>
  <Override PartName="/ppt/slideLayouts/slideLayout1689.xml" ContentType="application/vnd.openxmlformats-officedocument.presentationml.slideLayout+xml"/>
  <Override PartName="/ppt/slideLayouts/slideLayout1690.xml" ContentType="application/vnd.openxmlformats-officedocument.presentationml.slideLayout+xml"/>
  <Override PartName="/ppt/slideLayouts/slideLayout1691.xml" ContentType="application/vnd.openxmlformats-officedocument.presentationml.slideLayout+xml"/>
  <Override PartName="/ppt/slideLayouts/slideLayout1692.xml" ContentType="application/vnd.openxmlformats-officedocument.presentationml.slideLayout+xml"/>
  <Override PartName="/ppt/slideLayouts/slideLayout1693.xml" ContentType="application/vnd.openxmlformats-officedocument.presentationml.slideLayout+xml"/>
  <Override PartName="/ppt/slideLayouts/slideLayout1694.xml" ContentType="application/vnd.openxmlformats-officedocument.presentationml.slideLayout+xml"/>
  <Override PartName="/ppt/theme/theme154.xml" ContentType="application/vnd.openxmlformats-officedocument.theme+xml"/>
  <Override PartName="/ppt/slideLayouts/slideLayout1695.xml" ContentType="application/vnd.openxmlformats-officedocument.presentationml.slideLayout+xml"/>
  <Override PartName="/ppt/slideLayouts/slideLayout1696.xml" ContentType="application/vnd.openxmlformats-officedocument.presentationml.slideLayout+xml"/>
  <Override PartName="/ppt/slideLayouts/slideLayout1697.xml" ContentType="application/vnd.openxmlformats-officedocument.presentationml.slideLayout+xml"/>
  <Override PartName="/ppt/slideLayouts/slideLayout1698.xml" ContentType="application/vnd.openxmlformats-officedocument.presentationml.slideLayout+xml"/>
  <Override PartName="/ppt/slideLayouts/slideLayout1699.xml" ContentType="application/vnd.openxmlformats-officedocument.presentationml.slideLayout+xml"/>
  <Override PartName="/ppt/slideLayouts/slideLayout1700.xml" ContentType="application/vnd.openxmlformats-officedocument.presentationml.slideLayout+xml"/>
  <Override PartName="/ppt/slideLayouts/slideLayout1701.xml" ContentType="application/vnd.openxmlformats-officedocument.presentationml.slideLayout+xml"/>
  <Override PartName="/ppt/slideLayouts/slideLayout1702.xml" ContentType="application/vnd.openxmlformats-officedocument.presentationml.slideLayout+xml"/>
  <Override PartName="/ppt/slideLayouts/slideLayout1703.xml" ContentType="application/vnd.openxmlformats-officedocument.presentationml.slideLayout+xml"/>
  <Override PartName="/ppt/slideLayouts/slideLayout1704.xml" ContentType="application/vnd.openxmlformats-officedocument.presentationml.slideLayout+xml"/>
  <Override PartName="/ppt/slideLayouts/slideLayout1705.xml" ContentType="application/vnd.openxmlformats-officedocument.presentationml.slideLayout+xml"/>
  <Override PartName="/ppt/theme/theme155.xml" ContentType="application/vnd.openxmlformats-officedocument.theme+xml"/>
  <Override PartName="/ppt/slideLayouts/slideLayout1706.xml" ContentType="application/vnd.openxmlformats-officedocument.presentationml.slideLayout+xml"/>
  <Override PartName="/ppt/slideLayouts/slideLayout1707.xml" ContentType="application/vnd.openxmlformats-officedocument.presentationml.slideLayout+xml"/>
  <Override PartName="/ppt/slideLayouts/slideLayout1708.xml" ContentType="application/vnd.openxmlformats-officedocument.presentationml.slideLayout+xml"/>
  <Override PartName="/ppt/slideLayouts/slideLayout1709.xml" ContentType="application/vnd.openxmlformats-officedocument.presentationml.slideLayout+xml"/>
  <Override PartName="/ppt/slideLayouts/slideLayout1710.xml" ContentType="application/vnd.openxmlformats-officedocument.presentationml.slideLayout+xml"/>
  <Override PartName="/ppt/slideLayouts/slideLayout1711.xml" ContentType="application/vnd.openxmlformats-officedocument.presentationml.slideLayout+xml"/>
  <Override PartName="/ppt/slideLayouts/slideLayout1712.xml" ContentType="application/vnd.openxmlformats-officedocument.presentationml.slideLayout+xml"/>
  <Override PartName="/ppt/slideLayouts/slideLayout1713.xml" ContentType="application/vnd.openxmlformats-officedocument.presentationml.slideLayout+xml"/>
  <Override PartName="/ppt/slideLayouts/slideLayout1714.xml" ContentType="application/vnd.openxmlformats-officedocument.presentationml.slideLayout+xml"/>
  <Override PartName="/ppt/slideLayouts/slideLayout1715.xml" ContentType="application/vnd.openxmlformats-officedocument.presentationml.slideLayout+xml"/>
  <Override PartName="/ppt/slideLayouts/slideLayout1716.xml" ContentType="application/vnd.openxmlformats-officedocument.presentationml.slideLayout+xml"/>
  <Override PartName="/ppt/theme/theme156.xml" ContentType="application/vnd.openxmlformats-officedocument.theme+xml"/>
  <Override PartName="/ppt/slideLayouts/slideLayout1717.xml" ContentType="application/vnd.openxmlformats-officedocument.presentationml.slideLayout+xml"/>
  <Override PartName="/ppt/slideLayouts/slideLayout1718.xml" ContentType="application/vnd.openxmlformats-officedocument.presentationml.slideLayout+xml"/>
  <Override PartName="/ppt/slideLayouts/slideLayout1719.xml" ContentType="application/vnd.openxmlformats-officedocument.presentationml.slideLayout+xml"/>
  <Override PartName="/ppt/slideLayouts/slideLayout1720.xml" ContentType="application/vnd.openxmlformats-officedocument.presentationml.slideLayout+xml"/>
  <Override PartName="/ppt/slideLayouts/slideLayout1721.xml" ContentType="application/vnd.openxmlformats-officedocument.presentationml.slideLayout+xml"/>
  <Override PartName="/ppt/slideLayouts/slideLayout1722.xml" ContentType="application/vnd.openxmlformats-officedocument.presentationml.slideLayout+xml"/>
  <Override PartName="/ppt/slideLayouts/slideLayout1723.xml" ContentType="application/vnd.openxmlformats-officedocument.presentationml.slideLayout+xml"/>
  <Override PartName="/ppt/slideLayouts/slideLayout1724.xml" ContentType="application/vnd.openxmlformats-officedocument.presentationml.slideLayout+xml"/>
  <Override PartName="/ppt/slideLayouts/slideLayout1725.xml" ContentType="application/vnd.openxmlformats-officedocument.presentationml.slideLayout+xml"/>
  <Override PartName="/ppt/slideLayouts/slideLayout1726.xml" ContentType="application/vnd.openxmlformats-officedocument.presentationml.slideLayout+xml"/>
  <Override PartName="/ppt/slideLayouts/slideLayout1727.xml" ContentType="application/vnd.openxmlformats-officedocument.presentationml.slideLayout+xml"/>
  <Override PartName="/ppt/theme/theme157.xml" ContentType="application/vnd.openxmlformats-officedocument.theme+xml"/>
  <Override PartName="/ppt/slideLayouts/slideLayout1728.xml" ContentType="application/vnd.openxmlformats-officedocument.presentationml.slideLayout+xml"/>
  <Override PartName="/ppt/slideLayouts/slideLayout1729.xml" ContentType="application/vnd.openxmlformats-officedocument.presentationml.slideLayout+xml"/>
  <Override PartName="/ppt/slideLayouts/slideLayout1730.xml" ContentType="application/vnd.openxmlformats-officedocument.presentationml.slideLayout+xml"/>
  <Override PartName="/ppt/slideLayouts/slideLayout1731.xml" ContentType="application/vnd.openxmlformats-officedocument.presentationml.slideLayout+xml"/>
  <Override PartName="/ppt/slideLayouts/slideLayout1732.xml" ContentType="application/vnd.openxmlformats-officedocument.presentationml.slideLayout+xml"/>
  <Override PartName="/ppt/slideLayouts/slideLayout1733.xml" ContentType="application/vnd.openxmlformats-officedocument.presentationml.slideLayout+xml"/>
  <Override PartName="/ppt/slideLayouts/slideLayout1734.xml" ContentType="application/vnd.openxmlformats-officedocument.presentationml.slideLayout+xml"/>
  <Override PartName="/ppt/slideLayouts/slideLayout1735.xml" ContentType="application/vnd.openxmlformats-officedocument.presentationml.slideLayout+xml"/>
  <Override PartName="/ppt/slideLayouts/slideLayout1736.xml" ContentType="application/vnd.openxmlformats-officedocument.presentationml.slideLayout+xml"/>
  <Override PartName="/ppt/slideLayouts/slideLayout1737.xml" ContentType="application/vnd.openxmlformats-officedocument.presentationml.slideLayout+xml"/>
  <Override PartName="/ppt/slideLayouts/slideLayout1738.xml" ContentType="application/vnd.openxmlformats-officedocument.presentationml.slideLayout+xml"/>
  <Override PartName="/ppt/theme/theme158.xml" ContentType="application/vnd.openxmlformats-officedocument.theme+xml"/>
  <Override PartName="/ppt/slideLayouts/slideLayout1739.xml" ContentType="application/vnd.openxmlformats-officedocument.presentationml.slideLayout+xml"/>
  <Override PartName="/ppt/slideLayouts/slideLayout1740.xml" ContentType="application/vnd.openxmlformats-officedocument.presentationml.slideLayout+xml"/>
  <Override PartName="/ppt/slideLayouts/slideLayout1741.xml" ContentType="application/vnd.openxmlformats-officedocument.presentationml.slideLayout+xml"/>
  <Override PartName="/ppt/slideLayouts/slideLayout1742.xml" ContentType="application/vnd.openxmlformats-officedocument.presentationml.slideLayout+xml"/>
  <Override PartName="/ppt/slideLayouts/slideLayout1743.xml" ContentType="application/vnd.openxmlformats-officedocument.presentationml.slideLayout+xml"/>
  <Override PartName="/ppt/slideLayouts/slideLayout1744.xml" ContentType="application/vnd.openxmlformats-officedocument.presentationml.slideLayout+xml"/>
  <Override PartName="/ppt/slideLayouts/slideLayout1745.xml" ContentType="application/vnd.openxmlformats-officedocument.presentationml.slideLayout+xml"/>
  <Override PartName="/ppt/slideLayouts/slideLayout1746.xml" ContentType="application/vnd.openxmlformats-officedocument.presentationml.slideLayout+xml"/>
  <Override PartName="/ppt/slideLayouts/slideLayout1747.xml" ContentType="application/vnd.openxmlformats-officedocument.presentationml.slideLayout+xml"/>
  <Override PartName="/ppt/slideLayouts/slideLayout1748.xml" ContentType="application/vnd.openxmlformats-officedocument.presentationml.slideLayout+xml"/>
  <Override PartName="/ppt/slideLayouts/slideLayout1749.xml" ContentType="application/vnd.openxmlformats-officedocument.presentationml.slideLayout+xml"/>
  <Override PartName="/ppt/theme/theme159.xml" ContentType="application/vnd.openxmlformats-officedocument.theme+xml"/>
  <Override PartName="/ppt/slideLayouts/slideLayout1750.xml" ContentType="application/vnd.openxmlformats-officedocument.presentationml.slideLayout+xml"/>
  <Override PartName="/ppt/slideLayouts/slideLayout1751.xml" ContentType="application/vnd.openxmlformats-officedocument.presentationml.slideLayout+xml"/>
  <Override PartName="/ppt/slideLayouts/slideLayout1752.xml" ContentType="application/vnd.openxmlformats-officedocument.presentationml.slideLayout+xml"/>
  <Override PartName="/ppt/slideLayouts/slideLayout1753.xml" ContentType="application/vnd.openxmlformats-officedocument.presentationml.slideLayout+xml"/>
  <Override PartName="/ppt/slideLayouts/slideLayout1754.xml" ContentType="application/vnd.openxmlformats-officedocument.presentationml.slideLayout+xml"/>
  <Override PartName="/ppt/slideLayouts/slideLayout1755.xml" ContentType="application/vnd.openxmlformats-officedocument.presentationml.slideLayout+xml"/>
  <Override PartName="/ppt/slideLayouts/slideLayout1756.xml" ContentType="application/vnd.openxmlformats-officedocument.presentationml.slideLayout+xml"/>
  <Override PartName="/ppt/slideLayouts/slideLayout1757.xml" ContentType="application/vnd.openxmlformats-officedocument.presentationml.slideLayout+xml"/>
  <Override PartName="/ppt/slideLayouts/slideLayout1758.xml" ContentType="application/vnd.openxmlformats-officedocument.presentationml.slideLayout+xml"/>
  <Override PartName="/ppt/slideLayouts/slideLayout1759.xml" ContentType="application/vnd.openxmlformats-officedocument.presentationml.slideLayout+xml"/>
  <Override PartName="/ppt/slideLayouts/slideLayout1760.xml" ContentType="application/vnd.openxmlformats-officedocument.presentationml.slideLayout+xml"/>
  <Override PartName="/ppt/theme/theme160.xml" ContentType="application/vnd.openxmlformats-officedocument.theme+xml"/>
  <Override PartName="/ppt/slideLayouts/slideLayout1761.xml" ContentType="application/vnd.openxmlformats-officedocument.presentationml.slideLayout+xml"/>
  <Override PartName="/ppt/slideLayouts/slideLayout1762.xml" ContentType="application/vnd.openxmlformats-officedocument.presentationml.slideLayout+xml"/>
  <Override PartName="/ppt/slideLayouts/slideLayout1763.xml" ContentType="application/vnd.openxmlformats-officedocument.presentationml.slideLayout+xml"/>
  <Override PartName="/ppt/slideLayouts/slideLayout1764.xml" ContentType="application/vnd.openxmlformats-officedocument.presentationml.slideLayout+xml"/>
  <Override PartName="/ppt/slideLayouts/slideLayout1765.xml" ContentType="application/vnd.openxmlformats-officedocument.presentationml.slideLayout+xml"/>
  <Override PartName="/ppt/slideLayouts/slideLayout1766.xml" ContentType="application/vnd.openxmlformats-officedocument.presentationml.slideLayout+xml"/>
  <Override PartName="/ppt/slideLayouts/slideLayout1767.xml" ContentType="application/vnd.openxmlformats-officedocument.presentationml.slideLayout+xml"/>
  <Override PartName="/ppt/slideLayouts/slideLayout1768.xml" ContentType="application/vnd.openxmlformats-officedocument.presentationml.slideLayout+xml"/>
  <Override PartName="/ppt/slideLayouts/slideLayout1769.xml" ContentType="application/vnd.openxmlformats-officedocument.presentationml.slideLayout+xml"/>
  <Override PartName="/ppt/slideLayouts/slideLayout1770.xml" ContentType="application/vnd.openxmlformats-officedocument.presentationml.slideLayout+xml"/>
  <Override PartName="/ppt/slideLayouts/slideLayout1771.xml" ContentType="application/vnd.openxmlformats-officedocument.presentationml.slideLayout+xml"/>
  <Override PartName="/ppt/theme/theme161.xml" ContentType="application/vnd.openxmlformats-officedocument.theme+xml"/>
  <Override PartName="/ppt/slideLayouts/slideLayout1772.xml" ContentType="application/vnd.openxmlformats-officedocument.presentationml.slideLayout+xml"/>
  <Override PartName="/ppt/slideLayouts/slideLayout1773.xml" ContentType="application/vnd.openxmlformats-officedocument.presentationml.slideLayout+xml"/>
  <Override PartName="/ppt/slideLayouts/slideLayout1774.xml" ContentType="application/vnd.openxmlformats-officedocument.presentationml.slideLayout+xml"/>
  <Override PartName="/ppt/slideLayouts/slideLayout1775.xml" ContentType="application/vnd.openxmlformats-officedocument.presentationml.slideLayout+xml"/>
  <Override PartName="/ppt/slideLayouts/slideLayout1776.xml" ContentType="application/vnd.openxmlformats-officedocument.presentationml.slideLayout+xml"/>
  <Override PartName="/ppt/slideLayouts/slideLayout1777.xml" ContentType="application/vnd.openxmlformats-officedocument.presentationml.slideLayout+xml"/>
  <Override PartName="/ppt/slideLayouts/slideLayout1778.xml" ContentType="application/vnd.openxmlformats-officedocument.presentationml.slideLayout+xml"/>
  <Override PartName="/ppt/slideLayouts/slideLayout1779.xml" ContentType="application/vnd.openxmlformats-officedocument.presentationml.slideLayout+xml"/>
  <Override PartName="/ppt/slideLayouts/slideLayout1780.xml" ContentType="application/vnd.openxmlformats-officedocument.presentationml.slideLayout+xml"/>
  <Override PartName="/ppt/slideLayouts/slideLayout1781.xml" ContentType="application/vnd.openxmlformats-officedocument.presentationml.slideLayout+xml"/>
  <Override PartName="/ppt/slideLayouts/slideLayout1782.xml" ContentType="application/vnd.openxmlformats-officedocument.presentationml.slideLayout+xml"/>
  <Override PartName="/ppt/theme/theme162.xml" ContentType="application/vnd.openxmlformats-officedocument.theme+xml"/>
  <Override PartName="/ppt/slideLayouts/slideLayout1783.xml" ContentType="application/vnd.openxmlformats-officedocument.presentationml.slideLayout+xml"/>
  <Override PartName="/ppt/slideLayouts/slideLayout1784.xml" ContentType="application/vnd.openxmlformats-officedocument.presentationml.slideLayout+xml"/>
  <Override PartName="/ppt/slideLayouts/slideLayout1785.xml" ContentType="application/vnd.openxmlformats-officedocument.presentationml.slideLayout+xml"/>
  <Override PartName="/ppt/slideLayouts/slideLayout1786.xml" ContentType="application/vnd.openxmlformats-officedocument.presentationml.slideLayout+xml"/>
  <Override PartName="/ppt/slideLayouts/slideLayout1787.xml" ContentType="application/vnd.openxmlformats-officedocument.presentationml.slideLayout+xml"/>
  <Override PartName="/ppt/slideLayouts/slideLayout1788.xml" ContentType="application/vnd.openxmlformats-officedocument.presentationml.slideLayout+xml"/>
  <Override PartName="/ppt/slideLayouts/slideLayout1789.xml" ContentType="application/vnd.openxmlformats-officedocument.presentationml.slideLayout+xml"/>
  <Override PartName="/ppt/slideLayouts/slideLayout1790.xml" ContentType="application/vnd.openxmlformats-officedocument.presentationml.slideLayout+xml"/>
  <Override PartName="/ppt/slideLayouts/slideLayout1791.xml" ContentType="application/vnd.openxmlformats-officedocument.presentationml.slideLayout+xml"/>
  <Override PartName="/ppt/slideLayouts/slideLayout1792.xml" ContentType="application/vnd.openxmlformats-officedocument.presentationml.slideLayout+xml"/>
  <Override PartName="/ppt/slideLayouts/slideLayout1793.xml" ContentType="application/vnd.openxmlformats-officedocument.presentationml.slideLayout+xml"/>
  <Override PartName="/ppt/theme/theme163.xml" ContentType="application/vnd.openxmlformats-officedocument.theme+xml"/>
  <Override PartName="/ppt/slideLayouts/slideLayout1794.xml" ContentType="application/vnd.openxmlformats-officedocument.presentationml.slideLayout+xml"/>
  <Override PartName="/ppt/slideLayouts/slideLayout1795.xml" ContentType="application/vnd.openxmlformats-officedocument.presentationml.slideLayout+xml"/>
  <Override PartName="/ppt/slideLayouts/slideLayout1796.xml" ContentType="application/vnd.openxmlformats-officedocument.presentationml.slideLayout+xml"/>
  <Override PartName="/ppt/slideLayouts/slideLayout1797.xml" ContentType="application/vnd.openxmlformats-officedocument.presentationml.slideLayout+xml"/>
  <Override PartName="/ppt/slideLayouts/slideLayout1798.xml" ContentType="application/vnd.openxmlformats-officedocument.presentationml.slideLayout+xml"/>
  <Override PartName="/ppt/slideLayouts/slideLayout1799.xml" ContentType="application/vnd.openxmlformats-officedocument.presentationml.slideLayout+xml"/>
  <Override PartName="/ppt/slideLayouts/slideLayout1800.xml" ContentType="application/vnd.openxmlformats-officedocument.presentationml.slideLayout+xml"/>
  <Override PartName="/ppt/slideLayouts/slideLayout1801.xml" ContentType="application/vnd.openxmlformats-officedocument.presentationml.slideLayout+xml"/>
  <Override PartName="/ppt/slideLayouts/slideLayout1802.xml" ContentType="application/vnd.openxmlformats-officedocument.presentationml.slideLayout+xml"/>
  <Override PartName="/ppt/slideLayouts/slideLayout1803.xml" ContentType="application/vnd.openxmlformats-officedocument.presentationml.slideLayout+xml"/>
  <Override PartName="/ppt/slideLayouts/slideLayout1804.xml" ContentType="application/vnd.openxmlformats-officedocument.presentationml.slideLayout+xml"/>
  <Override PartName="/ppt/theme/theme164.xml" ContentType="application/vnd.openxmlformats-officedocument.theme+xml"/>
  <Override PartName="/ppt/slideLayouts/slideLayout1805.xml" ContentType="application/vnd.openxmlformats-officedocument.presentationml.slideLayout+xml"/>
  <Override PartName="/ppt/slideLayouts/slideLayout1806.xml" ContentType="application/vnd.openxmlformats-officedocument.presentationml.slideLayout+xml"/>
  <Override PartName="/ppt/slideLayouts/slideLayout1807.xml" ContentType="application/vnd.openxmlformats-officedocument.presentationml.slideLayout+xml"/>
  <Override PartName="/ppt/slideLayouts/slideLayout1808.xml" ContentType="application/vnd.openxmlformats-officedocument.presentationml.slideLayout+xml"/>
  <Override PartName="/ppt/slideLayouts/slideLayout1809.xml" ContentType="application/vnd.openxmlformats-officedocument.presentationml.slideLayout+xml"/>
  <Override PartName="/ppt/slideLayouts/slideLayout1810.xml" ContentType="application/vnd.openxmlformats-officedocument.presentationml.slideLayout+xml"/>
  <Override PartName="/ppt/slideLayouts/slideLayout1811.xml" ContentType="application/vnd.openxmlformats-officedocument.presentationml.slideLayout+xml"/>
  <Override PartName="/ppt/slideLayouts/slideLayout1812.xml" ContentType="application/vnd.openxmlformats-officedocument.presentationml.slideLayout+xml"/>
  <Override PartName="/ppt/slideLayouts/slideLayout1813.xml" ContentType="application/vnd.openxmlformats-officedocument.presentationml.slideLayout+xml"/>
  <Override PartName="/ppt/slideLayouts/slideLayout1814.xml" ContentType="application/vnd.openxmlformats-officedocument.presentationml.slideLayout+xml"/>
  <Override PartName="/ppt/slideLayouts/slideLayout1815.xml" ContentType="application/vnd.openxmlformats-officedocument.presentationml.slideLayout+xml"/>
  <Override PartName="/ppt/theme/theme165.xml" ContentType="application/vnd.openxmlformats-officedocument.theme+xml"/>
  <Override PartName="/ppt/slideLayouts/slideLayout1816.xml" ContentType="application/vnd.openxmlformats-officedocument.presentationml.slideLayout+xml"/>
  <Override PartName="/ppt/slideLayouts/slideLayout1817.xml" ContentType="application/vnd.openxmlformats-officedocument.presentationml.slideLayout+xml"/>
  <Override PartName="/ppt/slideLayouts/slideLayout1818.xml" ContentType="application/vnd.openxmlformats-officedocument.presentationml.slideLayout+xml"/>
  <Override PartName="/ppt/slideLayouts/slideLayout1819.xml" ContentType="application/vnd.openxmlformats-officedocument.presentationml.slideLayout+xml"/>
  <Override PartName="/ppt/slideLayouts/slideLayout1820.xml" ContentType="application/vnd.openxmlformats-officedocument.presentationml.slideLayout+xml"/>
  <Override PartName="/ppt/slideLayouts/slideLayout1821.xml" ContentType="application/vnd.openxmlformats-officedocument.presentationml.slideLayout+xml"/>
  <Override PartName="/ppt/slideLayouts/slideLayout1822.xml" ContentType="application/vnd.openxmlformats-officedocument.presentationml.slideLayout+xml"/>
  <Override PartName="/ppt/slideLayouts/slideLayout1823.xml" ContentType="application/vnd.openxmlformats-officedocument.presentationml.slideLayout+xml"/>
  <Override PartName="/ppt/slideLayouts/slideLayout1824.xml" ContentType="application/vnd.openxmlformats-officedocument.presentationml.slideLayout+xml"/>
  <Override PartName="/ppt/slideLayouts/slideLayout1825.xml" ContentType="application/vnd.openxmlformats-officedocument.presentationml.slideLayout+xml"/>
  <Override PartName="/ppt/slideLayouts/slideLayout1826.xml" ContentType="application/vnd.openxmlformats-officedocument.presentationml.slideLayout+xml"/>
  <Override PartName="/ppt/theme/theme166.xml" ContentType="application/vnd.openxmlformats-officedocument.theme+xml"/>
  <Override PartName="/ppt/slideLayouts/slideLayout1827.xml" ContentType="application/vnd.openxmlformats-officedocument.presentationml.slideLayout+xml"/>
  <Override PartName="/ppt/slideLayouts/slideLayout1828.xml" ContentType="application/vnd.openxmlformats-officedocument.presentationml.slideLayout+xml"/>
  <Override PartName="/ppt/slideLayouts/slideLayout1829.xml" ContentType="application/vnd.openxmlformats-officedocument.presentationml.slideLayout+xml"/>
  <Override PartName="/ppt/slideLayouts/slideLayout1830.xml" ContentType="application/vnd.openxmlformats-officedocument.presentationml.slideLayout+xml"/>
  <Override PartName="/ppt/slideLayouts/slideLayout1831.xml" ContentType="application/vnd.openxmlformats-officedocument.presentationml.slideLayout+xml"/>
  <Override PartName="/ppt/slideLayouts/slideLayout1832.xml" ContentType="application/vnd.openxmlformats-officedocument.presentationml.slideLayout+xml"/>
  <Override PartName="/ppt/slideLayouts/slideLayout1833.xml" ContentType="application/vnd.openxmlformats-officedocument.presentationml.slideLayout+xml"/>
  <Override PartName="/ppt/slideLayouts/slideLayout1834.xml" ContentType="application/vnd.openxmlformats-officedocument.presentationml.slideLayout+xml"/>
  <Override PartName="/ppt/slideLayouts/slideLayout1835.xml" ContentType="application/vnd.openxmlformats-officedocument.presentationml.slideLayout+xml"/>
  <Override PartName="/ppt/slideLayouts/slideLayout1836.xml" ContentType="application/vnd.openxmlformats-officedocument.presentationml.slideLayout+xml"/>
  <Override PartName="/ppt/slideLayouts/slideLayout1837.xml" ContentType="application/vnd.openxmlformats-officedocument.presentationml.slideLayout+xml"/>
  <Override PartName="/ppt/theme/theme167.xml" ContentType="application/vnd.openxmlformats-officedocument.theme+xml"/>
  <Override PartName="/ppt/slideLayouts/slideLayout1838.xml" ContentType="application/vnd.openxmlformats-officedocument.presentationml.slideLayout+xml"/>
  <Override PartName="/ppt/slideLayouts/slideLayout1839.xml" ContentType="application/vnd.openxmlformats-officedocument.presentationml.slideLayout+xml"/>
  <Override PartName="/ppt/slideLayouts/slideLayout1840.xml" ContentType="application/vnd.openxmlformats-officedocument.presentationml.slideLayout+xml"/>
  <Override PartName="/ppt/slideLayouts/slideLayout1841.xml" ContentType="application/vnd.openxmlformats-officedocument.presentationml.slideLayout+xml"/>
  <Override PartName="/ppt/slideLayouts/slideLayout1842.xml" ContentType="application/vnd.openxmlformats-officedocument.presentationml.slideLayout+xml"/>
  <Override PartName="/ppt/slideLayouts/slideLayout1843.xml" ContentType="application/vnd.openxmlformats-officedocument.presentationml.slideLayout+xml"/>
  <Override PartName="/ppt/slideLayouts/slideLayout1844.xml" ContentType="application/vnd.openxmlformats-officedocument.presentationml.slideLayout+xml"/>
  <Override PartName="/ppt/slideLayouts/slideLayout1845.xml" ContentType="application/vnd.openxmlformats-officedocument.presentationml.slideLayout+xml"/>
  <Override PartName="/ppt/slideLayouts/slideLayout1846.xml" ContentType="application/vnd.openxmlformats-officedocument.presentationml.slideLayout+xml"/>
  <Override PartName="/ppt/slideLayouts/slideLayout1847.xml" ContentType="application/vnd.openxmlformats-officedocument.presentationml.slideLayout+xml"/>
  <Override PartName="/ppt/slideLayouts/slideLayout1848.xml" ContentType="application/vnd.openxmlformats-officedocument.presentationml.slideLayout+xml"/>
  <Override PartName="/ppt/theme/theme168.xml" ContentType="application/vnd.openxmlformats-officedocument.theme+xml"/>
  <Override PartName="/ppt/slideLayouts/slideLayout1849.xml" ContentType="application/vnd.openxmlformats-officedocument.presentationml.slideLayout+xml"/>
  <Override PartName="/ppt/slideLayouts/slideLayout1850.xml" ContentType="application/vnd.openxmlformats-officedocument.presentationml.slideLayout+xml"/>
  <Override PartName="/ppt/slideLayouts/slideLayout1851.xml" ContentType="application/vnd.openxmlformats-officedocument.presentationml.slideLayout+xml"/>
  <Override PartName="/ppt/slideLayouts/slideLayout1852.xml" ContentType="application/vnd.openxmlformats-officedocument.presentationml.slideLayout+xml"/>
  <Override PartName="/ppt/slideLayouts/slideLayout1853.xml" ContentType="application/vnd.openxmlformats-officedocument.presentationml.slideLayout+xml"/>
  <Override PartName="/ppt/slideLayouts/slideLayout1854.xml" ContentType="application/vnd.openxmlformats-officedocument.presentationml.slideLayout+xml"/>
  <Override PartName="/ppt/slideLayouts/slideLayout1855.xml" ContentType="application/vnd.openxmlformats-officedocument.presentationml.slideLayout+xml"/>
  <Override PartName="/ppt/slideLayouts/slideLayout1856.xml" ContentType="application/vnd.openxmlformats-officedocument.presentationml.slideLayout+xml"/>
  <Override PartName="/ppt/slideLayouts/slideLayout1857.xml" ContentType="application/vnd.openxmlformats-officedocument.presentationml.slideLayout+xml"/>
  <Override PartName="/ppt/slideLayouts/slideLayout1858.xml" ContentType="application/vnd.openxmlformats-officedocument.presentationml.slideLayout+xml"/>
  <Override PartName="/ppt/slideLayouts/slideLayout1859.xml" ContentType="application/vnd.openxmlformats-officedocument.presentationml.slideLayout+xml"/>
  <Override PartName="/ppt/theme/theme169.xml" ContentType="application/vnd.openxmlformats-officedocument.theme+xml"/>
  <Override PartName="/ppt/slideLayouts/slideLayout1860.xml" ContentType="application/vnd.openxmlformats-officedocument.presentationml.slideLayout+xml"/>
  <Override PartName="/ppt/slideLayouts/slideLayout1861.xml" ContentType="application/vnd.openxmlformats-officedocument.presentationml.slideLayout+xml"/>
  <Override PartName="/ppt/slideLayouts/slideLayout1862.xml" ContentType="application/vnd.openxmlformats-officedocument.presentationml.slideLayout+xml"/>
  <Override PartName="/ppt/slideLayouts/slideLayout1863.xml" ContentType="application/vnd.openxmlformats-officedocument.presentationml.slideLayout+xml"/>
  <Override PartName="/ppt/slideLayouts/slideLayout1864.xml" ContentType="application/vnd.openxmlformats-officedocument.presentationml.slideLayout+xml"/>
  <Override PartName="/ppt/slideLayouts/slideLayout1865.xml" ContentType="application/vnd.openxmlformats-officedocument.presentationml.slideLayout+xml"/>
  <Override PartName="/ppt/slideLayouts/slideLayout1866.xml" ContentType="application/vnd.openxmlformats-officedocument.presentationml.slideLayout+xml"/>
  <Override PartName="/ppt/slideLayouts/slideLayout1867.xml" ContentType="application/vnd.openxmlformats-officedocument.presentationml.slideLayout+xml"/>
  <Override PartName="/ppt/slideLayouts/slideLayout1868.xml" ContentType="application/vnd.openxmlformats-officedocument.presentationml.slideLayout+xml"/>
  <Override PartName="/ppt/slideLayouts/slideLayout1869.xml" ContentType="application/vnd.openxmlformats-officedocument.presentationml.slideLayout+xml"/>
  <Override PartName="/ppt/slideLayouts/slideLayout1870.xml" ContentType="application/vnd.openxmlformats-officedocument.presentationml.slideLayout+xml"/>
  <Override PartName="/ppt/theme/theme170.xml" ContentType="application/vnd.openxmlformats-officedocument.theme+xml"/>
  <Override PartName="/ppt/slideLayouts/slideLayout1871.xml" ContentType="application/vnd.openxmlformats-officedocument.presentationml.slideLayout+xml"/>
  <Override PartName="/ppt/slideLayouts/slideLayout1872.xml" ContentType="application/vnd.openxmlformats-officedocument.presentationml.slideLayout+xml"/>
  <Override PartName="/ppt/slideLayouts/slideLayout1873.xml" ContentType="application/vnd.openxmlformats-officedocument.presentationml.slideLayout+xml"/>
  <Override PartName="/ppt/slideLayouts/slideLayout1874.xml" ContentType="application/vnd.openxmlformats-officedocument.presentationml.slideLayout+xml"/>
  <Override PartName="/ppt/slideLayouts/slideLayout1875.xml" ContentType="application/vnd.openxmlformats-officedocument.presentationml.slideLayout+xml"/>
  <Override PartName="/ppt/slideLayouts/slideLayout1876.xml" ContentType="application/vnd.openxmlformats-officedocument.presentationml.slideLayout+xml"/>
  <Override PartName="/ppt/slideLayouts/slideLayout1877.xml" ContentType="application/vnd.openxmlformats-officedocument.presentationml.slideLayout+xml"/>
  <Override PartName="/ppt/slideLayouts/slideLayout1878.xml" ContentType="application/vnd.openxmlformats-officedocument.presentationml.slideLayout+xml"/>
  <Override PartName="/ppt/slideLayouts/slideLayout1879.xml" ContentType="application/vnd.openxmlformats-officedocument.presentationml.slideLayout+xml"/>
  <Override PartName="/ppt/slideLayouts/slideLayout1880.xml" ContentType="application/vnd.openxmlformats-officedocument.presentationml.slideLayout+xml"/>
  <Override PartName="/ppt/slideLayouts/slideLayout1881.xml" ContentType="application/vnd.openxmlformats-officedocument.presentationml.slideLayout+xml"/>
  <Override PartName="/ppt/theme/theme171.xml" ContentType="application/vnd.openxmlformats-officedocument.theme+xml"/>
  <Override PartName="/ppt/slideLayouts/slideLayout1882.xml" ContentType="application/vnd.openxmlformats-officedocument.presentationml.slideLayout+xml"/>
  <Override PartName="/ppt/slideLayouts/slideLayout1883.xml" ContentType="application/vnd.openxmlformats-officedocument.presentationml.slideLayout+xml"/>
  <Override PartName="/ppt/slideLayouts/slideLayout1884.xml" ContentType="application/vnd.openxmlformats-officedocument.presentationml.slideLayout+xml"/>
  <Override PartName="/ppt/slideLayouts/slideLayout1885.xml" ContentType="application/vnd.openxmlformats-officedocument.presentationml.slideLayout+xml"/>
  <Override PartName="/ppt/slideLayouts/slideLayout1886.xml" ContentType="application/vnd.openxmlformats-officedocument.presentationml.slideLayout+xml"/>
  <Override PartName="/ppt/slideLayouts/slideLayout1887.xml" ContentType="application/vnd.openxmlformats-officedocument.presentationml.slideLayout+xml"/>
  <Override PartName="/ppt/slideLayouts/slideLayout1888.xml" ContentType="application/vnd.openxmlformats-officedocument.presentationml.slideLayout+xml"/>
  <Override PartName="/ppt/slideLayouts/slideLayout1889.xml" ContentType="application/vnd.openxmlformats-officedocument.presentationml.slideLayout+xml"/>
  <Override PartName="/ppt/slideLayouts/slideLayout1890.xml" ContentType="application/vnd.openxmlformats-officedocument.presentationml.slideLayout+xml"/>
  <Override PartName="/ppt/slideLayouts/slideLayout1891.xml" ContentType="application/vnd.openxmlformats-officedocument.presentationml.slideLayout+xml"/>
  <Override PartName="/ppt/slideLayouts/slideLayout1892.xml" ContentType="application/vnd.openxmlformats-officedocument.presentationml.slideLayout+xml"/>
  <Override PartName="/ppt/slideLayouts/slideLayout1893.xml" ContentType="application/vnd.openxmlformats-officedocument.presentationml.slideLayout+xml"/>
  <Override PartName="/ppt/theme/theme172.xml" ContentType="application/vnd.openxmlformats-officedocument.theme+xml"/>
  <Override PartName="/ppt/slideLayouts/slideLayout1894.xml" ContentType="application/vnd.openxmlformats-officedocument.presentationml.slideLayout+xml"/>
  <Override PartName="/ppt/slideLayouts/slideLayout1895.xml" ContentType="application/vnd.openxmlformats-officedocument.presentationml.slideLayout+xml"/>
  <Override PartName="/ppt/slideLayouts/slideLayout1896.xml" ContentType="application/vnd.openxmlformats-officedocument.presentationml.slideLayout+xml"/>
  <Override PartName="/ppt/slideLayouts/slideLayout1897.xml" ContentType="application/vnd.openxmlformats-officedocument.presentationml.slideLayout+xml"/>
  <Override PartName="/ppt/slideLayouts/slideLayout1898.xml" ContentType="application/vnd.openxmlformats-officedocument.presentationml.slideLayout+xml"/>
  <Override PartName="/ppt/slideLayouts/slideLayout1899.xml" ContentType="application/vnd.openxmlformats-officedocument.presentationml.slideLayout+xml"/>
  <Override PartName="/ppt/slideLayouts/slideLayout1900.xml" ContentType="application/vnd.openxmlformats-officedocument.presentationml.slideLayout+xml"/>
  <Override PartName="/ppt/slideLayouts/slideLayout1901.xml" ContentType="application/vnd.openxmlformats-officedocument.presentationml.slideLayout+xml"/>
  <Override PartName="/ppt/slideLayouts/slideLayout1902.xml" ContentType="application/vnd.openxmlformats-officedocument.presentationml.slideLayout+xml"/>
  <Override PartName="/ppt/slideLayouts/slideLayout1903.xml" ContentType="application/vnd.openxmlformats-officedocument.presentationml.slideLayout+xml"/>
  <Override PartName="/ppt/slideLayouts/slideLayout1904.xml" ContentType="application/vnd.openxmlformats-officedocument.presentationml.slideLayout+xml"/>
  <Override PartName="/ppt/theme/theme173.xml" ContentType="application/vnd.openxmlformats-officedocument.theme+xml"/>
  <Override PartName="/ppt/slideLayouts/slideLayout1905.xml" ContentType="application/vnd.openxmlformats-officedocument.presentationml.slideLayout+xml"/>
  <Override PartName="/ppt/slideLayouts/slideLayout1906.xml" ContentType="application/vnd.openxmlformats-officedocument.presentationml.slideLayout+xml"/>
  <Override PartName="/ppt/slideLayouts/slideLayout1907.xml" ContentType="application/vnd.openxmlformats-officedocument.presentationml.slideLayout+xml"/>
  <Override PartName="/ppt/slideLayouts/slideLayout1908.xml" ContentType="application/vnd.openxmlformats-officedocument.presentationml.slideLayout+xml"/>
  <Override PartName="/ppt/slideLayouts/slideLayout1909.xml" ContentType="application/vnd.openxmlformats-officedocument.presentationml.slideLayout+xml"/>
  <Override PartName="/ppt/slideLayouts/slideLayout1910.xml" ContentType="application/vnd.openxmlformats-officedocument.presentationml.slideLayout+xml"/>
  <Override PartName="/ppt/slideLayouts/slideLayout1911.xml" ContentType="application/vnd.openxmlformats-officedocument.presentationml.slideLayout+xml"/>
  <Override PartName="/ppt/slideLayouts/slideLayout1912.xml" ContentType="application/vnd.openxmlformats-officedocument.presentationml.slideLayout+xml"/>
  <Override PartName="/ppt/slideLayouts/slideLayout1913.xml" ContentType="application/vnd.openxmlformats-officedocument.presentationml.slideLayout+xml"/>
  <Override PartName="/ppt/slideLayouts/slideLayout1914.xml" ContentType="application/vnd.openxmlformats-officedocument.presentationml.slideLayout+xml"/>
  <Override PartName="/ppt/slideLayouts/slideLayout1915.xml" ContentType="application/vnd.openxmlformats-officedocument.presentationml.slideLayout+xml"/>
  <Override PartName="/ppt/theme/theme174.xml" ContentType="application/vnd.openxmlformats-officedocument.theme+xml"/>
  <Override PartName="/ppt/slideLayouts/slideLayout1916.xml" ContentType="application/vnd.openxmlformats-officedocument.presentationml.slideLayout+xml"/>
  <Override PartName="/ppt/slideLayouts/slideLayout1917.xml" ContentType="application/vnd.openxmlformats-officedocument.presentationml.slideLayout+xml"/>
  <Override PartName="/ppt/slideLayouts/slideLayout1918.xml" ContentType="application/vnd.openxmlformats-officedocument.presentationml.slideLayout+xml"/>
  <Override PartName="/ppt/slideLayouts/slideLayout1919.xml" ContentType="application/vnd.openxmlformats-officedocument.presentationml.slideLayout+xml"/>
  <Override PartName="/ppt/slideLayouts/slideLayout1920.xml" ContentType="application/vnd.openxmlformats-officedocument.presentationml.slideLayout+xml"/>
  <Override PartName="/ppt/slideLayouts/slideLayout1921.xml" ContentType="application/vnd.openxmlformats-officedocument.presentationml.slideLayout+xml"/>
  <Override PartName="/ppt/slideLayouts/slideLayout1922.xml" ContentType="application/vnd.openxmlformats-officedocument.presentationml.slideLayout+xml"/>
  <Override PartName="/ppt/slideLayouts/slideLayout1923.xml" ContentType="application/vnd.openxmlformats-officedocument.presentationml.slideLayout+xml"/>
  <Override PartName="/ppt/slideLayouts/slideLayout1924.xml" ContentType="application/vnd.openxmlformats-officedocument.presentationml.slideLayout+xml"/>
  <Override PartName="/ppt/slideLayouts/slideLayout1925.xml" ContentType="application/vnd.openxmlformats-officedocument.presentationml.slideLayout+xml"/>
  <Override PartName="/ppt/slideLayouts/slideLayout1926.xml" ContentType="application/vnd.openxmlformats-officedocument.presentationml.slideLayout+xml"/>
  <Override PartName="/ppt/slideLayouts/slideLayout1927.xml" ContentType="application/vnd.openxmlformats-officedocument.presentationml.slideLayout+xml"/>
  <Override PartName="/ppt/theme/theme175.xml" ContentType="application/vnd.openxmlformats-officedocument.theme+xml"/>
  <Override PartName="/ppt/slideLayouts/slideLayout1928.xml" ContentType="application/vnd.openxmlformats-officedocument.presentationml.slideLayout+xml"/>
  <Override PartName="/ppt/slideLayouts/slideLayout1929.xml" ContentType="application/vnd.openxmlformats-officedocument.presentationml.slideLayout+xml"/>
  <Override PartName="/ppt/slideLayouts/slideLayout1930.xml" ContentType="application/vnd.openxmlformats-officedocument.presentationml.slideLayout+xml"/>
  <Override PartName="/ppt/slideLayouts/slideLayout1931.xml" ContentType="application/vnd.openxmlformats-officedocument.presentationml.slideLayout+xml"/>
  <Override PartName="/ppt/slideLayouts/slideLayout1932.xml" ContentType="application/vnd.openxmlformats-officedocument.presentationml.slideLayout+xml"/>
  <Override PartName="/ppt/slideLayouts/slideLayout1933.xml" ContentType="application/vnd.openxmlformats-officedocument.presentationml.slideLayout+xml"/>
  <Override PartName="/ppt/slideLayouts/slideLayout1934.xml" ContentType="application/vnd.openxmlformats-officedocument.presentationml.slideLayout+xml"/>
  <Override PartName="/ppt/slideLayouts/slideLayout1935.xml" ContentType="application/vnd.openxmlformats-officedocument.presentationml.slideLayout+xml"/>
  <Override PartName="/ppt/slideLayouts/slideLayout1936.xml" ContentType="application/vnd.openxmlformats-officedocument.presentationml.slideLayout+xml"/>
  <Override PartName="/ppt/slideLayouts/slideLayout1937.xml" ContentType="application/vnd.openxmlformats-officedocument.presentationml.slideLayout+xml"/>
  <Override PartName="/ppt/slideLayouts/slideLayout1938.xml" ContentType="application/vnd.openxmlformats-officedocument.presentationml.slideLayout+xml"/>
  <Override PartName="/ppt/slideLayouts/slideLayout1939.xml" ContentType="application/vnd.openxmlformats-officedocument.presentationml.slideLayout+xml"/>
  <Override PartName="/ppt/theme/theme176.xml" ContentType="application/vnd.openxmlformats-officedocument.theme+xml"/>
  <Override PartName="/ppt/slideLayouts/slideLayout1940.xml" ContentType="application/vnd.openxmlformats-officedocument.presentationml.slideLayout+xml"/>
  <Override PartName="/ppt/theme/theme177.xml" ContentType="application/vnd.openxmlformats-officedocument.theme+xml"/>
  <Override PartName="/ppt/slideLayouts/slideLayout1941.xml" ContentType="application/vnd.openxmlformats-officedocument.presentationml.slideLayout+xml"/>
  <Override PartName="/ppt/slideLayouts/slideLayout1942.xml" ContentType="application/vnd.openxmlformats-officedocument.presentationml.slideLayout+xml"/>
  <Override PartName="/ppt/slideLayouts/slideLayout1943.xml" ContentType="application/vnd.openxmlformats-officedocument.presentationml.slideLayout+xml"/>
  <Override PartName="/ppt/slideLayouts/slideLayout1944.xml" ContentType="application/vnd.openxmlformats-officedocument.presentationml.slideLayout+xml"/>
  <Override PartName="/ppt/slideLayouts/slideLayout1945.xml" ContentType="application/vnd.openxmlformats-officedocument.presentationml.slideLayout+xml"/>
  <Override PartName="/ppt/slideLayouts/slideLayout1946.xml" ContentType="application/vnd.openxmlformats-officedocument.presentationml.slideLayout+xml"/>
  <Override PartName="/ppt/slideLayouts/slideLayout1947.xml" ContentType="application/vnd.openxmlformats-officedocument.presentationml.slideLayout+xml"/>
  <Override PartName="/ppt/slideLayouts/slideLayout1948.xml" ContentType="application/vnd.openxmlformats-officedocument.presentationml.slideLayout+xml"/>
  <Override PartName="/ppt/slideLayouts/slideLayout1949.xml" ContentType="application/vnd.openxmlformats-officedocument.presentationml.slideLayout+xml"/>
  <Override PartName="/ppt/slideLayouts/slideLayout1950.xml" ContentType="application/vnd.openxmlformats-officedocument.presentationml.slideLayout+xml"/>
  <Override PartName="/ppt/slideLayouts/slideLayout1951.xml" ContentType="application/vnd.openxmlformats-officedocument.presentationml.slideLayout+xml"/>
  <Override PartName="/ppt/slideLayouts/slideLayout1952.xml" ContentType="application/vnd.openxmlformats-officedocument.presentationml.slideLayout+xml"/>
  <Override PartName="/ppt/theme/theme178.xml" ContentType="application/vnd.openxmlformats-officedocument.theme+xml"/>
  <Override PartName="/ppt/slideLayouts/slideLayout1953.xml" ContentType="application/vnd.openxmlformats-officedocument.presentationml.slideLayout+xml"/>
  <Override PartName="/ppt/slideLayouts/slideLayout1954.xml" ContentType="application/vnd.openxmlformats-officedocument.presentationml.slideLayout+xml"/>
  <Override PartName="/ppt/slideLayouts/slideLayout1955.xml" ContentType="application/vnd.openxmlformats-officedocument.presentationml.slideLayout+xml"/>
  <Override PartName="/ppt/slideLayouts/slideLayout1956.xml" ContentType="application/vnd.openxmlformats-officedocument.presentationml.slideLayout+xml"/>
  <Override PartName="/ppt/slideLayouts/slideLayout1957.xml" ContentType="application/vnd.openxmlformats-officedocument.presentationml.slideLayout+xml"/>
  <Override PartName="/ppt/slideLayouts/slideLayout1958.xml" ContentType="application/vnd.openxmlformats-officedocument.presentationml.slideLayout+xml"/>
  <Override PartName="/ppt/slideLayouts/slideLayout1959.xml" ContentType="application/vnd.openxmlformats-officedocument.presentationml.slideLayout+xml"/>
  <Override PartName="/ppt/slideLayouts/slideLayout1960.xml" ContentType="application/vnd.openxmlformats-officedocument.presentationml.slideLayout+xml"/>
  <Override PartName="/ppt/slideLayouts/slideLayout1961.xml" ContentType="application/vnd.openxmlformats-officedocument.presentationml.slideLayout+xml"/>
  <Override PartName="/ppt/slideLayouts/slideLayout1962.xml" ContentType="application/vnd.openxmlformats-officedocument.presentationml.slideLayout+xml"/>
  <Override PartName="/ppt/slideLayouts/slideLayout1963.xml" ContentType="application/vnd.openxmlformats-officedocument.presentationml.slideLayout+xml"/>
  <Override PartName="/ppt/theme/theme179.xml" ContentType="application/vnd.openxmlformats-officedocument.theme+xml"/>
  <Override PartName="/ppt/slideLayouts/slideLayout1964.xml" ContentType="application/vnd.openxmlformats-officedocument.presentationml.slideLayout+xml"/>
  <Override PartName="/ppt/theme/theme180.xml" ContentType="application/vnd.openxmlformats-officedocument.theme+xml"/>
  <Override PartName="/ppt/slideLayouts/slideLayout1965.xml" ContentType="application/vnd.openxmlformats-officedocument.presentationml.slideLayout+xml"/>
  <Override PartName="/ppt/slideLayouts/slideLayout1966.xml" ContentType="application/vnd.openxmlformats-officedocument.presentationml.slideLayout+xml"/>
  <Override PartName="/ppt/slideLayouts/slideLayout1967.xml" ContentType="application/vnd.openxmlformats-officedocument.presentationml.slideLayout+xml"/>
  <Override PartName="/ppt/slideLayouts/slideLayout1968.xml" ContentType="application/vnd.openxmlformats-officedocument.presentationml.slideLayout+xml"/>
  <Override PartName="/ppt/slideLayouts/slideLayout1969.xml" ContentType="application/vnd.openxmlformats-officedocument.presentationml.slideLayout+xml"/>
  <Override PartName="/ppt/slideLayouts/slideLayout1970.xml" ContentType="application/vnd.openxmlformats-officedocument.presentationml.slideLayout+xml"/>
  <Override PartName="/ppt/slideLayouts/slideLayout1971.xml" ContentType="application/vnd.openxmlformats-officedocument.presentationml.slideLayout+xml"/>
  <Override PartName="/ppt/slideLayouts/slideLayout1972.xml" ContentType="application/vnd.openxmlformats-officedocument.presentationml.slideLayout+xml"/>
  <Override PartName="/ppt/slideLayouts/slideLayout1973.xml" ContentType="application/vnd.openxmlformats-officedocument.presentationml.slideLayout+xml"/>
  <Override PartName="/ppt/slideLayouts/slideLayout1974.xml" ContentType="application/vnd.openxmlformats-officedocument.presentationml.slideLayout+xml"/>
  <Override PartName="/ppt/slideLayouts/slideLayout1975.xml" ContentType="application/vnd.openxmlformats-officedocument.presentationml.slideLayout+xml"/>
  <Override PartName="/ppt/theme/theme181.xml" ContentType="application/vnd.openxmlformats-officedocument.theme+xml"/>
  <Override PartName="/ppt/slideLayouts/slideLayout1976.xml" ContentType="application/vnd.openxmlformats-officedocument.presentationml.slideLayout+xml"/>
  <Override PartName="/ppt/slideLayouts/slideLayout1977.xml" ContentType="application/vnd.openxmlformats-officedocument.presentationml.slideLayout+xml"/>
  <Override PartName="/ppt/slideLayouts/slideLayout1978.xml" ContentType="application/vnd.openxmlformats-officedocument.presentationml.slideLayout+xml"/>
  <Override PartName="/ppt/slideLayouts/slideLayout1979.xml" ContentType="application/vnd.openxmlformats-officedocument.presentationml.slideLayout+xml"/>
  <Override PartName="/ppt/slideLayouts/slideLayout1980.xml" ContentType="application/vnd.openxmlformats-officedocument.presentationml.slideLayout+xml"/>
  <Override PartName="/ppt/slideLayouts/slideLayout1981.xml" ContentType="application/vnd.openxmlformats-officedocument.presentationml.slideLayout+xml"/>
  <Override PartName="/ppt/slideLayouts/slideLayout1982.xml" ContentType="application/vnd.openxmlformats-officedocument.presentationml.slideLayout+xml"/>
  <Override PartName="/ppt/slideLayouts/slideLayout1983.xml" ContentType="application/vnd.openxmlformats-officedocument.presentationml.slideLayout+xml"/>
  <Override PartName="/ppt/slideLayouts/slideLayout1984.xml" ContentType="application/vnd.openxmlformats-officedocument.presentationml.slideLayout+xml"/>
  <Override PartName="/ppt/slideLayouts/slideLayout1985.xml" ContentType="application/vnd.openxmlformats-officedocument.presentationml.slideLayout+xml"/>
  <Override PartName="/ppt/slideLayouts/slideLayout1986.xml" ContentType="application/vnd.openxmlformats-officedocument.presentationml.slideLayout+xml"/>
  <Override PartName="/ppt/theme/theme182.xml" ContentType="application/vnd.openxmlformats-officedocument.theme+xml"/>
  <Override PartName="/ppt/slideLayouts/slideLayout1987.xml" ContentType="application/vnd.openxmlformats-officedocument.presentationml.slideLayout+xml"/>
  <Override PartName="/ppt/slideLayouts/slideLayout1988.xml" ContentType="application/vnd.openxmlformats-officedocument.presentationml.slideLayout+xml"/>
  <Override PartName="/ppt/slideLayouts/slideLayout1989.xml" ContentType="application/vnd.openxmlformats-officedocument.presentationml.slideLayout+xml"/>
  <Override PartName="/ppt/slideLayouts/slideLayout1990.xml" ContentType="application/vnd.openxmlformats-officedocument.presentationml.slideLayout+xml"/>
  <Override PartName="/ppt/slideLayouts/slideLayout1991.xml" ContentType="application/vnd.openxmlformats-officedocument.presentationml.slideLayout+xml"/>
  <Override PartName="/ppt/slideLayouts/slideLayout1992.xml" ContentType="application/vnd.openxmlformats-officedocument.presentationml.slideLayout+xml"/>
  <Override PartName="/ppt/slideLayouts/slideLayout1993.xml" ContentType="application/vnd.openxmlformats-officedocument.presentationml.slideLayout+xml"/>
  <Override PartName="/ppt/slideLayouts/slideLayout1994.xml" ContentType="application/vnd.openxmlformats-officedocument.presentationml.slideLayout+xml"/>
  <Override PartName="/ppt/slideLayouts/slideLayout1995.xml" ContentType="application/vnd.openxmlformats-officedocument.presentationml.slideLayout+xml"/>
  <Override PartName="/ppt/slideLayouts/slideLayout1996.xml" ContentType="application/vnd.openxmlformats-officedocument.presentationml.slideLayout+xml"/>
  <Override PartName="/ppt/slideLayouts/slideLayout1997.xml" ContentType="application/vnd.openxmlformats-officedocument.presentationml.slideLayout+xml"/>
  <Override PartName="/ppt/slideLayouts/slideLayout1998.xml" ContentType="application/vnd.openxmlformats-officedocument.presentationml.slideLayout+xml"/>
  <Override PartName="/ppt/theme/theme183.xml" ContentType="application/vnd.openxmlformats-officedocument.theme+xml"/>
  <Override PartName="/ppt/slideLayouts/slideLayout1999.xml" ContentType="application/vnd.openxmlformats-officedocument.presentationml.slideLayout+xml"/>
  <Override PartName="/ppt/slideLayouts/slideLayout2000.xml" ContentType="application/vnd.openxmlformats-officedocument.presentationml.slideLayout+xml"/>
  <Override PartName="/ppt/slideLayouts/slideLayout2001.xml" ContentType="application/vnd.openxmlformats-officedocument.presentationml.slideLayout+xml"/>
  <Override PartName="/ppt/slideLayouts/slideLayout2002.xml" ContentType="application/vnd.openxmlformats-officedocument.presentationml.slideLayout+xml"/>
  <Override PartName="/ppt/slideLayouts/slideLayout2003.xml" ContentType="application/vnd.openxmlformats-officedocument.presentationml.slideLayout+xml"/>
  <Override PartName="/ppt/slideLayouts/slideLayout2004.xml" ContentType="application/vnd.openxmlformats-officedocument.presentationml.slideLayout+xml"/>
  <Override PartName="/ppt/slideLayouts/slideLayout2005.xml" ContentType="application/vnd.openxmlformats-officedocument.presentationml.slideLayout+xml"/>
  <Override PartName="/ppt/slideLayouts/slideLayout2006.xml" ContentType="application/vnd.openxmlformats-officedocument.presentationml.slideLayout+xml"/>
  <Override PartName="/ppt/slideLayouts/slideLayout2007.xml" ContentType="application/vnd.openxmlformats-officedocument.presentationml.slideLayout+xml"/>
  <Override PartName="/ppt/slideLayouts/slideLayout2008.xml" ContentType="application/vnd.openxmlformats-officedocument.presentationml.slideLayout+xml"/>
  <Override PartName="/ppt/slideLayouts/slideLayout2009.xml" ContentType="application/vnd.openxmlformats-officedocument.presentationml.slideLayout+xml"/>
  <Override PartName="/ppt/theme/theme184.xml" ContentType="application/vnd.openxmlformats-officedocument.theme+xml"/>
  <Override PartName="/ppt/slideLayouts/slideLayout2010.xml" ContentType="application/vnd.openxmlformats-officedocument.presentationml.slideLayout+xml"/>
  <Override PartName="/ppt/slideLayouts/slideLayout2011.xml" ContentType="application/vnd.openxmlformats-officedocument.presentationml.slideLayout+xml"/>
  <Override PartName="/ppt/slideLayouts/slideLayout2012.xml" ContentType="application/vnd.openxmlformats-officedocument.presentationml.slideLayout+xml"/>
  <Override PartName="/ppt/slideLayouts/slideLayout2013.xml" ContentType="application/vnd.openxmlformats-officedocument.presentationml.slideLayout+xml"/>
  <Override PartName="/ppt/slideLayouts/slideLayout2014.xml" ContentType="application/vnd.openxmlformats-officedocument.presentationml.slideLayout+xml"/>
  <Override PartName="/ppt/slideLayouts/slideLayout2015.xml" ContentType="application/vnd.openxmlformats-officedocument.presentationml.slideLayout+xml"/>
  <Override PartName="/ppt/slideLayouts/slideLayout2016.xml" ContentType="application/vnd.openxmlformats-officedocument.presentationml.slideLayout+xml"/>
  <Override PartName="/ppt/slideLayouts/slideLayout2017.xml" ContentType="application/vnd.openxmlformats-officedocument.presentationml.slideLayout+xml"/>
  <Override PartName="/ppt/slideLayouts/slideLayout2018.xml" ContentType="application/vnd.openxmlformats-officedocument.presentationml.slideLayout+xml"/>
  <Override PartName="/ppt/slideLayouts/slideLayout2019.xml" ContentType="application/vnd.openxmlformats-officedocument.presentationml.slideLayout+xml"/>
  <Override PartName="/ppt/slideLayouts/slideLayout2020.xml" ContentType="application/vnd.openxmlformats-officedocument.presentationml.slideLayout+xml"/>
  <Override PartName="/ppt/theme/theme185.xml" ContentType="application/vnd.openxmlformats-officedocument.theme+xml"/>
  <Override PartName="/ppt/slideLayouts/slideLayout2021.xml" ContentType="application/vnd.openxmlformats-officedocument.presentationml.slideLayout+xml"/>
  <Override PartName="/ppt/slideLayouts/slideLayout2022.xml" ContentType="application/vnd.openxmlformats-officedocument.presentationml.slideLayout+xml"/>
  <Override PartName="/ppt/slideLayouts/slideLayout2023.xml" ContentType="application/vnd.openxmlformats-officedocument.presentationml.slideLayout+xml"/>
  <Override PartName="/ppt/slideLayouts/slideLayout2024.xml" ContentType="application/vnd.openxmlformats-officedocument.presentationml.slideLayout+xml"/>
  <Override PartName="/ppt/slideLayouts/slideLayout2025.xml" ContentType="application/vnd.openxmlformats-officedocument.presentationml.slideLayout+xml"/>
  <Override PartName="/ppt/slideLayouts/slideLayout2026.xml" ContentType="application/vnd.openxmlformats-officedocument.presentationml.slideLayout+xml"/>
  <Override PartName="/ppt/slideLayouts/slideLayout2027.xml" ContentType="application/vnd.openxmlformats-officedocument.presentationml.slideLayout+xml"/>
  <Override PartName="/ppt/slideLayouts/slideLayout2028.xml" ContentType="application/vnd.openxmlformats-officedocument.presentationml.slideLayout+xml"/>
  <Override PartName="/ppt/slideLayouts/slideLayout2029.xml" ContentType="application/vnd.openxmlformats-officedocument.presentationml.slideLayout+xml"/>
  <Override PartName="/ppt/slideLayouts/slideLayout2030.xml" ContentType="application/vnd.openxmlformats-officedocument.presentationml.slideLayout+xml"/>
  <Override PartName="/ppt/slideLayouts/slideLayout2031.xml" ContentType="application/vnd.openxmlformats-officedocument.presentationml.slideLayout+xml"/>
  <Override PartName="/ppt/theme/theme186.xml" ContentType="application/vnd.openxmlformats-officedocument.theme+xml"/>
  <Override PartName="/ppt/slideLayouts/slideLayout2032.xml" ContentType="application/vnd.openxmlformats-officedocument.presentationml.slideLayout+xml"/>
  <Override PartName="/ppt/theme/theme187.xml" ContentType="application/vnd.openxmlformats-officedocument.theme+xml"/>
  <Override PartName="/ppt/slideLayouts/slideLayout2033.xml" ContentType="application/vnd.openxmlformats-officedocument.presentationml.slideLayout+xml"/>
  <Override PartName="/ppt/slideLayouts/slideLayout2034.xml" ContentType="application/vnd.openxmlformats-officedocument.presentationml.slideLayout+xml"/>
  <Override PartName="/ppt/slideLayouts/slideLayout2035.xml" ContentType="application/vnd.openxmlformats-officedocument.presentationml.slideLayout+xml"/>
  <Override PartName="/ppt/slideLayouts/slideLayout2036.xml" ContentType="application/vnd.openxmlformats-officedocument.presentationml.slideLayout+xml"/>
  <Override PartName="/ppt/slideLayouts/slideLayout2037.xml" ContentType="application/vnd.openxmlformats-officedocument.presentationml.slideLayout+xml"/>
  <Override PartName="/ppt/slideLayouts/slideLayout2038.xml" ContentType="application/vnd.openxmlformats-officedocument.presentationml.slideLayout+xml"/>
  <Override PartName="/ppt/slideLayouts/slideLayout2039.xml" ContentType="application/vnd.openxmlformats-officedocument.presentationml.slideLayout+xml"/>
  <Override PartName="/ppt/slideLayouts/slideLayout2040.xml" ContentType="application/vnd.openxmlformats-officedocument.presentationml.slideLayout+xml"/>
  <Override PartName="/ppt/slideLayouts/slideLayout2041.xml" ContentType="application/vnd.openxmlformats-officedocument.presentationml.slideLayout+xml"/>
  <Override PartName="/ppt/slideLayouts/slideLayout2042.xml" ContentType="application/vnd.openxmlformats-officedocument.presentationml.slideLayout+xml"/>
  <Override PartName="/ppt/slideLayouts/slideLayout2043.xml" ContentType="application/vnd.openxmlformats-officedocument.presentationml.slideLayout+xml"/>
  <Override PartName="/ppt/slideLayouts/slideLayout2044.xml" ContentType="application/vnd.openxmlformats-officedocument.presentationml.slideLayout+xml"/>
  <Override PartName="/ppt/theme/theme188.xml" ContentType="application/vnd.openxmlformats-officedocument.theme+xml"/>
  <Override PartName="/ppt/theme/theme18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4" r:id="rId2"/>
    <p:sldMasterId id="2147483655" r:id="rId3"/>
    <p:sldMasterId id="2147483656" r:id="rId4"/>
    <p:sldMasterId id="2147483659" r:id="rId5"/>
    <p:sldMasterId id="2147483660" r:id="rId6"/>
    <p:sldMasterId id="2147483661" r:id="rId7"/>
    <p:sldMasterId id="2147483662" r:id="rId8"/>
    <p:sldMasterId id="2147483663" r:id="rId9"/>
    <p:sldMasterId id="2147483664" r:id="rId10"/>
    <p:sldMasterId id="2147483665" r:id="rId11"/>
    <p:sldMasterId id="2147483666" r:id="rId12"/>
    <p:sldMasterId id="2147483667" r:id="rId13"/>
    <p:sldMasterId id="2147483671" r:id="rId14"/>
    <p:sldMasterId id="2147483672" r:id="rId15"/>
    <p:sldMasterId id="2147483673" r:id="rId16"/>
    <p:sldMasterId id="2147483675" r:id="rId17"/>
    <p:sldMasterId id="2147483676" r:id="rId18"/>
    <p:sldMasterId id="2147483677" r:id="rId19"/>
    <p:sldMasterId id="2147483678" r:id="rId20"/>
    <p:sldMasterId id="2147483679" r:id="rId21"/>
    <p:sldMasterId id="2147483680" r:id="rId22"/>
    <p:sldMasterId id="2147483681" r:id="rId23"/>
    <p:sldMasterId id="2147483683" r:id="rId24"/>
    <p:sldMasterId id="2147483694" r:id="rId25"/>
    <p:sldMasterId id="2147483695" r:id="rId26"/>
    <p:sldMasterId id="2147483696" r:id="rId27"/>
    <p:sldMasterId id="2147483697" r:id="rId28"/>
    <p:sldMasterId id="2147483698" r:id="rId29"/>
    <p:sldMasterId id="2147483699" r:id="rId30"/>
    <p:sldMasterId id="2147483700" r:id="rId31"/>
    <p:sldMasterId id="2147483701" r:id="rId32"/>
    <p:sldMasterId id="2147483702" r:id="rId33"/>
    <p:sldMasterId id="2147483703" r:id="rId34"/>
    <p:sldMasterId id="2147483704" r:id="rId35"/>
    <p:sldMasterId id="2147483705" r:id="rId36"/>
    <p:sldMasterId id="2147483706" r:id="rId37"/>
    <p:sldMasterId id="2147483707" r:id="rId38"/>
    <p:sldMasterId id="2147483708" r:id="rId39"/>
    <p:sldMasterId id="2147483709" r:id="rId40"/>
    <p:sldMasterId id="2147483710" r:id="rId41"/>
    <p:sldMasterId id="2147483711" r:id="rId42"/>
    <p:sldMasterId id="2147483712" r:id="rId43"/>
    <p:sldMasterId id="2147483713" r:id="rId44"/>
    <p:sldMasterId id="2147483714" r:id="rId45"/>
    <p:sldMasterId id="2147483715" r:id="rId46"/>
    <p:sldMasterId id="2147483716" r:id="rId47"/>
    <p:sldMasterId id="2147483717" r:id="rId48"/>
    <p:sldMasterId id="2147483718" r:id="rId49"/>
    <p:sldMasterId id="2147483719" r:id="rId50"/>
    <p:sldMasterId id="2147483720" r:id="rId51"/>
    <p:sldMasterId id="2147483721" r:id="rId52"/>
    <p:sldMasterId id="2147483722" r:id="rId53"/>
    <p:sldMasterId id="2147483723" r:id="rId54"/>
    <p:sldMasterId id="2147483724" r:id="rId55"/>
    <p:sldMasterId id="2147483725" r:id="rId56"/>
    <p:sldMasterId id="2147483726" r:id="rId57"/>
    <p:sldMasterId id="2147483727" r:id="rId58"/>
    <p:sldMasterId id="2147483728" r:id="rId59"/>
    <p:sldMasterId id="2147483729" r:id="rId60"/>
    <p:sldMasterId id="2147483730" r:id="rId61"/>
    <p:sldMasterId id="2147483731" r:id="rId62"/>
    <p:sldMasterId id="2147483732" r:id="rId63"/>
    <p:sldMasterId id="2147483733" r:id="rId64"/>
    <p:sldMasterId id="2147483734" r:id="rId65"/>
    <p:sldMasterId id="2147483735" r:id="rId66"/>
    <p:sldMasterId id="2147483736" r:id="rId67"/>
    <p:sldMasterId id="2147483737" r:id="rId68"/>
    <p:sldMasterId id="2147483738" r:id="rId69"/>
    <p:sldMasterId id="2147483739" r:id="rId70"/>
    <p:sldMasterId id="2147483740" r:id="rId71"/>
    <p:sldMasterId id="2147483741" r:id="rId72"/>
    <p:sldMasterId id="2147483742" r:id="rId73"/>
    <p:sldMasterId id="2147483743" r:id="rId74"/>
    <p:sldMasterId id="2147483744" r:id="rId75"/>
    <p:sldMasterId id="2147483745" r:id="rId76"/>
    <p:sldMasterId id="2147483746" r:id="rId77"/>
    <p:sldMasterId id="2147483747" r:id="rId78"/>
    <p:sldMasterId id="2147483748" r:id="rId79"/>
    <p:sldMasterId id="2147483749" r:id="rId80"/>
    <p:sldMasterId id="2147483750" r:id="rId81"/>
    <p:sldMasterId id="2147483751" r:id="rId82"/>
    <p:sldMasterId id="2147483752" r:id="rId83"/>
    <p:sldMasterId id="2147483753" r:id="rId84"/>
    <p:sldMasterId id="2147483754" r:id="rId85"/>
    <p:sldMasterId id="2147483755" r:id="rId86"/>
    <p:sldMasterId id="2147483756" r:id="rId87"/>
    <p:sldMasterId id="2147483757" r:id="rId88"/>
    <p:sldMasterId id="2147483758" r:id="rId89"/>
    <p:sldMasterId id="2147483759" r:id="rId90"/>
    <p:sldMasterId id="2147483760" r:id="rId91"/>
    <p:sldMasterId id="2147483761" r:id="rId92"/>
    <p:sldMasterId id="2147483762" r:id="rId93"/>
    <p:sldMasterId id="2147483763" r:id="rId94"/>
    <p:sldMasterId id="2147483764" r:id="rId95"/>
    <p:sldMasterId id="2147483765" r:id="rId96"/>
    <p:sldMasterId id="2147483766" r:id="rId97"/>
    <p:sldMasterId id="2147483767" r:id="rId98"/>
    <p:sldMasterId id="2147483768" r:id="rId99"/>
    <p:sldMasterId id="2147483769" r:id="rId100"/>
    <p:sldMasterId id="2147483770" r:id="rId101"/>
    <p:sldMasterId id="2147483771" r:id="rId102"/>
    <p:sldMasterId id="2147483772" r:id="rId103"/>
    <p:sldMasterId id="2147483773" r:id="rId104"/>
    <p:sldMasterId id="2147483774" r:id="rId105"/>
    <p:sldMasterId id="2147483775" r:id="rId106"/>
    <p:sldMasterId id="2147483776" r:id="rId107"/>
    <p:sldMasterId id="2147483777" r:id="rId108"/>
    <p:sldMasterId id="2147483778" r:id="rId109"/>
    <p:sldMasterId id="2147483779" r:id="rId110"/>
    <p:sldMasterId id="2147483780" r:id="rId111"/>
    <p:sldMasterId id="2147483781" r:id="rId112"/>
    <p:sldMasterId id="2147483782" r:id="rId113"/>
    <p:sldMasterId id="2147483783" r:id="rId114"/>
    <p:sldMasterId id="2147483784" r:id="rId115"/>
    <p:sldMasterId id="2147483785" r:id="rId116"/>
    <p:sldMasterId id="2147483786" r:id="rId117"/>
    <p:sldMasterId id="2147483787" r:id="rId118"/>
    <p:sldMasterId id="2147483788" r:id="rId119"/>
    <p:sldMasterId id="2147483789" r:id="rId120"/>
    <p:sldMasterId id="2147483790" r:id="rId121"/>
    <p:sldMasterId id="2147483791" r:id="rId122"/>
    <p:sldMasterId id="2147483792" r:id="rId123"/>
    <p:sldMasterId id="2147483793" r:id="rId124"/>
    <p:sldMasterId id="2147483794" r:id="rId125"/>
    <p:sldMasterId id="2147483795" r:id="rId126"/>
    <p:sldMasterId id="2147483796" r:id="rId127"/>
    <p:sldMasterId id="2147483797" r:id="rId128"/>
    <p:sldMasterId id="2147483798" r:id="rId129"/>
    <p:sldMasterId id="2147483799" r:id="rId130"/>
    <p:sldMasterId id="2147483800" r:id="rId131"/>
    <p:sldMasterId id="2147483801" r:id="rId132"/>
    <p:sldMasterId id="2147483802" r:id="rId133"/>
    <p:sldMasterId id="2147483803" r:id="rId134"/>
    <p:sldMasterId id="2147483804" r:id="rId135"/>
    <p:sldMasterId id="2147483805" r:id="rId136"/>
    <p:sldMasterId id="2147483806" r:id="rId137"/>
    <p:sldMasterId id="2147483807" r:id="rId138"/>
    <p:sldMasterId id="2147483808" r:id="rId139"/>
    <p:sldMasterId id="2147483809" r:id="rId140"/>
    <p:sldMasterId id="2147483810" r:id="rId141"/>
    <p:sldMasterId id="2147483811" r:id="rId142"/>
    <p:sldMasterId id="2147483812" r:id="rId143"/>
    <p:sldMasterId id="2147483813" r:id="rId144"/>
    <p:sldMasterId id="2147483814" r:id="rId145"/>
    <p:sldMasterId id="2147483815" r:id="rId146"/>
    <p:sldMasterId id="2147483816" r:id="rId147"/>
    <p:sldMasterId id="2147483817" r:id="rId148"/>
    <p:sldMasterId id="2147483818" r:id="rId149"/>
    <p:sldMasterId id="2147483819" r:id="rId150"/>
    <p:sldMasterId id="2147483820" r:id="rId151"/>
    <p:sldMasterId id="2147483821" r:id="rId152"/>
    <p:sldMasterId id="2147483822" r:id="rId153"/>
    <p:sldMasterId id="2147483823" r:id="rId154"/>
    <p:sldMasterId id="2147483824" r:id="rId155"/>
    <p:sldMasterId id="2147483825" r:id="rId156"/>
    <p:sldMasterId id="2147483826" r:id="rId157"/>
    <p:sldMasterId id="2147483827" r:id="rId158"/>
    <p:sldMasterId id="2147483828" r:id="rId159"/>
    <p:sldMasterId id="2147483829" r:id="rId160"/>
    <p:sldMasterId id="2147483830" r:id="rId161"/>
    <p:sldMasterId id="2147483831" r:id="rId162"/>
    <p:sldMasterId id="2147483832" r:id="rId163"/>
    <p:sldMasterId id="2147483833" r:id="rId164"/>
    <p:sldMasterId id="2147483834" r:id="rId165"/>
    <p:sldMasterId id="2147483835" r:id="rId166"/>
    <p:sldMasterId id="2147483836" r:id="rId167"/>
    <p:sldMasterId id="2147483837" r:id="rId168"/>
    <p:sldMasterId id="2147483838" r:id="rId169"/>
    <p:sldMasterId id="2147483839" r:id="rId170"/>
    <p:sldMasterId id="2147483840" r:id="rId171"/>
    <p:sldMasterId id="2147485964" r:id="rId172"/>
    <p:sldMasterId id="2147485977" r:id="rId173"/>
    <p:sldMasterId id="2147492364" r:id="rId174"/>
    <p:sldMasterId id="2147494523" r:id="rId175"/>
    <p:sldMasterId id="2147494561" r:id="rId176"/>
    <p:sldMasterId id="2147494587" r:id="rId177"/>
    <p:sldMasterId id="2147494589" r:id="rId178"/>
    <p:sldMasterId id="2147494602" r:id="rId179"/>
    <p:sldMasterId id="2147494614" r:id="rId180"/>
    <p:sldMasterId id="2147494616" r:id="rId181"/>
    <p:sldMasterId id="2147494628" r:id="rId182"/>
    <p:sldMasterId id="2147494678" r:id="rId183"/>
    <p:sldMasterId id="2147494691" r:id="rId184"/>
    <p:sldMasterId id="2147494703" r:id="rId185"/>
    <p:sldMasterId id="2147494715" r:id="rId186"/>
    <p:sldMasterId id="2147494752" r:id="rId187"/>
    <p:sldMasterId id="2147494754" r:id="rId188"/>
  </p:sldMasterIdLst>
  <p:notesMasterIdLst>
    <p:notesMasterId r:id="rId265"/>
  </p:notesMasterIdLst>
  <p:sldIdLst>
    <p:sldId id="256" r:id="rId189"/>
    <p:sldId id="513" r:id="rId190"/>
    <p:sldId id="1985" r:id="rId191"/>
    <p:sldId id="277" r:id="rId192"/>
    <p:sldId id="1984" r:id="rId193"/>
    <p:sldId id="388" r:id="rId194"/>
    <p:sldId id="425" r:id="rId195"/>
    <p:sldId id="441" r:id="rId196"/>
    <p:sldId id="390" r:id="rId197"/>
    <p:sldId id="427" r:id="rId198"/>
    <p:sldId id="428" r:id="rId199"/>
    <p:sldId id="266" r:id="rId200"/>
    <p:sldId id="664" r:id="rId201"/>
    <p:sldId id="665" r:id="rId202"/>
    <p:sldId id="267" r:id="rId203"/>
    <p:sldId id="496" r:id="rId204"/>
    <p:sldId id="268" r:id="rId205"/>
    <p:sldId id="647" r:id="rId206"/>
    <p:sldId id="352" r:id="rId207"/>
    <p:sldId id="719" r:id="rId208"/>
    <p:sldId id="3698" r:id="rId209"/>
    <p:sldId id="3699" r:id="rId210"/>
    <p:sldId id="720" r:id="rId211"/>
    <p:sldId id="355" r:id="rId212"/>
    <p:sldId id="315" r:id="rId213"/>
    <p:sldId id="316" r:id="rId214"/>
    <p:sldId id="317" r:id="rId215"/>
    <p:sldId id="318" r:id="rId216"/>
    <p:sldId id="271" r:id="rId217"/>
    <p:sldId id="272" r:id="rId218"/>
    <p:sldId id="273" r:id="rId219"/>
    <p:sldId id="274" r:id="rId220"/>
    <p:sldId id="356" r:id="rId221"/>
    <p:sldId id="275" r:id="rId222"/>
    <p:sldId id="319" r:id="rId223"/>
    <p:sldId id="320" r:id="rId224"/>
    <p:sldId id="338" r:id="rId225"/>
    <p:sldId id="512" r:id="rId226"/>
    <p:sldId id="321" r:id="rId227"/>
    <p:sldId id="322" r:id="rId228"/>
    <p:sldId id="716" r:id="rId229"/>
    <p:sldId id="600" r:id="rId230"/>
    <p:sldId id="627" r:id="rId231"/>
    <p:sldId id="701" r:id="rId232"/>
    <p:sldId id="700" r:id="rId233"/>
    <p:sldId id="602" r:id="rId234"/>
    <p:sldId id="603" r:id="rId235"/>
    <p:sldId id="702" r:id="rId236"/>
    <p:sldId id="703" r:id="rId237"/>
    <p:sldId id="704" r:id="rId238"/>
    <p:sldId id="705" r:id="rId239"/>
    <p:sldId id="367" r:id="rId240"/>
    <p:sldId id="323" r:id="rId241"/>
    <p:sldId id="286" r:id="rId242"/>
    <p:sldId id="324" r:id="rId243"/>
    <p:sldId id="298" r:id="rId244"/>
    <p:sldId id="339" r:id="rId245"/>
    <p:sldId id="327" r:id="rId246"/>
    <p:sldId id="337" r:id="rId247"/>
    <p:sldId id="329" r:id="rId248"/>
    <p:sldId id="330" r:id="rId249"/>
    <p:sldId id="333" r:id="rId250"/>
    <p:sldId id="287" r:id="rId251"/>
    <p:sldId id="288" r:id="rId252"/>
    <p:sldId id="289" r:id="rId253"/>
    <p:sldId id="290" r:id="rId254"/>
    <p:sldId id="291" r:id="rId255"/>
    <p:sldId id="292" r:id="rId256"/>
    <p:sldId id="331" r:id="rId257"/>
    <p:sldId id="293" r:id="rId258"/>
    <p:sldId id="294" r:id="rId259"/>
    <p:sldId id="295" r:id="rId260"/>
    <p:sldId id="296" r:id="rId261"/>
    <p:sldId id="371" r:id="rId262"/>
    <p:sldId id="372" r:id="rId263"/>
    <p:sldId id="336" r:id="rId26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6000" algn="l" defTabSz="457200" rtl="0" eaLnBrk="1" latinLnBrk="0" hangingPunct="1"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3200" algn="l" defTabSz="457200" rtl="0" eaLnBrk="1" latinLnBrk="0" hangingPunct="1"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400" algn="l" defTabSz="457200" rtl="0" eaLnBrk="1" latinLnBrk="0" hangingPunct="1"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600" algn="l" defTabSz="457200" rtl="0" eaLnBrk="1" latinLnBrk="0" hangingPunct="1">
      <a:defRPr sz="10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3"/>
    <p:restoredTop sz="77449"/>
  </p:normalViewPr>
  <p:slideViewPr>
    <p:cSldViewPr>
      <p:cViewPr varScale="1">
        <p:scale>
          <a:sx n="81" d="100"/>
          <a:sy n="81" d="100"/>
        </p:scale>
        <p:origin x="192" y="8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48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Master" Target="slideMasters/slideMaster117.xml"/><Relationship Id="rId21" Type="http://schemas.openxmlformats.org/officeDocument/2006/relationships/slideMaster" Target="slideMasters/slideMaster21.xml"/><Relationship Id="rId63" Type="http://schemas.openxmlformats.org/officeDocument/2006/relationships/slideMaster" Target="slideMasters/slideMaster63.xml"/><Relationship Id="rId159" Type="http://schemas.openxmlformats.org/officeDocument/2006/relationships/slideMaster" Target="slideMasters/slideMaster159.xml"/><Relationship Id="rId170" Type="http://schemas.openxmlformats.org/officeDocument/2006/relationships/slideMaster" Target="slideMasters/slideMaster170.xml"/><Relationship Id="rId226" Type="http://schemas.openxmlformats.org/officeDocument/2006/relationships/slide" Target="slides/slide38.xml"/><Relationship Id="rId268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Master" Target="slideMasters/slideMaster128.xml"/><Relationship Id="rId149" Type="http://schemas.openxmlformats.org/officeDocument/2006/relationships/slideMaster" Target="slideMasters/slideMaster149.xml"/><Relationship Id="rId5" Type="http://schemas.openxmlformats.org/officeDocument/2006/relationships/slideMaster" Target="slideMasters/slideMaster5.xml"/><Relationship Id="rId95" Type="http://schemas.openxmlformats.org/officeDocument/2006/relationships/slideMaster" Target="slideMasters/slideMaster95.xml"/><Relationship Id="rId160" Type="http://schemas.openxmlformats.org/officeDocument/2006/relationships/slideMaster" Target="slideMasters/slideMaster160.xml"/><Relationship Id="rId181" Type="http://schemas.openxmlformats.org/officeDocument/2006/relationships/slideMaster" Target="slideMasters/slideMaster181.xml"/><Relationship Id="rId216" Type="http://schemas.openxmlformats.org/officeDocument/2006/relationships/slide" Target="slides/slide28.xml"/><Relationship Id="rId237" Type="http://schemas.openxmlformats.org/officeDocument/2006/relationships/slide" Target="slides/slide49.xml"/><Relationship Id="rId258" Type="http://schemas.openxmlformats.org/officeDocument/2006/relationships/slide" Target="slides/slide70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Master" Target="slideMasters/slideMaster118.xml"/><Relationship Id="rId139" Type="http://schemas.openxmlformats.org/officeDocument/2006/relationships/slideMaster" Target="slideMasters/slideMaster139.xml"/><Relationship Id="rId85" Type="http://schemas.openxmlformats.org/officeDocument/2006/relationships/slideMaster" Target="slideMasters/slideMaster85.xml"/><Relationship Id="rId150" Type="http://schemas.openxmlformats.org/officeDocument/2006/relationships/slideMaster" Target="slideMasters/slideMaster150.xml"/><Relationship Id="rId171" Type="http://schemas.openxmlformats.org/officeDocument/2006/relationships/slideMaster" Target="slideMasters/slideMaster171.xml"/><Relationship Id="rId192" Type="http://schemas.openxmlformats.org/officeDocument/2006/relationships/slide" Target="slides/slide4.xml"/><Relationship Id="rId206" Type="http://schemas.openxmlformats.org/officeDocument/2006/relationships/slide" Target="slides/slide18.xml"/><Relationship Id="rId227" Type="http://schemas.openxmlformats.org/officeDocument/2006/relationships/slide" Target="slides/slide39.xml"/><Relationship Id="rId248" Type="http://schemas.openxmlformats.org/officeDocument/2006/relationships/slide" Target="slides/slide60.xml"/><Relationship Id="rId269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Master" Target="slideMasters/slideMaster108.xml"/><Relationship Id="rId129" Type="http://schemas.openxmlformats.org/officeDocument/2006/relationships/slideMaster" Target="slideMasters/slideMaster129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Master" Target="slideMasters/slideMaster96.xml"/><Relationship Id="rId140" Type="http://schemas.openxmlformats.org/officeDocument/2006/relationships/slideMaster" Target="slideMasters/slideMaster140.xml"/><Relationship Id="rId161" Type="http://schemas.openxmlformats.org/officeDocument/2006/relationships/slideMaster" Target="slideMasters/slideMaster161.xml"/><Relationship Id="rId182" Type="http://schemas.openxmlformats.org/officeDocument/2006/relationships/slideMaster" Target="slideMasters/slideMaster182.xml"/><Relationship Id="rId217" Type="http://schemas.openxmlformats.org/officeDocument/2006/relationships/slide" Target="slides/slide29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50.xml"/><Relationship Id="rId259" Type="http://schemas.openxmlformats.org/officeDocument/2006/relationships/slide" Target="slides/slide71.xml"/><Relationship Id="rId23" Type="http://schemas.openxmlformats.org/officeDocument/2006/relationships/slideMaster" Target="slideMasters/slideMaster23.xml"/><Relationship Id="rId119" Type="http://schemas.openxmlformats.org/officeDocument/2006/relationships/slideMaster" Target="slideMasters/slideMaster119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Master" Target="slideMasters/slideMaster86.xml"/><Relationship Id="rId130" Type="http://schemas.openxmlformats.org/officeDocument/2006/relationships/slideMaster" Target="slideMasters/slideMaster130.xml"/><Relationship Id="rId151" Type="http://schemas.openxmlformats.org/officeDocument/2006/relationships/slideMaster" Target="slideMasters/slideMaster151.xml"/><Relationship Id="rId172" Type="http://schemas.openxmlformats.org/officeDocument/2006/relationships/slideMaster" Target="slideMasters/slideMaster172.xml"/><Relationship Id="rId193" Type="http://schemas.openxmlformats.org/officeDocument/2006/relationships/slide" Target="slides/slide5.xml"/><Relationship Id="rId207" Type="http://schemas.openxmlformats.org/officeDocument/2006/relationships/slide" Target="slides/slide19.xml"/><Relationship Id="rId228" Type="http://schemas.openxmlformats.org/officeDocument/2006/relationships/slide" Target="slides/slide40.xml"/><Relationship Id="rId249" Type="http://schemas.openxmlformats.org/officeDocument/2006/relationships/slide" Target="slides/slide61.xml"/><Relationship Id="rId13" Type="http://schemas.openxmlformats.org/officeDocument/2006/relationships/slideMaster" Target="slideMasters/slideMaster13.xml"/><Relationship Id="rId109" Type="http://schemas.openxmlformats.org/officeDocument/2006/relationships/slideMaster" Target="slideMasters/slideMaster109.xml"/><Relationship Id="rId260" Type="http://schemas.openxmlformats.org/officeDocument/2006/relationships/slide" Target="slides/slide72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Master" Target="slideMasters/slideMaster97.xml"/><Relationship Id="rId120" Type="http://schemas.openxmlformats.org/officeDocument/2006/relationships/slideMaster" Target="slideMasters/slideMaster120.xml"/><Relationship Id="rId141" Type="http://schemas.openxmlformats.org/officeDocument/2006/relationships/slideMaster" Target="slideMasters/slideMaster141.xml"/><Relationship Id="rId7" Type="http://schemas.openxmlformats.org/officeDocument/2006/relationships/slideMaster" Target="slideMasters/slideMaster7.xml"/><Relationship Id="rId162" Type="http://schemas.openxmlformats.org/officeDocument/2006/relationships/slideMaster" Target="slideMasters/slideMaster162.xml"/><Relationship Id="rId183" Type="http://schemas.openxmlformats.org/officeDocument/2006/relationships/slideMaster" Target="slideMasters/slideMaster183.xml"/><Relationship Id="rId218" Type="http://schemas.openxmlformats.org/officeDocument/2006/relationships/slide" Target="slides/slide30.xml"/><Relationship Id="rId239" Type="http://schemas.openxmlformats.org/officeDocument/2006/relationships/slide" Target="slides/slide51.xml"/><Relationship Id="rId250" Type="http://schemas.openxmlformats.org/officeDocument/2006/relationships/slide" Target="slides/slide62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Master" Target="slideMasters/slideMaster87.xml"/><Relationship Id="rId110" Type="http://schemas.openxmlformats.org/officeDocument/2006/relationships/slideMaster" Target="slideMasters/slideMaster110.xml"/><Relationship Id="rId131" Type="http://schemas.openxmlformats.org/officeDocument/2006/relationships/slideMaster" Target="slideMasters/slideMaster131.xml"/><Relationship Id="rId152" Type="http://schemas.openxmlformats.org/officeDocument/2006/relationships/slideMaster" Target="slideMasters/slideMaster152.xml"/><Relationship Id="rId173" Type="http://schemas.openxmlformats.org/officeDocument/2006/relationships/slideMaster" Target="slideMasters/slideMaster173.xml"/><Relationship Id="rId194" Type="http://schemas.openxmlformats.org/officeDocument/2006/relationships/slide" Target="slides/slide6.xml"/><Relationship Id="rId208" Type="http://schemas.openxmlformats.org/officeDocument/2006/relationships/slide" Target="slides/slide20.xml"/><Relationship Id="rId229" Type="http://schemas.openxmlformats.org/officeDocument/2006/relationships/slide" Target="slides/slide41.xml"/><Relationship Id="rId240" Type="http://schemas.openxmlformats.org/officeDocument/2006/relationships/slide" Target="slides/slide52.xml"/><Relationship Id="rId261" Type="http://schemas.openxmlformats.org/officeDocument/2006/relationships/slide" Target="slides/slide73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Master" Target="slideMasters/slideMaster100.xml"/><Relationship Id="rId8" Type="http://schemas.openxmlformats.org/officeDocument/2006/relationships/slideMaster" Target="slideMasters/slideMaster8.xml"/><Relationship Id="rId98" Type="http://schemas.openxmlformats.org/officeDocument/2006/relationships/slideMaster" Target="slideMasters/slideMaster98.xml"/><Relationship Id="rId121" Type="http://schemas.openxmlformats.org/officeDocument/2006/relationships/slideMaster" Target="slideMasters/slideMaster121.xml"/><Relationship Id="rId142" Type="http://schemas.openxmlformats.org/officeDocument/2006/relationships/slideMaster" Target="slideMasters/slideMaster142.xml"/><Relationship Id="rId163" Type="http://schemas.openxmlformats.org/officeDocument/2006/relationships/slideMaster" Target="slideMasters/slideMaster163.xml"/><Relationship Id="rId184" Type="http://schemas.openxmlformats.org/officeDocument/2006/relationships/slideMaster" Target="slideMasters/slideMaster184.xml"/><Relationship Id="rId219" Type="http://schemas.openxmlformats.org/officeDocument/2006/relationships/slide" Target="slides/slide31.xml"/><Relationship Id="rId230" Type="http://schemas.openxmlformats.org/officeDocument/2006/relationships/slide" Target="slides/slide42.xml"/><Relationship Id="rId251" Type="http://schemas.openxmlformats.org/officeDocument/2006/relationships/slide" Target="slides/slide6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88" Type="http://schemas.openxmlformats.org/officeDocument/2006/relationships/slideMaster" Target="slideMasters/slideMaster88.xml"/><Relationship Id="rId111" Type="http://schemas.openxmlformats.org/officeDocument/2006/relationships/slideMaster" Target="slideMasters/slideMaster111.xml"/><Relationship Id="rId132" Type="http://schemas.openxmlformats.org/officeDocument/2006/relationships/slideMaster" Target="slideMasters/slideMaster132.xml"/><Relationship Id="rId153" Type="http://schemas.openxmlformats.org/officeDocument/2006/relationships/slideMaster" Target="slideMasters/slideMaster153.xml"/><Relationship Id="rId174" Type="http://schemas.openxmlformats.org/officeDocument/2006/relationships/slideMaster" Target="slideMasters/slideMaster174.xml"/><Relationship Id="rId195" Type="http://schemas.openxmlformats.org/officeDocument/2006/relationships/slide" Target="slides/slide7.xml"/><Relationship Id="rId209" Type="http://schemas.openxmlformats.org/officeDocument/2006/relationships/slide" Target="slides/slide21.xml"/><Relationship Id="rId220" Type="http://schemas.openxmlformats.org/officeDocument/2006/relationships/slide" Target="slides/slide32.xml"/><Relationship Id="rId241" Type="http://schemas.openxmlformats.org/officeDocument/2006/relationships/slide" Target="slides/slide53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262" Type="http://schemas.openxmlformats.org/officeDocument/2006/relationships/slide" Target="slides/slide74.xml"/><Relationship Id="rId78" Type="http://schemas.openxmlformats.org/officeDocument/2006/relationships/slideMaster" Target="slideMasters/slideMaster78.xml"/><Relationship Id="rId99" Type="http://schemas.openxmlformats.org/officeDocument/2006/relationships/slideMaster" Target="slideMasters/slideMaster99.xml"/><Relationship Id="rId101" Type="http://schemas.openxmlformats.org/officeDocument/2006/relationships/slideMaster" Target="slideMasters/slideMaster101.xml"/><Relationship Id="rId122" Type="http://schemas.openxmlformats.org/officeDocument/2006/relationships/slideMaster" Target="slideMasters/slideMaster122.xml"/><Relationship Id="rId143" Type="http://schemas.openxmlformats.org/officeDocument/2006/relationships/slideMaster" Target="slideMasters/slideMaster143.xml"/><Relationship Id="rId164" Type="http://schemas.openxmlformats.org/officeDocument/2006/relationships/slideMaster" Target="slideMasters/slideMaster164.xml"/><Relationship Id="rId185" Type="http://schemas.openxmlformats.org/officeDocument/2006/relationships/slideMaster" Target="slideMasters/slideMaster185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22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43.xml"/><Relationship Id="rId252" Type="http://schemas.openxmlformats.org/officeDocument/2006/relationships/slide" Target="slides/slide64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Master" Target="slideMasters/slideMaster89.xml"/><Relationship Id="rId112" Type="http://schemas.openxmlformats.org/officeDocument/2006/relationships/slideMaster" Target="slideMasters/slideMaster112.xml"/><Relationship Id="rId133" Type="http://schemas.openxmlformats.org/officeDocument/2006/relationships/slideMaster" Target="slideMasters/slideMaster133.xml"/><Relationship Id="rId154" Type="http://schemas.openxmlformats.org/officeDocument/2006/relationships/slideMaster" Target="slideMasters/slideMaster154.xml"/><Relationship Id="rId175" Type="http://schemas.openxmlformats.org/officeDocument/2006/relationships/slideMaster" Target="slideMasters/slideMaster175.xml"/><Relationship Id="rId196" Type="http://schemas.openxmlformats.org/officeDocument/2006/relationships/slide" Target="slides/slide8.xml"/><Relationship Id="rId200" Type="http://schemas.openxmlformats.org/officeDocument/2006/relationships/slide" Target="slides/slide1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33.xml"/><Relationship Id="rId242" Type="http://schemas.openxmlformats.org/officeDocument/2006/relationships/slide" Target="slides/slide54.xml"/><Relationship Id="rId263" Type="http://schemas.openxmlformats.org/officeDocument/2006/relationships/slide" Target="slides/slide75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Master" Target="slideMasters/slideMaster102.xml"/><Relationship Id="rId123" Type="http://schemas.openxmlformats.org/officeDocument/2006/relationships/slideMaster" Target="slideMasters/slideMaster123.xml"/><Relationship Id="rId144" Type="http://schemas.openxmlformats.org/officeDocument/2006/relationships/slideMaster" Target="slideMasters/slideMaster144.xml"/><Relationship Id="rId90" Type="http://schemas.openxmlformats.org/officeDocument/2006/relationships/slideMaster" Target="slideMasters/slideMaster90.xml"/><Relationship Id="rId165" Type="http://schemas.openxmlformats.org/officeDocument/2006/relationships/slideMaster" Target="slideMasters/slideMaster165.xml"/><Relationship Id="rId186" Type="http://schemas.openxmlformats.org/officeDocument/2006/relationships/slideMaster" Target="slideMasters/slideMaster186.xml"/><Relationship Id="rId211" Type="http://schemas.openxmlformats.org/officeDocument/2006/relationships/slide" Target="slides/slide23.xml"/><Relationship Id="rId232" Type="http://schemas.openxmlformats.org/officeDocument/2006/relationships/slide" Target="slides/slide44.xml"/><Relationship Id="rId253" Type="http://schemas.openxmlformats.org/officeDocument/2006/relationships/slide" Target="slides/slide65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Master" Target="slideMasters/slideMaster113.xml"/><Relationship Id="rId134" Type="http://schemas.openxmlformats.org/officeDocument/2006/relationships/slideMaster" Target="slideMasters/slideMaster134.xml"/><Relationship Id="rId80" Type="http://schemas.openxmlformats.org/officeDocument/2006/relationships/slideMaster" Target="slideMasters/slideMaster80.xml"/><Relationship Id="rId155" Type="http://schemas.openxmlformats.org/officeDocument/2006/relationships/slideMaster" Target="slideMasters/slideMaster155.xml"/><Relationship Id="rId176" Type="http://schemas.openxmlformats.org/officeDocument/2006/relationships/slideMaster" Target="slideMasters/slideMaster176.xml"/><Relationship Id="rId197" Type="http://schemas.openxmlformats.org/officeDocument/2006/relationships/slide" Target="slides/slide9.xml"/><Relationship Id="rId201" Type="http://schemas.openxmlformats.org/officeDocument/2006/relationships/slide" Target="slides/slide13.xml"/><Relationship Id="rId222" Type="http://schemas.openxmlformats.org/officeDocument/2006/relationships/slide" Target="slides/slide34.xml"/><Relationship Id="rId243" Type="http://schemas.openxmlformats.org/officeDocument/2006/relationships/slide" Target="slides/slide55.xml"/><Relationship Id="rId264" Type="http://schemas.openxmlformats.org/officeDocument/2006/relationships/slide" Target="slides/slide76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Master" Target="slideMasters/slideMaster103.xml"/><Relationship Id="rId124" Type="http://schemas.openxmlformats.org/officeDocument/2006/relationships/slideMaster" Target="slideMasters/slideMaster124.xml"/><Relationship Id="rId70" Type="http://schemas.openxmlformats.org/officeDocument/2006/relationships/slideMaster" Target="slideMasters/slideMaster70.xml"/><Relationship Id="rId91" Type="http://schemas.openxmlformats.org/officeDocument/2006/relationships/slideMaster" Target="slideMasters/slideMaster91.xml"/><Relationship Id="rId145" Type="http://schemas.openxmlformats.org/officeDocument/2006/relationships/slideMaster" Target="slideMasters/slideMaster145.xml"/><Relationship Id="rId166" Type="http://schemas.openxmlformats.org/officeDocument/2006/relationships/slideMaster" Target="slideMasters/slideMaster166.xml"/><Relationship Id="rId187" Type="http://schemas.openxmlformats.org/officeDocument/2006/relationships/slideMaster" Target="slideMasters/slideMaster187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4.xml"/><Relationship Id="rId233" Type="http://schemas.openxmlformats.org/officeDocument/2006/relationships/slide" Target="slides/slide45.xml"/><Relationship Id="rId254" Type="http://schemas.openxmlformats.org/officeDocument/2006/relationships/slide" Target="slides/slide66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Master" Target="slideMasters/slideMaster114.xml"/><Relationship Id="rId60" Type="http://schemas.openxmlformats.org/officeDocument/2006/relationships/slideMaster" Target="slideMasters/slideMaster60.xml"/><Relationship Id="rId81" Type="http://schemas.openxmlformats.org/officeDocument/2006/relationships/slideMaster" Target="slideMasters/slideMaster81.xml"/><Relationship Id="rId135" Type="http://schemas.openxmlformats.org/officeDocument/2006/relationships/slideMaster" Target="slideMasters/slideMaster135.xml"/><Relationship Id="rId156" Type="http://schemas.openxmlformats.org/officeDocument/2006/relationships/slideMaster" Target="slideMasters/slideMaster156.xml"/><Relationship Id="rId177" Type="http://schemas.openxmlformats.org/officeDocument/2006/relationships/slideMaster" Target="slideMasters/slideMaster177.xml"/><Relationship Id="rId198" Type="http://schemas.openxmlformats.org/officeDocument/2006/relationships/slide" Target="slides/slide10.xml"/><Relationship Id="rId202" Type="http://schemas.openxmlformats.org/officeDocument/2006/relationships/slide" Target="slides/slide14.xml"/><Relationship Id="rId223" Type="http://schemas.openxmlformats.org/officeDocument/2006/relationships/slide" Target="slides/slide35.xml"/><Relationship Id="rId244" Type="http://schemas.openxmlformats.org/officeDocument/2006/relationships/slide" Target="slides/slide56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notesMaster" Target="notesMasters/notesMaster1.xml"/><Relationship Id="rId50" Type="http://schemas.openxmlformats.org/officeDocument/2006/relationships/slideMaster" Target="slideMasters/slideMaster50.xml"/><Relationship Id="rId104" Type="http://schemas.openxmlformats.org/officeDocument/2006/relationships/slideMaster" Target="slideMasters/slideMaster104.xml"/><Relationship Id="rId125" Type="http://schemas.openxmlformats.org/officeDocument/2006/relationships/slideMaster" Target="slideMasters/slideMaster125.xml"/><Relationship Id="rId146" Type="http://schemas.openxmlformats.org/officeDocument/2006/relationships/slideMaster" Target="slideMasters/slideMaster146.xml"/><Relationship Id="rId167" Type="http://schemas.openxmlformats.org/officeDocument/2006/relationships/slideMaster" Target="slideMasters/slideMaster167.xml"/><Relationship Id="rId188" Type="http://schemas.openxmlformats.org/officeDocument/2006/relationships/slideMaster" Target="slideMasters/slideMaster188.xml"/><Relationship Id="rId71" Type="http://schemas.openxmlformats.org/officeDocument/2006/relationships/slideMaster" Target="slideMasters/slideMaster71.xml"/><Relationship Id="rId92" Type="http://schemas.openxmlformats.org/officeDocument/2006/relationships/slideMaster" Target="slideMasters/slideMaster92.xml"/><Relationship Id="rId213" Type="http://schemas.openxmlformats.org/officeDocument/2006/relationships/slide" Target="slides/slide25.xml"/><Relationship Id="rId234" Type="http://schemas.openxmlformats.org/officeDocument/2006/relationships/slide" Target="slides/slide46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67.xml"/><Relationship Id="rId40" Type="http://schemas.openxmlformats.org/officeDocument/2006/relationships/slideMaster" Target="slideMasters/slideMaster40.xml"/><Relationship Id="rId115" Type="http://schemas.openxmlformats.org/officeDocument/2006/relationships/slideMaster" Target="slideMasters/slideMaster115.xml"/><Relationship Id="rId136" Type="http://schemas.openxmlformats.org/officeDocument/2006/relationships/slideMaster" Target="slideMasters/slideMaster136.xml"/><Relationship Id="rId157" Type="http://schemas.openxmlformats.org/officeDocument/2006/relationships/slideMaster" Target="slideMasters/slideMaster157.xml"/><Relationship Id="rId178" Type="http://schemas.openxmlformats.org/officeDocument/2006/relationships/slideMaster" Target="slideMasters/slideMaster178.xml"/><Relationship Id="rId61" Type="http://schemas.openxmlformats.org/officeDocument/2006/relationships/slideMaster" Target="slideMasters/slideMaster61.xml"/><Relationship Id="rId82" Type="http://schemas.openxmlformats.org/officeDocument/2006/relationships/slideMaster" Target="slideMasters/slideMaster82.xml"/><Relationship Id="rId199" Type="http://schemas.openxmlformats.org/officeDocument/2006/relationships/slide" Target="slides/slide11.xml"/><Relationship Id="rId203" Type="http://schemas.openxmlformats.org/officeDocument/2006/relationships/slide" Target="slides/slide15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36.xml"/><Relationship Id="rId245" Type="http://schemas.openxmlformats.org/officeDocument/2006/relationships/slide" Target="slides/slide57.xml"/><Relationship Id="rId266" Type="http://schemas.openxmlformats.org/officeDocument/2006/relationships/presProps" Target="presProps.xml"/><Relationship Id="rId30" Type="http://schemas.openxmlformats.org/officeDocument/2006/relationships/slideMaster" Target="slideMasters/slideMaster30.xml"/><Relationship Id="rId105" Type="http://schemas.openxmlformats.org/officeDocument/2006/relationships/slideMaster" Target="slideMasters/slideMaster105.xml"/><Relationship Id="rId126" Type="http://schemas.openxmlformats.org/officeDocument/2006/relationships/slideMaster" Target="slideMasters/slideMaster126.xml"/><Relationship Id="rId147" Type="http://schemas.openxmlformats.org/officeDocument/2006/relationships/slideMaster" Target="slideMasters/slideMaster147.xml"/><Relationship Id="rId168" Type="http://schemas.openxmlformats.org/officeDocument/2006/relationships/slideMaster" Target="slideMasters/slideMaster168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Master" Target="slideMasters/slideMaster93.xml"/><Relationship Id="rId189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6.xml"/><Relationship Id="rId235" Type="http://schemas.openxmlformats.org/officeDocument/2006/relationships/slide" Target="slides/slide47.xml"/><Relationship Id="rId256" Type="http://schemas.openxmlformats.org/officeDocument/2006/relationships/slide" Target="slides/slide68.xml"/><Relationship Id="rId116" Type="http://schemas.openxmlformats.org/officeDocument/2006/relationships/slideMaster" Target="slideMasters/slideMaster116.xml"/><Relationship Id="rId137" Type="http://schemas.openxmlformats.org/officeDocument/2006/relationships/slideMaster" Target="slideMasters/slideMaster137.xml"/><Relationship Id="rId158" Type="http://schemas.openxmlformats.org/officeDocument/2006/relationships/slideMaster" Target="slideMasters/slideMaster158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Master" Target="slideMasters/slideMaster83.xml"/><Relationship Id="rId179" Type="http://schemas.openxmlformats.org/officeDocument/2006/relationships/slideMaster" Target="slideMasters/slideMaster179.xml"/><Relationship Id="rId190" Type="http://schemas.openxmlformats.org/officeDocument/2006/relationships/slide" Target="slides/slide2.xml"/><Relationship Id="rId204" Type="http://schemas.openxmlformats.org/officeDocument/2006/relationships/slide" Target="slides/slide16.xml"/><Relationship Id="rId225" Type="http://schemas.openxmlformats.org/officeDocument/2006/relationships/slide" Target="slides/slide37.xml"/><Relationship Id="rId246" Type="http://schemas.openxmlformats.org/officeDocument/2006/relationships/slide" Target="slides/slide58.xml"/><Relationship Id="rId267" Type="http://schemas.openxmlformats.org/officeDocument/2006/relationships/viewProps" Target="viewProps.xml"/><Relationship Id="rId106" Type="http://schemas.openxmlformats.org/officeDocument/2006/relationships/slideMaster" Target="slideMasters/slideMaster106.xml"/><Relationship Id="rId127" Type="http://schemas.openxmlformats.org/officeDocument/2006/relationships/slideMaster" Target="slideMasters/slideMaster12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94" Type="http://schemas.openxmlformats.org/officeDocument/2006/relationships/slideMaster" Target="slideMasters/slideMaster94.xml"/><Relationship Id="rId148" Type="http://schemas.openxmlformats.org/officeDocument/2006/relationships/slideMaster" Target="slideMasters/slideMaster148.xml"/><Relationship Id="rId169" Type="http://schemas.openxmlformats.org/officeDocument/2006/relationships/slideMaster" Target="slideMasters/slideMaster169.xml"/><Relationship Id="rId4" Type="http://schemas.openxmlformats.org/officeDocument/2006/relationships/slideMaster" Target="slideMasters/slideMaster4.xml"/><Relationship Id="rId180" Type="http://schemas.openxmlformats.org/officeDocument/2006/relationships/slideMaster" Target="slideMasters/slideMaster180.xml"/><Relationship Id="rId215" Type="http://schemas.openxmlformats.org/officeDocument/2006/relationships/slide" Target="slides/slide27.xml"/><Relationship Id="rId236" Type="http://schemas.openxmlformats.org/officeDocument/2006/relationships/slide" Target="slides/slide48.xml"/><Relationship Id="rId257" Type="http://schemas.openxmlformats.org/officeDocument/2006/relationships/slide" Target="slides/slide69.xml"/><Relationship Id="rId42" Type="http://schemas.openxmlformats.org/officeDocument/2006/relationships/slideMaster" Target="slideMasters/slideMaster42.xml"/><Relationship Id="rId84" Type="http://schemas.openxmlformats.org/officeDocument/2006/relationships/slideMaster" Target="slideMasters/slideMaster84.xml"/><Relationship Id="rId138" Type="http://schemas.openxmlformats.org/officeDocument/2006/relationships/slideMaster" Target="slideMasters/slideMaster138.xml"/><Relationship Id="rId191" Type="http://schemas.openxmlformats.org/officeDocument/2006/relationships/slide" Target="slides/slide3.xml"/><Relationship Id="rId205" Type="http://schemas.openxmlformats.org/officeDocument/2006/relationships/slide" Target="slides/slide17.xml"/><Relationship Id="rId247" Type="http://schemas.openxmlformats.org/officeDocument/2006/relationships/slide" Target="slides/slide59.xml"/><Relationship Id="rId107" Type="http://schemas.openxmlformats.org/officeDocument/2006/relationships/slideMaster" Target="slideMasters/slideMaster10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070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136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n-cs"/>
              </a:rPr>
              <a:t>Still need translation</a:t>
            </a:r>
            <a:r>
              <a:rPr lang="en-US">
                <a:cs typeface="+mn-cs"/>
              </a:rPr>
              <a:t>: 43-48, 55</a:t>
            </a:r>
            <a:endParaRPr lang="en-US" dirty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F121D6-904E-BE4D-9CAD-E984C2EF1A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2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</a:t>
            </a:r>
            <a:r>
              <a:rPr lang="fr-FR" dirty="0">
                <a:latin typeface="Arial" charset="0"/>
                <a:ea typeface="ＭＳ Ｐゴシック" charset="0"/>
                <a:cs typeface="ＭＳ Ｐゴシック" charset="0"/>
              </a:rPr>
              <a:t>'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 also the director of the doctoral program at SBC that trains about 80 seminary professors and pastors throughout Asia in English and Chinese. 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Generallly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each year about 5 of them received their Doctor of Ministry degree.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zh-CN" altLang="en-US" dirty="0">
                <a:latin typeface="Arial" charset="0"/>
                <a:ea typeface="ＭＳ Ｐゴシック" charset="0"/>
                <a:cs typeface="ＭＳ Ｐゴシック" charset="0"/>
              </a:rPr>
              <a:t>我带领了新加坡神学院的教牧学博士论文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876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29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defRPr/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I've served as a seminary professor with 30 other faculty at Singapore's largest training school: Singapore Bible College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DEE2AD9-E53D-3B4C-9813-B7D9EC4601F8}" type="slidenum">
              <a:rPr lang="en-US" sz="1200">
                <a:solidFill>
                  <a:srgbClr val="000000"/>
                </a:solidFill>
              </a:rPr>
              <a:pPr/>
              <a:t>16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5171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Most</a:t>
            </a:r>
            <a:r>
              <a:rPr lang="en-US" baseline="0" dirty="0">
                <a:latin typeface="Arial" charset="0"/>
                <a:ea typeface="ＭＳ Ｐゴシック" charset="0"/>
                <a:cs typeface="ＭＳ Ｐゴシック" charset="0"/>
              </a:rPr>
              <a:t> of these students are first-generation Christians eager to share the gospel with their own people!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572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39688" eaLnBrk="1" hangingPunct="1">
              <a:defRPr/>
            </a:pPr>
            <a:r>
              <a:rPr lang="en-US">
                <a:solidFill>
                  <a:srgbClr val="000000"/>
                </a:solidFill>
                <a:latin typeface="Times New Roman" charset="0"/>
                <a:cs typeface="Times New Roman" charset="0"/>
                <a:sym typeface="Times New Roman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…and our own Andrew Spurgeon here at this church, who is one of our key speakers.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3C382D-8A41-B944-8328-6C0B9D3375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460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E527C0F-2D89-DB4F-8241-A31ED01A0222}" type="slidenum">
              <a:rPr lang="en-US" sz="1200">
                <a:solidFill>
                  <a:srgbClr val="000000"/>
                </a:solidFill>
                <a:latin typeface="Arial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82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2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Our March 2015 church people stem from 12 different countries around the world.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Netherlands (Desiree), Valentin (France), Nino Iager (Italy), Cynthia, Athan, Chanchan (India), Jieun (Korea), Mher &amp; Liana (Lebanon), Raymond (Myanmar), Miriam (USA), Paolo (Philippines), Singapore (Albina), New Zealand (Matt &amp; Julie), Zimbabwe (Memory)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>
            <a:extLst>
              <a:ext uri="{FF2B5EF4-FFF2-40B4-BE49-F238E27FC236}">
                <a16:creationId xmlns:a16="http://schemas.microsoft.com/office/drawing/2014/main" id="{8FF1ECF1-31C7-7E4D-8A3F-E9930EA40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4" name="Notes Placeholder 2">
            <a:extLst>
              <a:ext uri="{FF2B5EF4-FFF2-40B4-BE49-F238E27FC236}">
                <a16:creationId xmlns:a16="http://schemas.microsoft.com/office/drawing/2014/main" id="{041DAD5C-A26B-6C4C-BE76-BF1B5337A4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20515" name="Slide Number Placeholder 3">
            <a:extLst>
              <a:ext uri="{FF2B5EF4-FFF2-40B4-BE49-F238E27FC236}">
                <a16:creationId xmlns:a16="http://schemas.microsoft.com/office/drawing/2014/main" id="{FF4011AE-AB70-7D42-90D2-DA4EDF92A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0817D2-EA9E-E742-ABA4-93634D6CCD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082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045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Part of our ministry is to invest in young leaders like Demetrius in 3 John 12.</a:t>
            </a:r>
          </a:p>
        </p:txBody>
      </p:sp>
      <p:sp>
        <p:nvSpPr>
          <p:cNvPr id="360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169DE-BACA-644B-924B-19E7EDED99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sym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84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>
            <a:extLst>
              <a:ext uri="{FF2B5EF4-FFF2-40B4-BE49-F238E27FC236}">
                <a16:creationId xmlns:a16="http://schemas.microsoft.com/office/drawing/2014/main" id="{59B1A366-6DF2-5940-BBF8-43E2FC68A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2" name="Notes Placeholder 2">
            <a:extLst>
              <a:ext uri="{FF2B5EF4-FFF2-40B4-BE49-F238E27FC236}">
                <a16:creationId xmlns:a16="http://schemas.microsoft.com/office/drawing/2014/main" id="{7FA35AE2-1B65-6841-AD48-A726691A75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22563" name="Slide Number Placeholder 3">
            <a:extLst>
              <a:ext uri="{FF2B5EF4-FFF2-40B4-BE49-F238E27FC236}">
                <a16:creationId xmlns:a16="http://schemas.microsoft.com/office/drawing/2014/main" id="{E2CA8BBD-3F07-0540-9B28-409949DCA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F4D9E-81BD-224F-AAC1-C93BC85C23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005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39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563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>
            <a:extLst>
              <a:ext uri="{FF2B5EF4-FFF2-40B4-BE49-F238E27FC236}">
                <a16:creationId xmlns:a16="http://schemas.microsoft.com/office/drawing/2014/main" id="{193EEF50-ADE6-764B-881A-1466BE926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0" name="Notes Placeholder 2">
            <a:extLst>
              <a:ext uri="{FF2B5EF4-FFF2-40B4-BE49-F238E27FC236}">
                <a16:creationId xmlns:a16="http://schemas.microsoft.com/office/drawing/2014/main" id="{593AAD79-D763-664E-BBC6-B8751957C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 also lead the woman</a:t>
            </a:r>
            <a:r>
              <a:rPr lang="uk-UA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Precept Bible study at our church</a:t>
            </a:r>
          </a:p>
        </p:txBody>
      </p:sp>
      <p:sp>
        <p:nvSpPr>
          <p:cNvPr id="324611" name="Slide Number Placeholder 3">
            <a:extLst>
              <a:ext uri="{FF2B5EF4-FFF2-40B4-BE49-F238E27FC236}">
                <a16:creationId xmlns:a16="http://schemas.microsoft.com/office/drawing/2014/main" id="{FB8E0C6E-5783-2741-AC25-F8CA6D938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CD60D-7F62-8A4E-AE73-BDAD1A83A7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23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12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宋体" charset="0"/>
                <a:cs typeface="宋体" charset="0"/>
              </a:rPr>
              <a:t>We all know that our basic calling is to make disciples among the nations.</a:t>
            </a:r>
            <a:br>
              <a:rPr lang="en-US" dirty="0">
                <a:ea typeface="宋体" charset="0"/>
                <a:cs typeface="宋体" charset="0"/>
              </a:rPr>
            </a:br>
            <a:br>
              <a:rPr lang="en-US" dirty="0">
                <a:ea typeface="宋体" charset="0"/>
                <a:cs typeface="宋体" charset="0"/>
              </a:rPr>
            </a:br>
            <a:r>
              <a:rPr lang="en-US" dirty="0">
                <a:ea typeface="宋体" charset="0"/>
                <a:cs typeface="宋体" charset="0"/>
              </a:rPr>
              <a:t>“…</a:t>
            </a:r>
            <a:r>
              <a:rPr lang="zh-CN" altLang="en-US" dirty="0">
                <a:ea typeface="宋体" charset="0"/>
                <a:cs typeface="宋体" charset="0"/>
              </a:rPr>
              <a:t>使万民做我的门徒</a:t>
            </a:r>
            <a:r>
              <a:rPr lang="en-US" altLang="zh-CN" dirty="0">
                <a:ea typeface="宋体" charset="0"/>
                <a:cs typeface="宋体" charset="0"/>
              </a:rPr>
              <a:t>…” </a:t>
            </a:r>
            <a:r>
              <a:rPr lang="zh-CN" altLang="en-US" dirty="0">
                <a:ea typeface="宋体" charset="0"/>
                <a:cs typeface="宋体" charset="0"/>
              </a:rPr>
              <a:t>（马 </a:t>
            </a:r>
            <a:r>
              <a:rPr lang="en-US" altLang="zh-CN" dirty="0">
                <a:ea typeface="宋体" charset="0"/>
                <a:cs typeface="宋体" charset="0"/>
              </a:rPr>
              <a:t>28:19</a:t>
            </a:r>
            <a:r>
              <a:rPr lang="zh-CN" altLang="en-US" dirty="0">
                <a:ea typeface="宋体" charset="0"/>
                <a:cs typeface="宋体" charset="0"/>
              </a:rPr>
              <a:t>）</a:t>
            </a:r>
            <a:endParaRPr lang="en-SG" altLang="zh-CN" dirty="0">
              <a:ea typeface="宋体" charset="0"/>
              <a:cs typeface="宋体" charset="0"/>
            </a:endParaRPr>
          </a:p>
          <a:p>
            <a:r>
              <a:rPr lang="zh-CN" altLang="en-US" dirty="0">
                <a:ea typeface="宋体" charset="0"/>
                <a:cs typeface="宋体" charset="0"/>
              </a:rPr>
              <a:t>如何？</a:t>
            </a:r>
            <a:endParaRPr lang="en-US" dirty="0">
              <a:ea typeface="宋体" charset="0"/>
              <a:cs typeface="宋体" charset="0"/>
            </a:endParaRPr>
          </a:p>
        </p:txBody>
      </p:sp>
      <p:sp>
        <p:nvSpPr>
          <p:cNvPr id="32358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90A50-21AD-2F40-A3B2-173CD1AD18F9}" type="slidenum">
              <a:rPr lang="en-US" sz="1200"/>
              <a:pPr/>
              <a:t>38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35743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ＭＳ Ｐゴシック" charset="0"/>
              </a:rPr>
              <a:t>From 1997-Sep 2013 God has seen fit to grant me the privilege to train pastors in 12 other countries on 51 trips.  I have taught Homiletics in 8 of these countries.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01F6C-285C-084B-B8CA-72D2A82CAD2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MS PGothic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MS PGothic" charset="0"/>
            </a:endParaRPr>
          </a:p>
        </p:txBody>
      </p:sp>
      <p:sp>
        <p:nvSpPr>
          <p:cNvPr id="480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02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 explanation for free!</a:t>
            </a:r>
          </a:p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The Bible…Basically link address</a:t>
            </a:r>
          </a:p>
        </p:txBody>
      </p:sp>
    </p:spTree>
    <p:extLst>
      <p:ext uri="{BB962C8B-B14F-4D97-AF65-F5344CB8AC3E}">
        <p14:creationId xmlns:p14="http://schemas.microsoft.com/office/powerpoint/2010/main" val="4087545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906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851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966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283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12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My SBC teaching has resulted in Bible teaching and study materials—mostly PowerPoint—in 49 languages!  All a teacher needs to do</a:t>
            </a:r>
            <a:r>
              <a:rPr lang="en-US" baseline="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is to click on a file and it downloads for free to teach any book of the Bible and many other subjects.</a:t>
            </a:r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854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>
            <a:extLst>
              <a:ext uri="{FF2B5EF4-FFF2-40B4-BE49-F238E27FC236}">
                <a16:creationId xmlns:a16="http://schemas.microsoft.com/office/drawing/2014/main" id="{A6E35415-8CE2-9C45-B8AE-3ADFF51D4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55D69-0D4F-314D-BD80-831CE75663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569FAD60-C400-8646-8DC9-24FC6872649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546B7C2C-7E81-A64D-8F2C-BB74B01B2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INTERVIEWER: And Susan, what ministries has the Lord granted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have been teaching the wives of leaders at SBC.  These 5 women come from 5 different nations!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also lead the woman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5627517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Here are 9 languages featured.</a:t>
            </a:r>
          </a:p>
        </p:txBody>
      </p:sp>
    </p:spTree>
    <p:extLst>
      <p:ext uri="{BB962C8B-B14F-4D97-AF65-F5344CB8AC3E}">
        <p14:creationId xmlns:p14="http://schemas.microsoft.com/office/powerpoint/2010/main" val="3927439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Chinese downloads include more than 37,000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3842807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Indonesian downloads include more than 14,000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731607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D1452-832C-F142-A0F2-7761CC4A33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30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solidFill>
            <a:srgbClr val="FFFFFF"/>
          </a:solidFill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Vietnamese downloads include more than 8,000 slides as of Jan 2020.</a:t>
            </a:r>
          </a:p>
        </p:txBody>
      </p:sp>
    </p:spTree>
    <p:extLst>
      <p:ext uri="{BB962C8B-B14F-4D97-AF65-F5344CB8AC3E}">
        <p14:creationId xmlns:p14="http://schemas.microsoft.com/office/powerpoint/2010/main" val="16091680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69128B-0CCD-7C40-94E4-9D1912D3E11A}" type="slidenum">
              <a:rPr lang="en-US" sz="1200">
                <a:solidFill>
                  <a:srgbClr val="000000"/>
                </a:solidFill>
              </a:rPr>
              <a:pPr eaLnBrk="1" hangingPunct="1"/>
              <a:t>52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618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E71FD3BA-F0B8-DA4C-B590-69A23FF2915B}" type="slidenum">
              <a:rPr lang="en-US" sz="1200" b="0">
                <a:solidFill>
                  <a:srgbClr val="000000"/>
                </a:solidFill>
                <a:latin typeface="Times New Roman" charset="0"/>
              </a:rPr>
              <a:pPr/>
              <a:t>75</a:t>
            </a:fld>
            <a:endParaRPr lang="en-US" sz="1200" b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explanation for free!</a:t>
            </a:r>
          </a:p>
          <a:p>
            <a:pPr eaLnBrk="1" hangingPunct="1"/>
            <a:r>
              <a:rPr lang="en-US" dirty="0">
                <a:latin typeface="Arial" charset="0"/>
              </a:rPr>
              <a:t>Preaching/Homiletics link address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926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946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Stephen and his wife Katie in Boise</a:t>
            </a:r>
            <a:br>
              <a:rPr lang="en-US" dirty="0"/>
            </a:br>
            <a:br>
              <a:rPr lang="en-US" dirty="0"/>
            </a:br>
            <a:r>
              <a:rPr lang="zh-CN" altLang="en-US" dirty="0"/>
              <a:t>史帝文 </a:t>
            </a:r>
            <a:r>
              <a:rPr lang="en-US" altLang="zh-CN" dirty="0"/>
              <a:t>&amp; </a:t>
            </a:r>
            <a:r>
              <a:rPr lang="zh-CN" altLang="en-US" dirty="0"/>
              <a:t>凯媞 </a:t>
            </a:r>
            <a:r>
              <a:rPr lang="en-US" altLang="zh-CN" dirty="0"/>
              <a:t>– </a:t>
            </a:r>
            <a:r>
              <a:rPr lang="zh-CN" altLang="en-US" dirty="0"/>
              <a:t>耶西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2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791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211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 just</a:t>
            </a:r>
            <a:r>
              <a:rPr lang="en-US" baseline="0"/>
              <a:t> graduated from Biola and works for ESRI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6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1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2.xml"/></Relationships>
</file>

<file path=ppt/slideLayouts/_rels/slideLayout1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3.xml"/></Relationships>
</file>

<file path=ppt/slideLayouts/_rels/slideLayout1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4.xml"/></Relationships>
</file>

<file path=ppt/slideLayouts/_rels/slideLayout1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5.xml"/></Relationships>
</file>

<file path=ppt/slideLayouts/_rels/slideLayout10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6.xml"/></Relationships>
</file>

<file path=ppt/slideLayouts/_rels/slideLayout10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7.xml"/></Relationships>
</file>

<file path=ppt/slideLayouts/_rels/slideLayout10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8.xml"/></Relationships>
</file>

<file path=ppt/slideLayouts/_rels/slideLayout10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0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0.xml"/></Relationships>
</file>

<file path=ppt/slideLayouts/_rels/slideLayout1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1.xml"/></Relationships>
</file>

<file path=ppt/slideLayouts/_rels/slideLayout1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2.xml"/></Relationships>
</file>

<file path=ppt/slideLayouts/_rels/slideLayout1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3.xml"/></Relationships>
</file>

<file path=ppt/slideLayouts/_rels/slideLayout1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4.xml"/></Relationships>
</file>

<file path=ppt/slideLayouts/_rels/slideLayout1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5.xml"/></Relationships>
</file>

<file path=ppt/slideLayouts/_rels/slideLayout1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6.xml"/></Relationships>
</file>

<file path=ppt/slideLayouts/_rels/slideLayout1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7.xml"/></Relationships>
</file>

<file path=ppt/slideLayouts/_rels/slideLayout1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8.xml"/></Relationships>
</file>

<file path=ppt/slideLayouts/_rels/slideLayout1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0.xml"/></Relationships>
</file>

<file path=ppt/slideLayouts/_rels/slideLayout1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1.xml"/></Relationships>
</file>

<file path=ppt/slideLayouts/_rels/slideLayout1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2.xml"/></Relationships>
</file>

<file path=ppt/slideLayouts/_rels/slideLayout1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3.xml"/></Relationships>
</file>

<file path=ppt/slideLayouts/_rels/slideLayout1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4.xml"/></Relationships>
</file>

<file path=ppt/slideLayouts/_rels/slideLayout1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5.xml"/></Relationships>
</file>

<file path=ppt/slideLayouts/_rels/slideLayout1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6.xml"/></Relationships>
</file>

<file path=ppt/slideLayouts/_rels/slideLayout1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7.xml"/></Relationships>
</file>

<file path=ppt/slideLayouts/_rels/slideLayout1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8.xml"/></Relationships>
</file>

<file path=ppt/slideLayouts/_rels/slideLayout1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0.xml"/></Relationships>
</file>

<file path=ppt/slideLayouts/_rels/slideLayout1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1.xml"/></Relationships>
</file>

<file path=ppt/slideLayouts/_rels/slideLayout1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2.xml"/></Relationships>
</file>

<file path=ppt/slideLayouts/_rels/slideLayout1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3.xml"/></Relationships>
</file>

<file path=ppt/slideLayouts/_rels/slideLayout1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4.xml"/></Relationships>
</file>

<file path=ppt/slideLayouts/_rels/slideLayout1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5.xml"/></Relationships>
</file>

<file path=ppt/slideLayouts/_rels/slideLayout1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6.xml"/></Relationships>
</file>

<file path=ppt/slideLayouts/_rels/slideLayout1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7.xml"/></Relationships>
</file>

<file path=ppt/slideLayouts/_rels/slideLayout1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8.xml"/></Relationships>
</file>

<file path=ppt/slideLayouts/_rels/slideLayout1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0.xml"/></Relationships>
</file>

<file path=ppt/slideLayouts/_rels/slideLayout1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1.xml"/></Relationships>
</file>

<file path=ppt/slideLayouts/_rels/slideLayout1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2.xml"/></Relationships>
</file>

<file path=ppt/slideLayouts/_rels/slideLayout1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3.xml"/></Relationships>
</file>

<file path=ppt/slideLayouts/_rels/slideLayout1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4.xml"/></Relationships>
</file>

<file path=ppt/slideLayouts/_rels/slideLayout1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5.xml"/></Relationships>
</file>

<file path=ppt/slideLayouts/_rels/slideLayout1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6.xml"/></Relationships>
</file>

<file path=ppt/slideLayouts/_rels/slideLayout1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7.xml"/></Relationships>
</file>

<file path=ppt/slideLayouts/_rels/slideLayout1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8.xml"/></Relationships>
</file>

<file path=ppt/slideLayouts/_rels/slideLayout1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0.xml"/></Relationships>
</file>

<file path=ppt/slideLayouts/_rels/slideLayout1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1.xml"/></Relationships>
</file>

<file path=ppt/slideLayouts/_rels/slideLayout1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2.xml"/></Relationships>
</file>

<file path=ppt/slideLayouts/_rels/slideLayout1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3.xml"/></Relationships>
</file>

<file path=ppt/slideLayouts/_rels/slideLayout1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4.xml"/></Relationships>
</file>

<file path=ppt/slideLayouts/_rels/slideLayout1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5.xml"/></Relationships>
</file>

<file path=ppt/slideLayouts/_rels/slideLayout1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6.xml"/></Relationships>
</file>

<file path=ppt/slideLayouts/_rels/slideLayout1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7.xml"/></Relationships>
</file>

<file path=ppt/slideLayouts/_rels/slideLayout1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8.xml"/></Relationships>
</file>

<file path=ppt/slideLayouts/_rels/slideLayout1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0.xml"/></Relationships>
</file>

<file path=ppt/slideLayouts/_rels/slideLayout1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1.xml"/></Relationships>
</file>

<file path=ppt/slideLayouts/_rels/slideLayout1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2.xml"/></Relationships>
</file>

<file path=ppt/slideLayouts/_rels/slideLayout1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3.xml"/></Relationships>
</file>

<file path=ppt/slideLayouts/_rels/slideLayout1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4.xml"/></Relationships>
</file>

<file path=ppt/slideLayouts/_rels/slideLayout1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5.xml"/></Relationships>
</file>

<file path=ppt/slideLayouts/_rels/slideLayout1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6.xml"/></Relationships>
</file>

<file path=ppt/slideLayouts/_rels/slideLayout1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7.xml"/></Relationships>
</file>

<file path=ppt/slideLayouts/_rels/slideLayout1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8.xml"/></Relationships>
</file>

<file path=ppt/slideLayouts/_rels/slideLayout1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0.xml"/></Relationships>
</file>

<file path=ppt/slideLayouts/_rels/slideLayout1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1.xml"/></Relationships>
</file>

<file path=ppt/slideLayouts/_rels/slideLayout1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2.xml"/></Relationships>
</file>

<file path=ppt/slideLayouts/_rels/slideLayout1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3.xml"/></Relationships>
</file>

<file path=ppt/slideLayouts/_rels/slideLayout1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4.xml"/></Relationships>
</file>

<file path=ppt/slideLayouts/_rels/slideLayout1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5.xml"/></Relationships>
</file>

<file path=ppt/slideLayouts/_rels/slideLayout1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6.xml"/></Relationships>
</file>

<file path=ppt/slideLayouts/_rels/slideLayout1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7.xml"/></Relationships>
</file>

<file path=ppt/slideLayouts/_rels/slideLayout1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8.xml"/></Relationships>
</file>

<file path=ppt/slideLayouts/_rels/slideLayout1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0.xml"/></Relationships>
</file>

<file path=ppt/slideLayouts/_rels/slideLayout1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1.xml"/></Relationships>
</file>

<file path=ppt/slideLayouts/_rels/slideLayout1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2.xml"/></Relationships>
</file>

<file path=ppt/slideLayouts/_rels/slideLayout1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3.xml"/></Relationships>
</file>

<file path=ppt/slideLayouts/_rels/slideLayout1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4.xml"/></Relationships>
</file>

<file path=ppt/slideLayouts/_rels/slideLayout1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5.xml"/></Relationships>
</file>

<file path=ppt/slideLayouts/_rels/slideLayout1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7.xml"/></Relationships>
</file>

<file path=ppt/slideLayouts/_rels/slideLayout1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8.xml"/></Relationships>
</file>

<file path=ppt/slideLayouts/_rels/slideLayout1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9.xml"/></Relationships>
</file>

<file path=ppt/slideLayouts/_rels/slideLayout1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0.xml"/></Relationships>
</file>

<file path=ppt/slideLayouts/_rels/slideLayout1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1.xml"/></Relationships>
</file>

<file path=ppt/slideLayouts/_rels/slideLayout1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2.xml"/></Relationships>
</file>

<file path=ppt/slideLayouts/_rels/slideLayout1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3.xml"/></Relationships>
</file>

<file path=ppt/slideLayouts/_rels/slideLayout1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5.xml"/></Relationships>
</file>

<file path=ppt/slideLayouts/_rels/slideLayout20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6.xml"/></Relationships>
</file>

<file path=ppt/slideLayouts/_rels/slideLayout20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7.xml"/></Relationships>
</file>

<file path=ppt/slideLayouts/_rels/slideLayout20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8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0.xml"/></Relationships>
</file>

<file path=ppt/slideLayouts/_rels/slideLayout8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1.xml"/></Relationships>
</file>

<file path=ppt/slideLayouts/_rels/slideLayout8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8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2.xml"/></Relationships>
</file>

<file path=ppt/slideLayouts/_rels/slideLayout9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3.xml"/></Relationships>
</file>

<file path=ppt/slideLayouts/_rels/slideLayout9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4.xml"/></Relationships>
</file>

<file path=ppt/slideLayouts/_rels/slideLayout9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5.xml"/></Relationships>
</file>

<file path=ppt/slideLayouts/_rels/slideLayout9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6.xml"/></Relationships>
</file>

<file path=ppt/slideLayouts/_rels/slideLayout9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7.xml"/></Relationships>
</file>

<file path=ppt/slideLayouts/_rels/slideLayout9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8.xml"/></Relationships>
</file>

<file path=ppt/slideLayouts/_rels/slideLayout9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0.xml"/></Relationships>
</file>

<file path=ppt/slideLayouts/_rels/slideLayout9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_rels/slideLayout9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FCF0A1-055D-9049-9A81-939C0D159D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18603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DCC4BF-E362-A64C-A1F5-1913B583BF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906186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A6E875-EA1B-754E-B0CA-0161626F2A9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8570958"/>
      </p:ext>
    </p:extLst>
  </p:cSld>
  <p:clrMapOvr>
    <a:masterClrMapping/>
  </p:clrMapOvr>
  <p:transition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FC0978-9FEC-B54E-84D9-EF778C4E7A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5187868"/>
      </p:ext>
    </p:extLst>
  </p:cSld>
  <p:clrMapOvr>
    <a:masterClrMapping/>
  </p:clrMapOvr>
  <p:transition/>
</p:sldLayout>
</file>

<file path=ppt/slideLayouts/slideLayout10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7C54F-EABA-BE47-85E0-200BEA4548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3712367"/>
      </p:ext>
    </p:extLst>
  </p:cSld>
  <p:clrMapOvr>
    <a:masterClrMapping/>
  </p:clrMapOvr>
  <p:transition/>
</p:sldLayout>
</file>

<file path=ppt/slideLayouts/slideLayout10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2A99B8-F83C-BD45-B025-692B1E4C03E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4994285"/>
      </p:ext>
    </p:extLst>
  </p:cSld>
  <p:clrMapOvr>
    <a:masterClrMapping/>
  </p:clrMapOvr>
  <p:transition/>
</p:sldLayout>
</file>

<file path=ppt/slideLayouts/slideLayout10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B14B07-221B-9A4B-9C78-31840E98E35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8932255"/>
      </p:ext>
    </p:extLst>
  </p:cSld>
  <p:clrMapOvr>
    <a:masterClrMapping/>
  </p:clrMapOvr>
  <p:transition/>
</p:sldLayout>
</file>

<file path=ppt/slideLayouts/slideLayout10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A4F68-F9D5-CF41-BB55-D870B09D533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718892"/>
      </p:ext>
    </p:extLst>
  </p:cSld>
  <p:clrMapOvr>
    <a:masterClrMapping/>
  </p:clrMapOvr>
  <p:transition/>
</p:sldLayout>
</file>

<file path=ppt/slideLayouts/slideLayout10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723D83-7B46-6C4A-830A-4D3C9AE705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4880899"/>
      </p:ext>
    </p:extLst>
  </p:cSld>
  <p:clrMapOvr>
    <a:masterClrMapping/>
  </p:clrMapOvr>
  <p:transition/>
</p:sldLayout>
</file>

<file path=ppt/slideLayouts/slideLayout10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B148CA-2FE4-E346-92CB-9757C1D63E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3073668"/>
      </p:ext>
    </p:extLst>
  </p:cSld>
  <p:clrMapOvr>
    <a:masterClrMapping/>
  </p:clrMapOvr>
  <p:transition/>
</p:sldLayout>
</file>

<file path=ppt/slideLayouts/slideLayout10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3942F-4C27-504E-B935-AB4848F611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452888"/>
      </p:ext>
    </p:extLst>
  </p:cSld>
  <p:clrMapOvr>
    <a:masterClrMapping/>
  </p:clrMapOvr>
  <p:transition/>
</p:sldLayout>
</file>

<file path=ppt/slideLayouts/slideLayout10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FA872F-A735-8641-85C1-DAE557307C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6589187"/>
      </p:ext>
    </p:extLst>
  </p:cSld>
  <p:clrMapOvr>
    <a:masterClrMapping/>
  </p:clrMapOvr>
  <p:transition/>
</p:sldLayout>
</file>

<file path=ppt/slideLayouts/slideLayout10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27F65-6F81-A64B-AB55-24F44400C6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524210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D2DBC-3261-4A49-9AF3-2E01DE9FF5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4203332"/>
      </p:ext>
    </p:extLst>
  </p:cSld>
  <p:clrMapOvr>
    <a:masterClrMapping/>
  </p:clrMapOvr>
  <p:transition/>
</p:sldLayout>
</file>

<file path=ppt/slideLayouts/slideLayout10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6E6D0-0382-194B-90B2-835440BD6A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004752"/>
      </p:ext>
    </p:extLst>
  </p:cSld>
  <p:clrMapOvr>
    <a:masterClrMapping/>
  </p:clrMapOvr>
  <p:transition/>
</p:sldLayout>
</file>

<file path=ppt/slideLayouts/slideLayout10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F9192-35C4-3C4C-94B2-741BF76ED9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1050852"/>
      </p:ext>
    </p:extLst>
  </p:cSld>
  <p:clrMapOvr>
    <a:masterClrMapping/>
  </p:clrMapOvr>
  <p:transition/>
</p:sldLayout>
</file>

<file path=ppt/slideLayouts/slideLayout10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E7660A-1620-E04F-A1E2-9B8F35E8AB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424953"/>
      </p:ext>
    </p:extLst>
  </p:cSld>
  <p:clrMapOvr>
    <a:masterClrMapping/>
  </p:clrMapOvr>
  <p:transition/>
</p:sldLayout>
</file>

<file path=ppt/slideLayouts/slideLayout10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FEBCA-8C74-774A-8EAF-94675176BE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1796517"/>
      </p:ext>
    </p:extLst>
  </p:cSld>
  <p:clrMapOvr>
    <a:masterClrMapping/>
  </p:clrMapOvr>
  <p:transition/>
</p:sldLayout>
</file>

<file path=ppt/slideLayouts/slideLayout10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E2FFD-3C68-1543-8186-E85A3CB755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3419882"/>
      </p:ext>
    </p:extLst>
  </p:cSld>
  <p:clrMapOvr>
    <a:masterClrMapping/>
  </p:clrMapOvr>
  <p:transition/>
</p:sldLayout>
</file>

<file path=ppt/slideLayouts/slideLayout10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208E26-437E-B145-87EE-A2B4452611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6723756"/>
      </p:ext>
    </p:extLst>
  </p:cSld>
  <p:clrMapOvr>
    <a:masterClrMapping/>
  </p:clrMapOvr>
  <p:transition/>
</p:sldLayout>
</file>

<file path=ppt/slideLayouts/slideLayout10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DAD76-FE1E-6D44-B7D1-B335131CBC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6940757"/>
      </p:ext>
    </p:extLst>
  </p:cSld>
  <p:clrMapOvr>
    <a:masterClrMapping/>
  </p:clrMapOvr>
  <p:transition/>
</p:sldLayout>
</file>

<file path=ppt/slideLayouts/slideLayout10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97A24-244E-964F-AB19-722D007701F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7991119"/>
      </p:ext>
    </p:extLst>
  </p:cSld>
  <p:clrMapOvr>
    <a:masterClrMapping/>
  </p:clrMapOvr>
  <p:transition/>
</p:sldLayout>
</file>

<file path=ppt/slideLayouts/slideLayout10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BF5B5-673A-2747-8DF5-901B5B1D32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558967"/>
      </p:ext>
    </p:extLst>
  </p:cSld>
  <p:clrMapOvr>
    <a:masterClrMapping/>
  </p:clrMapOvr>
  <p:transition/>
</p:sldLayout>
</file>

<file path=ppt/slideLayouts/slideLayout10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5BDAB-937B-E94D-9888-90D56BCB81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5397380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275BFC-5792-B74D-8110-D3078DD218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6900270"/>
      </p:ext>
    </p:extLst>
  </p:cSld>
  <p:clrMapOvr>
    <a:masterClrMapping/>
  </p:clrMapOvr>
  <p:transition/>
</p:sldLayout>
</file>

<file path=ppt/slideLayouts/slideLayout10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356E91-E73E-D843-A3AF-8B42F09CE99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106023"/>
      </p:ext>
    </p:extLst>
  </p:cSld>
  <p:clrMapOvr>
    <a:masterClrMapping/>
  </p:clrMapOvr>
  <p:transition/>
</p:sldLayout>
</file>

<file path=ppt/slideLayouts/slideLayout10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573C3-6EFC-3C45-B0B4-BA418F1E58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974364"/>
      </p:ext>
    </p:extLst>
  </p:cSld>
  <p:clrMapOvr>
    <a:masterClrMapping/>
  </p:clrMapOvr>
  <p:transition/>
</p:sldLayout>
</file>

<file path=ppt/slideLayouts/slideLayout10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17BF9-C9E1-D24F-BCD6-653C8B72DF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3952798"/>
      </p:ext>
    </p:extLst>
  </p:cSld>
  <p:clrMapOvr>
    <a:masterClrMapping/>
  </p:clrMapOvr>
  <p:transition/>
</p:sldLayout>
</file>

<file path=ppt/slideLayouts/slideLayout10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EB287-D915-D34A-B914-8ADA5258A7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922157"/>
      </p:ext>
    </p:extLst>
  </p:cSld>
  <p:clrMapOvr>
    <a:masterClrMapping/>
  </p:clrMapOvr>
  <p:transition/>
</p:sldLayout>
</file>

<file path=ppt/slideLayouts/slideLayout10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CEF55-5960-584A-AAD4-B8A324596F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8199469"/>
      </p:ext>
    </p:extLst>
  </p:cSld>
  <p:clrMapOvr>
    <a:masterClrMapping/>
  </p:clrMapOvr>
  <p:transition/>
</p:sldLayout>
</file>

<file path=ppt/slideLayouts/slideLayout10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62907B-575B-D347-B9F6-1D063DE94E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4851336"/>
      </p:ext>
    </p:extLst>
  </p:cSld>
  <p:clrMapOvr>
    <a:masterClrMapping/>
  </p:clrMapOvr>
  <p:transition/>
</p:sldLayout>
</file>

<file path=ppt/slideLayouts/slideLayout10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6A8720-B887-4E4A-A828-3A3838AA48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2645868"/>
      </p:ext>
    </p:extLst>
  </p:cSld>
  <p:clrMapOvr>
    <a:masterClrMapping/>
  </p:clrMapOvr>
  <p:transition/>
</p:sldLayout>
</file>

<file path=ppt/slideLayouts/slideLayout10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790E1-10B5-B746-B789-76C38703F8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1540417"/>
      </p:ext>
    </p:extLst>
  </p:cSld>
  <p:clrMapOvr>
    <a:masterClrMapping/>
  </p:clrMapOvr>
  <p:transition/>
</p:sldLayout>
</file>

<file path=ppt/slideLayouts/slideLayout10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8D28CD-DCF9-A140-A396-BD15A02BC5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8875357"/>
      </p:ext>
    </p:extLst>
  </p:cSld>
  <p:clrMapOvr>
    <a:masterClrMapping/>
  </p:clrMapOvr>
  <p:transition/>
</p:sldLayout>
</file>

<file path=ppt/slideLayouts/slideLayout10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3F9036-0167-3745-9798-8D4AEFFA95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2531501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" y="1981200"/>
            <a:ext cx="4459288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81200"/>
            <a:ext cx="4459287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5CC20A-5C99-D540-9A11-41A5E945A2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9170538"/>
      </p:ext>
    </p:extLst>
  </p:cSld>
  <p:clrMapOvr>
    <a:masterClrMapping/>
  </p:clrMapOvr>
  <p:transition/>
</p:sldLayout>
</file>

<file path=ppt/slideLayouts/slideLayout10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0BE33-28EF-C443-BC1D-C236F617E4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9744536"/>
      </p:ext>
    </p:extLst>
  </p:cSld>
  <p:clrMapOvr>
    <a:masterClrMapping/>
  </p:clrMapOvr>
  <p:transition/>
</p:sldLayout>
</file>

<file path=ppt/slideLayouts/slideLayout10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E6887-ECA4-8540-A489-8FB383879A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6726820"/>
      </p:ext>
    </p:extLst>
  </p:cSld>
  <p:clrMapOvr>
    <a:masterClrMapping/>
  </p:clrMapOvr>
  <p:transition/>
</p:sldLayout>
</file>

<file path=ppt/slideLayouts/slideLayout10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D8885-316B-5F43-AA2C-627979214E9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3321988"/>
      </p:ext>
    </p:extLst>
  </p:cSld>
  <p:clrMapOvr>
    <a:masterClrMapping/>
  </p:clrMapOvr>
  <p:transition/>
</p:sldLayout>
</file>

<file path=ppt/slideLayouts/slideLayout10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8CD8C-F9DB-4849-B1B5-79E2CA04B7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4273140"/>
      </p:ext>
    </p:extLst>
  </p:cSld>
  <p:clrMapOvr>
    <a:masterClrMapping/>
  </p:clrMapOvr>
  <p:transition/>
</p:sldLayout>
</file>

<file path=ppt/slideLayouts/slideLayout10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F349C2-1066-3C42-8500-BF08BAF980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7969831"/>
      </p:ext>
    </p:extLst>
  </p:cSld>
  <p:clrMapOvr>
    <a:masterClrMapping/>
  </p:clrMapOvr>
  <p:transition/>
</p:sldLayout>
</file>

<file path=ppt/slideLayouts/slideLayout10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9AAD53-073B-B747-95FD-6C74B93E8D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0505629"/>
      </p:ext>
    </p:extLst>
  </p:cSld>
  <p:clrMapOvr>
    <a:masterClrMapping/>
  </p:clrMapOvr>
  <p:transition/>
</p:sldLayout>
</file>

<file path=ppt/slideLayouts/slideLayout10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7067A-37A9-DF41-9233-C3454BC5C8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6980734"/>
      </p:ext>
    </p:extLst>
  </p:cSld>
  <p:clrMapOvr>
    <a:masterClrMapping/>
  </p:clrMapOvr>
  <p:transition/>
</p:sldLayout>
</file>

<file path=ppt/slideLayouts/slideLayout10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94D89-4AFE-7941-835F-0EF991606A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5293828"/>
      </p:ext>
    </p:extLst>
  </p:cSld>
  <p:clrMapOvr>
    <a:masterClrMapping/>
  </p:clrMapOvr>
  <p:transition/>
</p:sldLayout>
</file>

<file path=ppt/slideLayouts/slideLayout10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23F3C-7CC8-0442-80D4-6C18E0132FE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1109348"/>
      </p:ext>
    </p:extLst>
  </p:cSld>
  <p:clrMapOvr>
    <a:masterClrMapping/>
  </p:clrMapOvr>
  <p:transition/>
</p:sldLayout>
</file>

<file path=ppt/slideLayouts/slideLayout10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6F6726-AE12-A244-B632-4A155D6183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3286393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B1734-A699-4043-B602-1A0DF05FCB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0053138"/>
      </p:ext>
    </p:extLst>
  </p:cSld>
  <p:clrMapOvr>
    <a:masterClrMapping/>
  </p:clrMapOvr>
  <p:transition/>
</p:sldLayout>
</file>

<file path=ppt/slideLayouts/slideLayout10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692CD-7628-CD4D-B1C4-6058442B51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635893"/>
      </p:ext>
    </p:extLst>
  </p:cSld>
  <p:clrMapOvr>
    <a:masterClrMapping/>
  </p:clrMapOvr>
  <p:transition/>
</p:sldLayout>
</file>

<file path=ppt/slideLayouts/slideLayout10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0D137-CEA8-E549-B496-2FF9F6EF000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3166801"/>
      </p:ext>
    </p:extLst>
  </p:cSld>
  <p:clrMapOvr>
    <a:masterClrMapping/>
  </p:clrMapOvr>
  <p:transition/>
</p:sldLayout>
</file>

<file path=ppt/slideLayouts/slideLayout10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47F4E-5A8F-3B4A-AF88-49594DD123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7570125"/>
      </p:ext>
    </p:extLst>
  </p:cSld>
  <p:clrMapOvr>
    <a:masterClrMapping/>
  </p:clrMapOvr>
  <p:transition/>
</p:sldLayout>
</file>

<file path=ppt/slideLayouts/slideLayout10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637CD1-67E9-0E4D-AE01-0F5E7604C1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9317123"/>
      </p:ext>
    </p:extLst>
  </p:cSld>
  <p:clrMapOvr>
    <a:masterClrMapping/>
  </p:clrMapOvr>
  <p:transition/>
</p:sldLayout>
</file>

<file path=ppt/slideLayouts/slideLayout10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790A4F-3CE7-6342-8E87-3D20D3F26E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7401487"/>
      </p:ext>
    </p:extLst>
  </p:cSld>
  <p:clrMapOvr>
    <a:masterClrMapping/>
  </p:clrMapOvr>
  <p:transition/>
</p:sldLayout>
</file>

<file path=ppt/slideLayouts/slideLayout10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343EF-2B00-6043-8AE0-C017BC1D0B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1616787"/>
      </p:ext>
    </p:extLst>
  </p:cSld>
  <p:clrMapOvr>
    <a:masterClrMapping/>
  </p:clrMapOvr>
  <p:transition/>
</p:sldLayout>
</file>

<file path=ppt/slideLayouts/slideLayout10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F832B-0811-7442-B5DA-9E1FDFE4E83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4001964"/>
      </p:ext>
    </p:extLst>
  </p:cSld>
  <p:clrMapOvr>
    <a:masterClrMapping/>
  </p:clrMapOvr>
  <p:transition/>
</p:sldLayout>
</file>

<file path=ppt/slideLayouts/slideLayout10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BE8015-3C9F-6E42-88FC-48644D68F4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5883154"/>
      </p:ext>
    </p:extLst>
  </p:cSld>
  <p:clrMapOvr>
    <a:masterClrMapping/>
  </p:clrMapOvr>
  <p:transition/>
</p:sldLayout>
</file>

<file path=ppt/slideLayouts/slideLayout10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CB2FE-05E9-EE40-B614-89B33EF8BA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7213369"/>
      </p:ext>
    </p:extLst>
  </p:cSld>
  <p:clrMapOvr>
    <a:masterClrMapping/>
  </p:clrMapOvr>
  <p:transition/>
</p:sldLayout>
</file>

<file path=ppt/slideLayouts/slideLayout10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186391-F3C6-3D4E-B569-12B288EB6FF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4464772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7B7A9C-FC81-7E42-995C-B5D4C4A101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0020965"/>
      </p:ext>
    </p:extLst>
  </p:cSld>
  <p:clrMapOvr>
    <a:masterClrMapping/>
  </p:clrMapOvr>
  <p:transition/>
</p:sldLayout>
</file>

<file path=ppt/slideLayouts/slideLayout10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A7420-254F-9C49-A9FD-EF5D274637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8596153"/>
      </p:ext>
    </p:extLst>
  </p:cSld>
  <p:clrMapOvr>
    <a:masterClrMapping/>
  </p:clrMapOvr>
  <p:transition/>
</p:sldLayout>
</file>

<file path=ppt/slideLayouts/slideLayout10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BAD7A-0A87-4C4B-A565-608EB372FE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02199"/>
      </p:ext>
    </p:extLst>
  </p:cSld>
  <p:clrMapOvr>
    <a:masterClrMapping/>
  </p:clrMapOvr>
  <p:transition/>
</p:sldLayout>
</file>

<file path=ppt/slideLayouts/slideLayout10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DD715-58AC-D54F-824E-3EE14325A45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8521395"/>
      </p:ext>
    </p:extLst>
  </p:cSld>
  <p:clrMapOvr>
    <a:masterClrMapping/>
  </p:clrMapOvr>
  <p:transition/>
</p:sldLayout>
</file>

<file path=ppt/slideLayouts/slideLayout10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BCB5-3F55-B541-B84E-02E2EE7335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1863226"/>
      </p:ext>
    </p:extLst>
  </p:cSld>
  <p:clrMapOvr>
    <a:masterClrMapping/>
  </p:clrMapOvr>
  <p:transition/>
</p:sldLayout>
</file>

<file path=ppt/slideLayouts/slideLayout10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64D16-9A47-0949-98E2-201A6B0133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163591"/>
      </p:ext>
    </p:extLst>
  </p:cSld>
  <p:clrMapOvr>
    <a:masterClrMapping/>
  </p:clrMapOvr>
  <p:transition/>
</p:sldLayout>
</file>

<file path=ppt/slideLayouts/slideLayout10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7F0994-5AF6-5B4E-B221-40174847F4C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8749123"/>
      </p:ext>
    </p:extLst>
  </p:cSld>
  <p:clrMapOvr>
    <a:masterClrMapping/>
  </p:clrMapOvr>
  <p:transition/>
</p:sldLayout>
</file>

<file path=ppt/slideLayouts/slideLayout10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E403A-B209-B848-86C2-F7CCF96E05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8295797"/>
      </p:ext>
    </p:extLst>
  </p:cSld>
  <p:clrMapOvr>
    <a:masterClrMapping/>
  </p:clrMapOvr>
  <p:transition/>
</p:sldLayout>
</file>

<file path=ppt/slideLayouts/slideLayout10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D325AE-6651-D041-ABF1-E6D754DA494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0352201"/>
      </p:ext>
    </p:extLst>
  </p:cSld>
  <p:clrMapOvr>
    <a:masterClrMapping/>
  </p:clrMapOvr>
  <p:transition/>
</p:sldLayout>
</file>

<file path=ppt/slideLayouts/slideLayout10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305477-569F-024D-AD21-8467B2201B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067968"/>
      </p:ext>
    </p:extLst>
  </p:cSld>
  <p:clrMapOvr>
    <a:masterClrMapping/>
  </p:clrMapOvr>
  <p:transition/>
</p:sldLayout>
</file>

<file path=ppt/slideLayouts/slideLayout10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AD803D-9139-F74E-B264-4F216CE95A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3119079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CFD00-D7CD-7D49-9773-B5FDF208A9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9051541"/>
      </p:ext>
    </p:extLst>
  </p:cSld>
  <p:clrMapOvr>
    <a:masterClrMapping/>
  </p:clrMapOvr>
  <p:transition/>
</p:sldLayout>
</file>

<file path=ppt/slideLayouts/slideLayout10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1BE33-DDBA-2044-83E9-4489E9B324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0676654"/>
      </p:ext>
    </p:extLst>
  </p:cSld>
  <p:clrMapOvr>
    <a:masterClrMapping/>
  </p:clrMapOvr>
  <p:transition/>
</p:sldLayout>
</file>

<file path=ppt/slideLayouts/slideLayout10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A5902D-5EB1-4843-9751-0BDC0D36D4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8671416"/>
      </p:ext>
    </p:extLst>
  </p:cSld>
  <p:clrMapOvr>
    <a:masterClrMapping/>
  </p:clrMapOvr>
  <p:transition/>
</p:sldLayout>
</file>

<file path=ppt/slideLayouts/slideLayout10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55AB9D-F9C3-2040-B34C-0D28A45956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3876566"/>
      </p:ext>
    </p:extLst>
  </p:cSld>
  <p:clrMapOvr>
    <a:masterClrMapping/>
  </p:clrMapOvr>
  <p:transition/>
</p:sldLayout>
</file>

<file path=ppt/slideLayouts/slideLayout10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64A68-4E22-B64F-AFC3-ABA775EF14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142293"/>
      </p:ext>
    </p:extLst>
  </p:cSld>
  <p:clrMapOvr>
    <a:masterClrMapping/>
  </p:clrMapOvr>
  <p:transition/>
</p:sldLayout>
</file>

<file path=ppt/slideLayouts/slideLayout10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3C334-4C0E-9E45-8ACA-6DF0EE27A8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7658465"/>
      </p:ext>
    </p:extLst>
  </p:cSld>
  <p:clrMapOvr>
    <a:masterClrMapping/>
  </p:clrMapOvr>
  <p:transition/>
</p:sldLayout>
</file>

<file path=ppt/slideLayouts/slideLayout10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4DFA6-4196-A74E-84E5-E5660C7CF8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3065223"/>
      </p:ext>
    </p:extLst>
  </p:cSld>
  <p:clrMapOvr>
    <a:masterClrMapping/>
  </p:clrMapOvr>
  <p:transition/>
</p:sldLayout>
</file>

<file path=ppt/slideLayouts/slideLayout10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75FC8-4F7E-5D4A-9A4B-405B3CDA35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9878372"/>
      </p:ext>
    </p:extLst>
  </p:cSld>
  <p:clrMapOvr>
    <a:masterClrMapping/>
  </p:clrMapOvr>
  <p:transition/>
</p:sldLayout>
</file>

<file path=ppt/slideLayouts/slideLayout10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4D191-C5DC-7349-A3C5-E433D5C0D8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201798"/>
      </p:ext>
    </p:extLst>
  </p:cSld>
  <p:clrMapOvr>
    <a:masterClrMapping/>
  </p:clrMapOvr>
  <p:transition/>
</p:sldLayout>
</file>

<file path=ppt/slideLayouts/slideLayout10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3A17B6-2808-844B-A4C1-A0B746ECA4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6294383"/>
      </p:ext>
    </p:extLst>
  </p:cSld>
  <p:clrMapOvr>
    <a:masterClrMapping/>
  </p:clrMapOvr>
  <p:transition/>
</p:sldLayout>
</file>

<file path=ppt/slideLayouts/slideLayout10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0FD468-247E-CC44-A6A0-24E63E57D7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8899281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869B8-5E3B-3441-99B4-2A0AC5644A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153267"/>
      </p:ext>
    </p:extLst>
  </p:cSld>
  <p:clrMapOvr>
    <a:masterClrMapping/>
  </p:clrMapOvr>
  <p:transition/>
</p:sldLayout>
</file>

<file path=ppt/slideLayouts/slideLayout10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10063-C782-E64A-B170-612609ED21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9241814"/>
      </p:ext>
    </p:extLst>
  </p:cSld>
  <p:clrMapOvr>
    <a:masterClrMapping/>
  </p:clrMapOvr>
  <p:transition/>
</p:sldLayout>
</file>

<file path=ppt/slideLayouts/slideLayout10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B09CBC-838D-7743-B6DD-40921083F3F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8285689"/>
      </p:ext>
    </p:extLst>
  </p:cSld>
  <p:clrMapOvr>
    <a:masterClrMapping/>
  </p:clrMapOvr>
  <p:transition/>
</p:sldLayout>
</file>

<file path=ppt/slideLayouts/slideLayout10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70056-8FDC-5A4B-AB4C-88FE6EE5CEE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4939717"/>
      </p:ext>
    </p:extLst>
  </p:cSld>
  <p:clrMapOvr>
    <a:masterClrMapping/>
  </p:clrMapOvr>
  <p:transition/>
</p:sldLayout>
</file>

<file path=ppt/slideLayouts/slideLayout10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FB786-6CAF-9040-AA07-B35EF3BD33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0805041"/>
      </p:ext>
    </p:extLst>
  </p:cSld>
  <p:clrMapOvr>
    <a:masterClrMapping/>
  </p:clrMapOvr>
  <p:transition/>
</p:sldLayout>
</file>

<file path=ppt/slideLayouts/slideLayout10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47E45-57F1-1D4C-9C4F-3C054866A6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2487953"/>
      </p:ext>
    </p:extLst>
  </p:cSld>
  <p:clrMapOvr>
    <a:masterClrMapping/>
  </p:clrMapOvr>
  <p:transition/>
</p:sldLayout>
</file>

<file path=ppt/slideLayouts/slideLayout10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FAF741-A540-444F-AACD-70D7A2916A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4725125"/>
      </p:ext>
    </p:extLst>
  </p:cSld>
  <p:clrMapOvr>
    <a:masterClrMapping/>
  </p:clrMapOvr>
  <p:transition/>
</p:sldLayout>
</file>

<file path=ppt/slideLayouts/slideLayout10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31DD5-79A1-884E-9F69-0BE551DF082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0978909"/>
      </p:ext>
    </p:extLst>
  </p:cSld>
  <p:clrMapOvr>
    <a:masterClrMapping/>
  </p:clrMapOvr>
  <p:transition/>
</p:sldLayout>
</file>

<file path=ppt/slideLayouts/slideLayout10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C23DF-62B6-C14E-9BD7-DE9B944E06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4279175"/>
      </p:ext>
    </p:extLst>
  </p:cSld>
  <p:clrMapOvr>
    <a:masterClrMapping/>
  </p:clrMapOvr>
  <p:transition/>
</p:sldLayout>
</file>

<file path=ppt/slideLayouts/slideLayout10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75F37-F19A-8E48-80EB-2482BC32A3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0686135"/>
      </p:ext>
    </p:extLst>
  </p:cSld>
  <p:clrMapOvr>
    <a:masterClrMapping/>
  </p:clrMapOvr>
  <p:transition/>
</p:sldLayout>
</file>

<file path=ppt/slideLayouts/slideLayout10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C4928E-2977-C147-87D5-1B5A3D2E0B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074503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CA15F5-5241-F148-A8D1-3A4FE1CB3D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5751982"/>
      </p:ext>
    </p:extLst>
  </p:cSld>
  <p:clrMapOvr>
    <a:masterClrMapping/>
  </p:clrMapOvr>
  <p:transition/>
</p:sldLayout>
</file>

<file path=ppt/slideLayouts/slideLayout10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15ECF-CBAD-CF40-9BA0-822172F3FC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4379847"/>
      </p:ext>
    </p:extLst>
  </p:cSld>
  <p:clrMapOvr>
    <a:masterClrMapping/>
  </p:clrMapOvr>
  <p:transition/>
</p:sldLayout>
</file>

<file path=ppt/slideLayouts/slideLayout10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4A93F-74D4-2C42-A59F-9BCB33973F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2051496"/>
      </p:ext>
    </p:extLst>
  </p:cSld>
  <p:clrMapOvr>
    <a:masterClrMapping/>
  </p:clrMapOvr>
  <p:transition/>
</p:sldLayout>
</file>

<file path=ppt/slideLayouts/slideLayout10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6266E-2AED-D140-81DB-153DD489929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8149761"/>
      </p:ext>
    </p:extLst>
  </p:cSld>
  <p:clrMapOvr>
    <a:masterClrMapping/>
  </p:clrMapOvr>
  <p:transition/>
</p:sldLayout>
</file>

<file path=ppt/slideLayouts/slideLayout10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1735B-858A-FA43-934A-7835DDC219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0078836"/>
      </p:ext>
    </p:extLst>
  </p:cSld>
  <p:clrMapOvr>
    <a:masterClrMapping/>
  </p:clrMapOvr>
  <p:transition/>
</p:sldLayout>
</file>

<file path=ppt/slideLayouts/slideLayout10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81C8DA-EC49-0A41-A4AB-EF0961F4E0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5839029"/>
      </p:ext>
    </p:extLst>
  </p:cSld>
  <p:clrMapOvr>
    <a:masterClrMapping/>
  </p:clrMapOvr>
  <p:transition/>
</p:sldLayout>
</file>

<file path=ppt/slideLayouts/slideLayout10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33F5F-E4CF-0840-B153-79999D296F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8596524"/>
      </p:ext>
    </p:extLst>
  </p:cSld>
  <p:clrMapOvr>
    <a:masterClrMapping/>
  </p:clrMapOvr>
  <p:transition/>
</p:sldLayout>
</file>

<file path=ppt/slideLayouts/slideLayout10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371AC5-C9D0-A24B-89F6-6A6F54138C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7704856"/>
      </p:ext>
    </p:extLst>
  </p:cSld>
  <p:clrMapOvr>
    <a:masterClrMapping/>
  </p:clrMapOvr>
  <p:transition/>
</p:sldLayout>
</file>

<file path=ppt/slideLayouts/slideLayout10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1BBADE-A97C-4247-BECD-C45B4351DE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512558"/>
      </p:ext>
    </p:extLst>
  </p:cSld>
  <p:clrMapOvr>
    <a:masterClrMapping/>
  </p:clrMapOvr>
  <p:transition/>
</p:sldLayout>
</file>

<file path=ppt/slideLayouts/slideLayout10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BE479-8327-B34C-896C-E6766D4576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260163"/>
      </p:ext>
    </p:extLst>
  </p:cSld>
  <p:clrMapOvr>
    <a:masterClrMapping/>
  </p:clrMapOvr>
  <p:transition/>
</p:sldLayout>
</file>

<file path=ppt/slideLayouts/slideLayout10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F8C26-FB92-4C49-AA69-5918082B2A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7381644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1D15F-6D59-4247-831B-B5E67F123A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7804752"/>
      </p:ext>
    </p:extLst>
  </p:cSld>
  <p:clrMapOvr>
    <a:masterClrMapping/>
  </p:clrMapOvr>
  <p:transition/>
</p:sldLayout>
</file>

<file path=ppt/slideLayouts/slideLayout10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2F8890-5729-3242-AAFB-365B4C707D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6616747"/>
      </p:ext>
    </p:extLst>
  </p:cSld>
  <p:clrMapOvr>
    <a:masterClrMapping/>
  </p:clrMapOvr>
  <p:transition/>
</p:sldLayout>
</file>

<file path=ppt/slideLayouts/slideLayout10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965B7-4903-814C-AC27-C859F5A047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9514499"/>
      </p:ext>
    </p:extLst>
  </p:cSld>
  <p:clrMapOvr>
    <a:masterClrMapping/>
  </p:clrMapOvr>
  <p:transition/>
</p:sldLayout>
</file>

<file path=ppt/slideLayouts/slideLayout10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06EB7-B8BC-354C-A2D8-9D10CB7D76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8121692"/>
      </p:ext>
    </p:extLst>
  </p:cSld>
  <p:clrMapOvr>
    <a:masterClrMapping/>
  </p:clrMapOvr>
  <p:transition/>
</p:sldLayout>
</file>

<file path=ppt/slideLayouts/slideLayout10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D14DB-69C7-154A-914B-7DBA211532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7909906"/>
      </p:ext>
    </p:extLst>
  </p:cSld>
  <p:clrMapOvr>
    <a:masterClrMapping/>
  </p:clrMapOvr>
  <p:transition/>
</p:sldLayout>
</file>

<file path=ppt/slideLayouts/slideLayout10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A4761-9D47-6D48-9F7B-344520039B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045482"/>
      </p:ext>
    </p:extLst>
  </p:cSld>
  <p:clrMapOvr>
    <a:masterClrMapping/>
  </p:clrMapOvr>
  <p:transition/>
</p:sldLayout>
</file>

<file path=ppt/slideLayouts/slideLayout10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D992C-2C60-A044-B6E1-57CBDD5A480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556832"/>
      </p:ext>
    </p:extLst>
  </p:cSld>
  <p:clrMapOvr>
    <a:masterClrMapping/>
  </p:clrMapOvr>
  <p:transition/>
</p:sldLayout>
</file>

<file path=ppt/slideLayouts/slideLayout10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E46F9-5AC0-5E44-8F09-E8C74BAB11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3000046"/>
      </p:ext>
    </p:extLst>
  </p:cSld>
  <p:clrMapOvr>
    <a:masterClrMapping/>
  </p:clrMapOvr>
  <p:transition/>
</p:sldLayout>
</file>

<file path=ppt/slideLayouts/slideLayout10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DBDD4-3D50-054D-852E-A7B1EBDB6C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5083350"/>
      </p:ext>
    </p:extLst>
  </p:cSld>
  <p:clrMapOvr>
    <a:masterClrMapping/>
  </p:clrMapOvr>
  <p:transition/>
</p:sldLayout>
</file>

<file path=ppt/slideLayouts/slideLayout10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34CB4-D077-9440-B5E2-524C7D0F81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0547708"/>
      </p:ext>
    </p:extLst>
  </p:cSld>
  <p:clrMapOvr>
    <a:masterClrMapping/>
  </p:clrMapOvr>
  <p:transition/>
</p:sldLayout>
</file>

<file path=ppt/slideLayouts/slideLayout10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B4B59-DEA8-4A4D-9F8C-E587D13E35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916654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0800"/>
            <a:ext cx="2076450" cy="6807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800"/>
            <a:ext cx="6076950" cy="6807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E8A90-4E36-B54B-8733-DCFF12DE19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675070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2125" y="381000"/>
            <a:ext cx="226695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" y="381000"/>
            <a:ext cx="6651625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0708F6-9894-114E-B67A-6F662B04345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8584967"/>
      </p:ext>
    </p:extLst>
  </p:cSld>
  <p:clrMapOvr>
    <a:masterClrMapping/>
  </p:clrMapOvr>
  <p:transition/>
</p:sldLayout>
</file>

<file path=ppt/slideLayouts/slideLayout1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426CC-738A-C648-B8CB-6389374DE4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0280156"/>
      </p:ext>
    </p:extLst>
  </p:cSld>
  <p:clrMapOvr>
    <a:masterClrMapping/>
  </p:clrMapOvr>
  <p:transition/>
</p:sldLayout>
</file>

<file path=ppt/slideLayouts/slideLayout1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66AA7-22B5-9D4B-8FF6-DDAC12859D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7490143"/>
      </p:ext>
    </p:extLst>
  </p:cSld>
  <p:clrMapOvr>
    <a:masterClrMapping/>
  </p:clrMapOvr>
  <p:transition/>
</p:sldLayout>
</file>

<file path=ppt/slideLayouts/slideLayout1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2023D9-AF2F-6D45-B481-A875F8EF19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053909"/>
      </p:ext>
    </p:extLst>
  </p:cSld>
  <p:clrMapOvr>
    <a:masterClrMapping/>
  </p:clrMapOvr>
  <p:transition/>
</p:sldLayout>
</file>

<file path=ppt/slideLayouts/slideLayout1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FA6F55-CC38-E246-9A25-87AC1C528CF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7125345"/>
      </p:ext>
    </p:extLst>
  </p:cSld>
  <p:clrMapOvr>
    <a:masterClrMapping/>
  </p:clrMapOvr>
  <p:transition/>
</p:sldLayout>
</file>

<file path=ppt/slideLayouts/slideLayout1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FA6C11-2F16-484C-80D2-0E6B959F7D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6013521"/>
      </p:ext>
    </p:extLst>
  </p:cSld>
  <p:clrMapOvr>
    <a:masterClrMapping/>
  </p:clrMapOvr>
  <p:transition/>
</p:sldLayout>
</file>

<file path=ppt/slideLayouts/slideLayout1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D94BC2-E96B-EC4E-BF4D-DF50F11D51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7570584"/>
      </p:ext>
    </p:extLst>
  </p:cSld>
  <p:clrMapOvr>
    <a:masterClrMapping/>
  </p:clrMapOvr>
  <p:transition/>
</p:sldLayout>
</file>

<file path=ppt/slideLayouts/slideLayout1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85BFA2-2901-0147-A18F-D09D6EB1D8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4908100"/>
      </p:ext>
    </p:extLst>
  </p:cSld>
  <p:clrMapOvr>
    <a:masterClrMapping/>
  </p:clrMapOvr>
  <p:transition/>
</p:sldLayout>
</file>

<file path=ppt/slideLayouts/slideLayout1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641A9-86A4-CC49-90B8-6DBD6E205A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6674214"/>
      </p:ext>
    </p:extLst>
  </p:cSld>
  <p:clrMapOvr>
    <a:masterClrMapping/>
  </p:clrMapOvr>
  <p:transition/>
</p:sldLayout>
</file>

<file path=ppt/slideLayouts/slideLayout1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B4B1A4-C354-A74A-ADF6-F0E82D31268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7952121"/>
      </p:ext>
    </p:extLst>
  </p:cSld>
  <p:clrMapOvr>
    <a:masterClrMapping/>
  </p:clrMapOvr>
  <p:transition/>
</p:sldLayout>
</file>

<file path=ppt/slideLayouts/slideLayout1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4A664-8898-0C4C-986C-E96160D1A5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9904802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8DD020-1799-5842-8230-42B1B345DCE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9681050"/>
      </p:ext>
    </p:extLst>
  </p:cSld>
  <p:clrMapOvr>
    <a:masterClrMapping/>
  </p:clrMapOvr>
  <p:transition/>
</p:sldLayout>
</file>

<file path=ppt/slideLayouts/slideLayout1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1BAD4B-5AD9-B441-9E8D-58696F7EB8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7050326"/>
      </p:ext>
    </p:extLst>
  </p:cSld>
  <p:clrMapOvr>
    <a:masterClrMapping/>
  </p:clrMapOvr>
  <p:transition/>
</p:sldLayout>
</file>

<file path=ppt/slideLayouts/slideLayout1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CBCA97-D73F-6746-970D-96953FF8589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6429006"/>
      </p:ext>
    </p:extLst>
  </p:cSld>
  <p:clrMapOvr>
    <a:masterClrMapping/>
  </p:clrMapOvr>
  <p:transition/>
</p:sldLayout>
</file>

<file path=ppt/slideLayouts/slideLayout1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DDA88-9694-7442-947E-1897F98387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8485930"/>
      </p:ext>
    </p:extLst>
  </p:cSld>
  <p:clrMapOvr>
    <a:masterClrMapping/>
  </p:clrMapOvr>
  <p:transition/>
</p:sldLayout>
</file>

<file path=ppt/slideLayouts/slideLayout1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DB063C-2B2D-794E-BD0B-FF743BD30F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5005395"/>
      </p:ext>
    </p:extLst>
  </p:cSld>
  <p:clrMapOvr>
    <a:masterClrMapping/>
  </p:clrMapOvr>
  <p:transition/>
</p:sldLayout>
</file>

<file path=ppt/slideLayouts/slideLayout1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A27EA-E842-3A4B-961C-73FEBE4BDE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010770"/>
      </p:ext>
    </p:extLst>
  </p:cSld>
  <p:clrMapOvr>
    <a:masterClrMapping/>
  </p:clrMapOvr>
  <p:transition/>
</p:sldLayout>
</file>

<file path=ppt/slideLayouts/slideLayout1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12CDE-ECFD-C64B-95A3-7613E03B04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0437876"/>
      </p:ext>
    </p:extLst>
  </p:cSld>
  <p:clrMapOvr>
    <a:masterClrMapping/>
  </p:clrMapOvr>
  <p:transition/>
</p:sldLayout>
</file>

<file path=ppt/slideLayouts/slideLayout1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DB0EB-7C10-4A4F-BB56-57CDF6E578C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9153165"/>
      </p:ext>
    </p:extLst>
  </p:cSld>
  <p:clrMapOvr>
    <a:masterClrMapping/>
  </p:clrMapOvr>
  <p:transition/>
</p:sldLayout>
</file>

<file path=ppt/slideLayouts/slideLayout1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297D2-E146-7549-B4C5-110FA19016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3524450"/>
      </p:ext>
    </p:extLst>
  </p:cSld>
  <p:clrMapOvr>
    <a:masterClrMapping/>
  </p:clrMapOvr>
  <p:transition/>
</p:sldLayout>
</file>

<file path=ppt/slideLayouts/slideLayout1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AC70E5-39EA-2B4E-A92A-63D903A6D64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3579748"/>
      </p:ext>
    </p:extLst>
  </p:cSld>
  <p:clrMapOvr>
    <a:masterClrMapping/>
  </p:clrMapOvr>
  <p:transition/>
</p:sldLayout>
</file>

<file path=ppt/slideLayouts/slideLayout1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BF046B-DCCD-1845-B640-C37B073CBF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142512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344BC-C9FF-7A4C-866A-9726DD6AE82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2271581"/>
      </p:ext>
    </p:extLst>
  </p:cSld>
  <p:clrMapOvr>
    <a:masterClrMapping/>
  </p:clrMapOvr>
  <p:transition/>
</p:sldLayout>
</file>

<file path=ppt/slideLayouts/slideLayout1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4070D-A0D1-E648-A45D-64A3766AE0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755818"/>
      </p:ext>
    </p:extLst>
  </p:cSld>
  <p:clrMapOvr>
    <a:masterClrMapping/>
  </p:clrMapOvr>
  <p:transition/>
</p:sldLayout>
</file>

<file path=ppt/slideLayouts/slideLayout1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880BE-F725-3B49-8C9F-FE9A68E8C2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6887612"/>
      </p:ext>
    </p:extLst>
  </p:cSld>
  <p:clrMapOvr>
    <a:masterClrMapping/>
  </p:clrMapOvr>
  <p:transition/>
</p:sldLayout>
</file>

<file path=ppt/slideLayouts/slideLayout1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11B727-CCEA-734E-ABA3-1D872E71B5F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9097252"/>
      </p:ext>
    </p:extLst>
  </p:cSld>
  <p:clrMapOvr>
    <a:masterClrMapping/>
  </p:clrMapOvr>
  <p:transition/>
</p:sldLayout>
</file>

<file path=ppt/slideLayouts/slideLayout1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32BA2-B430-B04D-BF6F-27DB8BBF36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5666655"/>
      </p:ext>
    </p:extLst>
  </p:cSld>
  <p:clrMapOvr>
    <a:masterClrMapping/>
  </p:clrMapOvr>
  <p:transition/>
</p:sldLayout>
</file>

<file path=ppt/slideLayouts/slideLayout1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DD4A0E-077C-6541-9C61-EA2F8BE467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7887377"/>
      </p:ext>
    </p:extLst>
  </p:cSld>
  <p:clrMapOvr>
    <a:masterClrMapping/>
  </p:clrMapOvr>
  <p:transition/>
</p:sldLayout>
</file>

<file path=ppt/slideLayouts/slideLayout1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DB4F8F-E1AE-D541-9B59-A837F3841A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0188113"/>
      </p:ext>
    </p:extLst>
  </p:cSld>
  <p:clrMapOvr>
    <a:masterClrMapping/>
  </p:clrMapOvr>
  <p:transition/>
</p:sldLayout>
</file>

<file path=ppt/slideLayouts/slideLayout1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6D3A8-3A17-EF4B-A002-427BB5C1A1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828663"/>
      </p:ext>
    </p:extLst>
  </p:cSld>
  <p:clrMapOvr>
    <a:masterClrMapping/>
  </p:clrMapOvr>
  <p:transition/>
</p:sldLayout>
</file>

<file path=ppt/slideLayouts/slideLayout1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54411-20BC-C544-BBB5-CCECA97121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3840339"/>
      </p:ext>
    </p:extLst>
  </p:cSld>
  <p:clrMapOvr>
    <a:masterClrMapping/>
  </p:clrMapOvr>
  <p:transition/>
</p:sldLayout>
</file>

<file path=ppt/slideLayouts/slideLayout1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736145-1BF4-E347-BF91-2B97565215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7407423"/>
      </p:ext>
    </p:extLst>
  </p:cSld>
  <p:clrMapOvr>
    <a:masterClrMapping/>
  </p:clrMapOvr>
  <p:transition/>
</p:sldLayout>
</file>

<file path=ppt/slideLayouts/slideLayout1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2F8BE-D4EE-ED4E-A2FA-162CD9929B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079231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48A37-62B1-5F4B-8218-6955AAB80CC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548951"/>
      </p:ext>
    </p:extLst>
  </p:cSld>
  <p:clrMapOvr>
    <a:masterClrMapping/>
  </p:clrMapOvr>
  <p:transition/>
</p:sldLayout>
</file>

<file path=ppt/slideLayouts/slideLayout1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BBE2BC-F806-D847-9ABE-CF6E47C36B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373074"/>
      </p:ext>
    </p:extLst>
  </p:cSld>
  <p:clrMapOvr>
    <a:masterClrMapping/>
  </p:clrMapOvr>
  <p:transition/>
</p:sldLayout>
</file>

<file path=ppt/slideLayouts/slideLayout1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3E236-8875-5241-8C5F-3072C53859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4842002"/>
      </p:ext>
    </p:extLst>
  </p:cSld>
  <p:clrMapOvr>
    <a:masterClrMapping/>
  </p:clrMapOvr>
  <p:transition/>
</p:sldLayout>
</file>

<file path=ppt/slideLayouts/slideLayout1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9981A8-CCE4-884F-9C1D-81608A2DFDB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9836596"/>
      </p:ext>
    </p:extLst>
  </p:cSld>
  <p:clrMapOvr>
    <a:masterClrMapping/>
  </p:clrMapOvr>
  <p:transition/>
</p:sldLayout>
</file>

<file path=ppt/slideLayouts/slideLayout1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D9A0C7-6EB5-9C49-8E7E-D275CB4286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8024851"/>
      </p:ext>
    </p:extLst>
  </p:cSld>
  <p:clrMapOvr>
    <a:masterClrMapping/>
  </p:clrMapOvr>
  <p:transition/>
</p:sldLayout>
</file>

<file path=ppt/slideLayouts/slideLayout1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022A3-29AD-AA49-B2C3-670E8D422A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339603"/>
      </p:ext>
    </p:extLst>
  </p:cSld>
  <p:clrMapOvr>
    <a:masterClrMapping/>
  </p:clrMapOvr>
  <p:transition/>
</p:sldLayout>
</file>

<file path=ppt/slideLayouts/slideLayout1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0766F-0767-C546-B2FB-64E148F6E2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306651"/>
      </p:ext>
    </p:extLst>
  </p:cSld>
  <p:clrMapOvr>
    <a:masterClrMapping/>
  </p:clrMapOvr>
  <p:transition/>
</p:sldLayout>
</file>

<file path=ppt/slideLayouts/slideLayout1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9AE26-0D20-F942-B0E3-1DDFABF3F2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5412626"/>
      </p:ext>
    </p:extLst>
  </p:cSld>
  <p:clrMapOvr>
    <a:masterClrMapping/>
  </p:clrMapOvr>
  <p:transition/>
</p:sldLayout>
</file>

<file path=ppt/slideLayouts/slideLayout1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94E17-1EE7-EA4F-A3CC-3E6E8FC18D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6606502"/>
      </p:ext>
    </p:extLst>
  </p:cSld>
  <p:clrMapOvr>
    <a:masterClrMapping/>
  </p:clrMapOvr>
  <p:transition/>
</p:sldLayout>
</file>

<file path=ppt/slideLayouts/slideLayout1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4D3E4-8969-B844-B54A-E56BFDFCB3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3551765"/>
      </p:ext>
    </p:extLst>
  </p:cSld>
  <p:clrMapOvr>
    <a:masterClrMapping/>
  </p:clrMapOvr>
  <p:transition/>
</p:sldLayout>
</file>

<file path=ppt/slideLayouts/slideLayout1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8B6FB-22FB-DC4F-ACA1-9E6A610172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891678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F1E50-C9E5-E34D-B740-3A969CD49CC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8802903"/>
      </p:ext>
    </p:extLst>
  </p:cSld>
  <p:clrMapOvr>
    <a:masterClrMapping/>
  </p:clrMapOvr>
  <p:transition/>
</p:sldLayout>
</file>

<file path=ppt/slideLayouts/slideLayout1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800A8-D077-2140-B10C-BC43229EE26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3553502"/>
      </p:ext>
    </p:extLst>
  </p:cSld>
  <p:clrMapOvr>
    <a:masterClrMapping/>
  </p:clrMapOvr>
  <p:transition/>
</p:sldLayout>
</file>

<file path=ppt/slideLayouts/slideLayout1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9BCEC-BD00-A948-AD1E-08846183659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4208330"/>
      </p:ext>
    </p:extLst>
  </p:cSld>
  <p:clrMapOvr>
    <a:masterClrMapping/>
  </p:clrMapOvr>
  <p:transition/>
</p:sldLayout>
</file>

<file path=ppt/slideLayouts/slideLayout1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BD486-5B75-B440-A6B8-45904D9831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8530612"/>
      </p:ext>
    </p:extLst>
  </p:cSld>
  <p:clrMapOvr>
    <a:masterClrMapping/>
  </p:clrMapOvr>
  <p:transition/>
</p:sldLayout>
</file>

<file path=ppt/slideLayouts/slideLayout1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244F24-937C-AE43-B37E-C14273E33B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1274580"/>
      </p:ext>
    </p:extLst>
  </p:cSld>
  <p:clrMapOvr>
    <a:masterClrMapping/>
  </p:clrMapOvr>
  <p:transition/>
</p:sldLayout>
</file>

<file path=ppt/slideLayouts/slideLayout1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19C08F-E0CF-0B43-82D8-A5A190CA4DF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5144806"/>
      </p:ext>
    </p:extLst>
  </p:cSld>
  <p:clrMapOvr>
    <a:masterClrMapping/>
  </p:clrMapOvr>
  <p:transition/>
</p:sldLayout>
</file>

<file path=ppt/slideLayouts/slideLayout1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B7994-9691-4344-A4A4-DFDDD9B8D5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973914"/>
      </p:ext>
    </p:extLst>
  </p:cSld>
  <p:clrMapOvr>
    <a:masterClrMapping/>
  </p:clrMapOvr>
  <p:transition/>
</p:sldLayout>
</file>

<file path=ppt/slideLayouts/slideLayout1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DA0394-3465-EF41-BF13-7D0CD234A38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3767646"/>
      </p:ext>
    </p:extLst>
  </p:cSld>
  <p:clrMapOvr>
    <a:masterClrMapping/>
  </p:clrMapOvr>
  <p:transition/>
</p:sldLayout>
</file>

<file path=ppt/slideLayouts/slideLayout1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AABB0-D861-2248-84BC-44602CCC77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7898011"/>
      </p:ext>
    </p:extLst>
  </p:cSld>
  <p:clrMapOvr>
    <a:masterClrMapping/>
  </p:clrMapOvr>
  <p:transition/>
</p:sldLayout>
</file>

<file path=ppt/slideLayouts/slideLayout1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E1FE9-488C-FB41-8BD3-D86CB4269D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3606357"/>
      </p:ext>
    </p:extLst>
  </p:cSld>
  <p:clrMapOvr>
    <a:masterClrMapping/>
  </p:clrMapOvr>
  <p:transition/>
</p:sldLayout>
</file>

<file path=ppt/slideLayouts/slideLayout1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FE200-0D5E-2846-82E9-7B03AA3B2C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11205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83CB9-F22B-AD43-B7C4-A816710B16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3754903"/>
      </p:ext>
    </p:extLst>
  </p:cSld>
  <p:clrMapOvr>
    <a:masterClrMapping/>
  </p:clrMapOvr>
  <p:transition/>
</p:sldLayout>
</file>

<file path=ppt/slideLayouts/slideLayout1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1D91C-9C99-EB4E-8DD9-B18CA9FE44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4155711"/>
      </p:ext>
    </p:extLst>
  </p:cSld>
  <p:clrMapOvr>
    <a:masterClrMapping/>
  </p:clrMapOvr>
  <p:transition/>
</p:sldLayout>
</file>

<file path=ppt/slideLayouts/slideLayout1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D2F2F-6562-0F47-9EB9-E68B636E22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821642"/>
      </p:ext>
    </p:extLst>
  </p:cSld>
  <p:clrMapOvr>
    <a:masterClrMapping/>
  </p:clrMapOvr>
  <p:transition/>
</p:sldLayout>
</file>

<file path=ppt/slideLayouts/slideLayout1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17C839-5AC5-504D-88D7-FB6DF4290A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876156"/>
      </p:ext>
    </p:extLst>
  </p:cSld>
  <p:clrMapOvr>
    <a:masterClrMapping/>
  </p:clrMapOvr>
  <p:transition/>
</p:sldLayout>
</file>

<file path=ppt/slideLayouts/slideLayout1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71440-BCE4-CE43-803F-D94D9DB082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081375"/>
      </p:ext>
    </p:extLst>
  </p:cSld>
  <p:clrMapOvr>
    <a:masterClrMapping/>
  </p:clrMapOvr>
  <p:transition/>
</p:sldLayout>
</file>

<file path=ppt/slideLayouts/slideLayout1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EADFA-1085-4046-A828-ADEDA78B09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1244245"/>
      </p:ext>
    </p:extLst>
  </p:cSld>
  <p:clrMapOvr>
    <a:masterClrMapping/>
  </p:clrMapOvr>
  <p:transition/>
</p:sldLayout>
</file>

<file path=ppt/slideLayouts/slideLayout1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E92CE-800A-0B41-BEA6-892E80AAC0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8084489"/>
      </p:ext>
    </p:extLst>
  </p:cSld>
  <p:clrMapOvr>
    <a:masterClrMapping/>
  </p:clrMapOvr>
  <p:transition/>
</p:sldLayout>
</file>

<file path=ppt/slideLayouts/slideLayout1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FA220-F2BB-5448-A2EE-E42684090C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2384797"/>
      </p:ext>
    </p:extLst>
  </p:cSld>
  <p:clrMapOvr>
    <a:masterClrMapping/>
  </p:clrMapOvr>
  <p:transition/>
</p:sldLayout>
</file>

<file path=ppt/slideLayouts/slideLayout1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FF6CC-C898-BB41-8D56-9AA53DE6C4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7520723"/>
      </p:ext>
    </p:extLst>
  </p:cSld>
  <p:clrMapOvr>
    <a:masterClrMapping/>
  </p:clrMapOvr>
  <p:transition/>
</p:sldLayout>
</file>

<file path=ppt/slideLayouts/slideLayout1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1F984-07CD-364C-B497-35E864A662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0916591"/>
      </p:ext>
    </p:extLst>
  </p:cSld>
  <p:clrMapOvr>
    <a:masterClrMapping/>
  </p:clrMapOvr>
  <p:transition/>
</p:sldLayout>
</file>

<file path=ppt/slideLayouts/slideLayout1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9C6DB-2C0E-8344-9643-149B8EEF93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119941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362AC-F60F-9B4A-8BE1-6B2CBEF128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9153263"/>
      </p:ext>
    </p:extLst>
  </p:cSld>
  <p:clrMapOvr>
    <a:masterClrMapping/>
  </p:clrMapOvr>
  <p:transition/>
</p:sldLayout>
</file>

<file path=ppt/slideLayouts/slideLayout1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DA7EF-77CB-F949-9EEF-5C5C84CDD6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6094797"/>
      </p:ext>
    </p:extLst>
  </p:cSld>
  <p:clrMapOvr>
    <a:masterClrMapping/>
  </p:clrMapOvr>
  <p:transition/>
</p:sldLayout>
</file>

<file path=ppt/slideLayouts/slideLayout1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5FEE6-0C38-8043-9C02-C973BB059B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3405173"/>
      </p:ext>
    </p:extLst>
  </p:cSld>
  <p:clrMapOvr>
    <a:masterClrMapping/>
  </p:clrMapOvr>
  <p:transition/>
</p:sldLayout>
</file>

<file path=ppt/slideLayouts/slideLayout1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8B0CB-A86D-6C42-AF56-3C21A448405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1498816"/>
      </p:ext>
    </p:extLst>
  </p:cSld>
  <p:clrMapOvr>
    <a:masterClrMapping/>
  </p:clrMapOvr>
  <p:transition/>
</p:sldLayout>
</file>

<file path=ppt/slideLayouts/slideLayout1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4D09C-1FF9-904E-9854-4F58763CCA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6540687"/>
      </p:ext>
    </p:extLst>
  </p:cSld>
  <p:clrMapOvr>
    <a:masterClrMapping/>
  </p:clrMapOvr>
  <p:transition/>
</p:sldLayout>
</file>

<file path=ppt/slideLayouts/slideLayout1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74E88-1D2A-D640-BB85-D5B51E0AC69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4229709"/>
      </p:ext>
    </p:extLst>
  </p:cSld>
  <p:clrMapOvr>
    <a:masterClrMapping/>
  </p:clrMapOvr>
  <p:transition/>
</p:sldLayout>
</file>

<file path=ppt/slideLayouts/slideLayout1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45C14B-003E-A44D-AAA0-0515C400FA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9294260"/>
      </p:ext>
    </p:extLst>
  </p:cSld>
  <p:clrMapOvr>
    <a:masterClrMapping/>
  </p:clrMapOvr>
  <p:transition/>
</p:sldLayout>
</file>

<file path=ppt/slideLayouts/slideLayout1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A80017-BC42-F349-A8A2-E2E8FEAC50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8429557"/>
      </p:ext>
    </p:extLst>
  </p:cSld>
  <p:clrMapOvr>
    <a:masterClrMapping/>
  </p:clrMapOvr>
  <p:transition/>
</p:sldLayout>
</file>

<file path=ppt/slideLayouts/slideLayout1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F0A4E-AC0C-6441-AEDC-ED2B825351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3755732"/>
      </p:ext>
    </p:extLst>
  </p:cSld>
  <p:clrMapOvr>
    <a:masterClrMapping/>
  </p:clrMapOvr>
  <p:transition/>
</p:sldLayout>
</file>

<file path=ppt/slideLayouts/slideLayout1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5BD95D-16C3-1F4C-9BAC-0266A712BB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6603372"/>
      </p:ext>
    </p:extLst>
  </p:cSld>
  <p:clrMapOvr>
    <a:masterClrMapping/>
  </p:clrMapOvr>
  <p:transition/>
</p:sldLayout>
</file>

<file path=ppt/slideLayouts/slideLayout1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C759F-08EC-2A4C-A279-C2F9BC1D00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9151415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74ED0-5AE4-8741-AF4B-F70369F0F0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1567919"/>
      </p:ext>
    </p:extLst>
  </p:cSld>
  <p:clrMapOvr>
    <a:masterClrMapping/>
  </p:clrMapOvr>
  <p:transition/>
</p:sldLayout>
</file>

<file path=ppt/slideLayouts/slideLayout1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CF116-D8CE-D94C-A49D-2450232F1E8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5184049"/>
      </p:ext>
    </p:extLst>
  </p:cSld>
  <p:clrMapOvr>
    <a:masterClrMapping/>
  </p:clrMapOvr>
  <p:transition/>
</p:sldLayout>
</file>

<file path=ppt/slideLayouts/slideLayout1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0D935A-8545-7A44-8229-859BD2C51C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2345381"/>
      </p:ext>
    </p:extLst>
  </p:cSld>
  <p:clrMapOvr>
    <a:masterClrMapping/>
  </p:clrMapOvr>
  <p:transition/>
</p:sldLayout>
</file>

<file path=ppt/slideLayouts/slideLayout1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D59B1F-5EF8-CE44-AE08-4FF5A1350D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6167165"/>
      </p:ext>
    </p:extLst>
  </p:cSld>
  <p:clrMapOvr>
    <a:masterClrMapping/>
  </p:clrMapOvr>
  <p:transition/>
</p:sldLayout>
</file>

<file path=ppt/slideLayouts/slideLayout1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8297B-364B-2046-8AFD-663D1C5425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5899343"/>
      </p:ext>
    </p:extLst>
  </p:cSld>
  <p:clrMapOvr>
    <a:masterClrMapping/>
  </p:clrMapOvr>
  <p:transition/>
</p:sldLayout>
</file>

<file path=ppt/slideLayouts/slideLayout1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DFCBD-FC6F-314A-914F-9D5EFAD5D5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4588255"/>
      </p:ext>
    </p:extLst>
  </p:cSld>
  <p:clrMapOvr>
    <a:masterClrMapping/>
  </p:clrMapOvr>
  <p:transition/>
</p:sldLayout>
</file>

<file path=ppt/slideLayouts/slideLayout1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BBC36A-72F8-A743-ADCB-F148E9CED0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0876994"/>
      </p:ext>
    </p:extLst>
  </p:cSld>
  <p:clrMapOvr>
    <a:masterClrMapping/>
  </p:clrMapOvr>
  <p:transition/>
</p:sldLayout>
</file>

<file path=ppt/slideLayouts/slideLayout1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54B17A-E0C8-B545-AA1E-3AB8CA0CA2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7510357"/>
      </p:ext>
    </p:extLst>
  </p:cSld>
  <p:clrMapOvr>
    <a:masterClrMapping/>
  </p:clrMapOvr>
  <p:transition/>
</p:sldLayout>
</file>

<file path=ppt/slideLayouts/slideLayout1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ED5E3D-9BB0-F543-BE43-13EAE4FD02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4051914"/>
      </p:ext>
    </p:extLst>
  </p:cSld>
  <p:clrMapOvr>
    <a:masterClrMapping/>
  </p:clrMapOvr>
  <p:transition/>
</p:sldLayout>
</file>

<file path=ppt/slideLayouts/slideLayout1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3FC112-D2C8-184A-8BAF-A703F83BEBC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2267165"/>
      </p:ext>
    </p:extLst>
  </p:cSld>
  <p:clrMapOvr>
    <a:masterClrMapping/>
  </p:clrMapOvr>
  <p:transition/>
</p:sldLayout>
</file>

<file path=ppt/slideLayouts/slideLayout1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06859E-56C5-D443-8A67-BD15DBBD63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311308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CFED28-B218-1448-9456-C406605313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2668039"/>
      </p:ext>
    </p:extLst>
  </p:cSld>
  <p:clrMapOvr>
    <a:masterClrMapping/>
  </p:clrMapOvr>
  <p:transition/>
</p:sldLayout>
</file>

<file path=ppt/slideLayouts/slideLayout1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3CA9DB-918F-BF42-9708-0F9DD72E80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6304296"/>
      </p:ext>
    </p:extLst>
  </p:cSld>
  <p:clrMapOvr>
    <a:masterClrMapping/>
  </p:clrMapOvr>
  <p:transition/>
</p:sldLayout>
</file>

<file path=ppt/slideLayouts/slideLayout1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0DAA3-A595-2B49-B5EF-A48428EBAE0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8223033"/>
      </p:ext>
    </p:extLst>
  </p:cSld>
  <p:clrMapOvr>
    <a:masterClrMapping/>
  </p:clrMapOvr>
  <p:transition/>
</p:sldLayout>
</file>

<file path=ppt/slideLayouts/slideLayout1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47A56D-B9F7-1842-ACB9-19FF66478B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6587109"/>
      </p:ext>
    </p:extLst>
  </p:cSld>
  <p:clrMapOvr>
    <a:masterClrMapping/>
  </p:clrMapOvr>
  <p:transition/>
</p:sldLayout>
</file>

<file path=ppt/slideLayouts/slideLayout1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13551-9B07-7643-BA6F-DA33ED0B49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3959996"/>
      </p:ext>
    </p:extLst>
  </p:cSld>
  <p:clrMapOvr>
    <a:masterClrMapping/>
  </p:clrMapOvr>
  <p:transition/>
</p:sldLayout>
</file>

<file path=ppt/slideLayouts/slideLayout1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D1285B-6015-6A4F-AB70-B1628ECDD9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7528308"/>
      </p:ext>
    </p:extLst>
  </p:cSld>
  <p:clrMapOvr>
    <a:masterClrMapping/>
  </p:clrMapOvr>
  <p:transition/>
</p:sldLayout>
</file>

<file path=ppt/slideLayouts/slideLayout1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E77DC-1347-6F49-98FD-8D94F1087A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9727893"/>
      </p:ext>
    </p:extLst>
  </p:cSld>
  <p:clrMapOvr>
    <a:masterClrMapping/>
  </p:clrMapOvr>
  <p:transition/>
</p:sldLayout>
</file>

<file path=ppt/slideLayouts/slideLayout1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D21DF-878C-B348-B440-9A3CD3BD1C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7195192"/>
      </p:ext>
    </p:extLst>
  </p:cSld>
  <p:clrMapOvr>
    <a:masterClrMapping/>
  </p:clrMapOvr>
  <p:transition/>
</p:sldLayout>
</file>

<file path=ppt/slideLayouts/slideLayout1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9BAC49-F033-3F44-9BFF-8B602FAAFB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3481104"/>
      </p:ext>
    </p:extLst>
  </p:cSld>
  <p:clrMapOvr>
    <a:masterClrMapping/>
  </p:clrMapOvr>
  <p:transition/>
</p:sldLayout>
</file>

<file path=ppt/slideLayouts/slideLayout1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ED7B4-BAE0-A347-AD1E-536744AC97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9546810"/>
      </p:ext>
    </p:extLst>
  </p:cSld>
  <p:clrMapOvr>
    <a:masterClrMapping/>
  </p:clrMapOvr>
  <p:transition/>
</p:sldLayout>
</file>

<file path=ppt/slideLayouts/slideLayout1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D012C-A2A6-C445-963E-C8E1A86B82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3986860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2CE2ED-F4F6-0649-B3D0-4B0DFD93B8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6044914"/>
      </p:ext>
    </p:extLst>
  </p:cSld>
  <p:clrMapOvr>
    <a:masterClrMapping/>
  </p:clrMapOvr>
  <p:transition/>
</p:sldLayout>
</file>

<file path=ppt/slideLayouts/slideLayout1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690A1-29DE-8841-9116-B294DB47D7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8893414"/>
      </p:ext>
    </p:extLst>
  </p:cSld>
  <p:clrMapOvr>
    <a:masterClrMapping/>
  </p:clrMapOvr>
  <p:transition/>
</p:sldLayout>
</file>

<file path=ppt/slideLayouts/slideLayout1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9B832-6E39-7246-899F-411AD9E147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46332"/>
      </p:ext>
    </p:extLst>
  </p:cSld>
  <p:clrMapOvr>
    <a:masterClrMapping/>
  </p:clrMapOvr>
  <p:transition/>
</p:sldLayout>
</file>

<file path=ppt/slideLayouts/slideLayout1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9E562-BB5E-AF4C-B498-EACE7E8586F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8710704"/>
      </p:ext>
    </p:extLst>
  </p:cSld>
  <p:clrMapOvr>
    <a:masterClrMapping/>
  </p:clrMapOvr>
  <p:transition/>
</p:sldLayout>
</file>

<file path=ppt/slideLayouts/slideLayout1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DDA29-7C32-8141-8C45-A74FAE2A7C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9227838"/>
      </p:ext>
    </p:extLst>
  </p:cSld>
  <p:clrMapOvr>
    <a:masterClrMapping/>
  </p:clrMapOvr>
  <p:transition/>
</p:sldLayout>
</file>

<file path=ppt/slideLayouts/slideLayout1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0817F8-B58E-2940-AC9E-78B4BAA554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0062766"/>
      </p:ext>
    </p:extLst>
  </p:cSld>
  <p:clrMapOvr>
    <a:masterClrMapping/>
  </p:clrMapOvr>
  <p:transition/>
</p:sldLayout>
</file>

<file path=ppt/slideLayouts/slideLayout1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44F5C-C205-1147-941B-12625195B65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88508"/>
      </p:ext>
    </p:extLst>
  </p:cSld>
  <p:clrMapOvr>
    <a:masterClrMapping/>
  </p:clrMapOvr>
  <p:transition/>
</p:sldLayout>
</file>

<file path=ppt/slideLayouts/slideLayout1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FCBC6-899F-7843-985C-08047F713D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579774"/>
      </p:ext>
    </p:extLst>
  </p:cSld>
  <p:clrMapOvr>
    <a:masterClrMapping/>
  </p:clrMapOvr>
  <p:transition/>
</p:sldLayout>
</file>

<file path=ppt/slideLayouts/slideLayout1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61CAF-19A8-E941-93F3-ACAB2DE273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1666010"/>
      </p:ext>
    </p:extLst>
  </p:cSld>
  <p:clrMapOvr>
    <a:masterClrMapping/>
  </p:clrMapOvr>
  <p:transition/>
</p:sldLayout>
</file>

<file path=ppt/slideLayouts/slideLayout1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89B2F-14E0-E548-9E4F-17001E3410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4637713"/>
      </p:ext>
    </p:extLst>
  </p:cSld>
  <p:clrMapOvr>
    <a:masterClrMapping/>
  </p:clrMapOvr>
  <p:transition/>
</p:sldLayout>
</file>

<file path=ppt/slideLayouts/slideLayout1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31BBC-32B9-994C-B21E-DDD5F38E4C5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719955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F7D8F5-724C-8A40-B36E-B10640EF84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3034281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8632EA-DFD0-564B-8590-5F72E66E37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2854011"/>
      </p:ext>
    </p:extLst>
  </p:cSld>
  <p:clrMapOvr>
    <a:masterClrMapping/>
  </p:clrMapOvr>
  <p:transition/>
</p:sldLayout>
</file>

<file path=ppt/slideLayouts/slideLayout1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F347B-1CD8-A243-BACA-6F321BF187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7913418"/>
      </p:ext>
    </p:extLst>
  </p:cSld>
  <p:clrMapOvr>
    <a:masterClrMapping/>
  </p:clrMapOvr>
  <p:transition/>
</p:sldLayout>
</file>

<file path=ppt/slideLayouts/slideLayout1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C5A5E-578A-AF4B-9DF6-605463F3A45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7287418"/>
      </p:ext>
    </p:extLst>
  </p:cSld>
  <p:clrMapOvr>
    <a:masterClrMapping/>
  </p:clrMapOvr>
  <p:transition/>
</p:sldLayout>
</file>

<file path=ppt/slideLayouts/slideLayout1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2C313C-F7B0-0E44-99F0-E82C162ACE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9524017"/>
      </p:ext>
    </p:extLst>
  </p:cSld>
  <p:clrMapOvr>
    <a:masterClrMapping/>
  </p:clrMapOvr>
  <p:transition/>
</p:sldLayout>
</file>

<file path=ppt/slideLayouts/slideLayout1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FFDF5-4050-594B-8866-C36D55BD28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5534903"/>
      </p:ext>
    </p:extLst>
  </p:cSld>
  <p:clrMapOvr>
    <a:masterClrMapping/>
  </p:clrMapOvr>
  <p:transition/>
</p:sldLayout>
</file>

<file path=ppt/slideLayouts/slideLayout1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A34A8-98E7-EF46-855A-0C6F0465CC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4587229"/>
      </p:ext>
    </p:extLst>
  </p:cSld>
  <p:clrMapOvr>
    <a:masterClrMapping/>
  </p:clrMapOvr>
  <p:transition/>
</p:sldLayout>
</file>

<file path=ppt/slideLayouts/slideLayout1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E5F29-712D-9C45-AAF4-46789375E61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4233959"/>
      </p:ext>
    </p:extLst>
  </p:cSld>
  <p:clrMapOvr>
    <a:masterClrMapping/>
  </p:clrMapOvr>
  <p:transition/>
</p:sldLayout>
</file>

<file path=ppt/slideLayouts/slideLayout1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08647-C22C-684D-B6F2-148E6D8F29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582855"/>
      </p:ext>
    </p:extLst>
  </p:cSld>
  <p:clrMapOvr>
    <a:masterClrMapping/>
  </p:clrMapOvr>
  <p:transition/>
</p:sldLayout>
</file>

<file path=ppt/slideLayouts/slideLayout1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447A7-3522-4F49-89F7-C13A226644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8228293"/>
      </p:ext>
    </p:extLst>
  </p:cSld>
  <p:clrMapOvr>
    <a:masterClrMapping/>
  </p:clrMapOvr>
  <p:transition/>
</p:sldLayout>
</file>

<file path=ppt/slideLayouts/slideLayout1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F93980-58D4-9A48-8CCE-BEBAE09A972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531721"/>
      </p:ext>
    </p:extLst>
  </p:cSld>
  <p:clrMapOvr>
    <a:masterClrMapping/>
  </p:clrMapOvr>
  <p:transition/>
</p:sldLayout>
</file>

<file path=ppt/slideLayouts/slideLayout1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913A2A-E34C-6443-A0CA-78C491B669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063536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4E16E-3BD1-C04B-AEE8-C7B49D437A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3835883"/>
      </p:ext>
    </p:extLst>
  </p:cSld>
  <p:clrMapOvr>
    <a:masterClrMapping/>
  </p:clrMapOvr>
  <p:transition/>
</p:sldLayout>
</file>

<file path=ppt/slideLayouts/slideLayout1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2563EF-7753-7C43-9927-52B08586F7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449637"/>
      </p:ext>
    </p:extLst>
  </p:cSld>
  <p:clrMapOvr>
    <a:masterClrMapping/>
  </p:clrMapOvr>
  <p:transition/>
</p:sldLayout>
</file>

<file path=ppt/slideLayouts/slideLayout1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E734B-FFF2-0240-AC15-22BD34A48B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2195699"/>
      </p:ext>
    </p:extLst>
  </p:cSld>
  <p:clrMapOvr>
    <a:masterClrMapping/>
  </p:clrMapOvr>
  <p:transition/>
</p:sldLayout>
</file>

<file path=ppt/slideLayouts/slideLayout1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DC8E77-2C03-874A-9638-B973ED1350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9194400"/>
      </p:ext>
    </p:extLst>
  </p:cSld>
  <p:clrMapOvr>
    <a:masterClrMapping/>
  </p:clrMapOvr>
  <p:transition/>
</p:sldLayout>
</file>

<file path=ppt/slideLayouts/slideLayout1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7643D3-09D9-BC40-AD9E-24E20ED455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7728136"/>
      </p:ext>
    </p:extLst>
  </p:cSld>
  <p:clrMapOvr>
    <a:masterClrMapping/>
  </p:clrMapOvr>
  <p:transition/>
</p:sldLayout>
</file>

<file path=ppt/slideLayouts/slideLayout1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43821-D548-E140-A98C-CA7F8BD4E8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6928500"/>
      </p:ext>
    </p:extLst>
  </p:cSld>
  <p:clrMapOvr>
    <a:masterClrMapping/>
  </p:clrMapOvr>
  <p:transition/>
</p:sldLayout>
</file>

<file path=ppt/slideLayouts/slideLayout1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DECF2-A173-A440-BC62-C6F23D0434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624887"/>
      </p:ext>
    </p:extLst>
  </p:cSld>
  <p:clrMapOvr>
    <a:masterClrMapping/>
  </p:clrMapOvr>
  <p:transition/>
</p:sldLayout>
</file>

<file path=ppt/slideLayouts/slideLayout1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28839-8F9E-834A-B4AD-5A24B94E08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0167471"/>
      </p:ext>
    </p:extLst>
  </p:cSld>
  <p:clrMapOvr>
    <a:masterClrMapping/>
  </p:clrMapOvr>
  <p:transition/>
</p:sldLayout>
</file>

<file path=ppt/slideLayouts/slideLayout1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6CE36-7590-4749-9E7A-06983545EB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9592924"/>
      </p:ext>
    </p:extLst>
  </p:cSld>
  <p:clrMapOvr>
    <a:masterClrMapping/>
  </p:clrMapOvr>
  <p:transition/>
</p:sldLayout>
</file>

<file path=ppt/slideLayouts/slideLayout1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1E135-1CD7-9242-8CFD-5231E6613F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1545104"/>
      </p:ext>
    </p:extLst>
  </p:cSld>
  <p:clrMapOvr>
    <a:masterClrMapping/>
  </p:clrMapOvr>
  <p:transition/>
</p:sldLayout>
</file>

<file path=ppt/slideLayouts/slideLayout1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11FF16-B772-EC41-B7C2-F6350BF7D5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844977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6451C-921E-FB44-A4FD-F6D8169AC6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3090751"/>
      </p:ext>
    </p:extLst>
  </p:cSld>
  <p:clrMapOvr>
    <a:masterClrMapping/>
  </p:clrMapOvr>
  <p:transition/>
</p:sldLayout>
</file>

<file path=ppt/slideLayouts/slideLayout1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46325-91FD-674F-B898-02F720D34B2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99783862"/>
      </p:ext>
    </p:extLst>
  </p:cSld>
  <p:clrMapOvr>
    <a:masterClrMapping/>
  </p:clrMapOvr>
  <p:transition/>
</p:sldLayout>
</file>

<file path=ppt/slideLayouts/slideLayout1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2CF0A-E763-4C45-B738-5B939101B7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0507521"/>
      </p:ext>
    </p:extLst>
  </p:cSld>
  <p:clrMapOvr>
    <a:masterClrMapping/>
  </p:clrMapOvr>
  <p:transition/>
</p:sldLayout>
</file>

<file path=ppt/slideLayouts/slideLayout1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DFE12-ECBF-5546-93FB-6FC98CD42DB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4882469"/>
      </p:ext>
    </p:extLst>
  </p:cSld>
  <p:clrMapOvr>
    <a:masterClrMapping/>
  </p:clrMapOvr>
  <p:transition/>
</p:sldLayout>
</file>

<file path=ppt/slideLayouts/slideLayout1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09FF3-C18A-1E43-BE1B-43418D35DE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1402552"/>
      </p:ext>
    </p:extLst>
  </p:cSld>
  <p:clrMapOvr>
    <a:masterClrMapping/>
  </p:clrMapOvr>
  <p:transition/>
</p:sldLayout>
</file>

<file path=ppt/slideLayouts/slideLayout1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1DC3F8-70BD-1642-ABFC-8118E2EC21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1638291"/>
      </p:ext>
    </p:extLst>
  </p:cSld>
  <p:clrMapOvr>
    <a:masterClrMapping/>
  </p:clrMapOvr>
  <p:transition/>
</p:sldLayout>
</file>

<file path=ppt/slideLayouts/slideLayout1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1B193B-1FF1-9F4F-8F73-087EB53310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3949536"/>
      </p:ext>
    </p:extLst>
  </p:cSld>
  <p:clrMapOvr>
    <a:masterClrMapping/>
  </p:clrMapOvr>
  <p:transition/>
</p:sldLayout>
</file>

<file path=ppt/slideLayouts/slideLayout1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8D309-8E03-6C41-B3B1-E06FFD59829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5882175"/>
      </p:ext>
    </p:extLst>
  </p:cSld>
  <p:clrMapOvr>
    <a:masterClrMapping/>
  </p:clrMapOvr>
  <p:transition/>
</p:sldLayout>
</file>

<file path=ppt/slideLayouts/slideLayout1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CF01C-76D3-1B44-B031-BD0A8AF0FB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537710"/>
      </p:ext>
    </p:extLst>
  </p:cSld>
  <p:clrMapOvr>
    <a:masterClrMapping/>
  </p:clrMapOvr>
  <p:transition/>
</p:sldLayout>
</file>

<file path=ppt/slideLayouts/slideLayout1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95E557-A4F6-BB42-BEC1-F23BBABD14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9633320"/>
      </p:ext>
    </p:extLst>
  </p:cSld>
  <p:clrMapOvr>
    <a:masterClrMapping/>
  </p:clrMapOvr>
  <p:transition/>
</p:sldLayout>
</file>

<file path=ppt/slideLayouts/slideLayout1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E1028-09ED-E14D-8CD9-A5E6C8290A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077748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7AD25-6C0F-D541-800B-7DAD213214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2862046"/>
      </p:ext>
    </p:extLst>
  </p:cSld>
  <p:clrMapOvr>
    <a:masterClrMapping/>
  </p:clrMapOvr>
  <p:transition/>
</p:sldLayout>
</file>

<file path=ppt/slideLayouts/slideLayout1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55361A-0F9F-D54A-B7B4-F79EFA5F82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7338663"/>
      </p:ext>
    </p:extLst>
  </p:cSld>
  <p:clrMapOvr>
    <a:masterClrMapping/>
  </p:clrMapOvr>
  <p:transition/>
</p:sldLayout>
</file>

<file path=ppt/slideLayouts/slideLayout1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3D15C-3DF0-B64A-85CC-7F10F0EA96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8708716"/>
      </p:ext>
    </p:extLst>
  </p:cSld>
  <p:clrMapOvr>
    <a:masterClrMapping/>
  </p:clrMapOvr>
  <p:transition/>
</p:sldLayout>
</file>

<file path=ppt/slideLayouts/slideLayout1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764B7-0B1F-834A-A80F-4B0890AB49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9851994"/>
      </p:ext>
    </p:extLst>
  </p:cSld>
  <p:clrMapOvr>
    <a:masterClrMapping/>
  </p:clrMapOvr>
  <p:transition/>
</p:sldLayout>
</file>

<file path=ppt/slideLayouts/slideLayout1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385DD6-0193-8A4C-B27E-5B854C331C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0688356"/>
      </p:ext>
    </p:extLst>
  </p:cSld>
  <p:clrMapOvr>
    <a:masterClrMapping/>
  </p:clrMapOvr>
  <p:transition/>
</p:sldLayout>
</file>

<file path=ppt/slideLayouts/slideLayout1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8890C5-0E28-F743-906A-2FBF91D3E8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1525611"/>
      </p:ext>
    </p:extLst>
  </p:cSld>
  <p:clrMapOvr>
    <a:masterClrMapping/>
  </p:clrMapOvr>
  <p:transition/>
</p:sldLayout>
</file>

<file path=ppt/slideLayouts/slideLayout1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9F5E3E-58C9-5E49-8C66-F1B935453A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0487969"/>
      </p:ext>
    </p:extLst>
  </p:cSld>
  <p:clrMapOvr>
    <a:masterClrMapping/>
  </p:clrMapOvr>
  <p:transition/>
</p:sldLayout>
</file>

<file path=ppt/slideLayouts/slideLayout1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404A6-3467-914A-A815-D250240C59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1354239"/>
      </p:ext>
    </p:extLst>
  </p:cSld>
  <p:clrMapOvr>
    <a:masterClrMapping/>
  </p:clrMapOvr>
  <p:transition/>
</p:sldLayout>
</file>

<file path=ppt/slideLayouts/slideLayout1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BC638-EF44-AB46-B597-15512FEFC2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4779561"/>
      </p:ext>
    </p:extLst>
  </p:cSld>
  <p:clrMapOvr>
    <a:masterClrMapping/>
  </p:clrMapOvr>
  <p:transition/>
</p:sldLayout>
</file>

<file path=ppt/slideLayouts/slideLayout1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65758A-D6D9-0C41-A32A-860D2FE4F2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2289763"/>
      </p:ext>
    </p:extLst>
  </p:cSld>
  <p:clrMapOvr>
    <a:masterClrMapping/>
  </p:clrMapOvr>
  <p:transition/>
</p:sldLayout>
</file>

<file path=ppt/slideLayouts/slideLayout1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DAD61-7FB0-274C-9759-0CFF816573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443977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7877A-9FE5-E147-8A8F-EF3C6B78BC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2736529"/>
      </p:ext>
    </p:extLst>
  </p:cSld>
  <p:clrMapOvr>
    <a:masterClrMapping/>
  </p:clrMapOvr>
  <p:transition/>
</p:sldLayout>
</file>

<file path=ppt/slideLayouts/slideLayout1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43654-499D-4947-9D56-35ED356B67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4661173"/>
      </p:ext>
    </p:extLst>
  </p:cSld>
  <p:clrMapOvr>
    <a:masterClrMapping/>
  </p:clrMapOvr>
  <p:transition/>
</p:sldLayout>
</file>

<file path=ppt/slideLayouts/slideLayout1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35DC0-D1E4-854F-A253-DB5EF4F2851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0249710"/>
      </p:ext>
    </p:extLst>
  </p:cSld>
  <p:clrMapOvr>
    <a:masterClrMapping/>
  </p:clrMapOvr>
  <p:transition/>
</p:sldLayout>
</file>

<file path=ppt/slideLayouts/slideLayout1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88CD6-4EE9-F845-9A06-EB3E36C88FD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8945066"/>
      </p:ext>
    </p:extLst>
  </p:cSld>
  <p:clrMapOvr>
    <a:masterClrMapping/>
  </p:clrMapOvr>
  <p:transition/>
</p:sldLayout>
</file>

<file path=ppt/slideLayouts/slideLayout1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AB8A2-D4B5-8F48-B011-FC38968780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1953892"/>
      </p:ext>
    </p:extLst>
  </p:cSld>
  <p:clrMapOvr>
    <a:masterClrMapping/>
  </p:clrMapOvr>
  <p:transition/>
</p:sldLayout>
</file>

<file path=ppt/slideLayouts/slideLayout1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856AB5-17F4-614B-A555-1C852F6D70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1129487"/>
      </p:ext>
    </p:extLst>
  </p:cSld>
  <p:clrMapOvr>
    <a:masterClrMapping/>
  </p:clrMapOvr>
  <p:transition/>
</p:sldLayout>
</file>

<file path=ppt/slideLayouts/slideLayout1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79E9F-054B-D047-B04A-A69A5D5453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3833478"/>
      </p:ext>
    </p:extLst>
  </p:cSld>
  <p:clrMapOvr>
    <a:masterClrMapping/>
  </p:clrMapOvr>
  <p:transition/>
</p:sldLayout>
</file>

<file path=ppt/slideLayouts/slideLayout1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E0787E-900A-064F-B220-D6DDE7362D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856165"/>
      </p:ext>
    </p:extLst>
  </p:cSld>
  <p:clrMapOvr>
    <a:masterClrMapping/>
  </p:clrMapOvr>
  <p:transition/>
</p:sldLayout>
</file>

<file path=ppt/slideLayouts/slideLayout1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249B9-02EB-8D40-9BEE-4754DE485B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5995102"/>
      </p:ext>
    </p:extLst>
  </p:cSld>
  <p:clrMapOvr>
    <a:masterClrMapping/>
  </p:clrMapOvr>
  <p:transition/>
</p:sldLayout>
</file>

<file path=ppt/slideLayouts/slideLayout1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0A812-DAC2-6B44-B191-7F3DB283CB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6302809"/>
      </p:ext>
    </p:extLst>
  </p:cSld>
  <p:clrMapOvr>
    <a:masterClrMapping/>
  </p:clrMapOvr>
  <p:transition/>
</p:sldLayout>
</file>

<file path=ppt/slideLayouts/slideLayout1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CA41E-59BC-5745-ABB3-684B6B70EB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391135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15782-E97D-844B-9998-BDCE006299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31021"/>
      </p:ext>
    </p:extLst>
  </p:cSld>
  <p:clrMapOvr>
    <a:masterClrMapping/>
  </p:clrMapOvr>
  <p:transition/>
</p:sldLayout>
</file>

<file path=ppt/slideLayouts/slideLayout1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E2A59-B564-D548-8889-19CF5B3E29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164779"/>
      </p:ext>
    </p:extLst>
  </p:cSld>
  <p:clrMapOvr>
    <a:masterClrMapping/>
  </p:clrMapOvr>
  <p:transition/>
</p:sldLayout>
</file>

<file path=ppt/slideLayouts/slideLayout1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E0EE0-EE38-304C-B911-C350359439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8176432"/>
      </p:ext>
    </p:extLst>
  </p:cSld>
  <p:clrMapOvr>
    <a:masterClrMapping/>
  </p:clrMapOvr>
  <p:transition/>
</p:sldLayout>
</file>

<file path=ppt/slideLayouts/slideLayout1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FBCB09-D3BE-AC40-8670-CA34D02524D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5782914"/>
      </p:ext>
    </p:extLst>
  </p:cSld>
  <p:clrMapOvr>
    <a:masterClrMapping/>
  </p:clrMapOvr>
  <p:transition/>
</p:sldLayout>
</file>

<file path=ppt/slideLayouts/slideLayout1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B7510F-0235-CF44-9A8B-FACFDFE38C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5813350"/>
      </p:ext>
    </p:extLst>
  </p:cSld>
  <p:clrMapOvr>
    <a:masterClrMapping/>
  </p:clrMapOvr>
  <p:transition/>
</p:sldLayout>
</file>

<file path=ppt/slideLayouts/slideLayout1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27016-FDCC-0448-B675-E46A0C168B3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46437836"/>
      </p:ext>
    </p:extLst>
  </p:cSld>
  <p:clrMapOvr>
    <a:masterClrMapping/>
  </p:clrMapOvr>
  <p:transition/>
</p:sldLayout>
</file>

<file path=ppt/slideLayouts/slideLayout1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A4A1D7-2976-B34E-B765-D3397C8BE6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4785659"/>
      </p:ext>
    </p:extLst>
  </p:cSld>
  <p:clrMapOvr>
    <a:masterClrMapping/>
  </p:clrMapOvr>
  <p:transition/>
</p:sldLayout>
</file>

<file path=ppt/slideLayouts/slideLayout1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CD7819-3F50-B440-B9D0-A970D6EFB8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2873891"/>
      </p:ext>
    </p:extLst>
  </p:cSld>
  <p:clrMapOvr>
    <a:masterClrMapping/>
  </p:clrMapOvr>
  <p:transition/>
</p:sldLayout>
</file>

<file path=ppt/slideLayouts/slideLayout1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CB734-FE43-B940-BAFB-CA3599FE93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0455122"/>
      </p:ext>
    </p:extLst>
  </p:cSld>
  <p:clrMapOvr>
    <a:masterClrMapping/>
  </p:clrMapOvr>
  <p:transition/>
</p:sldLayout>
</file>

<file path=ppt/slideLayouts/slideLayout1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30C9AD-9259-884B-B11B-3AA97387F4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4241345"/>
      </p:ext>
    </p:extLst>
  </p:cSld>
  <p:clrMapOvr>
    <a:masterClrMapping/>
  </p:clrMapOvr>
  <p:transition/>
</p:sldLayout>
</file>

<file path=ppt/slideLayouts/slideLayout1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BD32A-0CC6-684D-AB6F-68C0B57765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5576043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FDAD4-A45C-1946-BA86-63DC4864D4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8490437"/>
      </p:ext>
    </p:extLst>
  </p:cSld>
  <p:clrMapOvr>
    <a:masterClrMapping/>
  </p:clrMapOvr>
  <p:transition/>
</p:sldLayout>
</file>

<file path=ppt/slideLayouts/slideLayout1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E18C9-42AF-9A43-8231-DF65C3056AA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5416451"/>
      </p:ext>
    </p:extLst>
  </p:cSld>
  <p:clrMapOvr>
    <a:masterClrMapping/>
  </p:clrMapOvr>
  <p:transition/>
</p:sldLayout>
</file>

<file path=ppt/slideLayouts/slideLayout1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0149B-D29B-7E45-9AE7-545FC13FFB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1792449"/>
      </p:ext>
    </p:extLst>
  </p:cSld>
  <p:clrMapOvr>
    <a:masterClrMapping/>
  </p:clrMapOvr>
  <p:transition/>
</p:sldLayout>
</file>

<file path=ppt/slideLayouts/slideLayout1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19D6B-3E84-714F-B34B-4901FAA370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9780881"/>
      </p:ext>
    </p:extLst>
  </p:cSld>
  <p:clrMapOvr>
    <a:masterClrMapping/>
  </p:clrMapOvr>
  <p:transition/>
</p:sldLayout>
</file>

<file path=ppt/slideLayouts/slideLayout1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A2E0E-4699-6E45-9016-E1901CBB1EC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1490371"/>
      </p:ext>
    </p:extLst>
  </p:cSld>
  <p:clrMapOvr>
    <a:masterClrMapping/>
  </p:clrMapOvr>
  <p:transition/>
</p:sldLayout>
</file>

<file path=ppt/slideLayouts/slideLayout1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4A4D8-6E48-794C-B848-CF08554F83D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373734"/>
      </p:ext>
    </p:extLst>
  </p:cSld>
  <p:clrMapOvr>
    <a:masterClrMapping/>
  </p:clrMapOvr>
  <p:transition/>
</p:sldLayout>
</file>

<file path=ppt/slideLayouts/slideLayout1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051A6-AC5B-2045-825B-8303532FC4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9599"/>
      </p:ext>
    </p:extLst>
  </p:cSld>
  <p:clrMapOvr>
    <a:masterClrMapping/>
  </p:clrMapOvr>
  <p:transition/>
</p:sldLayout>
</file>

<file path=ppt/slideLayouts/slideLayout1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A336C-0C58-D14E-BEDD-B47A0F70F3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6087088"/>
      </p:ext>
    </p:extLst>
  </p:cSld>
  <p:clrMapOvr>
    <a:masterClrMapping/>
  </p:clrMapOvr>
  <p:transition/>
</p:sldLayout>
</file>

<file path=ppt/slideLayouts/slideLayout1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8E65C-B65B-AF45-9027-3B75CF1D54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5517346"/>
      </p:ext>
    </p:extLst>
  </p:cSld>
  <p:clrMapOvr>
    <a:masterClrMapping/>
  </p:clrMapOvr>
  <p:transition/>
</p:sldLayout>
</file>

<file path=ppt/slideLayouts/slideLayout1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A2156-E39D-154E-BE7C-7462993B829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2915574"/>
      </p:ext>
    </p:extLst>
  </p:cSld>
  <p:clrMapOvr>
    <a:masterClrMapping/>
  </p:clrMapOvr>
  <p:transition/>
</p:sldLayout>
</file>

<file path=ppt/slideLayouts/slideLayout1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F45A83-FF8A-9E4F-A6AF-DCEED7BA2A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05809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74A65-BEEC-3F48-9557-B4A5764694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0388675"/>
      </p:ext>
    </p:extLst>
  </p:cSld>
  <p:clrMapOvr>
    <a:masterClrMapping/>
  </p:clrMapOvr>
  <p:transition/>
</p:sldLayout>
</file>

<file path=ppt/slideLayouts/slideLayout1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E81BB-47D2-DE42-8194-E29CA7B28F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7468081"/>
      </p:ext>
    </p:extLst>
  </p:cSld>
  <p:clrMapOvr>
    <a:masterClrMapping/>
  </p:clrMapOvr>
  <p:transition/>
</p:sldLayout>
</file>

<file path=ppt/slideLayouts/slideLayout1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6DE49-1ADD-044D-BEE6-57814AEC9D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8628090"/>
      </p:ext>
    </p:extLst>
  </p:cSld>
  <p:clrMapOvr>
    <a:masterClrMapping/>
  </p:clrMapOvr>
  <p:transition/>
</p:sldLayout>
</file>

<file path=ppt/slideLayouts/slideLayout1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E10E3-FE57-C94D-9415-6AC7C6228EC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4602107"/>
      </p:ext>
    </p:extLst>
  </p:cSld>
  <p:clrMapOvr>
    <a:masterClrMapping/>
  </p:clrMapOvr>
  <p:transition/>
</p:sldLayout>
</file>

<file path=ppt/slideLayouts/slideLayout1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5C9080-20C3-7E4D-A6D5-A945D5C272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2013335"/>
      </p:ext>
    </p:extLst>
  </p:cSld>
  <p:clrMapOvr>
    <a:masterClrMapping/>
  </p:clrMapOvr>
  <p:transition/>
</p:sldLayout>
</file>

<file path=ppt/slideLayouts/slideLayout1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EF49A7-E6D4-0D4B-9ED1-66ED87D344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3371568"/>
      </p:ext>
    </p:extLst>
  </p:cSld>
  <p:clrMapOvr>
    <a:masterClrMapping/>
  </p:clrMapOvr>
  <p:transition/>
</p:sldLayout>
</file>

<file path=ppt/slideLayouts/slideLayout1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DA4629-AE4D-7045-B1B2-F7AC00DDDC5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7177759"/>
      </p:ext>
    </p:extLst>
  </p:cSld>
  <p:clrMapOvr>
    <a:masterClrMapping/>
  </p:clrMapOvr>
  <p:transition/>
</p:sldLayout>
</file>

<file path=ppt/slideLayouts/slideLayout1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5D77E2-8AB4-8D4A-B29A-6071C4EDDA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252927"/>
      </p:ext>
    </p:extLst>
  </p:cSld>
  <p:clrMapOvr>
    <a:masterClrMapping/>
  </p:clrMapOvr>
  <p:transition/>
</p:sldLayout>
</file>

<file path=ppt/slideLayouts/slideLayout1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891FB-2D63-5E42-80B5-15CF0F43F34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9989939"/>
      </p:ext>
    </p:extLst>
  </p:cSld>
  <p:clrMapOvr>
    <a:masterClrMapping/>
  </p:clrMapOvr>
  <p:transition/>
</p:sldLayout>
</file>

<file path=ppt/slideLayouts/slideLayout1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61A8CE-9574-734E-A8A8-687E7C8269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1016791"/>
      </p:ext>
    </p:extLst>
  </p:cSld>
  <p:clrMapOvr>
    <a:masterClrMapping/>
  </p:clrMapOvr>
  <p:transition/>
</p:sldLayout>
</file>

<file path=ppt/slideLayouts/slideLayout1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B12D46-DF05-EC43-8A17-DDB39F5D0A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042504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9EADE3-D992-FF4B-A279-CC5BD1E7EA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3447395"/>
      </p:ext>
    </p:extLst>
  </p:cSld>
  <p:clrMapOvr>
    <a:masterClrMapping/>
  </p:clrMapOvr>
  <p:transition/>
</p:sldLayout>
</file>

<file path=ppt/slideLayouts/slideLayout1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67C8E5-D6A1-3241-B202-D99494F786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7422823"/>
      </p:ext>
    </p:extLst>
  </p:cSld>
  <p:clrMapOvr>
    <a:masterClrMapping/>
  </p:clrMapOvr>
  <p:transition/>
</p:sldLayout>
</file>

<file path=ppt/slideLayouts/slideLayout1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BED54D-E521-2D48-9650-6649E02869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5108936"/>
      </p:ext>
    </p:extLst>
  </p:cSld>
  <p:clrMapOvr>
    <a:masterClrMapping/>
  </p:clrMapOvr>
  <p:transition/>
</p:sldLayout>
</file>

<file path=ppt/slideLayouts/slideLayout1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7EB4F-C5CC-E24F-8505-BE56F7B9D5C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079780"/>
      </p:ext>
    </p:extLst>
  </p:cSld>
  <p:clrMapOvr>
    <a:masterClrMapping/>
  </p:clrMapOvr>
  <p:transition/>
</p:sldLayout>
</file>

<file path=ppt/slideLayouts/slideLayout1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07B60-33D1-9241-AC33-B0E6A4A4F8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8807387"/>
      </p:ext>
    </p:extLst>
  </p:cSld>
  <p:clrMapOvr>
    <a:masterClrMapping/>
  </p:clrMapOvr>
  <p:transition/>
</p:sldLayout>
</file>

<file path=ppt/slideLayouts/slideLayout1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2F096-5D30-E046-A32E-38BC0DA2B8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6304839"/>
      </p:ext>
    </p:extLst>
  </p:cSld>
  <p:clrMapOvr>
    <a:masterClrMapping/>
  </p:clrMapOvr>
  <p:transition/>
</p:sldLayout>
</file>

<file path=ppt/slideLayouts/slideLayout1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F88CC-95FA-8549-9165-9ED64DBC5D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2844378"/>
      </p:ext>
    </p:extLst>
  </p:cSld>
  <p:clrMapOvr>
    <a:masterClrMapping/>
  </p:clrMapOvr>
  <p:transition/>
</p:sldLayout>
</file>

<file path=ppt/slideLayouts/slideLayout1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7DBE6-9730-F745-A0C2-9DEC3D7024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6649091"/>
      </p:ext>
    </p:extLst>
  </p:cSld>
  <p:clrMapOvr>
    <a:masterClrMapping/>
  </p:clrMapOvr>
  <p:transition/>
</p:sldLayout>
</file>

<file path=ppt/slideLayouts/slideLayout1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1CFCC5-5BED-A241-B05A-CF85409CF3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8465118"/>
      </p:ext>
    </p:extLst>
  </p:cSld>
  <p:clrMapOvr>
    <a:masterClrMapping/>
  </p:clrMapOvr>
  <p:transition/>
</p:sldLayout>
</file>

<file path=ppt/slideLayouts/slideLayout1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2F95B-6FC0-7D41-918E-3EF1DE3F84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7680888"/>
      </p:ext>
    </p:extLst>
  </p:cSld>
  <p:clrMapOvr>
    <a:masterClrMapping/>
  </p:clrMapOvr>
  <p:transition/>
</p:sldLayout>
</file>

<file path=ppt/slideLayouts/slideLayout1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C3B908-4AA9-8F47-BFE9-2D40583336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8457969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EDAF3-BBC0-E643-85A0-C77946E4F7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3195734"/>
      </p:ext>
    </p:extLst>
  </p:cSld>
  <p:clrMapOvr>
    <a:masterClrMapping/>
  </p:clrMapOvr>
  <p:transition/>
</p:sldLayout>
</file>

<file path=ppt/slideLayouts/slideLayout1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D62BE4-3AE0-C046-B6CC-41F18F9DCC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6038631"/>
      </p:ext>
    </p:extLst>
  </p:cSld>
  <p:clrMapOvr>
    <a:masterClrMapping/>
  </p:clrMapOvr>
  <p:transition/>
</p:sldLayout>
</file>

<file path=ppt/slideLayouts/slideLayout1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686ED-15F7-0C4E-915D-D0D851BA97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7475280"/>
      </p:ext>
    </p:extLst>
  </p:cSld>
  <p:clrMapOvr>
    <a:masterClrMapping/>
  </p:clrMapOvr>
  <p:transition/>
</p:sldLayout>
</file>

<file path=ppt/slideLayouts/slideLayout1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6F0B75-B899-3241-8446-B44225995F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4933376"/>
      </p:ext>
    </p:extLst>
  </p:cSld>
  <p:clrMapOvr>
    <a:masterClrMapping/>
  </p:clrMapOvr>
  <p:transition/>
</p:sldLayout>
</file>

<file path=ppt/slideLayouts/slideLayout1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A5E247-B9E5-3A4E-8521-5948DC6DD3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8846874"/>
      </p:ext>
    </p:extLst>
  </p:cSld>
  <p:clrMapOvr>
    <a:masterClrMapping/>
  </p:clrMapOvr>
  <p:transition/>
</p:sldLayout>
</file>

<file path=ppt/slideLayouts/slideLayout1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5C3113-2E9A-344D-BEBB-CBA798B109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9935719"/>
      </p:ext>
    </p:extLst>
  </p:cSld>
  <p:clrMapOvr>
    <a:masterClrMapping/>
  </p:clrMapOvr>
  <p:transition/>
</p:sldLayout>
</file>

<file path=ppt/slideLayouts/slideLayout1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FE55DB-2883-034B-8DC2-813AD78073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5187803"/>
      </p:ext>
    </p:extLst>
  </p:cSld>
  <p:clrMapOvr>
    <a:masterClrMapping/>
  </p:clrMapOvr>
  <p:transition/>
</p:sldLayout>
</file>

<file path=ppt/slideLayouts/slideLayout1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FE52D-A640-414D-B850-085E17B741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8462318"/>
      </p:ext>
    </p:extLst>
  </p:cSld>
  <p:clrMapOvr>
    <a:masterClrMapping/>
  </p:clrMapOvr>
  <p:transition/>
</p:sldLayout>
</file>

<file path=ppt/slideLayouts/slideLayout1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CAC294-CE5B-1248-8153-09D2B11C7D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7864438"/>
      </p:ext>
    </p:extLst>
  </p:cSld>
  <p:clrMapOvr>
    <a:masterClrMapping/>
  </p:clrMapOvr>
  <p:transition/>
</p:sldLayout>
</file>

<file path=ppt/slideLayouts/slideLayout1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5EA472-527D-FD48-A585-E9CF6E19DE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5961557"/>
      </p:ext>
    </p:extLst>
  </p:cSld>
  <p:clrMapOvr>
    <a:masterClrMapping/>
  </p:clrMapOvr>
  <p:transition/>
</p:sldLayout>
</file>

<file path=ppt/slideLayouts/slideLayout12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32F5E-5DE0-A149-BF5E-12D64C754E8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151040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70EF99-77E3-EF44-B5C8-E785950FDA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966564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FC0B4-F149-A54D-9F6B-D4229E8B98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7900496"/>
      </p:ext>
    </p:extLst>
  </p:cSld>
  <p:clrMapOvr>
    <a:masterClrMapping/>
  </p:clrMapOvr>
  <p:transition/>
</p:sldLayout>
</file>

<file path=ppt/slideLayouts/slideLayout1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73D0C-0A82-B647-B4E0-0EB0B4344B1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1695919"/>
      </p:ext>
    </p:extLst>
  </p:cSld>
  <p:clrMapOvr>
    <a:masterClrMapping/>
  </p:clrMapOvr>
  <p:transition/>
</p:sldLayout>
</file>

<file path=ppt/slideLayouts/slideLayout13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08A2CB-6053-0149-9035-B4055F6F1B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190343"/>
      </p:ext>
    </p:extLst>
  </p:cSld>
  <p:clrMapOvr>
    <a:masterClrMapping/>
  </p:clrMapOvr>
  <p:transition/>
</p:sldLayout>
</file>

<file path=ppt/slideLayouts/slideLayout1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BFE8B-2466-B44B-81F0-578542C7F8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6454047"/>
      </p:ext>
    </p:extLst>
  </p:cSld>
  <p:clrMapOvr>
    <a:masterClrMapping/>
  </p:clrMapOvr>
  <p:transition/>
</p:sldLayout>
</file>

<file path=ppt/slideLayouts/slideLayout1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AFD91-9CEB-B14B-848D-972BF844C3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9526305"/>
      </p:ext>
    </p:extLst>
  </p:cSld>
  <p:clrMapOvr>
    <a:masterClrMapping/>
  </p:clrMapOvr>
  <p:transition/>
</p:sldLayout>
</file>

<file path=ppt/slideLayouts/slideLayout1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281B0-2FB7-D54C-80BD-6765AC5E6A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0616667"/>
      </p:ext>
    </p:extLst>
  </p:cSld>
  <p:clrMapOvr>
    <a:masterClrMapping/>
  </p:clrMapOvr>
  <p:transition/>
</p:sldLayout>
</file>

<file path=ppt/slideLayouts/slideLayout13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F1614-2E65-2248-AB0D-9189A68EAD4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5521440"/>
      </p:ext>
    </p:extLst>
  </p:cSld>
  <p:clrMapOvr>
    <a:masterClrMapping/>
  </p:clrMapOvr>
  <p:transition/>
</p:sldLayout>
</file>

<file path=ppt/slideLayouts/slideLayout1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3DD6A0-A548-B941-80B2-D99F5021DB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8600611"/>
      </p:ext>
    </p:extLst>
  </p:cSld>
  <p:clrMapOvr>
    <a:masterClrMapping/>
  </p:clrMapOvr>
  <p:transition/>
</p:sldLayout>
</file>

<file path=ppt/slideLayouts/slideLayout13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7759E3-521C-A44F-BF1B-7BB4E9E2AB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4788957"/>
      </p:ext>
    </p:extLst>
  </p:cSld>
  <p:clrMapOvr>
    <a:masterClrMapping/>
  </p:clrMapOvr>
  <p:transition/>
</p:sldLayout>
</file>

<file path=ppt/slideLayouts/slideLayout1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58163-C489-CD46-B7B4-FFE808E71A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8632957"/>
      </p:ext>
    </p:extLst>
  </p:cSld>
  <p:clrMapOvr>
    <a:masterClrMapping/>
  </p:clrMapOvr>
  <p:transition/>
</p:sldLayout>
</file>

<file path=ppt/slideLayouts/slideLayout1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09D936-A223-394C-AC42-A8E1A9A950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56032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5C52B-B853-9D49-83A8-6A7CF41B36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1630698"/>
      </p:ext>
    </p:extLst>
  </p:cSld>
  <p:clrMapOvr>
    <a:masterClrMapping/>
  </p:clrMapOvr>
  <p:transition/>
</p:sldLayout>
</file>

<file path=ppt/slideLayouts/slideLayout1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3F8AE-BB1B-C746-9E63-B631220138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8905244"/>
      </p:ext>
    </p:extLst>
  </p:cSld>
  <p:clrMapOvr>
    <a:masterClrMapping/>
  </p:clrMapOvr>
  <p:transition/>
</p:sldLayout>
</file>

<file path=ppt/slideLayouts/slideLayout1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E5CE06-EAB1-BA43-9484-80E20C7160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4538783"/>
      </p:ext>
    </p:extLst>
  </p:cSld>
  <p:clrMapOvr>
    <a:masterClrMapping/>
  </p:clrMapOvr>
  <p:transition/>
</p:sldLayout>
</file>

<file path=ppt/slideLayouts/slideLayout13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56767-D2A7-9A4F-825D-3BE29A4992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6603012"/>
      </p:ext>
    </p:extLst>
  </p:cSld>
  <p:clrMapOvr>
    <a:masterClrMapping/>
  </p:clrMapOvr>
  <p:transition/>
</p:sldLayout>
</file>

<file path=ppt/slideLayouts/slideLayout1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5A000-EB41-6047-BB30-79941D0C04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3621835"/>
      </p:ext>
    </p:extLst>
  </p:cSld>
  <p:clrMapOvr>
    <a:masterClrMapping/>
  </p:clrMapOvr>
  <p:transition/>
</p:sldLayout>
</file>

<file path=ppt/slideLayouts/slideLayout1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9530DF-E794-204D-9CF5-909FA870E0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807139"/>
      </p:ext>
    </p:extLst>
  </p:cSld>
  <p:clrMapOvr>
    <a:masterClrMapping/>
  </p:clrMapOvr>
  <p:transition/>
</p:sldLayout>
</file>

<file path=ppt/slideLayouts/slideLayout1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A41CB-63B0-5F4A-9FB1-27D49D017A3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501000"/>
      </p:ext>
    </p:extLst>
  </p:cSld>
  <p:clrMapOvr>
    <a:masterClrMapping/>
  </p:clrMapOvr>
  <p:transition/>
</p:sldLayout>
</file>

<file path=ppt/slideLayouts/slideLayout1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BDB17-425E-B045-898B-0D54D0AAE1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4540722"/>
      </p:ext>
    </p:extLst>
  </p:cSld>
  <p:clrMapOvr>
    <a:masterClrMapping/>
  </p:clrMapOvr>
  <p:transition/>
</p:sldLayout>
</file>

<file path=ppt/slideLayouts/slideLayout1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FC0EA-80CE-C649-8C7F-097E90A8CC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6712029"/>
      </p:ext>
    </p:extLst>
  </p:cSld>
  <p:clrMapOvr>
    <a:masterClrMapping/>
  </p:clrMapOvr>
  <p:transition/>
</p:sldLayout>
</file>

<file path=ppt/slideLayouts/slideLayout13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674F5-8479-FF4D-B117-C76E17064A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6799954"/>
      </p:ext>
    </p:extLst>
  </p:cSld>
  <p:clrMapOvr>
    <a:masterClrMapping/>
  </p:clrMapOvr>
  <p:transition/>
</p:sldLayout>
</file>

<file path=ppt/slideLayouts/slideLayout1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9FF49-F460-224B-AFE0-16F64132D4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44558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62759-533F-A34C-AFC4-48E91B6B76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5886411"/>
      </p:ext>
    </p:extLst>
  </p:cSld>
  <p:clrMapOvr>
    <a:masterClrMapping/>
  </p:clrMapOvr>
  <p:transition/>
</p:sldLayout>
</file>

<file path=ppt/slideLayouts/slideLayout1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66CD2-6423-AB4C-8DD1-4AE324FB49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0234060"/>
      </p:ext>
    </p:extLst>
  </p:cSld>
  <p:clrMapOvr>
    <a:masterClrMapping/>
  </p:clrMapOvr>
  <p:transition/>
</p:sldLayout>
</file>

<file path=ppt/slideLayouts/slideLayout1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D304B3-5213-B948-8C1C-7142B82811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3150269"/>
      </p:ext>
    </p:extLst>
  </p:cSld>
  <p:clrMapOvr>
    <a:masterClrMapping/>
  </p:clrMapOvr>
  <p:transition/>
</p:sldLayout>
</file>

<file path=ppt/slideLayouts/slideLayout1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F33983-B832-C04E-BA35-F765D53A27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991398"/>
      </p:ext>
    </p:extLst>
  </p:cSld>
  <p:clrMapOvr>
    <a:masterClrMapping/>
  </p:clrMapOvr>
  <p:transition/>
</p:sldLayout>
</file>

<file path=ppt/slideLayouts/slideLayout13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9D294-5368-C242-9E1E-61C8773676B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5248324"/>
      </p:ext>
    </p:extLst>
  </p:cSld>
  <p:clrMapOvr>
    <a:masterClrMapping/>
  </p:clrMapOvr>
  <p:transition/>
</p:sldLayout>
</file>

<file path=ppt/slideLayouts/slideLayout1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46A460-27C9-024B-856B-D87FC1F1E87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8562714"/>
      </p:ext>
    </p:extLst>
  </p:cSld>
  <p:clrMapOvr>
    <a:masterClrMapping/>
  </p:clrMapOvr>
  <p:transition/>
</p:sldLayout>
</file>

<file path=ppt/slideLayouts/slideLayout13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F8851-ED3F-DD47-AFD7-BE9923A53D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4375167"/>
      </p:ext>
    </p:extLst>
  </p:cSld>
  <p:clrMapOvr>
    <a:masterClrMapping/>
  </p:clrMapOvr>
  <p:transition/>
</p:sldLayout>
</file>

<file path=ppt/slideLayouts/slideLayout13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995FD-3815-494F-A024-86C960219C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3702087"/>
      </p:ext>
    </p:extLst>
  </p:cSld>
  <p:clrMapOvr>
    <a:masterClrMapping/>
  </p:clrMapOvr>
  <p:transition/>
</p:sldLayout>
</file>

<file path=ppt/slideLayouts/slideLayout13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3E50F-1E2B-8C40-8638-230A2F2A18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1925843"/>
      </p:ext>
    </p:extLst>
  </p:cSld>
  <p:clrMapOvr>
    <a:masterClrMapping/>
  </p:clrMapOvr>
  <p:transition/>
</p:sldLayout>
</file>

<file path=ppt/slideLayouts/slideLayout1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7AB6F-070E-8F46-B80F-59F4BFB656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4778946"/>
      </p:ext>
    </p:extLst>
  </p:cSld>
  <p:clrMapOvr>
    <a:masterClrMapping/>
  </p:clrMapOvr>
  <p:transition/>
</p:sldLayout>
</file>

<file path=ppt/slideLayouts/slideLayout13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44886F-00C2-7A4E-B3D4-B952384FEB0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824735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B7610-5DE0-C34E-8DE7-8126C1A2F9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9464002"/>
      </p:ext>
    </p:extLst>
  </p:cSld>
  <p:clrMapOvr>
    <a:masterClrMapping/>
  </p:clrMapOvr>
  <p:transition/>
</p:sldLayout>
</file>

<file path=ppt/slideLayouts/slideLayout1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E95604-6FA5-0A48-B528-D59E8A50F0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0000098"/>
      </p:ext>
    </p:extLst>
  </p:cSld>
  <p:clrMapOvr>
    <a:masterClrMapping/>
  </p:clrMapOvr>
  <p:transition/>
</p:sldLayout>
</file>

<file path=ppt/slideLayouts/slideLayout13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E8E1C-B23A-DC43-9D07-0FDC496BBF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3532591"/>
      </p:ext>
    </p:extLst>
  </p:cSld>
  <p:clrMapOvr>
    <a:masterClrMapping/>
  </p:clrMapOvr>
  <p:transition/>
</p:sldLayout>
</file>

<file path=ppt/slideLayouts/slideLayout1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8CADF-B058-9D43-82A5-F33EE0ED4A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7178204"/>
      </p:ext>
    </p:extLst>
  </p:cSld>
  <p:clrMapOvr>
    <a:masterClrMapping/>
  </p:clrMapOvr>
  <p:transition/>
</p:sldLayout>
</file>

<file path=ppt/slideLayouts/slideLayout1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3CEA81-BEE6-4045-8098-424ED5EF6D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3512845"/>
      </p:ext>
    </p:extLst>
  </p:cSld>
  <p:clrMapOvr>
    <a:masterClrMapping/>
  </p:clrMapOvr>
  <p:transition/>
</p:sldLayout>
</file>

<file path=ppt/slideLayouts/slideLayout1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319E0-A22D-374B-87EB-69A508347F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6313182"/>
      </p:ext>
    </p:extLst>
  </p:cSld>
  <p:clrMapOvr>
    <a:masterClrMapping/>
  </p:clrMapOvr>
  <p:transition/>
</p:sldLayout>
</file>

<file path=ppt/slideLayouts/slideLayout1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E55B1-3438-D24D-A32C-2B379E6D60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9748696"/>
      </p:ext>
    </p:extLst>
  </p:cSld>
  <p:clrMapOvr>
    <a:masterClrMapping/>
  </p:clrMapOvr>
  <p:transition/>
</p:sldLayout>
</file>

<file path=ppt/slideLayouts/slideLayout1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920033-7A87-1C4E-9BC0-8A1428C347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1793752"/>
      </p:ext>
    </p:extLst>
  </p:cSld>
  <p:clrMapOvr>
    <a:masterClrMapping/>
  </p:clrMapOvr>
  <p:transition/>
</p:sldLayout>
</file>

<file path=ppt/slideLayouts/slideLayout1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3C7E5-12ED-FD45-9269-845D30E10A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2191945"/>
      </p:ext>
    </p:extLst>
  </p:cSld>
  <p:clrMapOvr>
    <a:masterClrMapping/>
  </p:clrMapOvr>
  <p:transition/>
</p:sldLayout>
</file>

<file path=ppt/slideLayouts/slideLayout1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378BF-6AB4-D044-A00C-234608B968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785988"/>
      </p:ext>
    </p:extLst>
  </p:cSld>
  <p:clrMapOvr>
    <a:masterClrMapping/>
  </p:clrMapOvr>
  <p:transition/>
</p:sldLayout>
</file>

<file path=ppt/slideLayouts/slideLayout1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2EFB2-900F-7F45-9369-916E9EE0CD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5918856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EC69D-1C0C-F64C-845C-8364C576E2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830250"/>
      </p:ext>
    </p:extLst>
  </p:cSld>
  <p:clrMapOvr>
    <a:masterClrMapping/>
  </p:clrMapOvr>
  <p:transition/>
</p:sldLayout>
</file>

<file path=ppt/slideLayouts/slideLayout1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23297-3634-6047-B686-AF88E2BD8C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5742633"/>
      </p:ext>
    </p:extLst>
  </p:cSld>
  <p:clrMapOvr>
    <a:masterClrMapping/>
  </p:clrMapOvr>
  <p:transition/>
</p:sldLayout>
</file>

<file path=ppt/slideLayouts/slideLayout1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BA974-C79D-0946-B409-2C03B03420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3405737"/>
      </p:ext>
    </p:extLst>
  </p:cSld>
  <p:clrMapOvr>
    <a:masterClrMapping/>
  </p:clrMapOvr>
  <p:transition/>
</p:sldLayout>
</file>

<file path=ppt/slideLayouts/slideLayout1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468BC-E35D-374B-83BC-40C8D34EB4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5352682"/>
      </p:ext>
    </p:extLst>
  </p:cSld>
  <p:clrMapOvr>
    <a:masterClrMapping/>
  </p:clrMapOvr>
  <p:transition/>
</p:sldLayout>
</file>

<file path=ppt/slideLayouts/slideLayout1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DAAB65-DDE9-8D43-8937-59EA382CFBA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0391504"/>
      </p:ext>
    </p:extLst>
  </p:cSld>
  <p:clrMapOvr>
    <a:masterClrMapping/>
  </p:clrMapOvr>
  <p:transition/>
</p:sldLayout>
</file>

<file path=ppt/slideLayouts/slideLayout1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47124-CE0A-EC49-AB0C-07EE891AE4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596885"/>
      </p:ext>
    </p:extLst>
  </p:cSld>
  <p:clrMapOvr>
    <a:masterClrMapping/>
  </p:clrMapOvr>
  <p:transition/>
</p:sldLayout>
</file>

<file path=ppt/slideLayouts/slideLayout1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5CF6FE-1D69-9E43-9F23-5543C97945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6290591"/>
      </p:ext>
    </p:extLst>
  </p:cSld>
  <p:clrMapOvr>
    <a:masterClrMapping/>
  </p:clrMapOvr>
  <p:transition/>
</p:sldLayout>
</file>

<file path=ppt/slideLayouts/slideLayout1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8D032-F16F-F749-A55C-CD99A64D78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332082"/>
      </p:ext>
    </p:extLst>
  </p:cSld>
  <p:clrMapOvr>
    <a:masterClrMapping/>
  </p:clrMapOvr>
  <p:transition/>
</p:sldLayout>
</file>

<file path=ppt/slideLayouts/slideLayout1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3041E4-5B2E-7C47-9047-F09B970CCE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2406770"/>
      </p:ext>
    </p:extLst>
  </p:cSld>
  <p:clrMapOvr>
    <a:masterClrMapping/>
  </p:clrMapOvr>
  <p:transition/>
</p:sldLayout>
</file>

<file path=ppt/slideLayouts/slideLayout1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A1432D-9023-484D-AFC7-2421B75C29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4208745"/>
      </p:ext>
    </p:extLst>
  </p:cSld>
  <p:clrMapOvr>
    <a:masterClrMapping/>
  </p:clrMapOvr>
  <p:transition/>
</p:sldLayout>
</file>

<file path=ppt/slideLayouts/slideLayout1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3D36AF-D262-2C4D-9C8D-EF9B826DC9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8512369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BAECF-8582-AF4E-9D55-31AA3E5B1E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7682106"/>
      </p:ext>
    </p:extLst>
  </p:cSld>
  <p:clrMapOvr>
    <a:masterClrMapping/>
  </p:clrMapOvr>
  <p:transition/>
</p:sldLayout>
</file>

<file path=ppt/slideLayouts/slideLayout1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2E180-F478-3F46-B0C3-D952ADA2F6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52313"/>
      </p:ext>
    </p:extLst>
  </p:cSld>
  <p:clrMapOvr>
    <a:masterClrMapping/>
  </p:clrMapOvr>
  <p:transition/>
</p:sldLayout>
</file>

<file path=ppt/slideLayouts/slideLayout1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31C50C-D7EA-1647-9D2B-8051AB69120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0127525"/>
      </p:ext>
    </p:extLst>
  </p:cSld>
  <p:clrMapOvr>
    <a:masterClrMapping/>
  </p:clrMapOvr>
  <p:transition/>
</p:sldLayout>
</file>

<file path=ppt/slideLayouts/slideLayout1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EF3FC-1BF4-A843-89E0-76FD44B56E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0239675"/>
      </p:ext>
    </p:extLst>
  </p:cSld>
  <p:clrMapOvr>
    <a:masterClrMapping/>
  </p:clrMapOvr>
  <p:transition/>
</p:sldLayout>
</file>

<file path=ppt/slideLayouts/slideLayout1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F0910-13F4-1746-BE8B-71E9D4583D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17412"/>
      </p:ext>
    </p:extLst>
  </p:cSld>
  <p:clrMapOvr>
    <a:masterClrMapping/>
  </p:clrMapOvr>
  <p:transition/>
</p:sldLayout>
</file>

<file path=ppt/slideLayouts/slideLayout1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9B64A0-B551-9542-9358-A8305EB9BA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7767003"/>
      </p:ext>
    </p:extLst>
  </p:cSld>
  <p:clrMapOvr>
    <a:masterClrMapping/>
  </p:clrMapOvr>
  <p:transition/>
</p:sldLayout>
</file>

<file path=ppt/slideLayouts/slideLayout1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A2136-AADE-214B-B162-E1CDD266DD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9403006"/>
      </p:ext>
    </p:extLst>
  </p:cSld>
  <p:clrMapOvr>
    <a:masterClrMapping/>
  </p:clrMapOvr>
  <p:transition/>
</p:sldLayout>
</file>

<file path=ppt/slideLayouts/slideLayout13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05652-95F4-7A45-977F-97A3A93C915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5515033"/>
      </p:ext>
    </p:extLst>
  </p:cSld>
  <p:clrMapOvr>
    <a:masterClrMapping/>
  </p:clrMapOvr>
  <p:transition/>
</p:sldLayout>
</file>

<file path=ppt/slideLayouts/slideLayout1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4D489-1FC3-B942-B513-24532DC547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9534992"/>
      </p:ext>
    </p:extLst>
  </p:cSld>
  <p:clrMapOvr>
    <a:masterClrMapping/>
  </p:clrMapOvr>
  <p:transition/>
</p:sldLayout>
</file>

<file path=ppt/slideLayouts/slideLayout13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D87A90-05B4-9E44-A425-B7A10B2AB8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892626"/>
      </p:ext>
    </p:extLst>
  </p:cSld>
  <p:clrMapOvr>
    <a:masterClrMapping/>
  </p:clrMapOvr>
  <p:transition/>
</p:sldLayout>
</file>

<file path=ppt/slideLayouts/slideLayout1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2A67B9-BCB5-5A45-82C0-5EDF67C4C1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9678899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5398-1D8F-F547-A1D1-DF83839848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0038549"/>
      </p:ext>
    </p:extLst>
  </p:cSld>
  <p:clrMapOvr>
    <a:masterClrMapping/>
  </p:clrMapOvr>
  <p:transition/>
</p:sldLayout>
</file>

<file path=ppt/slideLayouts/slideLayout1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09C25-891B-124B-8FBE-CBB80B673B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538353"/>
      </p:ext>
    </p:extLst>
  </p:cSld>
  <p:clrMapOvr>
    <a:masterClrMapping/>
  </p:clrMapOvr>
  <p:transition/>
</p:sldLayout>
</file>

<file path=ppt/slideLayouts/slideLayout1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7580F-6328-6441-87CC-2ECEA4321C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2741374"/>
      </p:ext>
    </p:extLst>
  </p:cSld>
  <p:clrMapOvr>
    <a:masterClrMapping/>
  </p:clrMapOvr>
  <p:transition/>
</p:sldLayout>
</file>

<file path=ppt/slideLayouts/slideLayout13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322F2-1F3A-8E44-BC43-935891B6D5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50352"/>
      </p:ext>
    </p:extLst>
  </p:cSld>
  <p:clrMapOvr>
    <a:masterClrMapping/>
  </p:clrMapOvr>
  <p:transition/>
</p:sldLayout>
</file>

<file path=ppt/slideLayouts/slideLayout1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BB6D07-B504-1B4B-984B-B192970720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4224514"/>
      </p:ext>
    </p:extLst>
  </p:cSld>
  <p:clrMapOvr>
    <a:masterClrMapping/>
  </p:clrMapOvr>
  <p:transition/>
</p:sldLayout>
</file>

<file path=ppt/slideLayouts/slideLayout13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35380-5080-8B46-A2C7-7B9AC632812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1287225"/>
      </p:ext>
    </p:extLst>
  </p:cSld>
  <p:clrMapOvr>
    <a:masterClrMapping/>
  </p:clrMapOvr>
  <p:transition/>
</p:sldLayout>
</file>

<file path=ppt/slideLayouts/slideLayout1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FA2636-8FC0-0940-BCCC-A166950361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4340876"/>
      </p:ext>
    </p:extLst>
  </p:cSld>
  <p:clrMapOvr>
    <a:masterClrMapping/>
  </p:clrMapOvr>
  <p:transition/>
</p:sldLayout>
</file>

<file path=ppt/slideLayouts/slideLayout1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A029E-7BC4-C147-B4D6-B0F1583E8E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1157079"/>
      </p:ext>
    </p:extLst>
  </p:cSld>
  <p:clrMapOvr>
    <a:masterClrMapping/>
  </p:clrMapOvr>
  <p:transition/>
</p:sldLayout>
</file>

<file path=ppt/slideLayouts/slideLayout1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42E023-A32E-A448-97EA-966C439EAC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6717049"/>
      </p:ext>
    </p:extLst>
  </p:cSld>
  <p:clrMapOvr>
    <a:masterClrMapping/>
  </p:clrMapOvr>
  <p:transition/>
</p:sldLayout>
</file>

<file path=ppt/slideLayouts/slideLayout1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20320-3120-2A4A-BDA8-7E3712AD9D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2193533"/>
      </p:ext>
    </p:extLst>
  </p:cSld>
  <p:clrMapOvr>
    <a:masterClrMapping/>
  </p:clrMapOvr>
  <p:transition/>
</p:sldLayout>
</file>

<file path=ppt/slideLayouts/slideLayout1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C0A681-78F1-6C46-83E6-21D5A3CFC49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6952952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74A37-8EB9-E443-B17C-8601416A0D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15640"/>
      </p:ext>
    </p:extLst>
  </p:cSld>
  <p:clrMapOvr>
    <a:masterClrMapping/>
  </p:clrMapOvr>
  <p:transition/>
</p:sldLayout>
</file>

<file path=ppt/slideLayouts/slideLayout1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99A61-B9AC-594D-BA46-4743EE7104B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532154"/>
      </p:ext>
    </p:extLst>
  </p:cSld>
  <p:clrMapOvr>
    <a:masterClrMapping/>
  </p:clrMapOvr>
  <p:transition/>
</p:sldLayout>
</file>

<file path=ppt/slideLayouts/slideLayout1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BBB0FD-1C22-DE47-8EBD-07CD393397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9783109"/>
      </p:ext>
    </p:extLst>
  </p:cSld>
  <p:clrMapOvr>
    <a:masterClrMapping/>
  </p:clrMapOvr>
  <p:transition/>
</p:sldLayout>
</file>

<file path=ppt/slideLayouts/slideLayout1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73EE2-4B95-1047-B2BE-2AB1D5D056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7382513"/>
      </p:ext>
    </p:extLst>
  </p:cSld>
  <p:clrMapOvr>
    <a:masterClrMapping/>
  </p:clrMapOvr>
  <p:transition/>
</p:sldLayout>
</file>

<file path=ppt/slideLayouts/slideLayout1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385928-6F44-0948-A33A-FAF0C2B3A2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6826277"/>
      </p:ext>
    </p:extLst>
  </p:cSld>
  <p:clrMapOvr>
    <a:masterClrMapping/>
  </p:clrMapOvr>
  <p:transition/>
</p:sldLayout>
</file>

<file path=ppt/slideLayouts/slideLayout1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337B3A-2F39-9349-9435-4FF142D255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065430"/>
      </p:ext>
    </p:extLst>
  </p:cSld>
  <p:clrMapOvr>
    <a:masterClrMapping/>
  </p:clrMapOvr>
  <p:transition/>
</p:sldLayout>
</file>

<file path=ppt/slideLayouts/slideLayout1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3D980-1C74-584C-BE75-DE87E6B49B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1798702"/>
      </p:ext>
    </p:extLst>
  </p:cSld>
  <p:clrMapOvr>
    <a:masterClrMapping/>
  </p:clrMapOvr>
  <p:transition/>
</p:sldLayout>
</file>

<file path=ppt/slideLayouts/slideLayout1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B3A36-E7D5-174A-A14D-792BD5E088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6187946"/>
      </p:ext>
    </p:extLst>
  </p:cSld>
  <p:clrMapOvr>
    <a:masterClrMapping/>
  </p:clrMapOvr>
  <p:transition/>
</p:sldLayout>
</file>

<file path=ppt/slideLayouts/slideLayout1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E61FFC-10E3-5B46-8281-0431C67B5D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101196"/>
      </p:ext>
    </p:extLst>
  </p:cSld>
  <p:clrMapOvr>
    <a:masterClrMapping/>
  </p:clrMapOvr>
  <p:transition/>
</p:sldLayout>
</file>

<file path=ppt/slideLayouts/slideLayout13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AA8A7B-8D19-5C4C-90D9-FDCA4CE6CA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1295509"/>
      </p:ext>
    </p:extLst>
  </p:cSld>
  <p:clrMapOvr>
    <a:masterClrMapping/>
  </p:clrMapOvr>
  <p:transition/>
</p:sldLayout>
</file>

<file path=ppt/slideLayouts/slideLayout1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8BFCF-29EC-9A48-A1D5-361F627C0D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7474038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DAA15-213E-1D44-AC58-F954AD8A4B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4092307"/>
      </p:ext>
    </p:extLst>
  </p:cSld>
  <p:clrMapOvr>
    <a:masterClrMapping/>
  </p:clrMapOvr>
  <p:transition/>
</p:sldLayout>
</file>

<file path=ppt/slideLayouts/slideLayout1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2E2FEC-64AB-C049-9CEC-C7EB5D40F88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5333375"/>
      </p:ext>
    </p:extLst>
  </p:cSld>
  <p:clrMapOvr>
    <a:masterClrMapping/>
  </p:clrMapOvr>
  <p:transition/>
</p:sldLayout>
</file>

<file path=ppt/slideLayouts/slideLayout13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F58C9-24FF-D049-8A7D-50CC449606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1022582"/>
      </p:ext>
    </p:extLst>
  </p:cSld>
  <p:clrMapOvr>
    <a:masterClrMapping/>
  </p:clrMapOvr>
  <p:transition/>
</p:sldLayout>
</file>

<file path=ppt/slideLayouts/slideLayout1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139E2-1ED0-5140-A1A3-90B16014E7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9320643"/>
      </p:ext>
    </p:extLst>
  </p:cSld>
  <p:clrMapOvr>
    <a:masterClrMapping/>
  </p:clrMapOvr>
  <p:transition/>
</p:sldLayout>
</file>

<file path=ppt/slideLayouts/slideLayout1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B4AF34-F31B-CC47-9D03-60D8A7FD7E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1165196"/>
      </p:ext>
    </p:extLst>
  </p:cSld>
  <p:clrMapOvr>
    <a:masterClrMapping/>
  </p:clrMapOvr>
  <p:transition/>
</p:sldLayout>
</file>

<file path=ppt/slideLayouts/slideLayout1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526F4-297B-AC4B-8202-03CA6DAF80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8696179"/>
      </p:ext>
    </p:extLst>
  </p:cSld>
  <p:clrMapOvr>
    <a:masterClrMapping/>
  </p:clrMapOvr>
  <p:transition/>
</p:sldLayout>
</file>

<file path=ppt/slideLayouts/slideLayout1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6F34D3-8A10-4242-8152-80A50C1F8B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1420436"/>
      </p:ext>
    </p:extLst>
  </p:cSld>
  <p:clrMapOvr>
    <a:masterClrMapping/>
  </p:clrMapOvr>
  <p:transition/>
</p:sldLayout>
</file>

<file path=ppt/slideLayouts/slideLayout1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D82F2-610B-9B47-9EA1-1A5AE3A937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3227129"/>
      </p:ext>
    </p:extLst>
  </p:cSld>
  <p:clrMapOvr>
    <a:masterClrMapping/>
  </p:clrMapOvr>
  <p:transition/>
</p:sldLayout>
</file>

<file path=ppt/slideLayouts/slideLayout13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D56F5A-D57B-C149-9848-55BC4C8875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9756556"/>
      </p:ext>
    </p:extLst>
  </p:cSld>
  <p:clrMapOvr>
    <a:masterClrMapping/>
  </p:clrMapOvr>
  <p:transition/>
</p:sldLayout>
</file>

<file path=ppt/slideLayouts/slideLayout1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C5024-EF8F-7E49-8AD3-3B3BBEDC605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7763853"/>
      </p:ext>
    </p:extLst>
  </p:cSld>
  <p:clrMapOvr>
    <a:masterClrMapping/>
  </p:clrMapOvr>
  <p:transition/>
</p:sldLayout>
</file>

<file path=ppt/slideLayouts/slideLayout13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204446-CAA8-C246-B7F6-737FB723D5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5984548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38B48-DE56-334B-8E1B-D1D03C5E64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3865944"/>
      </p:ext>
    </p:extLst>
  </p:cSld>
  <p:clrMapOvr>
    <a:masterClrMapping/>
  </p:clrMapOvr>
  <p:transition/>
</p:sldLayout>
</file>

<file path=ppt/slideLayouts/slideLayout1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965CD7-206C-8741-B325-BFA8E4183C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4864876"/>
      </p:ext>
    </p:extLst>
  </p:cSld>
  <p:clrMapOvr>
    <a:masterClrMapping/>
  </p:clrMapOvr>
  <p:transition/>
</p:sldLayout>
</file>

<file path=ppt/slideLayouts/slideLayout13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44BA-CC5F-A14F-AEB6-8DAA52D7E9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016168"/>
      </p:ext>
    </p:extLst>
  </p:cSld>
  <p:clrMapOvr>
    <a:masterClrMapping/>
  </p:clrMapOvr>
  <p:transition/>
</p:sldLayout>
</file>

<file path=ppt/slideLayouts/slideLayout13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FE8B6-2A36-6542-9B32-4F40648BCA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8589864"/>
      </p:ext>
    </p:extLst>
  </p:cSld>
  <p:clrMapOvr>
    <a:masterClrMapping/>
  </p:clrMapOvr>
  <p:transition/>
</p:sldLayout>
</file>

<file path=ppt/slideLayouts/slideLayout13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ED4C1B-343E-1D4A-A810-BEAEE59ED0C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5368664"/>
      </p:ext>
    </p:extLst>
  </p:cSld>
  <p:clrMapOvr>
    <a:masterClrMapping/>
  </p:clrMapOvr>
  <p:transition/>
</p:sldLayout>
</file>

<file path=ppt/slideLayouts/slideLayout1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7C1EE5-3EA0-EB4A-8440-9F540846A1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787731"/>
      </p:ext>
    </p:extLst>
  </p:cSld>
  <p:clrMapOvr>
    <a:masterClrMapping/>
  </p:clrMapOvr>
  <p:transition/>
</p:sldLayout>
</file>

<file path=ppt/slideLayouts/slideLayout13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422FF-FA80-7A43-9A76-A7DEAAED985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0859929"/>
      </p:ext>
    </p:extLst>
  </p:cSld>
  <p:clrMapOvr>
    <a:masterClrMapping/>
  </p:clrMapOvr>
  <p:transition/>
</p:sldLayout>
</file>

<file path=ppt/slideLayouts/slideLayout1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928BC7-AF83-9A42-8B54-E373AA349A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0451959"/>
      </p:ext>
    </p:extLst>
  </p:cSld>
  <p:clrMapOvr>
    <a:masterClrMapping/>
  </p:clrMapOvr>
  <p:transition/>
</p:sldLayout>
</file>

<file path=ppt/slideLayouts/slideLayout13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95C7E8-5358-2C43-AECC-97D0EBFEDC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4231120"/>
      </p:ext>
    </p:extLst>
  </p:cSld>
  <p:clrMapOvr>
    <a:masterClrMapping/>
  </p:clrMapOvr>
  <p:transition/>
</p:sldLayout>
</file>

<file path=ppt/slideLayouts/slideLayout13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318837-C9A4-7943-9456-B1386A8F199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6847178"/>
      </p:ext>
    </p:extLst>
  </p:cSld>
  <p:clrMapOvr>
    <a:masterClrMapping/>
  </p:clrMapOvr>
  <p:transition/>
</p:sldLayout>
</file>

<file path=ppt/slideLayouts/slideLayout1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1EF172-D90F-B047-A1BD-99C3991BCD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17296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C31B59-BEF8-B844-8305-5BA202DCD8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0554629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E88F1-485F-4B41-B6B3-16759444CF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8678833"/>
      </p:ext>
    </p:extLst>
  </p:cSld>
  <p:clrMapOvr>
    <a:masterClrMapping/>
  </p:clrMapOvr>
  <p:transition/>
</p:sldLayout>
</file>

<file path=ppt/slideLayouts/slideLayout14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7C4DF-6084-AD43-A6CD-AAC3ACCDA9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7010113"/>
      </p:ext>
    </p:extLst>
  </p:cSld>
  <p:clrMapOvr>
    <a:masterClrMapping/>
  </p:clrMapOvr>
  <p:transition/>
</p:sldLayout>
</file>

<file path=ppt/slideLayouts/slideLayout1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20610A-04F9-7145-84B9-65D862AC62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02821"/>
      </p:ext>
    </p:extLst>
  </p:cSld>
  <p:clrMapOvr>
    <a:masterClrMapping/>
  </p:clrMapOvr>
  <p:transition/>
</p:sldLayout>
</file>

<file path=ppt/slideLayouts/slideLayout14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3C438-8125-E745-9488-B9330626E5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6397948"/>
      </p:ext>
    </p:extLst>
  </p:cSld>
  <p:clrMapOvr>
    <a:masterClrMapping/>
  </p:clrMapOvr>
  <p:transition/>
</p:sldLayout>
</file>

<file path=ppt/slideLayouts/slideLayout1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6EF1CF-FEFB-DD49-8E10-5D430D98DD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2089936"/>
      </p:ext>
    </p:extLst>
  </p:cSld>
  <p:clrMapOvr>
    <a:masterClrMapping/>
  </p:clrMapOvr>
  <p:transition/>
</p:sldLayout>
</file>

<file path=ppt/slideLayouts/slideLayout14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DE2770-F70A-5849-89B5-225D688B63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2754305"/>
      </p:ext>
    </p:extLst>
  </p:cSld>
  <p:clrMapOvr>
    <a:masterClrMapping/>
  </p:clrMapOvr>
  <p:transition/>
</p:sldLayout>
</file>

<file path=ppt/slideLayouts/slideLayout1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3AEED9-13E9-B342-981C-15001A112D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7767042"/>
      </p:ext>
    </p:extLst>
  </p:cSld>
  <p:clrMapOvr>
    <a:masterClrMapping/>
  </p:clrMapOvr>
  <p:transition/>
</p:sldLayout>
</file>

<file path=ppt/slideLayouts/slideLayout14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C8DD8-95F1-3145-84F2-CD7210A506F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130419"/>
      </p:ext>
    </p:extLst>
  </p:cSld>
  <p:clrMapOvr>
    <a:masterClrMapping/>
  </p:clrMapOvr>
  <p:transition/>
</p:sldLayout>
</file>

<file path=ppt/slideLayouts/slideLayout1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4F2BC5-1806-9047-A663-5C8E23D82A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0961557"/>
      </p:ext>
    </p:extLst>
  </p:cSld>
  <p:clrMapOvr>
    <a:masterClrMapping/>
  </p:clrMapOvr>
  <p:transition/>
</p:sldLayout>
</file>

<file path=ppt/slideLayouts/slideLayout14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0EEDA-60A0-554E-80F9-8F9E7E2B6D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9474520"/>
      </p:ext>
    </p:extLst>
  </p:cSld>
  <p:clrMapOvr>
    <a:masterClrMapping/>
  </p:clrMapOvr>
  <p:transition/>
</p:sldLayout>
</file>

<file path=ppt/slideLayouts/slideLayout1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08C9D6-041F-6840-9919-9E8C44D2CF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8935996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89A2E-2B20-0E4E-9ED2-40C1F21E37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8187301"/>
      </p:ext>
    </p:extLst>
  </p:cSld>
  <p:clrMapOvr>
    <a:masterClrMapping/>
  </p:clrMapOvr>
  <p:transition/>
</p:sldLayout>
</file>

<file path=ppt/slideLayouts/slideLayout1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4E885-42AA-2649-9703-F9AB2EA4747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3954461"/>
      </p:ext>
    </p:extLst>
  </p:cSld>
  <p:clrMapOvr>
    <a:masterClrMapping/>
  </p:clrMapOvr>
  <p:transition/>
</p:sldLayout>
</file>

<file path=ppt/slideLayouts/slideLayout14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921E37-F468-644D-B69B-D49275ABE1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1245144"/>
      </p:ext>
    </p:extLst>
  </p:cSld>
  <p:clrMapOvr>
    <a:masterClrMapping/>
  </p:clrMapOvr>
  <p:transition/>
</p:sldLayout>
</file>

<file path=ppt/slideLayouts/slideLayout1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D09D8-26CC-E343-B49F-D37842B73E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0928170"/>
      </p:ext>
    </p:extLst>
  </p:cSld>
  <p:clrMapOvr>
    <a:masterClrMapping/>
  </p:clrMapOvr>
  <p:transition/>
</p:sldLayout>
</file>

<file path=ppt/slideLayouts/slideLayout1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C05A7-200B-3E4B-8952-8B8B2DF2B2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4861719"/>
      </p:ext>
    </p:extLst>
  </p:cSld>
  <p:clrMapOvr>
    <a:masterClrMapping/>
  </p:clrMapOvr>
  <p:transition/>
</p:sldLayout>
</file>

<file path=ppt/slideLayouts/slideLayout14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237F0-A627-A242-8243-231D8D5206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8207134"/>
      </p:ext>
    </p:extLst>
  </p:cSld>
  <p:clrMapOvr>
    <a:masterClrMapping/>
  </p:clrMapOvr>
  <p:transition/>
</p:sldLayout>
</file>

<file path=ppt/slideLayouts/slideLayout14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74A62C-E473-0243-B33D-42C7DE5AC1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7828181"/>
      </p:ext>
    </p:extLst>
  </p:cSld>
  <p:clrMapOvr>
    <a:masterClrMapping/>
  </p:clrMapOvr>
  <p:transition/>
</p:sldLayout>
</file>

<file path=ppt/slideLayouts/slideLayout1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8F671-CAE4-5942-8076-88B1B5AFC7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7617704"/>
      </p:ext>
    </p:extLst>
  </p:cSld>
  <p:clrMapOvr>
    <a:masterClrMapping/>
  </p:clrMapOvr>
  <p:transition/>
</p:sldLayout>
</file>

<file path=ppt/slideLayouts/slideLayout14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76577-5D58-5348-8610-23CDC5BEA2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272201"/>
      </p:ext>
    </p:extLst>
  </p:cSld>
  <p:clrMapOvr>
    <a:masterClrMapping/>
  </p:clrMapOvr>
  <p:transition/>
</p:sldLayout>
</file>

<file path=ppt/slideLayouts/slideLayout1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FBD8B-DE48-CA4E-8271-E943AF4778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1413313"/>
      </p:ext>
    </p:extLst>
  </p:cSld>
  <p:clrMapOvr>
    <a:masterClrMapping/>
  </p:clrMapOvr>
  <p:transition/>
</p:sldLayout>
</file>

<file path=ppt/slideLayouts/slideLayout1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EC842B-D6B4-724B-9684-3782C9C3ED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915699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C65A2-19FF-584E-AA64-6B19413772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4655268"/>
      </p:ext>
    </p:extLst>
  </p:cSld>
  <p:clrMapOvr>
    <a:masterClrMapping/>
  </p:clrMapOvr>
  <p:transition/>
</p:sldLayout>
</file>

<file path=ppt/slideLayouts/slideLayout14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7CF3A9-66F0-FF4D-A329-E933500533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9971575"/>
      </p:ext>
    </p:extLst>
  </p:cSld>
  <p:clrMapOvr>
    <a:masterClrMapping/>
  </p:clrMapOvr>
  <p:transition/>
</p:sldLayout>
</file>

<file path=ppt/slideLayouts/slideLayout1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60887-AEB4-954C-9D58-5C3024E686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19820"/>
      </p:ext>
    </p:extLst>
  </p:cSld>
  <p:clrMapOvr>
    <a:masterClrMapping/>
  </p:clrMapOvr>
  <p:transition/>
</p:sldLayout>
</file>

<file path=ppt/slideLayouts/slideLayout14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C9DD41-C71F-6A43-A4F2-4D8827FFE9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8113522"/>
      </p:ext>
    </p:extLst>
  </p:cSld>
  <p:clrMapOvr>
    <a:masterClrMapping/>
  </p:clrMapOvr>
  <p:transition/>
</p:sldLayout>
</file>

<file path=ppt/slideLayouts/slideLayout1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C1061-328B-354B-8924-D3DB631F7C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3473934"/>
      </p:ext>
    </p:extLst>
  </p:cSld>
  <p:clrMapOvr>
    <a:masterClrMapping/>
  </p:clrMapOvr>
  <p:transition/>
</p:sldLayout>
</file>

<file path=ppt/slideLayouts/slideLayout1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4CBF2-2523-C444-A9DA-E11ACF9F02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5435860"/>
      </p:ext>
    </p:extLst>
  </p:cSld>
  <p:clrMapOvr>
    <a:masterClrMapping/>
  </p:clrMapOvr>
  <p:transition/>
</p:sldLayout>
</file>

<file path=ppt/slideLayouts/slideLayout14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24B67A-E39F-3B47-BCF5-7AEF900F1C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6965718"/>
      </p:ext>
    </p:extLst>
  </p:cSld>
  <p:clrMapOvr>
    <a:masterClrMapping/>
  </p:clrMapOvr>
  <p:transition/>
</p:sldLayout>
</file>

<file path=ppt/slideLayouts/slideLayout14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30DDC-4D95-AB4D-8D36-27E88AD547B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1963363"/>
      </p:ext>
    </p:extLst>
  </p:cSld>
  <p:clrMapOvr>
    <a:masterClrMapping/>
  </p:clrMapOvr>
  <p:transition/>
</p:sldLayout>
</file>

<file path=ppt/slideLayouts/slideLayout1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A7E58-3D92-0445-B1C1-43968CD542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2014184"/>
      </p:ext>
    </p:extLst>
  </p:cSld>
  <p:clrMapOvr>
    <a:masterClrMapping/>
  </p:clrMapOvr>
  <p:transition/>
</p:sldLayout>
</file>

<file path=ppt/slideLayouts/slideLayout14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D2B0D-DB3D-134F-8A94-08A7108F5A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3746111"/>
      </p:ext>
    </p:extLst>
  </p:cSld>
  <p:clrMapOvr>
    <a:masterClrMapping/>
  </p:clrMapOvr>
  <p:transition/>
</p:sldLayout>
</file>

<file path=ppt/slideLayouts/slideLayout1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50622-24E0-DB40-8CF5-70002FE33E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767806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8425"/>
            <a:ext cx="2057400" cy="6759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425"/>
            <a:ext cx="6019800" cy="6759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78534-86C8-9840-AEF8-17211A439C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96876"/>
      </p:ext>
    </p:extLst>
  </p:cSld>
  <p:clrMapOvr>
    <a:masterClrMapping/>
  </p:clrMapOvr>
  <p:transition/>
</p:sldLayout>
</file>

<file path=ppt/slideLayouts/slideLayout14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7DC488-23B7-204C-9A48-849071729AF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7602911"/>
      </p:ext>
    </p:extLst>
  </p:cSld>
  <p:clrMapOvr>
    <a:masterClrMapping/>
  </p:clrMapOvr>
  <p:transition/>
</p:sldLayout>
</file>

<file path=ppt/slideLayouts/slideLayout1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8513E-C4E1-004D-BB35-EB8F6A84E1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4750160"/>
      </p:ext>
    </p:extLst>
  </p:cSld>
  <p:clrMapOvr>
    <a:masterClrMapping/>
  </p:clrMapOvr>
  <p:transition/>
</p:sldLayout>
</file>

<file path=ppt/slideLayouts/slideLayout1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50524-48EA-6447-B422-9DD0A1E6B8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1173651"/>
      </p:ext>
    </p:extLst>
  </p:cSld>
  <p:clrMapOvr>
    <a:masterClrMapping/>
  </p:clrMapOvr>
  <p:transition/>
</p:sldLayout>
</file>

<file path=ppt/slideLayouts/slideLayout1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869A07-FEFA-BF45-880D-8E9B64B8E47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7520130"/>
      </p:ext>
    </p:extLst>
  </p:cSld>
  <p:clrMapOvr>
    <a:masterClrMapping/>
  </p:clrMapOvr>
  <p:transition/>
</p:sldLayout>
</file>

<file path=ppt/slideLayouts/slideLayout1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24162-D191-3547-924E-936F36F543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3879375"/>
      </p:ext>
    </p:extLst>
  </p:cSld>
  <p:clrMapOvr>
    <a:masterClrMapping/>
  </p:clrMapOvr>
  <p:transition/>
</p:sldLayout>
</file>

<file path=ppt/slideLayouts/slideLayout1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72D70-A1A9-8D49-BD71-9EDD035DC2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1565474"/>
      </p:ext>
    </p:extLst>
  </p:cSld>
  <p:clrMapOvr>
    <a:masterClrMapping/>
  </p:clrMapOvr>
  <p:transition/>
</p:sldLayout>
</file>

<file path=ppt/slideLayouts/slideLayout1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B9B8D-4788-E141-A1DA-A71CE2EBBEC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5752839"/>
      </p:ext>
    </p:extLst>
  </p:cSld>
  <p:clrMapOvr>
    <a:masterClrMapping/>
  </p:clrMapOvr>
  <p:transition/>
</p:sldLayout>
</file>

<file path=ppt/slideLayouts/slideLayout1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6BFEA-CB63-914A-A216-FFCB3E3265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337533"/>
      </p:ext>
    </p:extLst>
  </p:cSld>
  <p:clrMapOvr>
    <a:masterClrMapping/>
  </p:clrMapOvr>
  <p:transition/>
</p:sldLayout>
</file>

<file path=ppt/slideLayouts/slideLayout1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9BEEE-5760-DA4A-A95F-5C7C5D6732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2254518"/>
      </p:ext>
    </p:extLst>
  </p:cSld>
  <p:clrMapOvr>
    <a:masterClrMapping/>
  </p:clrMapOvr>
  <p:transition/>
</p:sldLayout>
</file>

<file path=ppt/slideLayouts/slideLayout1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5D7F3F-901F-A742-B08C-FF102D452EA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128722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A14E6-7AEB-F449-97A5-E3AD385356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2048476"/>
      </p:ext>
    </p:extLst>
  </p:cSld>
  <p:clrMapOvr>
    <a:masterClrMapping/>
  </p:clrMapOvr>
  <p:transition/>
</p:sldLayout>
</file>

<file path=ppt/slideLayouts/slideLayout1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C200F6-13BB-D24C-AC80-496CE52C784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4864676"/>
      </p:ext>
    </p:extLst>
  </p:cSld>
  <p:clrMapOvr>
    <a:masterClrMapping/>
  </p:clrMapOvr>
  <p:transition/>
</p:sldLayout>
</file>

<file path=ppt/slideLayouts/slideLayout1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75F585-8365-FE46-9FB7-2EB505701C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4182820"/>
      </p:ext>
    </p:extLst>
  </p:cSld>
  <p:clrMapOvr>
    <a:masterClrMapping/>
  </p:clrMapOvr>
  <p:transition/>
</p:sldLayout>
</file>

<file path=ppt/slideLayouts/slideLayout1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C9776-2530-A44B-9CB4-5C3BA95297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9437903"/>
      </p:ext>
    </p:extLst>
  </p:cSld>
  <p:clrMapOvr>
    <a:masterClrMapping/>
  </p:clrMapOvr>
  <p:transition/>
</p:sldLayout>
</file>

<file path=ppt/slideLayouts/slideLayout1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48675-C7D1-A642-9699-8491A377809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5277909"/>
      </p:ext>
    </p:extLst>
  </p:cSld>
  <p:clrMapOvr>
    <a:masterClrMapping/>
  </p:clrMapOvr>
  <p:transition/>
</p:sldLayout>
</file>

<file path=ppt/slideLayouts/slideLayout14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0F28B7-F94E-614B-B2F4-ACBE5427DC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7173630"/>
      </p:ext>
    </p:extLst>
  </p:cSld>
  <p:clrMapOvr>
    <a:masterClrMapping/>
  </p:clrMapOvr>
  <p:transition/>
</p:sldLayout>
</file>

<file path=ppt/slideLayouts/slideLayout1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9071A-576B-0F4C-82BA-F489152421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4029916"/>
      </p:ext>
    </p:extLst>
  </p:cSld>
  <p:clrMapOvr>
    <a:masterClrMapping/>
  </p:clrMapOvr>
  <p:transition/>
</p:sldLayout>
</file>

<file path=ppt/slideLayouts/slideLayout14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3DBEF3-521C-6F42-916E-6F487BA88B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0121292"/>
      </p:ext>
    </p:extLst>
  </p:cSld>
  <p:clrMapOvr>
    <a:masterClrMapping/>
  </p:clrMapOvr>
  <p:transition/>
</p:sldLayout>
</file>

<file path=ppt/slideLayouts/slideLayout14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4D0E0-7591-CF42-A5C4-D9A4EFB8EA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912857"/>
      </p:ext>
    </p:extLst>
  </p:cSld>
  <p:clrMapOvr>
    <a:masterClrMapping/>
  </p:clrMapOvr>
  <p:transition/>
</p:sldLayout>
</file>

<file path=ppt/slideLayouts/slideLayout14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7BC6C-B567-2441-817B-82D1D27CA7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0965746"/>
      </p:ext>
    </p:extLst>
  </p:cSld>
  <p:clrMapOvr>
    <a:masterClrMapping/>
  </p:clrMapOvr>
  <p:transition/>
</p:sldLayout>
</file>

<file path=ppt/slideLayouts/slideLayout1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4104E-E722-9746-A398-4DAD7255E4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372581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1AEBE-C210-2348-868F-DEC658ED294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5643549"/>
      </p:ext>
    </p:extLst>
  </p:cSld>
  <p:clrMapOvr>
    <a:masterClrMapping/>
  </p:clrMapOvr>
  <p:transition/>
</p:sldLayout>
</file>

<file path=ppt/slideLayouts/slideLayout14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AEEF0-F601-C742-A0D2-79D835BB35F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1240380"/>
      </p:ext>
    </p:extLst>
  </p:cSld>
  <p:clrMapOvr>
    <a:masterClrMapping/>
  </p:clrMapOvr>
  <p:transition/>
</p:sldLayout>
</file>

<file path=ppt/slideLayouts/slideLayout1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77392-EB42-8041-89EA-B5622D5118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8354659"/>
      </p:ext>
    </p:extLst>
  </p:cSld>
  <p:clrMapOvr>
    <a:masterClrMapping/>
  </p:clrMapOvr>
  <p:transition/>
</p:sldLayout>
</file>

<file path=ppt/slideLayouts/slideLayout14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33621-F085-314B-8A63-B84F0363D9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7856333"/>
      </p:ext>
    </p:extLst>
  </p:cSld>
  <p:clrMapOvr>
    <a:masterClrMapping/>
  </p:clrMapOvr>
  <p:transition/>
</p:sldLayout>
</file>

<file path=ppt/slideLayouts/slideLayout1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5230EA-3515-C946-8C9C-954001D7D7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675589"/>
      </p:ext>
    </p:extLst>
  </p:cSld>
  <p:clrMapOvr>
    <a:masterClrMapping/>
  </p:clrMapOvr>
  <p:transition/>
</p:sldLayout>
</file>

<file path=ppt/slideLayouts/slideLayout1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B186E-215C-424C-8F2E-61E33C4A238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4452464"/>
      </p:ext>
    </p:extLst>
  </p:cSld>
  <p:clrMapOvr>
    <a:masterClrMapping/>
  </p:clrMapOvr>
  <p:transition/>
</p:sldLayout>
</file>

<file path=ppt/slideLayouts/slideLayout14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98B1A-AD06-444C-B699-70028BDD03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4098186"/>
      </p:ext>
    </p:extLst>
  </p:cSld>
  <p:clrMapOvr>
    <a:masterClrMapping/>
  </p:clrMapOvr>
  <p:transition/>
</p:sldLayout>
</file>

<file path=ppt/slideLayouts/slideLayout1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90EBA-8C48-F94C-9283-558E7E72FB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1534578"/>
      </p:ext>
    </p:extLst>
  </p:cSld>
  <p:clrMapOvr>
    <a:masterClrMapping/>
  </p:clrMapOvr>
  <p:transition/>
</p:sldLayout>
</file>

<file path=ppt/slideLayouts/slideLayout14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6C5F45-DF42-9D42-AACF-E8D9666DE1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6143153"/>
      </p:ext>
    </p:extLst>
  </p:cSld>
  <p:clrMapOvr>
    <a:masterClrMapping/>
  </p:clrMapOvr>
  <p:transition/>
</p:sldLayout>
</file>

<file path=ppt/slideLayouts/slideLayout14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16B121-41D2-2349-B979-1B3EF24E5B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4742746"/>
      </p:ext>
    </p:extLst>
  </p:cSld>
  <p:clrMapOvr>
    <a:masterClrMapping/>
  </p:clrMapOvr>
  <p:transition/>
</p:sldLayout>
</file>

<file path=ppt/slideLayouts/slideLayout14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B29C0-4AE6-D64C-BEAC-5A2793163B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536958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C58FC-56EB-F744-845D-51C1957F81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1325759"/>
      </p:ext>
    </p:extLst>
  </p:cSld>
  <p:clrMapOvr>
    <a:masterClrMapping/>
  </p:clrMapOvr>
  <p:transition/>
</p:sldLayout>
</file>

<file path=ppt/slideLayouts/slideLayout1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63047-44D2-4F4C-A88C-4E28002E62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38495533"/>
      </p:ext>
    </p:extLst>
  </p:cSld>
  <p:clrMapOvr>
    <a:masterClrMapping/>
  </p:clrMapOvr>
  <p:transition/>
</p:sldLayout>
</file>

<file path=ppt/slideLayouts/slideLayout14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B8F89-FE05-0949-AE0F-52C9A1ACAB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6356068"/>
      </p:ext>
    </p:extLst>
  </p:cSld>
  <p:clrMapOvr>
    <a:masterClrMapping/>
  </p:clrMapOvr>
  <p:transition/>
</p:sldLayout>
</file>

<file path=ppt/slideLayouts/slideLayout1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5084D6-E98D-FB41-BE54-5FB7AC6633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194023"/>
      </p:ext>
    </p:extLst>
  </p:cSld>
  <p:clrMapOvr>
    <a:masterClrMapping/>
  </p:clrMapOvr>
  <p:transition/>
</p:sldLayout>
</file>

<file path=ppt/slideLayouts/slideLayout14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65B050-663D-A84B-A98D-9B01F058AE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320892"/>
      </p:ext>
    </p:extLst>
  </p:cSld>
  <p:clrMapOvr>
    <a:masterClrMapping/>
  </p:clrMapOvr>
  <p:transition/>
</p:sldLayout>
</file>

<file path=ppt/slideLayouts/slideLayout1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196ED-C0E8-3140-8DF8-6588A4B2B2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7027036"/>
      </p:ext>
    </p:extLst>
  </p:cSld>
  <p:clrMapOvr>
    <a:masterClrMapping/>
  </p:clrMapOvr>
  <p:transition/>
</p:sldLayout>
</file>

<file path=ppt/slideLayouts/slideLayout1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D59DD-2ECA-1C4C-8154-67A03B6678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3349190"/>
      </p:ext>
    </p:extLst>
  </p:cSld>
  <p:clrMapOvr>
    <a:masterClrMapping/>
  </p:clrMapOvr>
  <p:transition/>
</p:sldLayout>
</file>

<file path=ppt/slideLayouts/slideLayout14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DE0706-1DCD-CF47-AF1F-E1E7F1D4B8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3904181"/>
      </p:ext>
    </p:extLst>
  </p:cSld>
  <p:clrMapOvr>
    <a:masterClrMapping/>
  </p:clrMapOvr>
  <p:transition/>
</p:sldLayout>
</file>

<file path=ppt/slideLayouts/slideLayout1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672A2-AA29-F840-AD38-CBC64838F8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8181378"/>
      </p:ext>
    </p:extLst>
  </p:cSld>
  <p:clrMapOvr>
    <a:masterClrMapping/>
  </p:clrMapOvr>
  <p:transition/>
</p:sldLayout>
</file>

<file path=ppt/slideLayouts/slideLayout14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346D2A-2731-9340-97C6-F7260D58DB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7539537"/>
      </p:ext>
    </p:extLst>
  </p:cSld>
  <p:clrMapOvr>
    <a:masterClrMapping/>
  </p:clrMapOvr>
  <p:transition/>
</p:sldLayout>
</file>

<file path=ppt/slideLayouts/slideLayout14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E31EAE-09B1-4E42-AC05-10F0AD8EF7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131075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77500F-3707-1940-8997-95A0E10B21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9114479"/>
      </p:ext>
    </p:extLst>
  </p:cSld>
  <p:clrMapOvr>
    <a:masterClrMapping/>
  </p:clrMapOvr>
  <p:transition/>
</p:sldLayout>
</file>

<file path=ppt/slideLayouts/slideLayout14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64EB1-22B7-BB44-ACA8-10678D8C41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4593376"/>
      </p:ext>
    </p:extLst>
  </p:cSld>
  <p:clrMapOvr>
    <a:masterClrMapping/>
  </p:clrMapOvr>
  <p:transition/>
</p:sldLayout>
</file>

<file path=ppt/slideLayouts/slideLayout1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75C2F-4D9F-164B-875E-27AB1A9A49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4685588"/>
      </p:ext>
    </p:extLst>
  </p:cSld>
  <p:clrMapOvr>
    <a:masterClrMapping/>
  </p:clrMapOvr>
  <p:transition/>
</p:sldLayout>
</file>

<file path=ppt/slideLayouts/slideLayout14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FC3F3-33B2-5A4A-AA9E-6901A49A582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3470968"/>
      </p:ext>
    </p:extLst>
  </p:cSld>
  <p:clrMapOvr>
    <a:masterClrMapping/>
  </p:clrMapOvr>
  <p:transition/>
</p:sldLayout>
</file>

<file path=ppt/slideLayouts/slideLayout1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246D1-FF66-D64F-A8FE-BFA18A87EA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6840638"/>
      </p:ext>
    </p:extLst>
  </p:cSld>
  <p:clrMapOvr>
    <a:masterClrMapping/>
  </p:clrMapOvr>
  <p:transition/>
</p:sldLayout>
</file>

<file path=ppt/slideLayouts/slideLayout14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2DD76D-B9A9-3D41-AB64-AAEA180937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0691599"/>
      </p:ext>
    </p:extLst>
  </p:cSld>
  <p:clrMapOvr>
    <a:masterClrMapping/>
  </p:clrMapOvr>
  <p:transition/>
</p:sldLayout>
</file>

<file path=ppt/slideLayouts/slideLayout1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DF1EB-4201-C944-845C-3B74F9F950D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277941"/>
      </p:ext>
    </p:extLst>
  </p:cSld>
  <p:clrMapOvr>
    <a:masterClrMapping/>
  </p:clrMapOvr>
  <p:transition/>
</p:sldLayout>
</file>

<file path=ppt/slideLayouts/slideLayout1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8139A7-C28E-444A-810E-8C23D95E9F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6652251"/>
      </p:ext>
    </p:extLst>
  </p:cSld>
  <p:clrMapOvr>
    <a:masterClrMapping/>
  </p:clrMapOvr>
  <p:transition/>
</p:sldLayout>
</file>

<file path=ppt/slideLayouts/slideLayout14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6ACD13-D0A4-B540-979A-DDB62426139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1638642"/>
      </p:ext>
    </p:extLst>
  </p:cSld>
  <p:clrMapOvr>
    <a:masterClrMapping/>
  </p:clrMapOvr>
  <p:transition/>
</p:sldLayout>
</file>

<file path=ppt/slideLayouts/slideLayout1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9BB7A2-6105-134F-94FD-21A42C3E7F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1392658"/>
      </p:ext>
    </p:extLst>
  </p:cSld>
  <p:clrMapOvr>
    <a:masterClrMapping/>
  </p:clrMapOvr>
  <p:transition/>
</p:sldLayout>
</file>

<file path=ppt/slideLayouts/slideLayout14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F2867-506B-104C-BF1C-2452F19A3E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636013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384D46-6200-6B47-B12A-102E9610F5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0702462"/>
      </p:ext>
    </p:extLst>
  </p:cSld>
  <p:clrMapOvr>
    <a:masterClrMapping/>
  </p:clrMapOvr>
  <p:transition/>
</p:sldLayout>
</file>

<file path=ppt/slideLayouts/slideLayout1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C1FB1D-EE26-724F-AAF5-916CFD8E80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0008522"/>
      </p:ext>
    </p:extLst>
  </p:cSld>
  <p:clrMapOvr>
    <a:masterClrMapping/>
  </p:clrMapOvr>
  <p:transition/>
</p:sldLayout>
</file>

<file path=ppt/slideLayouts/slideLayout14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9CD800-3E10-4343-B81E-91FA2A1809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0426628"/>
      </p:ext>
    </p:extLst>
  </p:cSld>
  <p:clrMapOvr>
    <a:masterClrMapping/>
  </p:clrMapOvr>
  <p:transition/>
</p:sldLayout>
</file>

<file path=ppt/slideLayouts/slideLayout1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9B7E4-6A1B-DD4B-95C2-BB7B6A4F99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0292791"/>
      </p:ext>
    </p:extLst>
  </p:cSld>
  <p:clrMapOvr>
    <a:masterClrMapping/>
  </p:clrMapOvr>
  <p:transition/>
</p:sldLayout>
</file>

<file path=ppt/slideLayouts/slideLayout14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0A249-430D-F645-AE6E-BCD43247829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9199025"/>
      </p:ext>
    </p:extLst>
  </p:cSld>
  <p:clrMapOvr>
    <a:masterClrMapping/>
  </p:clrMapOvr>
  <p:transition/>
</p:sldLayout>
</file>

<file path=ppt/slideLayouts/slideLayout1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DEFF66-657D-D74A-8D4C-1CBD5C02849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6399505"/>
      </p:ext>
    </p:extLst>
  </p:cSld>
  <p:clrMapOvr>
    <a:masterClrMapping/>
  </p:clrMapOvr>
  <p:transition/>
</p:sldLayout>
</file>

<file path=ppt/slideLayouts/slideLayout14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4EC939-99F6-2B45-8C86-8FA69A63E3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2162444"/>
      </p:ext>
    </p:extLst>
  </p:cSld>
  <p:clrMapOvr>
    <a:masterClrMapping/>
  </p:clrMapOvr>
  <p:transition/>
</p:sldLayout>
</file>

<file path=ppt/slideLayouts/slideLayout14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5AD97-AC4C-8F46-8ABC-21DEC5CD15F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9692302"/>
      </p:ext>
    </p:extLst>
  </p:cSld>
  <p:clrMapOvr>
    <a:masterClrMapping/>
  </p:clrMapOvr>
  <p:transition/>
</p:sldLayout>
</file>

<file path=ppt/slideLayouts/slideLayout1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71CA5C-798B-E242-90EE-F44F14F2AB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0761112"/>
      </p:ext>
    </p:extLst>
  </p:cSld>
  <p:clrMapOvr>
    <a:masterClrMapping/>
  </p:clrMapOvr>
  <p:transition/>
</p:sldLayout>
</file>

<file path=ppt/slideLayouts/slideLayout14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D49C9-506C-2A4C-A332-57A5A4F112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6897176"/>
      </p:ext>
    </p:extLst>
  </p:cSld>
  <p:clrMapOvr>
    <a:masterClrMapping/>
  </p:clrMapOvr>
  <p:transition/>
</p:sldLayout>
</file>

<file path=ppt/slideLayouts/slideLayout1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0C3E1-365A-5141-96CD-58C210FCA3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137256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05A0C-9DE9-3048-9DB6-9543B2C1A9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2950487"/>
      </p:ext>
    </p:extLst>
  </p:cSld>
  <p:clrMapOvr>
    <a:masterClrMapping/>
  </p:clrMapOvr>
  <p:transition/>
</p:sldLayout>
</file>

<file path=ppt/slideLayouts/slideLayout1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AFA0A-B77D-9545-A6CF-6D2E3D4124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7772584"/>
      </p:ext>
    </p:extLst>
  </p:cSld>
  <p:clrMapOvr>
    <a:masterClrMapping/>
  </p:clrMapOvr>
  <p:transition/>
</p:sldLayout>
</file>

<file path=ppt/slideLayouts/slideLayout14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45860-6A9F-734C-BADE-E0B732FE72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1865567"/>
      </p:ext>
    </p:extLst>
  </p:cSld>
  <p:clrMapOvr>
    <a:masterClrMapping/>
  </p:clrMapOvr>
  <p:transition/>
</p:sldLayout>
</file>

<file path=ppt/slideLayouts/slideLayout14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D463A-8FD5-C449-9FCA-32FE113037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4629352"/>
      </p:ext>
    </p:extLst>
  </p:cSld>
  <p:clrMapOvr>
    <a:masterClrMapping/>
  </p:clrMapOvr>
  <p:transition/>
</p:sldLayout>
</file>

<file path=ppt/slideLayouts/slideLayout14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D8EEB-345C-6F4B-B090-EF154D0B9A1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4075560"/>
      </p:ext>
    </p:extLst>
  </p:cSld>
  <p:clrMapOvr>
    <a:masterClrMapping/>
  </p:clrMapOvr>
  <p:transition/>
</p:sldLayout>
</file>

<file path=ppt/slideLayouts/slideLayout14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3DF276-1B50-E043-93BB-1772446A84B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6752152"/>
      </p:ext>
    </p:extLst>
  </p:cSld>
  <p:clrMapOvr>
    <a:masterClrMapping/>
  </p:clrMapOvr>
  <p:transition/>
</p:sldLayout>
</file>

<file path=ppt/slideLayouts/slideLayout1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2AF16-39A5-CF41-95D6-FFE2FB757D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5649239"/>
      </p:ext>
    </p:extLst>
  </p:cSld>
  <p:clrMapOvr>
    <a:masterClrMapping/>
  </p:clrMapOvr>
  <p:transition/>
</p:sldLayout>
</file>

<file path=ppt/slideLayouts/slideLayout14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553537-6AA0-F644-A7E5-1D62F24CCF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8473864"/>
      </p:ext>
    </p:extLst>
  </p:cSld>
  <p:clrMapOvr>
    <a:masterClrMapping/>
  </p:clrMapOvr>
  <p:transition/>
</p:sldLayout>
</file>

<file path=ppt/slideLayouts/slideLayout14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D8620-44F7-064D-B8FB-C1ACC217A0C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7889179"/>
      </p:ext>
    </p:extLst>
  </p:cSld>
  <p:clrMapOvr>
    <a:masterClrMapping/>
  </p:clrMapOvr>
  <p:transition/>
</p:sldLayout>
</file>

<file path=ppt/slideLayouts/slideLayout14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FDC3DB-D108-814B-8310-8CFF18ECDE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5489122"/>
      </p:ext>
    </p:extLst>
  </p:cSld>
  <p:clrMapOvr>
    <a:masterClrMapping/>
  </p:clrMapOvr>
  <p:transition/>
</p:sldLayout>
</file>

<file path=ppt/slideLayouts/slideLayout14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51148D-39ED-174D-B0AF-50BDB1C0E5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151240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81811-3B5F-8F4F-B8C9-56684CC97C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1828682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43680-F8BB-F34C-A06F-3B265FF3CB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0219211"/>
      </p:ext>
    </p:extLst>
  </p:cSld>
  <p:clrMapOvr>
    <a:masterClrMapping/>
  </p:clrMapOvr>
  <p:transition/>
</p:sldLayout>
</file>

<file path=ppt/slideLayouts/slideLayout1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A1B1E-E26E-F243-846F-18FEABD88E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006920"/>
      </p:ext>
    </p:extLst>
  </p:cSld>
  <p:clrMapOvr>
    <a:masterClrMapping/>
  </p:clrMapOvr>
  <p:transition/>
</p:sldLayout>
</file>

<file path=ppt/slideLayouts/slideLayout1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707C0-51DF-1243-A0DC-B8FAE6E853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1409778"/>
      </p:ext>
    </p:extLst>
  </p:cSld>
  <p:clrMapOvr>
    <a:masterClrMapping/>
  </p:clrMapOvr>
  <p:transition/>
</p:sldLayout>
</file>

<file path=ppt/slideLayouts/slideLayout15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7F3CC-BCCE-4F4E-BB00-E8BCAD2C6C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3600452"/>
      </p:ext>
    </p:extLst>
  </p:cSld>
  <p:clrMapOvr>
    <a:masterClrMapping/>
  </p:clrMapOvr>
  <p:transition/>
</p:sldLayout>
</file>

<file path=ppt/slideLayouts/slideLayout15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1DA910-C7F0-FF4E-9173-86DAADEC94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4867362"/>
      </p:ext>
    </p:extLst>
  </p:cSld>
  <p:clrMapOvr>
    <a:masterClrMapping/>
  </p:clrMapOvr>
  <p:transition/>
</p:sldLayout>
</file>

<file path=ppt/slideLayouts/slideLayout15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99E78C-D750-3D47-B764-7BCA34780C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2655453"/>
      </p:ext>
    </p:extLst>
  </p:cSld>
  <p:clrMapOvr>
    <a:masterClrMapping/>
  </p:clrMapOvr>
  <p:transition/>
</p:sldLayout>
</file>

<file path=ppt/slideLayouts/slideLayout15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54D7E-0511-F343-ACA1-9B377E21B0F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0259031"/>
      </p:ext>
    </p:extLst>
  </p:cSld>
  <p:clrMapOvr>
    <a:masterClrMapping/>
  </p:clrMapOvr>
  <p:transition/>
</p:sldLayout>
</file>

<file path=ppt/slideLayouts/slideLayout1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FC98C-2B41-174A-B2B9-4DF46018AB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7680057"/>
      </p:ext>
    </p:extLst>
  </p:cSld>
  <p:clrMapOvr>
    <a:masterClrMapping/>
  </p:clrMapOvr>
  <p:transition/>
</p:sldLayout>
</file>

<file path=ppt/slideLayouts/slideLayout15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C263DA-B757-7B42-BF66-83A5C07718C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1541104"/>
      </p:ext>
    </p:extLst>
  </p:cSld>
  <p:clrMapOvr>
    <a:masterClrMapping/>
  </p:clrMapOvr>
  <p:transition/>
</p:sldLayout>
</file>

<file path=ppt/slideLayouts/slideLayout15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B86A9C-E291-5D41-B47D-308BBF3395F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2999973"/>
      </p:ext>
    </p:extLst>
  </p:cSld>
  <p:clrMapOvr>
    <a:masterClrMapping/>
  </p:clrMapOvr>
  <p:transition/>
</p:sldLayout>
</file>

<file path=ppt/slideLayouts/slideLayout15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ABA57F-5405-374A-BF54-21AA543EFD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0434067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2FD094-36A4-DB43-85BE-2ABC730985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1145097"/>
      </p:ext>
    </p:extLst>
  </p:cSld>
  <p:clrMapOvr>
    <a:masterClrMapping/>
  </p:clrMapOvr>
  <p:transition/>
</p:sldLayout>
</file>

<file path=ppt/slideLayouts/slideLayout15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78661-0894-5449-9065-92FBBF4892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7584257"/>
      </p:ext>
    </p:extLst>
  </p:cSld>
  <p:clrMapOvr>
    <a:masterClrMapping/>
  </p:clrMapOvr>
  <p:transition/>
</p:sldLayout>
</file>

<file path=ppt/slideLayouts/slideLayout1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07A173-0517-824F-9DFB-D7E2FE0B84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3825735"/>
      </p:ext>
    </p:extLst>
  </p:cSld>
  <p:clrMapOvr>
    <a:masterClrMapping/>
  </p:clrMapOvr>
  <p:transition/>
</p:sldLayout>
</file>

<file path=ppt/slideLayouts/slideLayout1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66C90-8100-F94D-A7C1-237FA03725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0201463"/>
      </p:ext>
    </p:extLst>
  </p:cSld>
  <p:clrMapOvr>
    <a:masterClrMapping/>
  </p:clrMapOvr>
  <p:transition/>
</p:sldLayout>
</file>

<file path=ppt/slideLayouts/slideLayout15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DDEE1-CFBB-A34B-89D6-AF8461E0F9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0395488"/>
      </p:ext>
    </p:extLst>
  </p:cSld>
  <p:clrMapOvr>
    <a:masterClrMapping/>
  </p:clrMapOvr>
  <p:transition/>
</p:sldLayout>
</file>

<file path=ppt/slideLayouts/slideLayout15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18D99-4D20-D24F-8619-FE8315E1BD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1147933"/>
      </p:ext>
    </p:extLst>
  </p:cSld>
  <p:clrMapOvr>
    <a:masterClrMapping/>
  </p:clrMapOvr>
  <p:transition/>
</p:sldLayout>
</file>

<file path=ppt/slideLayouts/slideLayout15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47699-37DC-9A48-8DE5-21557DB461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282998"/>
      </p:ext>
    </p:extLst>
  </p:cSld>
  <p:clrMapOvr>
    <a:masterClrMapping/>
  </p:clrMapOvr>
  <p:transition/>
</p:sldLayout>
</file>

<file path=ppt/slideLayouts/slideLayout15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FDE20-C2FA-7F4B-AA96-E4BD383498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3021320"/>
      </p:ext>
    </p:extLst>
  </p:cSld>
  <p:clrMapOvr>
    <a:masterClrMapping/>
  </p:clrMapOvr>
  <p:transition/>
</p:sldLayout>
</file>

<file path=ppt/slideLayouts/slideLayout1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AE87F5-090D-D14A-8062-7B17398C8C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5613784"/>
      </p:ext>
    </p:extLst>
  </p:cSld>
  <p:clrMapOvr>
    <a:masterClrMapping/>
  </p:clrMapOvr>
  <p:transition/>
</p:sldLayout>
</file>

<file path=ppt/slideLayouts/slideLayout15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07CCA-94AF-264A-8CA3-D216AC7AA0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7320338"/>
      </p:ext>
    </p:extLst>
  </p:cSld>
  <p:clrMapOvr>
    <a:masterClrMapping/>
  </p:clrMapOvr>
  <p:transition/>
</p:sldLayout>
</file>

<file path=ppt/slideLayouts/slideLayout15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0C1037-ED98-2A43-9C1D-33419572552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9123680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Verdan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FE3D6-C5D2-0C4E-BAD0-D060E979DE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0312840"/>
      </p:ext>
    </p:extLst>
  </p:cSld>
  <p:clrMapOvr>
    <a:masterClrMapping/>
  </p:clrMapOvr>
  <p:transition/>
</p:sldLayout>
</file>

<file path=ppt/slideLayouts/slideLayout15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D43B61-1B4A-364C-8BED-B032353D91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6702080"/>
      </p:ext>
    </p:extLst>
  </p:cSld>
  <p:clrMapOvr>
    <a:masterClrMapping/>
  </p:clrMapOvr>
  <p:transition/>
</p:sldLayout>
</file>

<file path=ppt/slideLayouts/slideLayout15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2BFAA-34A6-544A-8234-F38AAEFE7E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840139"/>
      </p:ext>
    </p:extLst>
  </p:cSld>
  <p:clrMapOvr>
    <a:masterClrMapping/>
  </p:clrMapOvr>
  <p:transition/>
</p:sldLayout>
</file>

<file path=ppt/slideLayouts/slideLayout1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AFE731-B97E-4849-9764-26D27FC1AD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4228743"/>
      </p:ext>
    </p:extLst>
  </p:cSld>
  <p:clrMapOvr>
    <a:masterClrMapping/>
  </p:clrMapOvr>
  <p:transition/>
</p:sldLayout>
</file>

<file path=ppt/slideLayouts/slideLayout15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5C43C-3E12-DE40-BA91-D973E1B7969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379085"/>
      </p:ext>
    </p:extLst>
  </p:cSld>
  <p:clrMapOvr>
    <a:masterClrMapping/>
  </p:clrMapOvr>
  <p:transition/>
</p:sldLayout>
</file>

<file path=ppt/slideLayouts/slideLayout15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C8D5F-6C61-D14A-91AA-6A42EF75C1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4957637"/>
      </p:ext>
    </p:extLst>
  </p:cSld>
  <p:clrMapOvr>
    <a:masterClrMapping/>
  </p:clrMapOvr>
  <p:transition/>
</p:sldLayout>
</file>

<file path=ppt/slideLayouts/slideLayout15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C86EE-2120-AA42-BDF1-CF73097485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0173208"/>
      </p:ext>
    </p:extLst>
  </p:cSld>
  <p:clrMapOvr>
    <a:masterClrMapping/>
  </p:clrMapOvr>
  <p:transition/>
</p:sldLayout>
</file>

<file path=ppt/slideLayouts/slideLayout15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AFF10-A293-4E47-9749-D9B7A64148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5194814"/>
      </p:ext>
    </p:extLst>
  </p:cSld>
  <p:clrMapOvr>
    <a:masterClrMapping/>
  </p:clrMapOvr>
  <p:transition/>
</p:sldLayout>
</file>

<file path=ppt/slideLayouts/slideLayout15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B36E0-5420-DC44-AD9D-6BF2719231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7445161"/>
      </p:ext>
    </p:extLst>
  </p:cSld>
  <p:clrMapOvr>
    <a:masterClrMapping/>
  </p:clrMapOvr>
  <p:transition/>
</p:sldLayout>
</file>

<file path=ppt/slideLayouts/slideLayout1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5B8C1-465C-2E48-B9AA-B2AEBC9D8C9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9948629"/>
      </p:ext>
    </p:extLst>
  </p:cSld>
  <p:clrMapOvr>
    <a:masterClrMapping/>
  </p:clrMapOvr>
  <p:transition/>
</p:sldLayout>
</file>

<file path=ppt/slideLayouts/slideLayout15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D3E68-AD14-4742-B138-1860BBA141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8356328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F68EA8-5871-E34A-A23E-558AE41742B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4199621"/>
      </p:ext>
    </p:extLst>
  </p:cSld>
  <p:clrMapOvr>
    <a:masterClrMapping/>
  </p:clrMapOvr>
  <p:transition/>
</p:sldLayout>
</file>

<file path=ppt/slideLayouts/slideLayout15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9B3B8-8FFC-0D42-BE8F-D0A74D3E6C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0473196"/>
      </p:ext>
    </p:extLst>
  </p:cSld>
  <p:clrMapOvr>
    <a:masterClrMapping/>
  </p:clrMapOvr>
  <p:transition/>
</p:sldLayout>
</file>

<file path=ppt/slideLayouts/slideLayout1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B95E04-F442-904E-B107-9A69BFFCAF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4066335"/>
      </p:ext>
    </p:extLst>
  </p:cSld>
  <p:clrMapOvr>
    <a:masterClrMapping/>
  </p:clrMapOvr>
  <p:transition/>
</p:sldLayout>
</file>

<file path=ppt/slideLayouts/slideLayout15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F4B30-ED6F-BF48-B0BD-85ABEB2A5D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9333826"/>
      </p:ext>
    </p:extLst>
  </p:cSld>
  <p:clrMapOvr>
    <a:masterClrMapping/>
  </p:clrMapOvr>
  <p:transition/>
</p:sldLayout>
</file>

<file path=ppt/slideLayouts/slideLayout1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54C6F-7DCE-4B4F-B5B0-A7FB904BF3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2071305"/>
      </p:ext>
    </p:extLst>
  </p:cSld>
  <p:clrMapOvr>
    <a:masterClrMapping/>
  </p:clrMapOvr>
  <p:transition/>
</p:sldLayout>
</file>

<file path=ppt/slideLayouts/slideLayout15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066DE-A412-A841-846F-5B743840CD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8054104"/>
      </p:ext>
    </p:extLst>
  </p:cSld>
  <p:clrMapOvr>
    <a:masterClrMapping/>
  </p:clrMapOvr>
  <p:transition/>
</p:sldLayout>
</file>

<file path=ppt/slideLayouts/slideLayout15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E45B95-7996-194A-9881-599866241E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6541905"/>
      </p:ext>
    </p:extLst>
  </p:cSld>
  <p:clrMapOvr>
    <a:masterClrMapping/>
  </p:clrMapOvr>
  <p:transition/>
</p:sldLayout>
</file>

<file path=ppt/slideLayouts/slideLayout15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840B2-8E67-574C-8A40-DF94966CF8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9234148"/>
      </p:ext>
    </p:extLst>
  </p:cSld>
  <p:clrMapOvr>
    <a:masterClrMapping/>
  </p:clrMapOvr>
  <p:transition/>
</p:sldLayout>
</file>

<file path=ppt/slideLayouts/slideLayout1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967B42-2655-684A-9003-50BBE368A1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727995"/>
      </p:ext>
    </p:extLst>
  </p:cSld>
  <p:clrMapOvr>
    <a:masterClrMapping/>
  </p:clrMapOvr>
  <p:transition/>
</p:sldLayout>
</file>

<file path=ppt/slideLayouts/slideLayout15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E563E-F61C-1641-AD90-6975B62488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2718576"/>
      </p:ext>
    </p:extLst>
  </p:cSld>
  <p:clrMapOvr>
    <a:masterClrMapping/>
  </p:clrMapOvr>
  <p:transition/>
</p:sldLayout>
</file>

<file path=ppt/slideLayouts/slideLayout1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694210-A280-554B-83DD-A3AE575C08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16043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45827-CC2B-9E47-97F9-14FA0DE216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9312783"/>
      </p:ext>
    </p:extLst>
  </p:cSld>
  <p:clrMapOvr>
    <a:masterClrMapping/>
  </p:clrMapOvr>
  <p:transition/>
</p:sldLayout>
</file>

<file path=ppt/slideLayouts/slideLayout15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E3DE6-D371-A649-9B79-1F58F29CBC0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303333"/>
      </p:ext>
    </p:extLst>
  </p:cSld>
  <p:clrMapOvr>
    <a:masterClrMapping/>
  </p:clrMapOvr>
  <p:transition/>
</p:sldLayout>
</file>

<file path=ppt/slideLayouts/slideLayout1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64E113-7DC6-8545-A56E-12D238F67D4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9954869"/>
      </p:ext>
    </p:extLst>
  </p:cSld>
  <p:clrMapOvr>
    <a:masterClrMapping/>
  </p:clrMapOvr>
  <p:transition/>
</p:sldLayout>
</file>

<file path=ppt/slideLayouts/slideLayout1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233DE1-3157-6C4E-AC79-0E02F288A1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6385176"/>
      </p:ext>
    </p:extLst>
  </p:cSld>
  <p:clrMapOvr>
    <a:masterClrMapping/>
  </p:clrMapOvr>
  <p:transition/>
</p:sldLayout>
</file>

<file path=ppt/slideLayouts/slideLayout15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9DCDB7-4EF6-454F-ABDC-67020A6D002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8988196"/>
      </p:ext>
    </p:extLst>
  </p:cSld>
  <p:clrMapOvr>
    <a:masterClrMapping/>
  </p:clrMapOvr>
  <p:transition/>
</p:sldLayout>
</file>

<file path=ppt/slideLayouts/slideLayout1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AC94E3-67FA-6D41-9CB3-89E81D2C9D1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4577872"/>
      </p:ext>
    </p:extLst>
  </p:cSld>
  <p:clrMapOvr>
    <a:masterClrMapping/>
  </p:clrMapOvr>
  <p:transition/>
</p:sldLayout>
</file>

<file path=ppt/slideLayouts/slideLayout15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7A4B74-6145-7B42-A8AB-13A5563173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3745284"/>
      </p:ext>
    </p:extLst>
  </p:cSld>
  <p:clrMapOvr>
    <a:masterClrMapping/>
  </p:clrMapOvr>
  <p:transition/>
</p:sldLayout>
</file>

<file path=ppt/slideLayouts/slideLayout1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2C8CDB-AA91-8A4A-807F-D0BB5795D3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3928606"/>
      </p:ext>
    </p:extLst>
  </p:cSld>
  <p:clrMapOvr>
    <a:masterClrMapping/>
  </p:clrMapOvr>
  <p:transition/>
</p:sldLayout>
</file>

<file path=ppt/slideLayouts/slideLayout15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D2E0C-67FA-EF45-86FA-4587BE88233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9263034"/>
      </p:ext>
    </p:extLst>
  </p:cSld>
  <p:clrMapOvr>
    <a:masterClrMapping/>
  </p:clrMapOvr>
  <p:transition/>
</p:sldLayout>
</file>

<file path=ppt/slideLayouts/slideLayout1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BF5838-A679-C945-82B4-5A9609EA2B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7085502"/>
      </p:ext>
    </p:extLst>
  </p:cSld>
  <p:clrMapOvr>
    <a:masterClrMapping/>
  </p:clrMapOvr>
  <p:transition/>
</p:sldLayout>
</file>

<file path=ppt/slideLayouts/slideLayout15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B74E66-729D-3746-BDF7-F47A7B14CA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4127142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107B47-DD9A-B649-96C4-32CE06C3AC3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7145022"/>
      </p:ext>
    </p:extLst>
  </p:cSld>
  <p:clrMapOvr>
    <a:masterClrMapping/>
  </p:clrMapOvr>
  <p:transition/>
</p:sldLayout>
</file>

<file path=ppt/slideLayouts/slideLayout1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45AC7-3FD8-0F44-A987-0A507557B5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7755476"/>
      </p:ext>
    </p:extLst>
  </p:cSld>
  <p:clrMapOvr>
    <a:masterClrMapping/>
  </p:clrMapOvr>
  <p:transition/>
</p:sldLayout>
</file>

<file path=ppt/slideLayouts/slideLayout1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FC529-248C-6440-9C62-7523F8CE46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8966857"/>
      </p:ext>
    </p:extLst>
  </p:cSld>
  <p:clrMapOvr>
    <a:masterClrMapping/>
  </p:clrMapOvr>
  <p:transition/>
</p:sldLayout>
</file>

<file path=ppt/slideLayouts/slideLayout15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27BD3-94B4-844B-94A5-5037294E51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5261369"/>
      </p:ext>
    </p:extLst>
  </p:cSld>
  <p:clrMapOvr>
    <a:masterClrMapping/>
  </p:clrMapOvr>
  <p:transition/>
</p:sldLayout>
</file>

<file path=ppt/slideLayouts/slideLayout1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266EB-3928-5047-8CA3-52CE556FC4A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9862789"/>
      </p:ext>
    </p:extLst>
  </p:cSld>
  <p:clrMapOvr>
    <a:masterClrMapping/>
  </p:clrMapOvr>
  <p:transition/>
</p:sldLayout>
</file>

<file path=ppt/slideLayouts/slideLayout15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E2D513-32E8-B549-B65C-0D50915636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1772623"/>
      </p:ext>
    </p:extLst>
  </p:cSld>
  <p:clrMapOvr>
    <a:masterClrMapping/>
  </p:clrMapOvr>
  <p:transition/>
</p:sldLayout>
</file>

<file path=ppt/slideLayouts/slideLayout1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7180D7-DC68-BD47-889B-B3A0B333AE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575045"/>
      </p:ext>
    </p:extLst>
  </p:cSld>
  <p:clrMapOvr>
    <a:masterClrMapping/>
  </p:clrMapOvr>
  <p:transition/>
</p:sldLayout>
</file>

<file path=ppt/slideLayouts/slideLayout15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E49F7-238C-1C4B-A208-1A9E3347AA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6700853"/>
      </p:ext>
    </p:extLst>
  </p:cSld>
  <p:clrMapOvr>
    <a:masterClrMapping/>
  </p:clrMapOvr>
  <p:transition/>
</p:sldLayout>
</file>

<file path=ppt/slideLayouts/slideLayout1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01F2CC-B323-F94F-B460-BBA561290D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0683397"/>
      </p:ext>
    </p:extLst>
  </p:cSld>
  <p:clrMapOvr>
    <a:masterClrMapping/>
  </p:clrMapOvr>
  <p:transition/>
</p:sldLayout>
</file>

<file path=ppt/slideLayouts/slideLayout15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C5DB3C-E4A1-BB4F-9025-9FD5CD65F8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143751"/>
      </p:ext>
    </p:extLst>
  </p:cSld>
  <p:clrMapOvr>
    <a:masterClrMapping/>
  </p:clrMapOvr>
  <p:transition/>
</p:sldLayout>
</file>

<file path=ppt/slideLayouts/slideLayout15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E00B3A-C03D-DD44-B723-6D57F27763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7945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CDDF19-F690-3448-9D64-301CB061A8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009341"/>
      </p:ext>
    </p:extLst>
  </p:cSld>
  <p:clrMapOvr>
    <a:masterClrMapping/>
  </p:clrMapOvr>
  <p:transition/>
</p:sldLayout>
</file>

<file path=ppt/slideLayouts/slideLayout15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F39F75-C55A-3547-90EF-9FADB50E808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7032005"/>
      </p:ext>
    </p:extLst>
  </p:cSld>
  <p:clrMapOvr>
    <a:masterClrMapping/>
  </p:clrMapOvr>
  <p:transition/>
</p:sldLayout>
</file>

<file path=ppt/slideLayouts/slideLayout1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72E221-1B51-764B-AC03-8CCBA3C461A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055284"/>
      </p:ext>
    </p:extLst>
  </p:cSld>
  <p:clrMapOvr>
    <a:masterClrMapping/>
  </p:clrMapOvr>
  <p:transition/>
</p:sldLayout>
</file>

<file path=ppt/slideLayouts/slideLayout15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FA26FB-6FD4-BD4E-9CD0-A4D609609C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1757844"/>
      </p:ext>
    </p:extLst>
  </p:cSld>
  <p:clrMapOvr>
    <a:masterClrMapping/>
  </p:clrMapOvr>
  <p:transition/>
</p:sldLayout>
</file>

<file path=ppt/slideLayouts/slideLayout15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95534-2207-D34B-AB2C-3A6E3F6A44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951573"/>
      </p:ext>
    </p:extLst>
  </p:cSld>
  <p:clrMapOvr>
    <a:masterClrMapping/>
  </p:clrMapOvr>
  <p:transition/>
</p:sldLayout>
</file>

<file path=ppt/slideLayouts/slideLayout1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6A699-7182-8743-8300-4000CEFED82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5801664"/>
      </p:ext>
    </p:extLst>
  </p:cSld>
  <p:clrMapOvr>
    <a:masterClrMapping/>
  </p:clrMapOvr>
  <p:transition/>
</p:sldLayout>
</file>

<file path=ppt/slideLayouts/slideLayout15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F0BD3-2A3B-6E47-AC8D-340C6A6563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880123"/>
      </p:ext>
    </p:extLst>
  </p:cSld>
  <p:clrMapOvr>
    <a:masterClrMapping/>
  </p:clrMapOvr>
  <p:transition/>
</p:sldLayout>
</file>

<file path=ppt/slideLayouts/slideLayout1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6F9CC-AF53-C849-8369-4F5E93B12DF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6487007"/>
      </p:ext>
    </p:extLst>
  </p:cSld>
  <p:clrMapOvr>
    <a:masterClrMapping/>
  </p:clrMapOvr>
  <p:transition/>
</p:sldLayout>
</file>

<file path=ppt/slideLayouts/slideLayout15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6DB92-9A80-1C44-8004-F88DA91AD77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1041677"/>
      </p:ext>
    </p:extLst>
  </p:cSld>
  <p:clrMapOvr>
    <a:masterClrMapping/>
  </p:clrMapOvr>
  <p:transition/>
</p:sldLayout>
</file>

<file path=ppt/slideLayouts/slideLayout1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55603-2212-D34C-84E6-E13D2BE2DA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9055341"/>
      </p:ext>
    </p:extLst>
  </p:cSld>
  <p:clrMapOvr>
    <a:masterClrMapping/>
  </p:clrMapOvr>
  <p:transition/>
</p:sldLayout>
</file>

<file path=ppt/slideLayouts/slideLayout15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87C6B-092C-2F40-916C-D402D964BC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130167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A5621-7480-984E-A03D-DCC9625B6C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0519447"/>
      </p:ext>
    </p:extLst>
  </p:cSld>
  <p:clrMapOvr>
    <a:masterClrMapping/>
  </p:clrMapOvr>
  <p:transition/>
</p:sldLayout>
</file>

<file path=ppt/slideLayouts/slideLayout15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972801-8E51-DA42-9F27-2689299401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9833985"/>
      </p:ext>
    </p:extLst>
  </p:cSld>
  <p:clrMapOvr>
    <a:masterClrMapping/>
  </p:clrMapOvr>
  <p:transition/>
</p:sldLayout>
</file>

<file path=ppt/slideLayouts/slideLayout15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84FD8-9173-3348-9134-619F37153F0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533914"/>
      </p:ext>
    </p:extLst>
  </p:cSld>
  <p:clrMapOvr>
    <a:masterClrMapping/>
  </p:clrMapOvr>
  <p:transition/>
</p:sldLayout>
</file>

<file path=ppt/slideLayouts/slideLayout1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F1B86-4C6E-EC47-94E2-C839C96CE9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7523206"/>
      </p:ext>
    </p:extLst>
  </p:cSld>
  <p:clrMapOvr>
    <a:masterClrMapping/>
  </p:clrMapOvr>
  <p:transition/>
</p:sldLayout>
</file>

<file path=ppt/slideLayouts/slideLayout15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6B5E6-8124-2046-88E4-17B15352E4F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7318426"/>
      </p:ext>
    </p:extLst>
  </p:cSld>
  <p:clrMapOvr>
    <a:masterClrMapping/>
  </p:clrMapOvr>
  <p:transition/>
</p:sldLayout>
</file>

<file path=ppt/slideLayouts/slideLayout1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554652-7DAF-9941-A49F-7C0C07C387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0539262"/>
      </p:ext>
    </p:extLst>
  </p:cSld>
  <p:clrMapOvr>
    <a:masterClrMapping/>
  </p:clrMapOvr>
  <p:transition/>
</p:sldLayout>
</file>

<file path=ppt/slideLayouts/slideLayout1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0A61A-16AA-484D-AFA8-5207B4C933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8661646"/>
      </p:ext>
    </p:extLst>
  </p:cSld>
  <p:clrMapOvr>
    <a:masterClrMapping/>
  </p:clrMapOvr>
  <p:transition/>
</p:sldLayout>
</file>

<file path=ppt/slideLayouts/slideLayout1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E4E85-00B0-3D4C-AC37-E2C4D427B7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4758626"/>
      </p:ext>
    </p:extLst>
  </p:cSld>
  <p:clrMapOvr>
    <a:masterClrMapping/>
  </p:clrMapOvr>
  <p:transition/>
</p:sldLayout>
</file>

<file path=ppt/slideLayouts/slideLayout1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90C87-5CA0-6142-9672-006908B531E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3425264"/>
      </p:ext>
    </p:extLst>
  </p:cSld>
  <p:clrMapOvr>
    <a:masterClrMapping/>
  </p:clrMapOvr>
  <p:transition/>
</p:sldLayout>
</file>

<file path=ppt/slideLayouts/slideLayout1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4B277-F4D4-214F-962E-8DE2C90802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4480261"/>
      </p:ext>
    </p:extLst>
  </p:cSld>
  <p:clrMapOvr>
    <a:masterClrMapping/>
  </p:clrMapOvr>
  <p:transition/>
</p:sldLayout>
</file>

<file path=ppt/slideLayouts/slideLayout1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55DFE-A35C-1F43-ACFF-7D6AFA4A0E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728676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F7B3A-7A4D-F74B-9C00-7F91790BFD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8364414"/>
      </p:ext>
    </p:extLst>
  </p:cSld>
  <p:clrMapOvr>
    <a:masterClrMapping/>
  </p:clrMapOvr>
  <p:transition/>
</p:sldLayout>
</file>

<file path=ppt/slideLayouts/slideLayout1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A74902-ECC5-794F-AA37-A758B6B335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0138441"/>
      </p:ext>
    </p:extLst>
  </p:cSld>
  <p:clrMapOvr>
    <a:masterClrMapping/>
  </p:clrMapOvr>
  <p:transition/>
</p:sldLayout>
</file>

<file path=ppt/slideLayouts/slideLayout1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CB399E-3EFC-BA4E-94FA-E4B021C059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4727523"/>
      </p:ext>
    </p:extLst>
  </p:cSld>
  <p:clrMapOvr>
    <a:masterClrMapping/>
  </p:clrMapOvr>
  <p:transition/>
</p:sldLayout>
</file>

<file path=ppt/slideLayouts/slideLayout1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FDAF2E-175B-674B-A700-53EDD7B22D5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0669988"/>
      </p:ext>
    </p:extLst>
  </p:cSld>
  <p:clrMapOvr>
    <a:masterClrMapping/>
  </p:clrMapOvr>
  <p:transition/>
</p:sldLayout>
</file>

<file path=ppt/slideLayouts/slideLayout1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0F0C6-288A-664E-A792-72A71FF4CE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4976483"/>
      </p:ext>
    </p:extLst>
  </p:cSld>
  <p:clrMapOvr>
    <a:masterClrMapping/>
  </p:clrMapOvr>
  <p:transition/>
</p:sldLayout>
</file>

<file path=ppt/slideLayouts/slideLayout15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8CB9E-F6D8-BA4F-9441-4E76546AC3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9900344"/>
      </p:ext>
    </p:extLst>
  </p:cSld>
  <p:clrMapOvr>
    <a:masterClrMapping/>
  </p:clrMapOvr>
  <p:transition/>
</p:sldLayout>
</file>

<file path=ppt/slideLayouts/slideLayout15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B2BB0-8004-D141-9D9D-DDB458BB79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4212512"/>
      </p:ext>
    </p:extLst>
  </p:cSld>
  <p:clrMapOvr>
    <a:masterClrMapping/>
  </p:clrMapOvr>
  <p:transition/>
</p:sldLayout>
</file>

<file path=ppt/slideLayouts/slideLayout1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E414A-B029-C247-8B5B-0A5F5698C9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968978"/>
      </p:ext>
    </p:extLst>
  </p:cSld>
  <p:clrMapOvr>
    <a:masterClrMapping/>
  </p:clrMapOvr>
  <p:transition/>
</p:sldLayout>
</file>

<file path=ppt/slideLayouts/slideLayout15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2076B6-BA68-9F45-9CF8-5BAEF5DE782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9978825"/>
      </p:ext>
    </p:extLst>
  </p:cSld>
  <p:clrMapOvr>
    <a:masterClrMapping/>
  </p:clrMapOvr>
  <p:transition/>
</p:sldLayout>
</file>

<file path=ppt/slideLayouts/slideLayout1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F1C69-B269-CE4D-ACB1-9C3430A0C8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251562"/>
      </p:ext>
    </p:extLst>
  </p:cSld>
  <p:clrMapOvr>
    <a:masterClrMapping/>
  </p:clrMapOvr>
  <p:transition/>
</p:sldLayout>
</file>

<file path=ppt/slideLayouts/slideLayout15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9DFF5-C395-7743-8D68-49D8573C67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173781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BB2E0-E7D5-7E48-8CA9-41D7ACE106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979683"/>
      </p:ext>
    </p:extLst>
  </p:cSld>
  <p:clrMapOvr>
    <a:masterClrMapping/>
  </p:clrMapOvr>
  <p:transition/>
</p:sldLayout>
</file>

<file path=ppt/slideLayouts/slideLayout15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01F5F-D904-554A-B3FC-374B95140A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4324314"/>
      </p:ext>
    </p:extLst>
  </p:cSld>
  <p:clrMapOvr>
    <a:masterClrMapping/>
  </p:clrMapOvr>
  <p:transition/>
</p:sldLayout>
</file>

<file path=ppt/slideLayouts/slideLayout15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40346A-E428-9E48-82FE-CDEB7E9557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3516659"/>
      </p:ext>
    </p:extLst>
  </p:cSld>
  <p:clrMapOvr>
    <a:masterClrMapping/>
  </p:clrMapOvr>
  <p:transition/>
</p:sldLayout>
</file>

<file path=ppt/slideLayouts/slideLayout1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0B262-50F2-314B-A8D2-73517814DA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4230784"/>
      </p:ext>
    </p:extLst>
  </p:cSld>
  <p:clrMapOvr>
    <a:masterClrMapping/>
  </p:clrMapOvr>
  <p:transition/>
</p:sldLayout>
</file>

<file path=ppt/slideLayouts/slideLayout15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8B399-0F2A-B04E-A3F2-B8717B12BD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8179995"/>
      </p:ext>
    </p:extLst>
  </p:cSld>
  <p:clrMapOvr>
    <a:masterClrMapping/>
  </p:clrMapOvr>
  <p:transition/>
</p:sldLayout>
</file>

<file path=ppt/slideLayouts/slideLayout1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2012D-CFDA-3446-B99E-E6A16B2DE6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0492037"/>
      </p:ext>
    </p:extLst>
  </p:cSld>
  <p:clrMapOvr>
    <a:masterClrMapping/>
  </p:clrMapOvr>
  <p:transition/>
</p:sldLayout>
</file>

<file path=ppt/slideLayouts/slideLayout15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C9562-FB7B-C647-8FFE-94EC73BF6B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6613561"/>
      </p:ext>
    </p:extLst>
  </p:cSld>
  <p:clrMapOvr>
    <a:masterClrMapping/>
  </p:clrMapOvr>
  <p:transition/>
</p:sldLayout>
</file>

<file path=ppt/slideLayouts/slideLayout1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434D49-8277-A74A-B5B4-0BFA4E3771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4228814"/>
      </p:ext>
    </p:extLst>
  </p:cSld>
  <p:clrMapOvr>
    <a:masterClrMapping/>
  </p:clrMapOvr>
  <p:transition/>
</p:sldLayout>
</file>

<file path=ppt/slideLayouts/slideLayout15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F4DE6B-699A-E447-9C19-9358349AC3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5356174"/>
      </p:ext>
    </p:extLst>
  </p:cSld>
  <p:clrMapOvr>
    <a:masterClrMapping/>
  </p:clrMapOvr>
  <p:transition/>
</p:sldLayout>
</file>

<file path=ppt/slideLayouts/slideLayout15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F442C-6EDF-444D-92AE-96E1618F1F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4258770"/>
      </p:ext>
    </p:extLst>
  </p:cSld>
  <p:clrMapOvr>
    <a:masterClrMapping/>
  </p:clrMapOvr>
  <p:transition/>
</p:sldLayout>
</file>

<file path=ppt/slideLayouts/slideLayout1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5CB90-AC32-3944-8419-0B74D7B0D4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501499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DB703-B2E7-0D45-9959-B7ECC86BD0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0354889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DB828-737F-374B-99AC-1B3B914CFFE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3211573"/>
      </p:ext>
    </p:extLst>
  </p:cSld>
  <p:clrMapOvr>
    <a:masterClrMapping/>
  </p:clrMapOvr>
  <p:transition/>
</p:sldLayout>
</file>

<file path=ppt/slideLayouts/slideLayout16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3897E-C80D-9342-AF42-D1739AFFD1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8497186"/>
      </p:ext>
    </p:extLst>
  </p:cSld>
  <p:clrMapOvr>
    <a:masterClrMapping/>
  </p:clrMapOvr>
  <p:transition/>
</p:sldLayout>
</file>

<file path=ppt/slideLayouts/slideLayout16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5B463-11EF-7643-A9F7-F0793FD430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373757"/>
      </p:ext>
    </p:extLst>
  </p:cSld>
  <p:clrMapOvr>
    <a:masterClrMapping/>
  </p:clrMapOvr>
  <p:transition/>
</p:sldLayout>
</file>

<file path=ppt/slideLayouts/slideLayout16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0C43DC-2AA6-754D-9C82-B7E745A011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1909989"/>
      </p:ext>
    </p:extLst>
  </p:cSld>
  <p:clrMapOvr>
    <a:masterClrMapping/>
  </p:clrMapOvr>
  <p:transition/>
</p:sldLayout>
</file>

<file path=ppt/slideLayouts/slideLayout1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1BB7DE-DE24-BA4A-8546-EE5A568D77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6514105"/>
      </p:ext>
    </p:extLst>
  </p:cSld>
  <p:clrMapOvr>
    <a:masterClrMapping/>
  </p:clrMapOvr>
  <p:transition/>
</p:sldLayout>
</file>

<file path=ppt/slideLayouts/slideLayout16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132E38-48C6-314E-B79A-9956A5C800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8146298"/>
      </p:ext>
    </p:extLst>
  </p:cSld>
  <p:clrMapOvr>
    <a:masterClrMapping/>
  </p:clrMapOvr>
  <p:transition/>
</p:sldLayout>
</file>

<file path=ppt/slideLayouts/slideLayout1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37E0A-5D97-6148-BBE0-F1D8E3F5C7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0645653"/>
      </p:ext>
    </p:extLst>
  </p:cSld>
  <p:clrMapOvr>
    <a:masterClrMapping/>
  </p:clrMapOvr>
  <p:transition/>
</p:sldLayout>
</file>

<file path=ppt/slideLayouts/slideLayout16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4DF797-D67A-1346-ABDD-0AABA960D3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28662961"/>
      </p:ext>
    </p:extLst>
  </p:cSld>
  <p:clrMapOvr>
    <a:masterClrMapping/>
  </p:clrMapOvr>
  <p:transition/>
</p:sldLayout>
</file>

<file path=ppt/slideLayouts/slideLayout1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706F02-0C6E-DD42-ABEF-923C795A3B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9615800"/>
      </p:ext>
    </p:extLst>
  </p:cSld>
  <p:clrMapOvr>
    <a:masterClrMapping/>
  </p:clrMapOvr>
  <p:transition/>
</p:sldLayout>
</file>

<file path=ppt/slideLayouts/slideLayout16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3D6D4-C6BC-334A-8623-EA73529D0E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8248259"/>
      </p:ext>
    </p:extLst>
  </p:cSld>
  <p:clrMapOvr>
    <a:masterClrMapping/>
  </p:clrMapOvr>
  <p:transition/>
</p:sldLayout>
</file>

<file path=ppt/slideLayouts/slideLayout16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3CACF-A53D-0A4E-A185-6E4AE66470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750545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8D1403-8ACF-3E46-AD2D-A3B8F95087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9320916"/>
      </p:ext>
    </p:extLst>
  </p:cSld>
  <p:clrMapOvr>
    <a:masterClrMapping/>
  </p:clrMapOvr>
  <p:transition/>
</p:sldLayout>
</file>

<file path=ppt/slideLayouts/slideLayout1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956FFC-ECAC-1244-8820-B28F354394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1871175"/>
      </p:ext>
    </p:extLst>
  </p:cSld>
  <p:clrMapOvr>
    <a:masterClrMapping/>
  </p:clrMapOvr>
  <p:transition/>
</p:sldLayout>
</file>

<file path=ppt/slideLayouts/slideLayout16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7165FF-3156-1F4B-8B60-FE9FAE9ADD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4821963"/>
      </p:ext>
    </p:extLst>
  </p:cSld>
  <p:clrMapOvr>
    <a:masterClrMapping/>
  </p:clrMapOvr>
  <p:transition/>
</p:sldLayout>
</file>

<file path=ppt/slideLayouts/slideLayout1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11FF9-1243-C54C-9716-F607F1C83E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4013029"/>
      </p:ext>
    </p:extLst>
  </p:cSld>
  <p:clrMapOvr>
    <a:masterClrMapping/>
  </p:clrMapOvr>
  <p:transition/>
</p:sldLayout>
</file>

<file path=ppt/slideLayouts/slideLayout16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1D59BF-4338-7A46-B9ED-1BF3B671364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5331336"/>
      </p:ext>
    </p:extLst>
  </p:cSld>
  <p:clrMapOvr>
    <a:masterClrMapping/>
  </p:clrMapOvr>
  <p:transition/>
</p:sldLayout>
</file>

<file path=ppt/slideLayouts/slideLayout1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97A63C-CB74-CD4E-BB3A-5F8CAA9FC9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8004230"/>
      </p:ext>
    </p:extLst>
  </p:cSld>
  <p:clrMapOvr>
    <a:masterClrMapping/>
  </p:clrMapOvr>
  <p:transition/>
</p:sldLayout>
</file>

<file path=ppt/slideLayouts/slideLayout16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1C203-F90F-0E44-A7EA-DEB156F9D82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6951588"/>
      </p:ext>
    </p:extLst>
  </p:cSld>
  <p:clrMapOvr>
    <a:masterClrMapping/>
  </p:clrMapOvr>
  <p:transition/>
</p:sldLayout>
</file>

<file path=ppt/slideLayouts/slideLayout1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A658A-577F-D240-B957-F7E1A83F73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4296676"/>
      </p:ext>
    </p:extLst>
  </p:cSld>
  <p:clrMapOvr>
    <a:masterClrMapping/>
  </p:clrMapOvr>
  <p:transition/>
</p:sldLayout>
</file>

<file path=ppt/slideLayouts/slideLayout16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A74FCA-3551-6F49-9431-B48E125A1E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3624629"/>
      </p:ext>
    </p:extLst>
  </p:cSld>
  <p:clrMapOvr>
    <a:masterClrMapping/>
  </p:clrMapOvr>
  <p:transition/>
</p:sldLayout>
</file>

<file path=ppt/slideLayouts/slideLayout1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9B6B9-A677-3441-AE54-6DDCCA3BAD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2351605"/>
      </p:ext>
    </p:extLst>
  </p:cSld>
  <p:clrMapOvr>
    <a:masterClrMapping/>
  </p:clrMapOvr>
  <p:transition/>
</p:sldLayout>
</file>

<file path=ppt/slideLayouts/slideLayout1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9A7C5E-2E89-E842-92CE-619594378F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4519214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2D7D0-EDAB-EC4A-B3F3-541F1432ED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9888110"/>
      </p:ext>
    </p:extLst>
  </p:cSld>
  <p:clrMapOvr>
    <a:masterClrMapping/>
  </p:clrMapOvr>
  <p:transition/>
</p:sldLayout>
</file>

<file path=ppt/slideLayouts/slideLayout16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99723-1312-E945-B6DE-2750C284A01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7144515"/>
      </p:ext>
    </p:extLst>
  </p:cSld>
  <p:clrMapOvr>
    <a:masterClrMapping/>
  </p:clrMapOvr>
  <p:transition/>
</p:sldLayout>
</file>

<file path=ppt/slideLayouts/slideLayout1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8C68E-9F03-F941-AE98-67EBFAA2143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3846974"/>
      </p:ext>
    </p:extLst>
  </p:cSld>
  <p:clrMapOvr>
    <a:masterClrMapping/>
  </p:clrMapOvr>
  <p:transition/>
</p:sldLayout>
</file>

<file path=ppt/slideLayouts/slideLayout16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DB563E-851F-A245-8DE7-88E78B4AD0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329308"/>
      </p:ext>
    </p:extLst>
  </p:cSld>
  <p:clrMapOvr>
    <a:masterClrMapping/>
  </p:clrMapOvr>
  <p:transition/>
</p:sldLayout>
</file>

<file path=ppt/slideLayouts/slideLayout16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1A6A0-467F-2C46-AB1E-B3C72BDA12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1036058"/>
      </p:ext>
    </p:extLst>
  </p:cSld>
  <p:clrMapOvr>
    <a:masterClrMapping/>
  </p:clrMapOvr>
  <p:transition/>
</p:sldLayout>
</file>

<file path=ppt/slideLayouts/slideLayout16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3F35AC-1B1B-1149-BA63-27A94E51A6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2421205"/>
      </p:ext>
    </p:extLst>
  </p:cSld>
  <p:clrMapOvr>
    <a:masterClrMapping/>
  </p:clrMapOvr>
  <p:transition/>
</p:sldLayout>
</file>

<file path=ppt/slideLayouts/slideLayout16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4B56D-A529-1A45-81A7-B14507EFF6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096508"/>
      </p:ext>
    </p:extLst>
  </p:cSld>
  <p:clrMapOvr>
    <a:masterClrMapping/>
  </p:clrMapOvr>
  <p:transition/>
</p:sldLayout>
</file>

<file path=ppt/slideLayouts/slideLayout16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7E6D5-8DA3-784A-BBF1-E0B9FDAA46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5267236"/>
      </p:ext>
    </p:extLst>
  </p:cSld>
  <p:clrMapOvr>
    <a:masterClrMapping/>
  </p:clrMapOvr>
  <p:transition/>
</p:sldLayout>
</file>

<file path=ppt/slideLayouts/slideLayout1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C28FA-A442-7846-80AF-EC2DB4015A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7790231"/>
      </p:ext>
    </p:extLst>
  </p:cSld>
  <p:clrMapOvr>
    <a:masterClrMapping/>
  </p:clrMapOvr>
  <p:transition/>
</p:sldLayout>
</file>

<file path=ppt/slideLayouts/slideLayout1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0800"/>
            <a:ext cx="2076450" cy="6807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800"/>
            <a:ext cx="6076950" cy="6807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A3A738-EFE1-3B41-9611-21EDFFC17E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8780810"/>
      </p:ext>
    </p:extLst>
  </p:cSld>
  <p:clrMapOvr>
    <a:masterClrMapping/>
  </p:clrMapOvr>
  <p:transition/>
</p:sldLayout>
</file>

<file path=ppt/slideLayouts/slideLayout1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670EB-F3F0-3349-890D-56CE9A4B4C2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7539750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E5B17D-675D-CA42-AF10-26AB3A4204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24333513"/>
      </p:ext>
    </p:extLst>
  </p:cSld>
  <p:clrMapOvr>
    <a:masterClrMapping/>
  </p:clrMapOvr>
  <p:transition/>
</p:sldLayout>
</file>

<file path=ppt/slideLayouts/slideLayout16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3A1E91-9B29-7C49-B734-F8205DDC8B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5530645"/>
      </p:ext>
    </p:extLst>
  </p:cSld>
  <p:clrMapOvr>
    <a:masterClrMapping/>
  </p:clrMapOvr>
  <p:transition/>
</p:sldLayout>
</file>

<file path=ppt/slideLayouts/slideLayout1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9E79C-BC89-BE4B-B8D4-F58D093256E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6738319"/>
      </p:ext>
    </p:extLst>
  </p:cSld>
  <p:clrMapOvr>
    <a:masterClrMapping/>
  </p:clrMapOvr>
  <p:transition/>
</p:sldLayout>
</file>

<file path=ppt/slideLayouts/slideLayout1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ED5BE6-5083-F242-B78E-E7548C78DE2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6294787"/>
      </p:ext>
    </p:extLst>
  </p:cSld>
  <p:clrMapOvr>
    <a:masterClrMapping/>
  </p:clrMapOvr>
  <p:transition/>
</p:sldLayout>
</file>

<file path=ppt/slideLayouts/slideLayout16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89153E-635F-AB4D-8C11-1B352C2760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820020"/>
      </p:ext>
    </p:extLst>
  </p:cSld>
  <p:clrMapOvr>
    <a:masterClrMapping/>
  </p:clrMapOvr>
  <p:transition/>
</p:sldLayout>
</file>

<file path=ppt/slideLayouts/slideLayout1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4649B-FBA6-B641-9073-06C0AE349C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8088711"/>
      </p:ext>
    </p:extLst>
  </p:cSld>
  <p:clrMapOvr>
    <a:masterClrMapping/>
  </p:clrMapOvr>
  <p:transition/>
</p:sldLayout>
</file>

<file path=ppt/slideLayouts/slideLayout1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9D04D8-38DE-5C4F-9EFE-8B4CCC3E82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0871113"/>
      </p:ext>
    </p:extLst>
  </p:cSld>
  <p:clrMapOvr>
    <a:masterClrMapping/>
  </p:clrMapOvr>
  <p:transition/>
</p:sldLayout>
</file>

<file path=ppt/slideLayouts/slideLayout1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B084AA-A991-3A48-A097-669642EDC3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0554221"/>
      </p:ext>
    </p:extLst>
  </p:cSld>
  <p:clrMapOvr>
    <a:masterClrMapping/>
  </p:clrMapOvr>
  <p:transition/>
</p:sldLayout>
</file>

<file path=ppt/slideLayouts/slideLayout1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0C3C6-18FB-754B-9B82-EBBBA7986F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4258693"/>
      </p:ext>
    </p:extLst>
  </p:cSld>
  <p:clrMapOvr>
    <a:masterClrMapping/>
  </p:clrMapOvr>
  <p:transition/>
</p:sldLayout>
</file>

<file path=ppt/slideLayouts/slideLayout1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1E74F8-6230-B84C-BE01-C010DF7DA5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0675594"/>
      </p:ext>
    </p:extLst>
  </p:cSld>
  <p:clrMapOvr>
    <a:masterClrMapping/>
  </p:clrMapOvr>
  <p:transition/>
</p:sldLayout>
</file>

<file path=ppt/slideLayouts/slideLayout1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16191-2491-FB49-92A0-8D7BDDC2029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178328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3E5BCA-A1E7-A44A-9F97-7784BBD48A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8460376"/>
      </p:ext>
    </p:extLst>
  </p:cSld>
  <p:clrMapOvr>
    <a:masterClrMapping/>
  </p:clrMapOvr>
  <p:transition/>
</p:sldLayout>
</file>

<file path=ppt/slideLayouts/slideLayout16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1CA587-543D-954D-989C-B0AAB18DFB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0386247"/>
      </p:ext>
    </p:extLst>
  </p:cSld>
  <p:clrMapOvr>
    <a:masterClrMapping/>
  </p:clrMapOvr>
  <p:transition/>
</p:sldLayout>
</file>

<file path=ppt/slideLayouts/slideLayout1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477903-CD4E-734B-8C22-8835A6CD89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3580843"/>
      </p:ext>
    </p:extLst>
  </p:cSld>
  <p:clrMapOvr>
    <a:masterClrMapping/>
  </p:clrMapOvr>
  <p:transition/>
</p:sldLayout>
</file>

<file path=ppt/slideLayouts/slideLayout1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74DD2-15A0-214D-BB34-791D10A430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3709822"/>
      </p:ext>
    </p:extLst>
  </p:cSld>
  <p:clrMapOvr>
    <a:masterClrMapping/>
  </p:clrMapOvr>
  <p:transition/>
</p:sldLayout>
</file>

<file path=ppt/slideLayouts/slideLayout1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4BFC-F7DE-234E-8656-57DAC20B5F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5020270"/>
      </p:ext>
    </p:extLst>
  </p:cSld>
  <p:clrMapOvr>
    <a:masterClrMapping/>
  </p:clrMapOvr>
  <p:transition/>
</p:sldLayout>
</file>

<file path=ppt/slideLayouts/slideLayout1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CA8B4-B799-0C44-9027-02689FBFD0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839783"/>
      </p:ext>
    </p:extLst>
  </p:cSld>
  <p:clrMapOvr>
    <a:masterClrMapping/>
  </p:clrMapOvr>
  <p:transition/>
</p:sldLayout>
</file>

<file path=ppt/slideLayouts/slideLayout1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E6561A-5BD4-6248-8158-DBCE82A864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4376281"/>
      </p:ext>
    </p:extLst>
  </p:cSld>
  <p:clrMapOvr>
    <a:masterClrMapping/>
  </p:clrMapOvr>
  <p:transition/>
</p:sldLayout>
</file>

<file path=ppt/slideLayouts/slideLayout1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A6979-F91D-C242-B350-8FFC59216D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505232"/>
      </p:ext>
    </p:extLst>
  </p:cSld>
  <p:clrMapOvr>
    <a:masterClrMapping/>
  </p:clrMapOvr>
  <p:transition/>
</p:sldLayout>
</file>

<file path=ppt/slideLayouts/slideLayout1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53131-1B11-F244-B58F-8F170BDBF6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4797313"/>
      </p:ext>
    </p:extLst>
  </p:cSld>
  <p:clrMapOvr>
    <a:masterClrMapping/>
  </p:clrMapOvr>
  <p:transition/>
</p:sldLayout>
</file>

<file path=ppt/slideLayouts/slideLayout1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A3010-DFC0-F841-A22B-80114B0C31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545080"/>
      </p:ext>
    </p:extLst>
  </p:cSld>
  <p:clrMapOvr>
    <a:masterClrMapping/>
  </p:clrMapOvr>
  <p:transition/>
</p:sldLayout>
</file>

<file path=ppt/slideLayouts/slideLayout1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E35C52-FB3C-9C48-903D-99AFC167C5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2787394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9F15A5-B7D6-3945-98A7-CA56D0C563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190230"/>
      </p:ext>
    </p:extLst>
  </p:cSld>
  <p:clrMapOvr>
    <a:masterClrMapping/>
  </p:clrMapOvr>
  <p:transition/>
</p:sldLayout>
</file>

<file path=ppt/slideLayouts/slideLayout1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81206-2D04-5945-9997-EBAB9B3063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224951"/>
      </p:ext>
    </p:extLst>
  </p:cSld>
  <p:clrMapOvr>
    <a:masterClrMapping/>
  </p:clrMapOvr>
  <p:transition/>
</p:sldLayout>
</file>

<file path=ppt/slideLayouts/slideLayout16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7D368-6DCE-FA4A-82BD-BE047CA581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122009"/>
      </p:ext>
    </p:extLst>
  </p:cSld>
  <p:clrMapOvr>
    <a:masterClrMapping/>
  </p:clrMapOvr>
  <p:transition/>
</p:sldLayout>
</file>

<file path=ppt/slideLayouts/slideLayout1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E5D7E0-999A-D644-86BB-A70EA176FB3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6924438"/>
      </p:ext>
    </p:extLst>
  </p:cSld>
  <p:clrMapOvr>
    <a:masterClrMapping/>
  </p:clrMapOvr>
  <p:transition/>
</p:sldLayout>
</file>

<file path=ppt/slideLayouts/slideLayout1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C28543-D423-584C-A639-077EE57012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4179682"/>
      </p:ext>
    </p:extLst>
  </p:cSld>
  <p:clrMapOvr>
    <a:masterClrMapping/>
  </p:clrMapOvr>
  <p:transition/>
</p:sldLayout>
</file>

<file path=ppt/slideLayouts/slideLayout1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AE0CA-B540-C24E-9F9A-0FB08E51D5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85277348"/>
      </p:ext>
    </p:extLst>
  </p:cSld>
  <p:clrMapOvr>
    <a:masterClrMapping/>
  </p:clrMapOvr>
  <p:transition/>
</p:sldLayout>
</file>

<file path=ppt/slideLayouts/slideLayout1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446EB5-CBFE-2A44-B294-5AC31D70ED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7242311"/>
      </p:ext>
    </p:extLst>
  </p:cSld>
  <p:clrMapOvr>
    <a:masterClrMapping/>
  </p:clrMapOvr>
  <p:transition/>
</p:sldLayout>
</file>

<file path=ppt/slideLayouts/slideLayout1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E75BAF-DF79-D247-9488-02D507AC82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0220894"/>
      </p:ext>
    </p:extLst>
  </p:cSld>
  <p:clrMapOvr>
    <a:masterClrMapping/>
  </p:clrMapOvr>
  <p:transition/>
</p:sldLayout>
</file>

<file path=ppt/slideLayouts/slideLayout1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02D13-D4C5-D34E-B39F-291F69E009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8435888"/>
      </p:ext>
    </p:extLst>
  </p:cSld>
  <p:clrMapOvr>
    <a:masterClrMapping/>
  </p:clrMapOvr>
  <p:transition/>
</p:sldLayout>
</file>

<file path=ppt/slideLayouts/slideLayout1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A358AD-C0DB-9C4C-912C-38BC30819C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9642241"/>
      </p:ext>
    </p:extLst>
  </p:cSld>
  <p:clrMapOvr>
    <a:masterClrMapping/>
  </p:clrMapOvr>
  <p:transition/>
</p:sldLayout>
</file>

<file path=ppt/slideLayouts/slideLayout1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ED0DEE-BAEC-E040-97EC-63A05DDDBA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7792818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5BAAC5-2713-F049-9138-B78CD55EF9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068718"/>
      </p:ext>
    </p:extLst>
  </p:cSld>
  <p:clrMapOvr>
    <a:masterClrMapping/>
  </p:clrMapOvr>
  <p:transition/>
</p:sldLayout>
</file>

<file path=ppt/slideLayouts/slideLayout1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59087-F8E9-CE40-BE90-1E6D9734292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390388"/>
      </p:ext>
    </p:extLst>
  </p:cSld>
  <p:clrMapOvr>
    <a:masterClrMapping/>
  </p:clrMapOvr>
  <p:transition/>
</p:sldLayout>
</file>

<file path=ppt/slideLayouts/slideLayout1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DC656-54D5-3740-95B4-CEE22E4D552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0231946"/>
      </p:ext>
    </p:extLst>
  </p:cSld>
  <p:clrMapOvr>
    <a:masterClrMapping/>
  </p:clrMapOvr>
  <p:transition/>
</p:sldLayout>
</file>

<file path=ppt/slideLayouts/slideLayout16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80DA8C-3437-9244-B493-E329FC9005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3495971"/>
      </p:ext>
    </p:extLst>
  </p:cSld>
  <p:clrMapOvr>
    <a:masterClrMapping/>
  </p:clrMapOvr>
  <p:transition/>
</p:sldLayout>
</file>

<file path=ppt/slideLayouts/slideLayout16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FA046-4764-BC4E-B9BE-A652EFE3A8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8914227"/>
      </p:ext>
    </p:extLst>
  </p:cSld>
  <p:clrMapOvr>
    <a:masterClrMapping/>
  </p:clrMapOvr>
  <p:transition/>
</p:sldLayout>
</file>

<file path=ppt/slideLayouts/slideLayout16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7D9D54-A793-2644-A3C1-853DE1ABB4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2757498"/>
      </p:ext>
    </p:extLst>
  </p:cSld>
  <p:clrMapOvr>
    <a:masterClrMapping/>
  </p:clrMapOvr>
  <p:transition/>
</p:sldLayout>
</file>

<file path=ppt/slideLayouts/slideLayout1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C9C0C-96F3-FB49-896A-1788AB2787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1332801"/>
      </p:ext>
    </p:extLst>
  </p:cSld>
  <p:clrMapOvr>
    <a:masterClrMapping/>
  </p:clrMapOvr>
  <p:transition/>
</p:sldLayout>
</file>

<file path=ppt/slideLayouts/slideLayout1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C0E4A-9083-394A-96D6-2855398383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9925777"/>
      </p:ext>
    </p:extLst>
  </p:cSld>
  <p:clrMapOvr>
    <a:masterClrMapping/>
  </p:clrMapOvr>
  <p:transition/>
</p:sldLayout>
</file>

<file path=ppt/slideLayouts/slideLayout16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03D40A-3098-A74B-9CF4-72B3D4B62E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8085327"/>
      </p:ext>
    </p:extLst>
  </p:cSld>
  <p:clrMapOvr>
    <a:masterClrMapping/>
  </p:clrMapOvr>
  <p:transition/>
</p:sldLayout>
</file>

<file path=ppt/slideLayouts/slideLayout16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4E49C-97D2-B94A-B060-3D1E00D468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1989973"/>
      </p:ext>
    </p:extLst>
  </p:cSld>
  <p:clrMapOvr>
    <a:masterClrMapping/>
  </p:clrMapOvr>
  <p:transition/>
</p:sldLayout>
</file>

<file path=ppt/slideLayouts/slideLayout16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16C5AA-DF97-EA47-AF49-F0557BA013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1991227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D5F04A-F2E5-4B44-9DC2-B6AC10AA23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100598"/>
      </p:ext>
    </p:extLst>
  </p:cSld>
  <p:clrMapOvr>
    <a:masterClrMapping/>
  </p:clrMapOvr>
  <p:transition/>
</p:sldLayout>
</file>

<file path=ppt/slideLayouts/slideLayout16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2DDCF-A8B9-3541-9ACA-028FC1D9AB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6111620"/>
      </p:ext>
    </p:extLst>
  </p:cSld>
  <p:clrMapOvr>
    <a:masterClrMapping/>
  </p:clrMapOvr>
  <p:transition/>
</p:sldLayout>
</file>

<file path=ppt/slideLayouts/slideLayout1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0A0CD-6C04-5B4B-9812-2D0617398A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9996914"/>
      </p:ext>
    </p:extLst>
  </p:cSld>
  <p:clrMapOvr>
    <a:masterClrMapping/>
  </p:clrMapOvr>
  <p:transition/>
</p:sldLayout>
</file>

<file path=ppt/slideLayouts/slideLayout1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36C562-1E8E-C74B-A7FA-70E7D3D970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6456845"/>
      </p:ext>
    </p:extLst>
  </p:cSld>
  <p:clrMapOvr>
    <a:masterClrMapping/>
  </p:clrMapOvr>
  <p:transition/>
</p:sldLayout>
</file>

<file path=ppt/slideLayouts/slideLayout16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36F39-973F-CE45-B2FE-DAFC79070B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7023072"/>
      </p:ext>
    </p:extLst>
  </p:cSld>
  <p:clrMapOvr>
    <a:masterClrMapping/>
  </p:clrMapOvr>
  <p:transition/>
</p:sldLayout>
</file>

<file path=ppt/slideLayouts/slideLayout16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9B3B3-420B-704C-84CA-A52D03DADF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7096149"/>
      </p:ext>
    </p:extLst>
  </p:cSld>
  <p:clrMapOvr>
    <a:masterClrMapping/>
  </p:clrMapOvr>
  <p:transition/>
</p:sldLayout>
</file>

<file path=ppt/slideLayouts/slideLayout16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9C0ACC-4599-CC43-8B8A-2A255EF9C9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6507940"/>
      </p:ext>
    </p:extLst>
  </p:cSld>
  <p:clrMapOvr>
    <a:masterClrMapping/>
  </p:clrMapOvr>
  <p:transition/>
</p:sldLayout>
</file>

<file path=ppt/slideLayouts/slideLayout1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CB3B0-8D7C-DF4A-9E58-EE922C8AFE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1685162"/>
      </p:ext>
    </p:extLst>
  </p:cSld>
  <p:clrMapOvr>
    <a:masterClrMapping/>
  </p:clrMapOvr>
  <p:transition/>
</p:sldLayout>
</file>

<file path=ppt/slideLayouts/slideLayout1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818996-3B4C-B449-A68B-EFE57FE926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9403511"/>
      </p:ext>
    </p:extLst>
  </p:cSld>
  <p:clrMapOvr>
    <a:masterClrMapping/>
  </p:clrMapOvr>
  <p:transition/>
</p:sldLayout>
</file>

<file path=ppt/slideLayouts/slideLayout16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074E93-4C2F-C542-9D14-F24974425A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6891385"/>
      </p:ext>
    </p:extLst>
  </p:cSld>
  <p:clrMapOvr>
    <a:masterClrMapping/>
  </p:clrMapOvr>
  <p:transition/>
</p:sldLayout>
</file>

<file path=ppt/slideLayouts/slideLayout16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8BF0EC-CA8A-E846-A2A8-E06CB6744D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1261327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DAEAAE-808E-E84C-90DB-855716DF01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474899"/>
      </p:ext>
    </p:extLst>
  </p:cSld>
  <p:clrMapOvr>
    <a:masterClrMapping/>
  </p:clrMapOvr>
  <p:transition/>
</p:sldLayout>
</file>

<file path=ppt/slideLayouts/slideLayout16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29BBCE-E015-654A-A183-3319079BDE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2488948"/>
      </p:ext>
    </p:extLst>
  </p:cSld>
  <p:clrMapOvr>
    <a:masterClrMapping/>
  </p:clrMapOvr>
  <p:transition/>
</p:sldLayout>
</file>

<file path=ppt/slideLayouts/slideLayout16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E3D544-FA90-C44D-B382-0222CFA648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9386820"/>
      </p:ext>
    </p:extLst>
  </p:cSld>
  <p:clrMapOvr>
    <a:masterClrMapping/>
  </p:clrMapOvr>
  <p:transition/>
</p:sldLayout>
</file>

<file path=ppt/slideLayouts/slideLayout1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C37FC-02A3-344A-B8BF-0673A94629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0799169"/>
      </p:ext>
    </p:extLst>
  </p:cSld>
  <p:clrMapOvr>
    <a:masterClrMapping/>
  </p:clrMapOvr>
  <p:transition/>
</p:sldLayout>
</file>

<file path=ppt/slideLayouts/slideLayout1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AB24F-5C70-604D-BA3A-DE0372DC202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2884504"/>
      </p:ext>
    </p:extLst>
  </p:cSld>
  <p:clrMapOvr>
    <a:masterClrMapping/>
  </p:clrMapOvr>
  <p:transition/>
</p:sldLayout>
</file>

<file path=ppt/slideLayouts/slideLayout16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77CB15-DA65-AF4D-9EA0-03936D4D95E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72826786"/>
      </p:ext>
    </p:extLst>
  </p:cSld>
  <p:clrMapOvr>
    <a:masterClrMapping/>
  </p:clrMapOvr>
  <p:transition/>
</p:sldLayout>
</file>

<file path=ppt/slideLayouts/slideLayout16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C7246D-1837-804F-B60C-30C1F709DE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0210862"/>
      </p:ext>
    </p:extLst>
  </p:cSld>
  <p:clrMapOvr>
    <a:masterClrMapping/>
  </p:clrMapOvr>
  <p:transition/>
</p:sldLayout>
</file>

<file path=ppt/slideLayouts/slideLayout16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830F0-90EF-0742-A150-5AE31F8987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3870899"/>
      </p:ext>
    </p:extLst>
  </p:cSld>
  <p:clrMapOvr>
    <a:masterClrMapping/>
  </p:clrMapOvr>
  <p:transition/>
</p:sldLayout>
</file>

<file path=ppt/slideLayouts/slideLayout1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878064-FCD8-0C4C-A7D5-DD35FA48C9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662397"/>
      </p:ext>
    </p:extLst>
  </p:cSld>
  <p:clrMapOvr>
    <a:masterClrMapping/>
  </p:clrMapOvr>
  <p:transition/>
</p:sldLayout>
</file>

<file path=ppt/slideLayouts/slideLayout16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BB79E-4489-4745-87DE-77E709DF1CF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1236230"/>
      </p:ext>
    </p:extLst>
  </p:cSld>
  <p:clrMapOvr>
    <a:masterClrMapping/>
  </p:clrMapOvr>
  <p:transition/>
</p:sldLayout>
</file>

<file path=ppt/slideLayouts/slideLayout16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4476F-24E4-D242-9F35-0187DA7AFE5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941960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C51B9-6399-A143-B1B2-8E28DD2D63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4022811"/>
      </p:ext>
    </p:extLst>
  </p:cSld>
  <p:clrMapOvr>
    <a:masterClrMapping/>
  </p:clrMapOvr>
  <p:transition/>
</p:sldLayout>
</file>

<file path=ppt/slideLayouts/slideLayout16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805C7-55CD-7241-A167-E9008626D0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2547708"/>
      </p:ext>
    </p:extLst>
  </p:cSld>
  <p:clrMapOvr>
    <a:masterClrMapping/>
  </p:clrMapOvr>
  <p:transition/>
</p:sldLayout>
</file>

<file path=ppt/slideLayouts/slideLayout16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C698E-7FBA-3244-A602-F4A9384241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8983660"/>
      </p:ext>
    </p:extLst>
  </p:cSld>
  <p:clrMapOvr>
    <a:masterClrMapping/>
  </p:clrMapOvr>
  <p:transition/>
</p:sldLayout>
</file>

<file path=ppt/slideLayouts/slideLayout16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F2D8C5-7EBF-0C49-A4BC-F92AC655F5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0382755"/>
      </p:ext>
    </p:extLst>
  </p:cSld>
  <p:clrMapOvr>
    <a:masterClrMapping/>
  </p:clrMapOvr>
  <p:transition/>
</p:sldLayout>
</file>

<file path=ppt/slideLayouts/slideLayout1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40F96A-A85F-B24E-B577-E089D93E96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3269064"/>
      </p:ext>
    </p:extLst>
  </p:cSld>
  <p:clrMapOvr>
    <a:masterClrMapping/>
  </p:clrMapOvr>
  <p:transition/>
</p:sldLayout>
</file>

<file path=ppt/slideLayouts/slideLayout16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3912B-7B9D-1549-A1C4-745F46D0B1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9428957"/>
      </p:ext>
    </p:extLst>
  </p:cSld>
  <p:clrMapOvr>
    <a:masterClrMapping/>
  </p:clrMapOvr>
  <p:transition/>
</p:sldLayout>
</file>

<file path=ppt/slideLayouts/slideLayout1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053C5-8D63-AB46-A5AC-87D15AD91B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8224442"/>
      </p:ext>
    </p:extLst>
  </p:cSld>
  <p:clrMapOvr>
    <a:masterClrMapping/>
  </p:clrMapOvr>
  <p:transition/>
</p:sldLayout>
</file>

<file path=ppt/slideLayouts/slideLayout1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54990-1DEB-C140-AF07-297782855D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0074326"/>
      </p:ext>
    </p:extLst>
  </p:cSld>
  <p:clrMapOvr>
    <a:masterClrMapping/>
  </p:clrMapOvr>
  <p:transition/>
</p:sldLayout>
</file>

<file path=ppt/slideLayouts/slideLayout16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1335F-E534-0D42-9CED-7CA84207EC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5596461"/>
      </p:ext>
    </p:extLst>
  </p:cSld>
  <p:clrMapOvr>
    <a:masterClrMapping/>
  </p:clrMapOvr>
  <p:transition/>
</p:sldLayout>
</file>

<file path=ppt/slideLayouts/slideLayout1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80B9EA-7B3E-B547-BA6C-031E341FAED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7808343"/>
      </p:ext>
    </p:extLst>
  </p:cSld>
  <p:clrMapOvr>
    <a:masterClrMapping/>
  </p:clrMapOvr>
  <p:transition/>
</p:sldLayout>
</file>

<file path=ppt/slideLayouts/slideLayout1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32B09F-2557-5349-8C21-DC176CDE78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202352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EC679-241E-DA48-A01D-97563D6949B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0448892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FD04F5-0E7B-7D47-94F2-BBBC760915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4184567"/>
      </p:ext>
    </p:extLst>
  </p:cSld>
  <p:clrMapOvr>
    <a:masterClrMapping/>
  </p:clrMapOvr>
  <p:transition/>
</p:sldLayout>
</file>

<file path=ppt/slideLayouts/slideLayout1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4A6C32-846A-2046-9D46-8C1B2A589C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4321338"/>
      </p:ext>
    </p:extLst>
  </p:cSld>
  <p:clrMapOvr>
    <a:masterClrMapping/>
  </p:clrMapOvr>
  <p:transition/>
</p:sldLayout>
</file>

<file path=ppt/slideLayouts/slideLayout1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1BA591-C844-BB46-8433-F551B08BBF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4833959"/>
      </p:ext>
    </p:extLst>
  </p:cSld>
  <p:clrMapOvr>
    <a:masterClrMapping/>
  </p:clrMapOvr>
  <p:transition/>
</p:sldLayout>
</file>

<file path=ppt/slideLayouts/slideLayout1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18007C-A074-A644-9775-9A44E91C21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0096487"/>
      </p:ext>
    </p:extLst>
  </p:cSld>
  <p:clrMapOvr>
    <a:masterClrMapping/>
  </p:clrMapOvr>
  <p:transition/>
</p:sldLayout>
</file>

<file path=ppt/slideLayouts/slideLayout1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243945-5635-2549-A26A-2F7DEE792B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6123079"/>
      </p:ext>
    </p:extLst>
  </p:cSld>
  <p:clrMapOvr>
    <a:masterClrMapping/>
  </p:clrMapOvr>
  <p:transition/>
</p:sldLayout>
</file>

<file path=ppt/slideLayouts/slideLayout1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46D2AB-838C-314D-AC96-C7679029FF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9304686"/>
      </p:ext>
    </p:extLst>
  </p:cSld>
  <p:clrMapOvr>
    <a:masterClrMapping/>
  </p:clrMapOvr>
  <p:transition/>
</p:sldLayout>
</file>

<file path=ppt/slideLayouts/slideLayout1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48B1D-721C-6E46-BAD6-EE85DEC167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9378833"/>
      </p:ext>
    </p:extLst>
  </p:cSld>
  <p:clrMapOvr>
    <a:masterClrMapping/>
  </p:clrMapOvr>
  <p:transition/>
</p:sldLayout>
</file>

<file path=ppt/slideLayouts/slideLayout17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9E4B26-EA5C-D247-937C-94029A2804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6572249"/>
      </p:ext>
    </p:extLst>
  </p:cSld>
  <p:clrMapOvr>
    <a:masterClrMapping/>
  </p:clrMapOvr>
  <p:transition/>
</p:sldLayout>
</file>

<file path=ppt/slideLayouts/slideLayout1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60618A-170F-DC47-85B3-0D6D3C062A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43799425"/>
      </p:ext>
    </p:extLst>
  </p:cSld>
  <p:clrMapOvr>
    <a:masterClrMapping/>
  </p:clrMapOvr>
  <p:transition/>
</p:sldLayout>
</file>

<file path=ppt/slideLayouts/slideLayout1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DD8DA7-422F-6747-94A6-F4DE46D790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6656535"/>
      </p:ext>
    </p:extLst>
  </p:cSld>
  <p:clrMapOvr>
    <a:masterClrMapping/>
  </p:clrMapOvr>
  <p:transition/>
</p:sldLayout>
</file>

<file path=ppt/slideLayouts/slideLayout1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480A89-C45A-9F40-BBDF-D1029DBE10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2279187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72B60-8A02-C24B-A78C-5BBFE9FC57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3824558"/>
      </p:ext>
    </p:extLst>
  </p:cSld>
  <p:clrMapOvr>
    <a:masterClrMapping/>
  </p:clrMapOvr>
  <p:transition/>
</p:sldLayout>
</file>

<file path=ppt/slideLayouts/slideLayout1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32116-1E78-BA47-8467-2DCEA7B7BA6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9820682"/>
      </p:ext>
    </p:extLst>
  </p:cSld>
  <p:clrMapOvr>
    <a:masterClrMapping/>
  </p:clrMapOvr>
  <p:transition/>
</p:sldLayout>
</file>

<file path=ppt/slideLayouts/slideLayout1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7D118-07E7-2D47-8CC5-137D421D94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6430911"/>
      </p:ext>
    </p:extLst>
  </p:cSld>
  <p:clrMapOvr>
    <a:masterClrMapping/>
  </p:clrMapOvr>
  <p:transition/>
</p:sldLayout>
</file>

<file path=ppt/slideLayouts/slideLayout1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6017C-BCA1-F645-96BC-CD5EB023D7E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5578787"/>
      </p:ext>
    </p:extLst>
  </p:cSld>
  <p:clrMapOvr>
    <a:masterClrMapping/>
  </p:clrMapOvr>
  <p:transition/>
</p:sldLayout>
</file>

<file path=ppt/slideLayouts/slideLayout1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33FF38-5F70-9846-933B-051925C0A9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2935046"/>
      </p:ext>
    </p:extLst>
  </p:cSld>
  <p:clrMapOvr>
    <a:masterClrMapping/>
  </p:clrMapOvr>
  <p:transition/>
</p:sldLayout>
</file>

<file path=ppt/slideLayouts/slideLayout17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A052D-4609-6D44-B1DC-9A39A12F48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033815"/>
      </p:ext>
    </p:extLst>
  </p:cSld>
  <p:clrMapOvr>
    <a:masterClrMapping/>
  </p:clrMapOvr>
  <p:transition/>
</p:sldLayout>
</file>

<file path=ppt/slideLayouts/slideLayout1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DEE21F-EF3E-684E-9FEB-6A2C3E4D98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2194258"/>
      </p:ext>
    </p:extLst>
  </p:cSld>
  <p:clrMapOvr>
    <a:masterClrMapping/>
  </p:clrMapOvr>
  <p:transition/>
</p:sldLayout>
</file>

<file path=ppt/slideLayouts/slideLayout1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5DDB2-8F35-D640-9421-E6A386AFBA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622251"/>
      </p:ext>
    </p:extLst>
  </p:cSld>
  <p:clrMapOvr>
    <a:masterClrMapping/>
  </p:clrMapOvr>
  <p:transition/>
</p:sldLayout>
</file>

<file path=ppt/slideLayouts/slideLayout17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54219-D5A4-FD4C-90FE-00B9186DE9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4035782"/>
      </p:ext>
    </p:extLst>
  </p:cSld>
  <p:clrMapOvr>
    <a:masterClrMapping/>
  </p:clrMapOvr>
  <p:transition/>
</p:sldLayout>
</file>

<file path=ppt/slideLayouts/slideLayout17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A1C33-B7BF-524E-A4F5-A8340A52FE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6604966"/>
      </p:ext>
    </p:extLst>
  </p:cSld>
  <p:clrMapOvr>
    <a:masterClrMapping/>
  </p:clrMapOvr>
  <p:transition/>
</p:sldLayout>
</file>

<file path=ppt/slideLayouts/slideLayout17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CBFC0-7FC5-5146-B768-C8B05A3032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8232241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3B2956-F3C3-5640-B923-452CFC1D2A4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6216296"/>
      </p:ext>
    </p:extLst>
  </p:cSld>
  <p:clrMapOvr>
    <a:masterClrMapping/>
  </p:clrMapOvr>
  <p:transition/>
</p:sldLayout>
</file>

<file path=ppt/slideLayouts/slideLayout1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A98EC2-B8CA-8F44-918B-A746D1BA7D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6420843"/>
      </p:ext>
    </p:extLst>
  </p:cSld>
  <p:clrMapOvr>
    <a:masterClrMapping/>
  </p:clrMapOvr>
  <p:transition/>
</p:sldLayout>
</file>

<file path=ppt/slideLayouts/slideLayout1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D3BBB-6192-5944-97EB-0BC6975751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5649807"/>
      </p:ext>
    </p:extLst>
  </p:cSld>
  <p:clrMapOvr>
    <a:masterClrMapping/>
  </p:clrMapOvr>
  <p:transition/>
</p:sldLayout>
</file>

<file path=ppt/slideLayouts/slideLayout17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3BCEC-4921-F240-B803-0F482A4D7B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679847"/>
      </p:ext>
    </p:extLst>
  </p:cSld>
  <p:clrMapOvr>
    <a:masterClrMapping/>
  </p:clrMapOvr>
  <p:transition/>
</p:sldLayout>
</file>

<file path=ppt/slideLayouts/slideLayout17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29BF9-DE76-E149-95A1-672B6AAA9E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7744919"/>
      </p:ext>
    </p:extLst>
  </p:cSld>
  <p:clrMapOvr>
    <a:masterClrMapping/>
  </p:clrMapOvr>
  <p:transition/>
</p:sldLayout>
</file>

<file path=ppt/slideLayouts/slideLayout17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B062D-EB77-B648-8EDF-3954376974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3703121"/>
      </p:ext>
    </p:extLst>
  </p:cSld>
  <p:clrMapOvr>
    <a:masterClrMapping/>
  </p:clrMapOvr>
  <p:transition/>
</p:sldLayout>
</file>

<file path=ppt/slideLayouts/slideLayout17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36D47-33CE-9347-B6D7-E7A5E7E5F9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8811509"/>
      </p:ext>
    </p:extLst>
  </p:cSld>
  <p:clrMapOvr>
    <a:masterClrMapping/>
  </p:clrMapOvr>
  <p:transition/>
</p:sldLayout>
</file>

<file path=ppt/slideLayouts/slideLayout1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8B254E-CEED-3A4F-B603-3A1E1BD49B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0836417"/>
      </p:ext>
    </p:extLst>
  </p:cSld>
  <p:clrMapOvr>
    <a:masterClrMapping/>
  </p:clrMapOvr>
  <p:transition/>
</p:sldLayout>
</file>

<file path=ppt/slideLayouts/slideLayout1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5E360-E691-4344-BCDD-7D8DC0A5111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0095293"/>
      </p:ext>
    </p:extLst>
  </p:cSld>
  <p:clrMapOvr>
    <a:masterClrMapping/>
  </p:clrMapOvr>
  <p:transition/>
</p:sldLayout>
</file>

<file path=ppt/slideLayouts/slideLayout17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5CF426-D6AA-FF44-B7C8-5BCAB80DE7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08901712"/>
      </p:ext>
    </p:extLst>
  </p:cSld>
  <p:clrMapOvr>
    <a:masterClrMapping/>
  </p:clrMapOvr>
  <p:transition/>
</p:sldLayout>
</file>

<file path=ppt/slideLayouts/slideLayout17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F59A66-A527-2545-8FCC-029C7073D0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238036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2AB20-B357-4949-A8AA-A83A0318FD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40854941"/>
      </p:ext>
    </p:extLst>
  </p:cSld>
  <p:clrMapOvr>
    <a:masterClrMapping/>
  </p:clrMapOvr>
  <p:transition/>
</p:sldLayout>
</file>

<file path=ppt/slideLayouts/slideLayout17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9BB5B-6FD5-A245-B641-0822E8EFC8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2233464"/>
      </p:ext>
    </p:extLst>
  </p:cSld>
  <p:clrMapOvr>
    <a:masterClrMapping/>
  </p:clrMapOvr>
  <p:transition/>
</p:sldLayout>
</file>

<file path=ppt/slideLayouts/slideLayout1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DB5DF-D817-2948-9BDE-D5BD7D5E16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9022657"/>
      </p:ext>
    </p:extLst>
  </p:cSld>
  <p:clrMapOvr>
    <a:masterClrMapping/>
  </p:clrMapOvr>
  <p:transition/>
</p:sldLayout>
</file>

<file path=ppt/slideLayouts/slideLayout17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735497-6CFD-7A43-BE21-EB14AAA5B7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7875475"/>
      </p:ext>
    </p:extLst>
  </p:cSld>
  <p:clrMapOvr>
    <a:masterClrMapping/>
  </p:clrMapOvr>
  <p:transition/>
</p:sldLayout>
</file>

<file path=ppt/slideLayouts/slideLayout17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CC322-6E28-B642-81E3-D81BB5CF62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728633"/>
      </p:ext>
    </p:extLst>
  </p:cSld>
  <p:clrMapOvr>
    <a:masterClrMapping/>
  </p:clrMapOvr>
  <p:transition/>
</p:sldLayout>
</file>

<file path=ppt/slideLayouts/slideLayout17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8EDF9-3DAC-AB41-8A83-7E3EF2896B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8815670"/>
      </p:ext>
    </p:extLst>
  </p:cSld>
  <p:clrMapOvr>
    <a:masterClrMapping/>
  </p:clrMapOvr>
  <p:transition/>
</p:sldLayout>
</file>

<file path=ppt/slideLayouts/slideLayout17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7B64AA-E0FC-6C46-93F8-BF7325A78A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2926485"/>
      </p:ext>
    </p:extLst>
  </p:cSld>
  <p:clrMapOvr>
    <a:masterClrMapping/>
  </p:clrMapOvr>
  <p:transition/>
</p:sldLayout>
</file>

<file path=ppt/slideLayouts/slideLayout17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E9DE9E-8E07-D64A-988F-4EAC2A77917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7123253"/>
      </p:ext>
    </p:extLst>
  </p:cSld>
  <p:clrMapOvr>
    <a:masterClrMapping/>
  </p:clrMapOvr>
  <p:transition/>
</p:sldLayout>
</file>

<file path=ppt/slideLayouts/slideLayout1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AB4681-1489-624D-985B-F7E5F61F4E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5440358"/>
      </p:ext>
    </p:extLst>
  </p:cSld>
  <p:clrMapOvr>
    <a:masterClrMapping/>
  </p:clrMapOvr>
  <p:transition/>
</p:sldLayout>
</file>

<file path=ppt/slideLayouts/slideLayout17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B7E65-7A52-414C-BE34-6321893882B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9735408"/>
      </p:ext>
    </p:extLst>
  </p:cSld>
  <p:clrMapOvr>
    <a:masterClrMapping/>
  </p:clrMapOvr>
  <p:transition/>
</p:sldLayout>
</file>

<file path=ppt/slideLayouts/slideLayout17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BCE10-7A01-E149-87FB-16716B8433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377102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50CB6-0780-184C-ADF5-705B7C3D6D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297780"/>
      </p:ext>
    </p:extLst>
  </p:cSld>
  <p:clrMapOvr>
    <a:masterClrMapping/>
  </p:clrMapOvr>
  <p:transition/>
</p:sldLayout>
</file>

<file path=ppt/slideLayouts/slideLayout17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DDA09-03D3-4541-A61F-CD47F5152C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32961360"/>
      </p:ext>
    </p:extLst>
  </p:cSld>
  <p:clrMapOvr>
    <a:masterClrMapping/>
  </p:clrMapOvr>
  <p:transition/>
</p:sldLayout>
</file>

<file path=ppt/slideLayouts/slideLayout17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F15E6-E5D2-3A43-AA8C-56A8F19C57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7202339"/>
      </p:ext>
    </p:extLst>
  </p:cSld>
  <p:clrMapOvr>
    <a:masterClrMapping/>
  </p:clrMapOvr>
  <p:transition/>
</p:sldLayout>
</file>

<file path=ppt/slideLayouts/slideLayout1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3738F-F46E-3643-8BA5-6292B2DAFB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8863956"/>
      </p:ext>
    </p:extLst>
  </p:cSld>
  <p:clrMapOvr>
    <a:masterClrMapping/>
  </p:clrMapOvr>
  <p:transition/>
</p:sldLayout>
</file>

<file path=ppt/slideLayouts/slideLayout17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40D0F-A7A2-1B42-8F93-4AEF18DE573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9397649"/>
      </p:ext>
    </p:extLst>
  </p:cSld>
  <p:clrMapOvr>
    <a:masterClrMapping/>
  </p:clrMapOvr>
  <p:transition/>
</p:sldLayout>
</file>

<file path=ppt/slideLayouts/slideLayout17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2EAD4-6640-CF48-BBED-8286238A2D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337325"/>
      </p:ext>
    </p:extLst>
  </p:cSld>
  <p:clrMapOvr>
    <a:masterClrMapping/>
  </p:clrMapOvr>
  <p:transition/>
</p:sldLayout>
</file>

<file path=ppt/slideLayouts/slideLayout17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D9AECE-2588-0F4B-A30A-9B6FEAC979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7129452"/>
      </p:ext>
    </p:extLst>
  </p:cSld>
  <p:clrMapOvr>
    <a:masterClrMapping/>
  </p:clrMapOvr>
  <p:transition/>
</p:sldLayout>
</file>

<file path=ppt/slideLayouts/slideLayout1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91218-F1AC-4F42-8A0F-5412F4AE0C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011331"/>
      </p:ext>
    </p:extLst>
  </p:cSld>
  <p:clrMapOvr>
    <a:masterClrMapping/>
  </p:clrMapOvr>
  <p:transition/>
</p:sldLayout>
</file>

<file path=ppt/slideLayouts/slideLayout17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731B8-2635-FD4F-B7F4-80F438B3EA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9764292"/>
      </p:ext>
    </p:extLst>
  </p:cSld>
  <p:clrMapOvr>
    <a:masterClrMapping/>
  </p:clrMapOvr>
  <p:transition/>
</p:sldLayout>
</file>

<file path=ppt/slideLayouts/slideLayout1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FC01E-FCBB-C74E-9CF9-51A83972C9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1044709"/>
      </p:ext>
    </p:extLst>
  </p:cSld>
  <p:clrMapOvr>
    <a:masterClrMapping/>
  </p:clrMapOvr>
  <p:transition/>
</p:sldLayout>
</file>

<file path=ppt/slideLayouts/slideLayout17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1DB06-A7B5-4744-B179-151706B1A9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0105405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0FCAF-94C7-C246-83DF-3318AC42FB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8230931"/>
      </p:ext>
    </p:extLst>
  </p:cSld>
  <p:clrMapOvr>
    <a:masterClrMapping/>
  </p:clrMapOvr>
  <p:transition/>
</p:sldLayout>
</file>

<file path=ppt/slideLayouts/slideLayout1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D275F-B92E-BC43-9FB2-933690C619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5843736"/>
      </p:ext>
    </p:extLst>
  </p:cSld>
  <p:clrMapOvr>
    <a:masterClrMapping/>
  </p:clrMapOvr>
  <p:transition/>
</p:sldLayout>
</file>

<file path=ppt/slideLayouts/slideLayout17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B621F5-DFD1-B34C-B0A6-7EF0B9D883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6120678"/>
      </p:ext>
    </p:extLst>
  </p:cSld>
  <p:clrMapOvr>
    <a:masterClrMapping/>
  </p:clrMapOvr>
  <p:transition/>
</p:sldLayout>
</file>

<file path=ppt/slideLayouts/slideLayout17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9FE8E-241C-0D41-BB9D-419C74F76E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7812629"/>
      </p:ext>
    </p:extLst>
  </p:cSld>
  <p:clrMapOvr>
    <a:masterClrMapping/>
  </p:clrMapOvr>
  <p:transition/>
</p:sldLayout>
</file>

<file path=ppt/slideLayouts/slideLayout1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2D2FD-0A27-FA49-B72B-75879BB334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9354235"/>
      </p:ext>
    </p:extLst>
  </p:cSld>
  <p:clrMapOvr>
    <a:masterClrMapping/>
  </p:clrMapOvr>
  <p:transition/>
</p:sldLayout>
</file>

<file path=ppt/slideLayouts/slideLayout17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1BED2B-EF3D-0E40-BE9B-3D06D90716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0642835"/>
      </p:ext>
    </p:extLst>
  </p:cSld>
  <p:clrMapOvr>
    <a:masterClrMapping/>
  </p:clrMapOvr>
  <p:transition/>
</p:sldLayout>
</file>

<file path=ppt/slideLayouts/slideLayout17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322A8B-976E-6A43-B75A-583EE2B677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535507"/>
      </p:ext>
    </p:extLst>
  </p:cSld>
  <p:clrMapOvr>
    <a:masterClrMapping/>
  </p:clrMapOvr>
  <p:transition/>
</p:sldLayout>
</file>

<file path=ppt/slideLayouts/slideLayout17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51B32A-4F41-9B42-A4A9-6E7AF29072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9567890"/>
      </p:ext>
    </p:extLst>
  </p:cSld>
  <p:clrMapOvr>
    <a:masterClrMapping/>
  </p:clrMapOvr>
  <p:transition/>
</p:sldLayout>
</file>

<file path=ppt/slideLayouts/slideLayout17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663DA-42F7-C441-B99D-0DFF205A71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2146813"/>
      </p:ext>
    </p:extLst>
  </p:cSld>
  <p:clrMapOvr>
    <a:masterClrMapping/>
  </p:clrMapOvr>
  <p:transition/>
</p:sldLayout>
</file>

<file path=ppt/slideLayouts/slideLayout17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36CA8-FBED-A14C-825C-6D6662F27F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557692"/>
      </p:ext>
    </p:extLst>
  </p:cSld>
  <p:clrMapOvr>
    <a:masterClrMapping/>
  </p:clrMapOvr>
  <p:transition/>
</p:sldLayout>
</file>

<file path=ppt/slideLayouts/slideLayout1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E3254-B26D-2341-9186-BA7C79ABB5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51241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012EFA-3333-D840-B365-5726EB8864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8738429"/>
      </p:ext>
    </p:extLst>
  </p:cSld>
  <p:clrMapOvr>
    <a:masterClrMapping/>
  </p:clrMapOvr>
  <p:transition/>
</p:sldLayout>
</file>

<file path=ppt/slideLayouts/slideLayout1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C454E-6008-9A4D-A404-7D46F7429F9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4687125"/>
      </p:ext>
    </p:extLst>
  </p:cSld>
  <p:clrMapOvr>
    <a:masterClrMapping/>
  </p:clrMapOvr>
  <p:transition/>
</p:sldLayout>
</file>

<file path=ppt/slideLayouts/slideLayout17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FAC7-8487-1F4B-87A0-F4ADA8E4B6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3141726"/>
      </p:ext>
    </p:extLst>
  </p:cSld>
  <p:clrMapOvr>
    <a:masterClrMapping/>
  </p:clrMapOvr>
  <p:transition/>
</p:sldLayout>
</file>

<file path=ppt/slideLayouts/slideLayout17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BCC083-3BE4-8945-BACA-857E07FF3A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1476384"/>
      </p:ext>
    </p:extLst>
  </p:cSld>
  <p:clrMapOvr>
    <a:masterClrMapping/>
  </p:clrMapOvr>
  <p:transition/>
</p:sldLayout>
</file>

<file path=ppt/slideLayouts/slideLayout17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719DF-3C01-684C-9CEC-4D32E924A0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0036812"/>
      </p:ext>
    </p:extLst>
  </p:cSld>
  <p:clrMapOvr>
    <a:masterClrMapping/>
  </p:clrMapOvr>
  <p:transition/>
</p:sldLayout>
</file>

<file path=ppt/slideLayouts/slideLayout1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E823A-3C5E-1B40-B650-C37B3231D1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7475109"/>
      </p:ext>
    </p:extLst>
  </p:cSld>
  <p:clrMapOvr>
    <a:masterClrMapping/>
  </p:clrMapOvr>
  <p:transition/>
</p:sldLayout>
</file>

<file path=ppt/slideLayouts/slideLayout17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03CFCB-8BA0-8D42-94BB-C151924705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8686258"/>
      </p:ext>
    </p:extLst>
  </p:cSld>
  <p:clrMapOvr>
    <a:masterClrMapping/>
  </p:clrMapOvr>
  <p:transition/>
</p:sldLayout>
</file>

<file path=ppt/slideLayouts/slideLayout17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68FCDF-4166-A44C-A99E-DEF4DB13E0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84403340"/>
      </p:ext>
    </p:extLst>
  </p:cSld>
  <p:clrMapOvr>
    <a:masterClrMapping/>
  </p:clrMapOvr>
  <p:transition/>
</p:sldLayout>
</file>

<file path=ppt/slideLayouts/slideLayout17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48237-036F-A842-8236-EB21A1DE91D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4644507"/>
      </p:ext>
    </p:extLst>
  </p:cSld>
  <p:clrMapOvr>
    <a:masterClrMapping/>
  </p:clrMapOvr>
  <p:transition/>
</p:sldLayout>
</file>

<file path=ppt/slideLayouts/slideLayout17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CD69E1-F971-7B4F-B9E0-ED609B32E4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3569916"/>
      </p:ext>
    </p:extLst>
  </p:cSld>
  <p:clrMapOvr>
    <a:masterClrMapping/>
  </p:clrMapOvr>
  <p:transition/>
</p:sldLayout>
</file>

<file path=ppt/slideLayouts/slideLayout17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D04B17-89EB-AB46-9655-9FC91A535C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437563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CBAC1-1523-DA4A-A67D-2E1908DA70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0646045"/>
      </p:ext>
    </p:extLst>
  </p:cSld>
  <p:clrMapOvr>
    <a:masterClrMapping/>
  </p:clrMapOvr>
  <p:transition/>
</p:sldLayout>
</file>

<file path=ppt/slideLayouts/slideLayout1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352FA5-6C30-CE49-BB56-12E01A072E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136582"/>
      </p:ext>
    </p:extLst>
  </p:cSld>
  <p:clrMapOvr>
    <a:masterClrMapping/>
  </p:clrMapOvr>
  <p:transition/>
</p:sldLayout>
</file>

<file path=ppt/slideLayouts/slideLayout17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E6E20-F0AE-184E-BE52-B6D7172083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3701641"/>
      </p:ext>
    </p:extLst>
  </p:cSld>
  <p:clrMapOvr>
    <a:masterClrMapping/>
  </p:clrMapOvr>
  <p:transition/>
</p:sldLayout>
</file>

<file path=ppt/slideLayouts/slideLayout17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0141A-F9D3-274F-9CF0-FD8056AE71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334699"/>
      </p:ext>
    </p:extLst>
  </p:cSld>
  <p:clrMapOvr>
    <a:masterClrMapping/>
  </p:clrMapOvr>
  <p:transition/>
</p:sldLayout>
</file>

<file path=ppt/slideLayouts/slideLayout17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A1515C-5D36-BC4F-BD6C-C71FF7FC88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1667520"/>
      </p:ext>
    </p:extLst>
  </p:cSld>
  <p:clrMapOvr>
    <a:masterClrMapping/>
  </p:clrMapOvr>
  <p:transition/>
</p:sldLayout>
</file>

<file path=ppt/slideLayouts/slideLayout17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83FA0C-8AF5-1145-B47A-FF36E8ED1C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9251921"/>
      </p:ext>
    </p:extLst>
  </p:cSld>
  <p:clrMapOvr>
    <a:masterClrMapping/>
  </p:clrMapOvr>
  <p:transition/>
</p:sldLayout>
</file>

<file path=ppt/slideLayouts/slideLayout1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BB4-D48F-4D40-8E17-240F6758654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9260239"/>
      </p:ext>
    </p:extLst>
  </p:cSld>
  <p:clrMapOvr>
    <a:masterClrMapping/>
  </p:clrMapOvr>
  <p:transition/>
</p:sldLayout>
</file>

<file path=ppt/slideLayouts/slideLayout17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5B63-4E33-CA4B-9BB5-CFDFF6350AB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6597530"/>
      </p:ext>
    </p:extLst>
  </p:cSld>
  <p:clrMapOvr>
    <a:masterClrMapping/>
  </p:clrMapOvr>
  <p:transition/>
</p:sldLayout>
</file>

<file path=ppt/slideLayouts/slideLayout17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3E0CE-DC3C-8C4E-B1B9-8F664C35BF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3313213"/>
      </p:ext>
    </p:extLst>
  </p:cSld>
  <p:clrMapOvr>
    <a:masterClrMapping/>
  </p:clrMapOvr>
  <p:transition/>
</p:sldLayout>
</file>

<file path=ppt/slideLayouts/slideLayout17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02AA50-CAD3-1743-B326-E79F3B738F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6020853"/>
      </p:ext>
    </p:extLst>
  </p:cSld>
  <p:clrMapOvr>
    <a:masterClrMapping/>
  </p:clrMapOvr>
  <p:transition/>
</p:sldLayout>
</file>

<file path=ppt/slideLayouts/slideLayout17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F27B1-0E37-E24A-80BA-B11A6D04F5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337605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9C66-7E61-044B-B9B3-70F8EB9D99B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4850282"/>
      </p:ext>
    </p:extLst>
  </p:cSld>
  <p:clrMapOvr>
    <a:masterClrMapping/>
  </p:clrMapOvr>
  <p:transition/>
</p:sldLayout>
</file>

<file path=ppt/slideLayouts/slideLayout17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8786A-D936-CF4E-9062-CA9A6C65265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8788367"/>
      </p:ext>
    </p:extLst>
  </p:cSld>
  <p:clrMapOvr>
    <a:masterClrMapping/>
  </p:clrMapOvr>
  <p:transition/>
</p:sldLayout>
</file>

<file path=ppt/slideLayouts/slideLayout1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92623-DB2E-8848-B8FF-0F183D542D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1866832"/>
      </p:ext>
    </p:extLst>
  </p:cSld>
  <p:clrMapOvr>
    <a:masterClrMapping/>
  </p:clrMapOvr>
  <p:transition/>
</p:sldLayout>
</file>

<file path=ppt/slideLayouts/slideLayout17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12D2A5-0308-384B-8EC7-3FDFC6ED08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8688144"/>
      </p:ext>
    </p:extLst>
  </p:cSld>
  <p:clrMapOvr>
    <a:masterClrMapping/>
  </p:clrMapOvr>
  <p:transition/>
</p:sldLayout>
</file>

<file path=ppt/slideLayouts/slideLayout1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46D91-99D4-EE4D-A78F-4205B1E8AA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1236446"/>
      </p:ext>
    </p:extLst>
  </p:cSld>
  <p:clrMapOvr>
    <a:masterClrMapping/>
  </p:clrMapOvr>
  <p:transition/>
</p:sldLayout>
</file>

<file path=ppt/slideLayouts/slideLayout1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015BA5-D4E4-9442-9094-A3025B5C8B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380611"/>
      </p:ext>
    </p:extLst>
  </p:cSld>
  <p:clrMapOvr>
    <a:masterClrMapping/>
  </p:clrMapOvr>
  <p:transition/>
</p:sldLayout>
</file>

<file path=ppt/slideLayouts/slideLayout17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5B22-DEA1-BA43-8265-F02177D16C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4150267"/>
      </p:ext>
    </p:extLst>
  </p:cSld>
  <p:clrMapOvr>
    <a:masterClrMapping/>
  </p:clrMapOvr>
  <p:transition/>
</p:sldLayout>
</file>

<file path=ppt/slideLayouts/slideLayout1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429C00-E676-4547-AFB9-49BB2B6383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7818743"/>
      </p:ext>
    </p:extLst>
  </p:cSld>
  <p:clrMapOvr>
    <a:masterClrMapping/>
  </p:clrMapOvr>
  <p:transition/>
</p:sldLayout>
</file>

<file path=ppt/slideLayouts/slideLayout1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4C047-43C0-494F-B3CE-6205765C3C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8264626"/>
      </p:ext>
    </p:extLst>
  </p:cSld>
  <p:clrMapOvr>
    <a:masterClrMapping/>
  </p:clrMapOvr>
  <p:transition/>
</p:sldLayout>
</file>

<file path=ppt/slideLayouts/slideLayout1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9C6DCF-D147-3D4C-8086-2F9B6C5C37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7024043"/>
      </p:ext>
    </p:extLst>
  </p:cSld>
  <p:clrMapOvr>
    <a:masterClrMapping/>
  </p:clrMapOvr>
  <p:transition/>
</p:sldLayout>
</file>

<file path=ppt/slideLayouts/slideLayout1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E1703E-F84F-4740-9911-AB460A142A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834482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AECA4-A243-B34F-BE32-910B7E4E98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7156124"/>
      </p:ext>
    </p:extLst>
  </p:cSld>
  <p:clrMapOvr>
    <a:masterClrMapping/>
  </p:clrMapOvr>
  <p:transition/>
</p:sldLayout>
</file>

<file path=ppt/slideLayouts/slideLayout1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E4C653-EF28-CD4D-AB2C-470EB730BB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0435306"/>
      </p:ext>
    </p:extLst>
  </p:cSld>
  <p:clrMapOvr>
    <a:masterClrMapping/>
  </p:clrMapOvr>
  <p:transition/>
</p:sldLayout>
</file>

<file path=ppt/slideLayouts/slideLayout1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F611D-D550-8942-9EF0-BFEB3254B3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3477524"/>
      </p:ext>
    </p:extLst>
  </p:cSld>
  <p:clrMapOvr>
    <a:masterClrMapping/>
  </p:clrMapOvr>
  <p:transition/>
</p:sldLayout>
</file>

<file path=ppt/slideLayouts/slideLayout1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6684E-FE3A-6349-9C96-BD70483BFD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5254784"/>
      </p:ext>
    </p:extLst>
  </p:cSld>
  <p:clrMapOvr>
    <a:masterClrMapping/>
  </p:clrMapOvr>
  <p:transition/>
</p:sldLayout>
</file>

<file path=ppt/slideLayouts/slideLayout17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F558C-2CF6-7749-9B75-7B80406CB4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4866794"/>
      </p:ext>
    </p:extLst>
  </p:cSld>
  <p:clrMapOvr>
    <a:masterClrMapping/>
  </p:clrMapOvr>
  <p:transition/>
</p:sldLayout>
</file>

<file path=ppt/slideLayouts/slideLayout17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AF2B99-C2BA-6F43-BB0A-0837FDA93E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977046"/>
      </p:ext>
    </p:extLst>
  </p:cSld>
  <p:clrMapOvr>
    <a:masterClrMapping/>
  </p:clrMapOvr>
  <p:transition/>
</p:sldLayout>
</file>

<file path=ppt/slideLayouts/slideLayout17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B2D9D-96E2-B24C-A85B-6DF28D89CF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3260168"/>
      </p:ext>
    </p:extLst>
  </p:cSld>
  <p:clrMapOvr>
    <a:masterClrMapping/>
  </p:clrMapOvr>
  <p:transition/>
</p:sldLayout>
</file>

<file path=ppt/slideLayouts/slideLayout17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07718F-6DC5-6F4A-80CA-C8A20A38D3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6150923"/>
      </p:ext>
    </p:extLst>
  </p:cSld>
  <p:clrMapOvr>
    <a:masterClrMapping/>
  </p:clrMapOvr>
  <p:transition/>
</p:sldLayout>
</file>

<file path=ppt/slideLayouts/slideLayout1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C4672-8325-C643-B5E3-3701F646CF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3426307"/>
      </p:ext>
    </p:extLst>
  </p:cSld>
  <p:clrMapOvr>
    <a:masterClrMapping/>
  </p:clrMapOvr>
  <p:transition/>
</p:sldLayout>
</file>

<file path=ppt/slideLayouts/slideLayout1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F4DCB-C867-C047-A8B2-58EFCC634F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4071156"/>
      </p:ext>
    </p:extLst>
  </p:cSld>
  <p:clrMapOvr>
    <a:masterClrMapping/>
  </p:clrMapOvr>
  <p:transition/>
</p:sldLayout>
</file>

<file path=ppt/slideLayouts/slideLayout17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2C22BE-DB42-1343-9A7B-E42FEE1D00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397955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44BBB4-F277-C84C-B8C5-E1D10D9328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9063094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367B1E-0F11-CB4B-9E4C-3093D31BEC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2606080"/>
      </p:ext>
    </p:extLst>
  </p:cSld>
  <p:clrMapOvr>
    <a:masterClrMapping/>
  </p:clrMapOvr>
  <p:transition/>
</p:sldLayout>
</file>

<file path=ppt/slideLayouts/slideLayout18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B320ED-B098-6E4C-9952-65863977CE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8947309"/>
      </p:ext>
    </p:extLst>
  </p:cSld>
  <p:clrMapOvr>
    <a:masterClrMapping/>
  </p:clrMapOvr>
  <p:transition/>
</p:sldLayout>
</file>

<file path=ppt/slideLayouts/slideLayout18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DC0AE9-EBA3-5D44-BC8F-140344A768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4091747"/>
      </p:ext>
    </p:extLst>
  </p:cSld>
  <p:clrMapOvr>
    <a:masterClrMapping/>
  </p:clrMapOvr>
  <p:transition/>
</p:sldLayout>
</file>

<file path=ppt/slideLayouts/slideLayout18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581DF4-D1E8-3545-A117-3A363BFA97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5900931"/>
      </p:ext>
    </p:extLst>
  </p:cSld>
  <p:clrMapOvr>
    <a:masterClrMapping/>
  </p:clrMapOvr>
  <p:transition/>
</p:sldLayout>
</file>

<file path=ppt/slideLayouts/slideLayout1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AFFC8-CFBC-644D-9EFC-D01A145FCF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4487288"/>
      </p:ext>
    </p:extLst>
  </p:cSld>
  <p:clrMapOvr>
    <a:masterClrMapping/>
  </p:clrMapOvr>
  <p:transition/>
</p:sldLayout>
</file>

<file path=ppt/slideLayouts/slideLayout18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3DB25-530F-0A4E-9328-CE0FEA5252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2430310"/>
      </p:ext>
    </p:extLst>
  </p:cSld>
  <p:clrMapOvr>
    <a:masterClrMapping/>
  </p:clrMapOvr>
  <p:transition/>
</p:sldLayout>
</file>

<file path=ppt/slideLayouts/slideLayout18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9117-BDDD-944D-B454-B18B0E471B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7979768"/>
      </p:ext>
    </p:extLst>
  </p:cSld>
  <p:clrMapOvr>
    <a:masterClrMapping/>
  </p:clrMapOvr>
  <p:transition/>
</p:sldLayout>
</file>

<file path=ppt/slideLayouts/slideLayout1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113784-03A6-CA46-9F92-31EE160235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8433927"/>
      </p:ext>
    </p:extLst>
  </p:cSld>
  <p:clrMapOvr>
    <a:masterClrMapping/>
  </p:clrMapOvr>
  <p:transition/>
</p:sldLayout>
</file>

<file path=ppt/slideLayouts/slideLayout18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A2A00-CB06-F941-925F-76B93FEF79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6632826"/>
      </p:ext>
    </p:extLst>
  </p:cSld>
  <p:clrMapOvr>
    <a:masterClrMapping/>
  </p:clrMapOvr>
  <p:transition/>
</p:sldLayout>
</file>

<file path=ppt/slideLayouts/slideLayout1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2AFF9-371F-BD45-A16A-AB4C3A22A7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5994804"/>
      </p:ext>
    </p:extLst>
  </p:cSld>
  <p:clrMapOvr>
    <a:masterClrMapping/>
  </p:clrMapOvr>
  <p:transition/>
</p:sldLayout>
</file>

<file path=ppt/slideLayouts/slideLayout18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54523A-80E9-DD4C-A1DC-2A2FD4B0FB2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761977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7AEEFB-B0D2-7248-AB7E-AEF972B0D8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6730212"/>
      </p:ext>
    </p:extLst>
  </p:cSld>
  <p:clrMapOvr>
    <a:masterClrMapping/>
  </p:clrMapOvr>
  <p:transition/>
</p:sldLayout>
</file>

<file path=ppt/slideLayouts/slideLayout18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A27745-9611-F742-BFE3-AEFF687F8B5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627721"/>
      </p:ext>
    </p:extLst>
  </p:cSld>
  <p:clrMapOvr>
    <a:masterClrMapping/>
  </p:clrMapOvr>
  <p:transition/>
</p:sldLayout>
</file>

<file path=ppt/slideLayouts/slideLayout18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2367D-691B-0547-861C-F75C7EF617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3519899"/>
      </p:ext>
    </p:extLst>
  </p:cSld>
  <p:clrMapOvr>
    <a:masterClrMapping/>
  </p:clrMapOvr>
  <p:transition/>
</p:sldLayout>
</file>

<file path=ppt/slideLayouts/slideLayout18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C35D5-437F-6446-8E08-F546A2B5D10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2483333"/>
      </p:ext>
    </p:extLst>
  </p:cSld>
  <p:clrMapOvr>
    <a:masterClrMapping/>
  </p:clrMapOvr>
  <p:transition/>
</p:sldLayout>
</file>

<file path=ppt/slideLayouts/slideLayout18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0F5EAD-66C4-F846-A09F-6E25347F5F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2621869"/>
      </p:ext>
    </p:extLst>
  </p:cSld>
  <p:clrMapOvr>
    <a:masterClrMapping/>
  </p:clrMapOvr>
  <p:transition/>
</p:sldLayout>
</file>

<file path=ppt/slideLayouts/slideLayout1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296EE-3816-544C-8F27-16B2C312EE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3949462"/>
      </p:ext>
    </p:extLst>
  </p:cSld>
  <p:clrMapOvr>
    <a:masterClrMapping/>
  </p:clrMapOvr>
  <p:transition/>
</p:sldLayout>
</file>

<file path=ppt/slideLayouts/slideLayout18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686B77-B10E-0C45-A707-800F66CB6A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0508400"/>
      </p:ext>
    </p:extLst>
  </p:cSld>
  <p:clrMapOvr>
    <a:masterClrMapping/>
  </p:clrMapOvr>
  <p:transition/>
</p:sldLayout>
</file>

<file path=ppt/slideLayouts/slideLayout18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C40383-B1A7-5F4B-A7F9-CBD079D8C1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190888"/>
      </p:ext>
    </p:extLst>
  </p:cSld>
  <p:clrMapOvr>
    <a:masterClrMapping/>
  </p:clrMapOvr>
  <p:transition/>
</p:sldLayout>
</file>

<file path=ppt/slideLayouts/slideLayout1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0ADE35-2B71-8F4B-B30E-2C9829356AB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783926"/>
      </p:ext>
    </p:extLst>
  </p:cSld>
  <p:clrMapOvr>
    <a:masterClrMapping/>
  </p:clrMapOvr>
  <p:transition/>
</p:sldLayout>
</file>

<file path=ppt/slideLayouts/slideLayout18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3543D-5042-1445-859E-068B09CE87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1118338"/>
      </p:ext>
    </p:extLst>
  </p:cSld>
  <p:clrMapOvr>
    <a:masterClrMapping/>
  </p:clrMapOvr>
  <p:transition/>
</p:sldLayout>
</file>

<file path=ppt/slideLayouts/slideLayout1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5D0A8-EFE4-CF4A-BD14-49DA35EF177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585814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E3F7B-9557-C54E-B1A9-51ECA14CC9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5162905"/>
      </p:ext>
    </p:extLst>
  </p:cSld>
  <p:clrMapOvr>
    <a:masterClrMapping/>
  </p:clrMapOvr>
  <p:transition/>
</p:sldLayout>
</file>

<file path=ppt/slideLayouts/slideLayout18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EDA67-2CAE-A64C-B7C7-0129DCFCB9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1574043"/>
      </p:ext>
    </p:extLst>
  </p:cSld>
  <p:clrMapOvr>
    <a:masterClrMapping/>
  </p:clrMapOvr>
  <p:transition/>
</p:sldLayout>
</file>

<file path=ppt/slideLayouts/slideLayout18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462FF-8E29-EF47-94F2-6457DFA660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543307"/>
      </p:ext>
    </p:extLst>
  </p:cSld>
  <p:clrMapOvr>
    <a:masterClrMapping/>
  </p:clrMapOvr>
  <p:transition/>
</p:sldLayout>
</file>

<file path=ppt/slideLayouts/slideLayout18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692FB-7B39-574D-B521-EA8DF557690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7687750"/>
      </p:ext>
    </p:extLst>
  </p:cSld>
  <p:clrMapOvr>
    <a:masterClrMapping/>
  </p:clrMapOvr>
  <p:transition/>
</p:sldLayout>
</file>

<file path=ppt/slideLayouts/slideLayout18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77107-E017-AA45-BC9B-74729B95452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8034010"/>
      </p:ext>
    </p:extLst>
  </p:cSld>
  <p:clrMapOvr>
    <a:masterClrMapping/>
  </p:clrMapOvr>
  <p:transition/>
</p:sldLayout>
</file>

<file path=ppt/slideLayouts/slideLayout18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D44F0-7595-6246-A3A6-2586B257D4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4977384"/>
      </p:ext>
    </p:extLst>
  </p:cSld>
  <p:clrMapOvr>
    <a:masterClrMapping/>
  </p:clrMapOvr>
  <p:transition/>
</p:sldLayout>
</file>

<file path=ppt/slideLayouts/slideLayout1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FAB52-16B7-EA48-8499-09A3223D0F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1994838"/>
      </p:ext>
    </p:extLst>
  </p:cSld>
  <p:clrMapOvr>
    <a:masterClrMapping/>
  </p:clrMapOvr>
  <p:transition/>
</p:sldLayout>
</file>

<file path=ppt/slideLayouts/slideLayout18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CCC5D1-7FD0-9441-BC63-D122819B8C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4392744"/>
      </p:ext>
    </p:extLst>
  </p:cSld>
  <p:clrMapOvr>
    <a:masterClrMapping/>
  </p:clrMapOvr>
  <p:transition/>
</p:sldLayout>
</file>

<file path=ppt/slideLayouts/slideLayout18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97B2A5-DEB7-B545-BAE1-2DF03A42B4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1774780"/>
      </p:ext>
    </p:extLst>
  </p:cSld>
  <p:clrMapOvr>
    <a:masterClrMapping/>
  </p:clrMapOvr>
  <p:transition/>
</p:sldLayout>
</file>

<file path=ppt/slideLayouts/slideLayout1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6A32D-3EC7-1D40-88E1-60909839B2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0727274"/>
      </p:ext>
    </p:extLst>
  </p:cSld>
  <p:clrMapOvr>
    <a:masterClrMapping/>
  </p:clrMapOvr>
  <p:transition/>
</p:sldLayout>
</file>

<file path=ppt/slideLayouts/slideLayout18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C8BBE-3AE7-B546-98CB-30CB9E640B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66109943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4F9B24-328C-3547-96EA-6ACE03ACD5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8159626"/>
      </p:ext>
    </p:extLst>
  </p:cSld>
  <p:clrMapOvr>
    <a:masterClrMapping/>
  </p:clrMapOvr>
  <p:transition/>
</p:sldLayout>
</file>

<file path=ppt/slideLayouts/slideLayout1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5BD2FD-9A04-8C4D-B657-1DDEDFE5C9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6016714"/>
      </p:ext>
    </p:extLst>
  </p:cSld>
  <p:clrMapOvr>
    <a:masterClrMapping/>
  </p:clrMapOvr>
  <p:transition/>
</p:sldLayout>
</file>

<file path=ppt/slideLayouts/slideLayout18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E492B7-28BB-6D4B-B16B-5DB4A97CB92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6970062"/>
      </p:ext>
    </p:extLst>
  </p:cSld>
  <p:clrMapOvr>
    <a:masterClrMapping/>
  </p:clrMapOvr>
  <p:transition/>
</p:sldLayout>
</file>

<file path=ppt/slideLayouts/slideLayout18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DEFA4-5704-A04D-B32F-9CC4C04E61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6424388"/>
      </p:ext>
    </p:extLst>
  </p:cSld>
  <p:clrMapOvr>
    <a:masterClrMapping/>
  </p:clrMapOvr>
  <p:transition/>
</p:sldLayout>
</file>

<file path=ppt/slideLayouts/slideLayout18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615C2D-0935-204A-B375-CACFD03464B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2314103"/>
      </p:ext>
    </p:extLst>
  </p:cSld>
  <p:clrMapOvr>
    <a:masterClrMapping/>
  </p:clrMapOvr>
  <p:transition/>
</p:sldLayout>
</file>

<file path=ppt/slideLayouts/slideLayout1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2EB5E-7B3E-F047-9DD6-2D25802FF5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4274471"/>
      </p:ext>
    </p:extLst>
  </p:cSld>
  <p:clrMapOvr>
    <a:masterClrMapping/>
  </p:clrMapOvr>
  <p:transition/>
</p:sldLayout>
</file>

<file path=ppt/slideLayouts/slideLayout18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FD59D1-8A07-C342-BB51-1D9CAF7B2C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6412412"/>
      </p:ext>
    </p:extLst>
  </p:cSld>
  <p:clrMapOvr>
    <a:masterClrMapping/>
  </p:clrMapOvr>
  <p:transition/>
</p:sldLayout>
</file>

<file path=ppt/slideLayouts/slideLayout1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8B61E3-4C1F-AF48-9FF4-A582BE8C4A0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4254966"/>
      </p:ext>
    </p:extLst>
  </p:cSld>
  <p:clrMapOvr>
    <a:masterClrMapping/>
  </p:clrMapOvr>
  <p:transition/>
</p:sldLayout>
</file>

<file path=ppt/slideLayouts/slideLayout18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242AA2-BF65-F144-BB2F-48D598BEB2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7556333"/>
      </p:ext>
    </p:extLst>
  </p:cSld>
  <p:clrMapOvr>
    <a:masterClrMapping/>
  </p:clrMapOvr>
  <p:transition/>
</p:sldLayout>
</file>

<file path=ppt/slideLayouts/slideLayout18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9C9268-4D80-4342-8E86-D0696A65C9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064303"/>
      </p:ext>
    </p:extLst>
  </p:cSld>
  <p:clrMapOvr>
    <a:masterClrMapping/>
  </p:clrMapOvr>
  <p:transition/>
</p:sldLayout>
</file>

<file path=ppt/slideLayouts/slideLayout18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9C38BC-42BE-B746-8142-897E0DAFA2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5501231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7288E-E9DF-F449-B431-4243219E5F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8600845"/>
      </p:ext>
    </p:extLst>
  </p:cSld>
  <p:clrMapOvr>
    <a:masterClrMapping/>
  </p:clrMapOvr>
  <p:transition/>
</p:sldLayout>
</file>

<file path=ppt/slideLayouts/slideLayout18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C2BE2A-06BA-A343-9CDD-C4E2DC4E96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3082484"/>
      </p:ext>
    </p:extLst>
  </p:cSld>
  <p:clrMapOvr>
    <a:masterClrMapping/>
  </p:clrMapOvr>
  <p:transition/>
</p:sldLayout>
</file>

<file path=ppt/slideLayouts/slideLayout1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14D917-5969-A04F-808C-C5B8D0C0D5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59851308"/>
      </p:ext>
    </p:extLst>
  </p:cSld>
  <p:clrMapOvr>
    <a:masterClrMapping/>
  </p:clrMapOvr>
  <p:transition/>
</p:sldLayout>
</file>

<file path=ppt/slideLayouts/slideLayout18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FA2073-CFDB-E642-A7D9-FA59D39784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519208"/>
      </p:ext>
    </p:extLst>
  </p:cSld>
  <p:clrMapOvr>
    <a:masterClrMapping/>
  </p:clrMapOvr>
  <p:transition/>
</p:sldLayout>
</file>

<file path=ppt/slideLayouts/slideLayout18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1FC1C-0432-BB4C-A971-EC184053377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0899971"/>
      </p:ext>
    </p:extLst>
  </p:cSld>
  <p:clrMapOvr>
    <a:masterClrMapping/>
  </p:clrMapOvr>
  <p:transition/>
</p:sldLayout>
</file>

<file path=ppt/slideLayouts/slideLayout18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A8D80-789C-F54C-BFC7-96324C4266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9105377"/>
      </p:ext>
    </p:extLst>
  </p:cSld>
  <p:clrMapOvr>
    <a:masterClrMapping/>
  </p:clrMapOvr>
  <p:transition/>
</p:sldLayout>
</file>

<file path=ppt/slideLayouts/slideLayout18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45EF0-EAB2-1445-A97E-712E80D7AB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254908"/>
      </p:ext>
    </p:extLst>
  </p:cSld>
  <p:clrMapOvr>
    <a:masterClrMapping/>
  </p:clrMapOvr>
  <p:transition/>
</p:sldLayout>
</file>

<file path=ppt/slideLayouts/slideLayout18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68B95-1BD8-814A-96BE-E580DC5B0FF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6442061"/>
      </p:ext>
    </p:extLst>
  </p:cSld>
  <p:clrMapOvr>
    <a:masterClrMapping/>
  </p:clrMapOvr>
  <p:transition/>
</p:sldLayout>
</file>

<file path=ppt/slideLayouts/slideLayout1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5BF6A-A25C-3945-AFB6-7015ADCF032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3640184"/>
      </p:ext>
    </p:extLst>
  </p:cSld>
  <p:clrMapOvr>
    <a:masterClrMapping/>
  </p:clrMapOvr>
  <p:transition/>
</p:sldLayout>
</file>

<file path=ppt/slideLayouts/slideLayout18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E3FF7E-2FB8-CB4C-BBA7-74C011AD6C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6108975"/>
      </p:ext>
    </p:extLst>
  </p:cSld>
  <p:clrMapOvr>
    <a:masterClrMapping/>
  </p:clrMapOvr>
  <p:transition/>
</p:sldLayout>
</file>

<file path=ppt/slideLayouts/slideLayout18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A47054-4265-104D-B815-01FD63471A9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5182453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rebuchet M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06ED6-B980-2945-86E1-7D325E9326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6155851"/>
      </p:ext>
    </p:extLst>
  </p:cSld>
  <p:clrMapOvr>
    <a:masterClrMapping/>
  </p:clrMapOvr>
  <p:transition/>
</p:sldLayout>
</file>

<file path=ppt/slideLayouts/slideLayout18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3A750-2B32-EC4B-A3B1-15DD0E3303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1102479"/>
      </p:ext>
    </p:extLst>
  </p:cSld>
  <p:clrMapOvr>
    <a:masterClrMapping/>
  </p:clrMapOvr>
  <p:transition/>
</p:sldLayout>
</file>

<file path=ppt/slideLayouts/slideLayout18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6AE95-CB43-4949-9669-A74D2FDEDB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6642859"/>
      </p:ext>
    </p:extLst>
  </p:cSld>
  <p:clrMapOvr>
    <a:masterClrMapping/>
  </p:clrMapOvr>
  <p:transition/>
</p:sldLayout>
</file>

<file path=ppt/slideLayouts/slideLayout1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CD0902-6E4F-6F4C-B738-E6A9DD2E25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4384555"/>
      </p:ext>
    </p:extLst>
  </p:cSld>
  <p:clrMapOvr>
    <a:masterClrMapping/>
  </p:clrMapOvr>
  <p:transition/>
</p:sldLayout>
</file>

<file path=ppt/slideLayouts/slideLayout18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19334-C657-4C41-9E7A-B107F87039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7998613"/>
      </p:ext>
    </p:extLst>
  </p:cSld>
  <p:clrMapOvr>
    <a:masterClrMapping/>
  </p:clrMapOvr>
  <p:transition/>
</p:sldLayout>
</file>

<file path=ppt/slideLayouts/slideLayout18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AAE67C-402F-BC48-A375-45C8272F6D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8398350"/>
      </p:ext>
    </p:extLst>
  </p:cSld>
  <p:clrMapOvr>
    <a:masterClrMapping/>
  </p:clrMapOvr>
  <p:transition/>
</p:sldLayout>
</file>

<file path=ppt/slideLayouts/slideLayout18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E0AD81-54D0-FF48-A264-6A1ABA1374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6528451"/>
      </p:ext>
    </p:extLst>
  </p:cSld>
  <p:clrMapOvr>
    <a:masterClrMapping/>
  </p:clrMapOvr>
  <p:transition/>
</p:sldLayout>
</file>

<file path=ppt/slideLayouts/slideLayout18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F66F2-757B-0242-A903-0C9BE73563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0644362"/>
      </p:ext>
    </p:extLst>
  </p:cSld>
  <p:clrMapOvr>
    <a:masterClrMapping/>
  </p:clrMapOvr>
  <p:transition/>
</p:sldLayout>
</file>

<file path=ppt/slideLayouts/slideLayout18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F26B9-1168-624D-B590-B93134BC1C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17727"/>
      </p:ext>
    </p:extLst>
  </p:cSld>
  <p:clrMapOvr>
    <a:masterClrMapping/>
  </p:clrMapOvr>
  <p:transition/>
</p:sldLayout>
</file>

<file path=ppt/slideLayouts/slideLayout1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DFAB4-BDC1-624B-BD06-887746783D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5379725"/>
      </p:ext>
    </p:extLst>
  </p:cSld>
  <p:clrMapOvr>
    <a:masterClrMapping/>
  </p:clrMapOvr>
  <p:transition/>
</p:sldLayout>
</file>

<file path=ppt/slideLayouts/slideLayout18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B30B6-5402-1940-937D-CE7A32F69D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3505728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00C9F-2C41-B94C-B9BF-1ABBD481DC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6580414"/>
      </p:ext>
    </p:extLst>
  </p:cSld>
  <p:clrMapOvr>
    <a:masterClrMapping/>
  </p:clrMapOvr>
  <p:transition/>
</p:sldLayout>
</file>

<file path=ppt/slideLayouts/slideLayout18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5AEEE-ADA2-3F47-890A-35DD88BB682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2509199"/>
      </p:ext>
    </p:extLst>
  </p:cSld>
  <p:clrMapOvr>
    <a:masterClrMapping/>
  </p:clrMapOvr>
  <p:transition/>
</p:sldLayout>
</file>

<file path=ppt/slideLayouts/slideLayout18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82E01-1F64-6549-9322-0F75BA812D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9742996"/>
      </p:ext>
    </p:extLst>
  </p:cSld>
  <p:clrMapOvr>
    <a:masterClrMapping/>
  </p:clrMapOvr>
  <p:transition/>
</p:sldLayout>
</file>

<file path=ppt/slideLayouts/slideLayout18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7C06F0-AB3C-0345-8AB1-A97B07FE20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3108418"/>
      </p:ext>
    </p:extLst>
  </p:cSld>
  <p:clrMapOvr>
    <a:masterClrMapping/>
  </p:clrMapOvr>
  <p:transition/>
</p:sldLayout>
</file>

<file path=ppt/slideLayouts/slideLayout1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27BB3-1C45-E848-A77F-F9A3F7292D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708774"/>
      </p:ext>
    </p:extLst>
  </p:cSld>
  <p:clrMapOvr>
    <a:masterClrMapping/>
  </p:clrMapOvr>
  <p:transition/>
</p:sldLayout>
</file>

<file path=ppt/slideLayouts/slideLayout18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B95B3-896E-1740-9C99-4D5596FB8E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1301811"/>
      </p:ext>
    </p:extLst>
  </p:cSld>
  <p:clrMapOvr>
    <a:masterClrMapping/>
  </p:clrMapOvr>
  <p:transition/>
</p:sldLayout>
</file>

<file path=ppt/slideLayouts/slideLayout18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D3901-4D31-6940-81B7-2A851D7D4E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6000128"/>
      </p:ext>
    </p:extLst>
  </p:cSld>
  <p:clrMapOvr>
    <a:masterClrMapping/>
  </p:clrMapOvr>
  <p:transition/>
</p:sldLayout>
</file>

<file path=ppt/slideLayouts/slideLayout18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86C51-14A6-2848-9602-FAD4DF342D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78845548"/>
      </p:ext>
    </p:extLst>
  </p:cSld>
  <p:clrMapOvr>
    <a:masterClrMapping/>
  </p:clrMapOvr>
  <p:transition/>
</p:sldLayout>
</file>

<file path=ppt/slideLayouts/slideLayout18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6D999-D5A4-8F44-8793-6625D42A13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1284185"/>
      </p:ext>
    </p:extLst>
  </p:cSld>
  <p:clrMapOvr>
    <a:masterClrMapping/>
  </p:clrMapOvr>
  <p:transition/>
</p:sldLayout>
</file>

<file path=ppt/slideLayouts/slideLayout18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1CD22-5345-DF41-A358-C73AED9B9D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616625"/>
      </p:ext>
    </p:extLst>
  </p:cSld>
  <p:clrMapOvr>
    <a:masterClrMapping/>
  </p:clrMapOvr>
  <p:transition/>
</p:sldLayout>
</file>

<file path=ppt/slideLayouts/slideLayout1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72A0-583E-5F4E-96E5-7F480938C8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245526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23E6D-13CE-2E41-876C-927F47B5BE5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0567548"/>
      </p:ext>
    </p:extLst>
  </p:cSld>
  <p:clrMapOvr>
    <a:masterClrMapping/>
  </p:clrMapOvr>
  <p:transition/>
</p:sldLayout>
</file>

<file path=ppt/slideLayouts/slideLayout18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57B89-B24B-1A4E-9492-8540429F42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3937456"/>
      </p:ext>
    </p:extLst>
  </p:cSld>
  <p:clrMapOvr>
    <a:masterClrMapping/>
  </p:clrMapOvr>
  <p:transition/>
</p:sldLayout>
</file>

<file path=ppt/slideLayouts/slideLayout18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425413-4A1C-D942-8BAC-DAC09FC807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1739146"/>
      </p:ext>
    </p:extLst>
  </p:cSld>
  <p:clrMapOvr>
    <a:masterClrMapping/>
  </p:clrMapOvr>
  <p:transition/>
</p:sldLayout>
</file>

<file path=ppt/slideLayouts/slideLayout18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353F1-0E64-9545-9405-D9B4B16F944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7285273"/>
      </p:ext>
    </p:extLst>
  </p:cSld>
  <p:clrMapOvr>
    <a:masterClrMapping/>
  </p:clrMapOvr>
  <p:transition/>
</p:sldLayout>
</file>

<file path=ppt/slideLayouts/slideLayout18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CF6EAB-979A-AF42-822E-721C547A36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369492"/>
      </p:ext>
    </p:extLst>
  </p:cSld>
  <p:clrMapOvr>
    <a:masterClrMapping/>
  </p:clrMapOvr>
  <p:transition/>
</p:sldLayout>
</file>

<file path=ppt/slideLayouts/slideLayout1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451AF-9381-5444-9D40-49EEF38F91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9920424"/>
      </p:ext>
    </p:extLst>
  </p:cSld>
  <p:clrMapOvr>
    <a:masterClrMapping/>
  </p:clrMapOvr>
  <p:transition/>
</p:sldLayout>
</file>

<file path=ppt/slideLayouts/slideLayout18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4CD20B-21CD-1A44-BEB1-9F50751BE5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3092700"/>
      </p:ext>
    </p:extLst>
  </p:cSld>
  <p:clrMapOvr>
    <a:masterClrMapping/>
  </p:clrMapOvr>
  <p:transition/>
</p:sldLayout>
</file>

<file path=ppt/slideLayouts/slideLayout18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EE177-5038-4042-BFC7-E0543CE020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1765205"/>
      </p:ext>
    </p:extLst>
  </p:cSld>
  <p:clrMapOvr>
    <a:masterClrMapping/>
  </p:clrMapOvr>
  <p:transition/>
</p:sldLayout>
</file>

<file path=ppt/slideLayouts/slideLayout18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BE2E2-30E2-FD48-9D39-4EBBDF95AA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954007"/>
      </p:ext>
    </p:extLst>
  </p:cSld>
  <p:clrMapOvr>
    <a:masterClrMapping/>
  </p:clrMapOvr>
  <p:transition/>
</p:sldLayout>
</file>

<file path=ppt/slideLayouts/slideLayout18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1C6B8-91F7-AB44-9E5F-5669214FF0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4629720"/>
      </p:ext>
    </p:extLst>
  </p:cSld>
  <p:clrMapOvr>
    <a:masterClrMapping/>
  </p:clrMapOvr>
  <p:transition/>
</p:sldLayout>
</file>

<file path=ppt/slideLayouts/slideLayout18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667C0-4923-7148-9E25-FC779C0DD1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0756471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01D90-ACC0-B248-A65D-6A424F79E9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4428196"/>
      </p:ext>
    </p:extLst>
  </p:cSld>
  <p:clrMapOvr>
    <a:masterClrMapping/>
  </p:clrMapOvr>
  <p:transition/>
</p:sldLayout>
</file>

<file path=ppt/slideLayouts/slideLayout1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F1D3EC-A7DF-F943-834F-3710171099E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7001206"/>
      </p:ext>
    </p:extLst>
  </p:cSld>
  <p:clrMapOvr>
    <a:masterClrMapping/>
  </p:clrMapOvr>
  <p:transition/>
</p:sldLayout>
</file>

<file path=ppt/slideLayouts/slideLayout18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E32817-D335-2B40-A38D-F07F1E9B73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4444240"/>
      </p:ext>
    </p:extLst>
  </p:cSld>
  <p:clrMapOvr>
    <a:masterClrMapping/>
  </p:clrMapOvr>
  <p:transition/>
</p:sldLayout>
</file>

<file path=ppt/slideLayouts/slideLayout18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B51CBB1-BBC7-8B42-998B-F4AB53197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20380"/>
      </p:ext>
    </p:extLst>
  </p:cSld>
  <p:clrMapOvr>
    <a:masterClrMapping/>
  </p:clrMapOvr>
</p:sldLayout>
</file>

<file path=ppt/slideLayouts/slideLayout18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EF91A61-0F0E-294C-B6E5-1E2E1B681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988"/>
      </p:ext>
    </p:extLst>
  </p:cSld>
  <p:clrMapOvr>
    <a:masterClrMapping/>
  </p:clrMapOvr>
</p:sldLayout>
</file>

<file path=ppt/slideLayouts/slideLayout18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AD603B0-44E3-7642-9B6A-A7192E689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98839"/>
      </p:ext>
    </p:extLst>
  </p:cSld>
  <p:clrMapOvr>
    <a:masterClrMapping/>
  </p:clrMapOvr>
</p:sldLayout>
</file>

<file path=ppt/slideLayouts/slideLayout1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C687735-876D-5842-9E51-589F8654F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50778"/>
      </p:ext>
    </p:extLst>
  </p:cSld>
  <p:clrMapOvr>
    <a:masterClrMapping/>
  </p:clrMapOvr>
</p:sldLayout>
</file>

<file path=ppt/slideLayouts/slideLayout18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7470A5B-569C-4848-9C9C-E92716A96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28740"/>
      </p:ext>
    </p:extLst>
  </p:cSld>
  <p:clrMapOvr>
    <a:masterClrMapping/>
  </p:clrMapOvr>
</p:sldLayout>
</file>

<file path=ppt/slideLayouts/slideLayout18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3658353F-3E1D-C542-926F-3814B30C0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24063"/>
      </p:ext>
    </p:extLst>
  </p:cSld>
  <p:clrMapOvr>
    <a:masterClrMapping/>
  </p:clrMapOvr>
</p:sldLayout>
</file>

<file path=ppt/slideLayouts/slideLayout18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1FF9842-6C86-B24F-AAB7-F2E2204C7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6455"/>
      </p:ext>
    </p:extLst>
  </p:cSld>
  <p:clrMapOvr>
    <a:masterClrMapping/>
  </p:clrMapOvr>
</p:sldLayout>
</file>

<file path=ppt/slideLayouts/slideLayout18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3BD2A06-6385-DB45-AB7E-F8E9137D7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58314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B87A1-FF8E-F14C-A7DA-EBB016267E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71714535"/>
      </p:ext>
    </p:extLst>
  </p:cSld>
  <p:clrMapOvr>
    <a:masterClrMapping/>
  </p:clrMapOvr>
  <p:transition/>
</p:sldLayout>
</file>

<file path=ppt/slideLayouts/slideLayout18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34E3062-2EB1-074C-BDBD-5EA433FA4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70992"/>
      </p:ext>
    </p:extLst>
  </p:cSld>
  <p:clrMapOvr>
    <a:masterClrMapping/>
  </p:clrMapOvr>
</p:sldLayout>
</file>

<file path=ppt/slideLayouts/slideLayout1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AEB7607-74D2-FC40-85BA-99ABF57588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83848"/>
      </p:ext>
    </p:extLst>
  </p:cSld>
  <p:clrMapOvr>
    <a:masterClrMapping/>
  </p:clrMapOvr>
</p:sldLayout>
</file>

<file path=ppt/slideLayouts/slideLayout18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EFBC9B7-13E9-BC47-932B-B85316741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14877"/>
      </p:ext>
    </p:extLst>
  </p:cSld>
  <p:clrMapOvr>
    <a:masterClrMapping/>
  </p:clrMapOvr>
</p:sldLayout>
</file>

<file path=ppt/slideLayouts/slideLayout18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B62C686D-BA4D-EC4E-99CF-1BE5D99AAC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48163"/>
      </p:ext>
    </p:extLst>
  </p:cSld>
  <p:clrMapOvr>
    <a:masterClrMapping/>
  </p:clrMapOvr>
  <p:hf hdr="0" ftr="0" dt="0"/>
</p:sldLayout>
</file>

<file path=ppt/slideLayouts/slideLayout18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16E207-8227-D941-8434-F718FAC548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8545459"/>
      </p:ext>
    </p:extLst>
  </p:cSld>
  <p:clrMapOvr>
    <a:masterClrMapping/>
  </p:clrMapOvr>
  <p:transition/>
</p:sldLayout>
</file>

<file path=ppt/slideLayouts/slideLayout18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00369-2F77-2B49-A23A-83D9A7F7F2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8439528"/>
      </p:ext>
    </p:extLst>
  </p:cSld>
  <p:clrMapOvr>
    <a:masterClrMapping/>
  </p:clrMapOvr>
  <p:transition/>
</p:sldLayout>
</file>

<file path=ppt/slideLayouts/slideLayout18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89EA1-DE5A-2C43-B84D-0570B335C8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7557986"/>
      </p:ext>
    </p:extLst>
  </p:cSld>
  <p:clrMapOvr>
    <a:masterClrMapping/>
  </p:clrMapOvr>
  <p:transition/>
</p:sldLayout>
</file>

<file path=ppt/slideLayouts/slideLayout18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" y="1981200"/>
            <a:ext cx="4459288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81200"/>
            <a:ext cx="4459287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DC9FB1-284D-C54D-A7EF-E8CB7A2D73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5339299"/>
      </p:ext>
    </p:extLst>
  </p:cSld>
  <p:clrMapOvr>
    <a:masterClrMapping/>
  </p:clrMapOvr>
  <p:transition/>
</p:sldLayout>
</file>

<file path=ppt/slideLayouts/slideLayout18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76295-1254-7644-859F-92800915CE3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7376785"/>
      </p:ext>
    </p:extLst>
  </p:cSld>
  <p:clrMapOvr>
    <a:masterClrMapping/>
  </p:clrMapOvr>
  <p:transition/>
</p:sldLayout>
</file>

<file path=ppt/slideLayouts/slideLayout18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939B1F-7531-0148-9EFB-4C332CE6B5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036421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7E068-92F7-084A-A2EA-C53E0A16DC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9655658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6ECE2-0915-774B-A3F6-F122204599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66405"/>
      </p:ext>
    </p:extLst>
  </p:cSld>
  <p:clrMapOvr>
    <a:masterClrMapping/>
  </p:clrMapOvr>
  <p:transition/>
</p:sldLayout>
</file>

<file path=ppt/slideLayouts/slideLayout19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845149-FDB9-8D44-AA8A-F79B23A1B79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0496856"/>
      </p:ext>
    </p:extLst>
  </p:cSld>
  <p:clrMapOvr>
    <a:masterClrMapping/>
  </p:clrMapOvr>
  <p:transition/>
</p:sldLayout>
</file>

<file path=ppt/slideLayouts/slideLayout19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27FFC-75B1-3649-84AB-BCF1F2E218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1961392"/>
      </p:ext>
    </p:extLst>
  </p:cSld>
  <p:clrMapOvr>
    <a:masterClrMapping/>
  </p:clrMapOvr>
  <p:transition/>
</p:sldLayout>
</file>

<file path=ppt/slideLayouts/slideLayout19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EB0B5-5D1A-404A-AF27-BF6C5A5906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8489492"/>
      </p:ext>
    </p:extLst>
  </p:cSld>
  <p:clrMapOvr>
    <a:masterClrMapping/>
  </p:clrMapOvr>
  <p:transition/>
</p:sldLayout>
</file>

<file path=ppt/slideLayouts/slideLayout19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BCD70-F14F-6446-9B6A-492020B7350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7181556"/>
      </p:ext>
    </p:extLst>
  </p:cSld>
  <p:clrMapOvr>
    <a:masterClrMapping/>
  </p:clrMapOvr>
  <p:transition/>
</p:sldLayout>
</file>

<file path=ppt/slideLayouts/slideLayout19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2125" y="381000"/>
            <a:ext cx="226695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" y="381000"/>
            <a:ext cx="6651625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EF871-E21B-2F4F-9DF1-9FB60A0EF1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6557460"/>
      </p:ext>
    </p:extLst>
  </p:cSld>
  <p:clrMapOvr>
    <a:masterClrMapping/>
  </p:clrMapOvr>
  <p:transition/>
</p:sldLayout>
</file>

<file path=ppt/slideLayouts/slideLayout19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27C1E6A1-71C6-8D45-9374-08B0A833B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6294"/>
      </p:ext>
    </p:extLst>
  </p:cSld>
  <p:clrMapOvr>
    <a:masterClrMapping/>
  </p:clrMapOvr>
  <p:transition spd="med">
    <p:randomBar dir="vert"/>
  </p:transition>
</p:sldLayout>
</file>

<file path=ppt/slideLayouts/slideLayout19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B020DA3B-D23E-8748-905B-A65271714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21102"/>
      </p:ext>
    </p:extLst>
  </p:cSld>
  <p:clrMapOvr>
    <a:masterClrMapping/>
  </p:clrMapOvr>
  <p:transition spd="med">
    <p:randomBar dir="vert"/>
  </p:transition>
</p:sldLayout>
</file>

<file path=ppt/slideLayouts/slideLayout19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4E06EB0-ECD1-F745-8353-87005D541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17058"/>
      </p:ext>
    </p:extLst>
  </p:cSld>
  <p:clrMapOvr>
    <a:masterClrMapping/>
  </p:clrMapOvr>
  <p:transition spd="med">
    <p:randomBar dir="vert"/>
  </p:transition>
</p:sldLayout>
</file>

<file path=ppt/slideLayouts/slideLayout19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2100ED0-6BB6-374C-9CBA-E6DDB661B2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659975"/>
      </p:ext>
    </p:extLst>
  </p:cSld>
  <p:clrMapOvr>
    <a:masterClrMapping/>
  </p:clrMapOvr>
  <p:transition spd="med">
    <p:randomBar dir="vert"/>
  </p:transition>
</p:sldLayout>
</file>

<file path=ppt/slideLayouts/slideLayout19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EDAB75E4-90C3-2B4F-9133-E646891B8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91603"/>
      </p:ext>
    </p:extLst>
  </p:cSld>
  <p:clrMapOvr>
    <a:masterClrMapping/>
  </p:clrMapOvr>
  <p:transition spd="med">
    <p:randomBar dir="vert"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C1BE16-11F3-664D-9641-0EEB3A039E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1730862"/>
      </p:ext>
    </p:extLst>
  </p:cSld>
  <p:clrMapOvr>
    <a:masterClrMapping/>
  </p:clrMapOvr>
  <p:transition/>
</p:sldLayout>
</file>

<file path=ppt/slideLayouts/slideLayout19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EFB1A5A-EB4B-2B4B-A974-8432F3831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87905"/>
      </p:ext>
    </p:extLst>
  </p:cSld>
  <p:clrMapOvr>
    <a:masterClrMapping/>
  </p:clrMapOvr>
  <p:transition spd="med">
    <p:randomBar dir="vert"/>
  </p:transition>
</p:sldLayout>
</file>

<file path=ppt/slideLayouts/slideLayout19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41F2F0F9-FC7F-4B49-A17D-03F6154C7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911062"/>
      </p:ext>
    </p:extLst>
  </p:cSld>
  <p:clrMapOvr>
    <a:masterClrMapping/>
  </p:clrMapOvr>
  <p:transition spd="med">
    <p:randomBar dir="vert"/>
  </p:transition>
</p:sldLayout>
</file>

<file path=ppt/slideLayouts/slideLayout19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6D0659D9-16BA-7649-9677-A36846E48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46908"/>
      </p:ext>
    </p:extLst>
  </p:cSld>
  <p:clrMapOvr>
    <a:masterClrMapping/>
  </p:clrMapOvr>
  <p:transition spd="med">
    <p:randomBar dir="vert"/>
  </p:transition>
</p:sldLayout>
</file>

<file path=ppt/slideLayouts/slideLayout19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963E6FB2-64F1-534D-9898-1DDF8B989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23559"/>
      </p:ext>
    </p:extLst>
  </p:cSld>
  <p:clrMapOvr>
    <a:masterClrMapping/>
  </p:clrMapOvr>
  <p:transition spd="med">
    <p:randomBar dir="vert"/>
  </p:transition>
</p:sldLayout>
</file>

<file path=ppt/slideLayouts/slideLayout19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34A8089-3C1A-FA4E-8724-4E25C80B7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82766"/>
      </p:ext>
    </p:extLst>
  </p:cSld>
  <p:clrMapOvr>
    <a:masterClrMapping/>
  </p:clrMapOvr>
  <p:transition spd="med">
    <p:randomBar dir="vert"/>
  </p:transition>
</p:sldLayout>
</file>

<file path=ppt/slideLayouts/slideLayout19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96B4C4B6-AB46-644A-86D3-4EAAC05FAD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75808"/>
      </p:ext>
    </p:extLst>
  </p:cSld>
  <p:clrMapOvr>
    <a:masterClrMapping/>
  </p:clrMapOvr>
  <p:transition spd="med">
    <p:randomBar dir="vert"/>
  </p:transition>
</p:sldLayout>
</file>

<file path=ppt/slideLayouts/slideLayout19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A1504D7-6332-C643-813D-E31176143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54929"/>
      </p:ext>
    </p:extLst>
  </p:cSld>
  <p:clrMapOvr>
    <a:masterClrMapping/>
  </p:clrMapOvr>
</p:sldLayout>
</file>

<file path=ppt/slideLayouts/slideLayout19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0F6DD69-8183-3248-9AFE-EB2B9FAD9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84668"/>
      </p:ext>
    </p:extLst>
  </p:cSld>
  <p:clrMapOvr>
    <a:masterClrMapping/>
  </p:clrMapOvr>
</p:sldLayout>
</file>

<file path=ppt/slideLayouts/slideLayout19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5073CFD-DC5D-B74D-9864-C1D810A1D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58059"/>
      </p:ext>
    </p:extLst>
  </p:cSld>
  <p:clrMapOvr>
    <a:masterClrMapping/>
  </p:clrMapOvr>
</p:sldLayout>
</file>

<file path=ppt/slideLayouts/slideLayout19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0990B13E-46EA-374D-8D35-23A4B6126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5445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16D4B-69A3-814C-8077-41066A2829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3213563"/>
      </p:ext>
    </p:extLst>
  </p:cSld>
  <p:clrMapOvr>
    <a:masterClrMapping/>
  </p:clrMapOvr>
  <p:transition/>
</p:sldLayout>
</file>

<file path=ppt/slideLayouts/slideLayout19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F0C6169-A578-4E4C-9C20-14FE1F3CE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44505"/>
      </p:ext>
    </p:extLst>
  </p:cSld>
  <p:clrMapOvr>
    <a:masterClrMapping/>
  </p:clrMapOvr>
</p:sldLayout>
</file>

<file path=ppt/slideLayouts/slideLayout19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B899294-9182-4448-8748-21CC1522A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90621"/>
      </p:ext>
    </p:extLst>
  </p:cSld>
  <p:clrMapOvr>
    <a:masterClrMapping/>
  </p:clrMapOvr>
</p:sldLayout>
</file>

<file path=ppt/slideLayouts/slideLayout19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595F0DEA-7286-E24D-BE73-A518DB06C7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4265"/>
      </p:ext>
    </p:extLst>
  </p:cSld>
  <p:clrMapOvr>
    <a:masterClrMapping/>
  </p:clrMapOvr>
</p:sldLayout>
</file>

<file path=ppt/slideLayouts/slideLayout19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50CF52B-4521-B54E-A22C-0FDC853EA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73533"/>
      </p:ext>
    </p:extLst>
  </p:cSld>
  <p:clrMapOvr>
    <a:masterClrMapping/>
  </p:clrMapOvr>
</p:sldLayout>
</file>

<file path=ppt/slideLayouts/slideLayout19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F41BDB7-566F-E74A-8090-2F46FFE29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98821"/>
      </p:ext>
    </p:extLst>
  </p:cSld>
  <p:clrMapOvr>
    <a:masterClrMapping/>
  </p:clrMapOvr>
</p:sldLayout>
</file>

<file path=ppt/slideLayouts/slideLayout19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7CFEAC2-9796-8940-AF24-D43B37752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3460"/>
      </p:ext>
    </p:extLst>
  </p:cSld>
  <p:clrMapOvr>
    <a:masterClrMapping/>
  </p:clrMapOvr>
</p:sldLayout>
</file>

<file path=ppt/slideLayouts/slideLayout19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D81B5F72-CDF2-FA4C-81B6-2700B361E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13033"/>
      </p:ext>
    </p:extLst>
  </p:cSld>
  <p:clrMapOvr>
    <a:masterClrMapping/>
  </p:clrMapOvr>
</p:sldLayout>
</file>

<file path=ppt/slideLayouts/slideLayout19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DEC1780-B3CE-C547-9C5C-32D6AECFD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832"/>
      </p:ext>
    </p:extLst>
  </p:cSld>
  <p:clrMapOvr>
    <a:masterClrMapping/>
  </p:clrMapOvr>
</p:sldLayout>
</file>

<file path=ppt/slideLayouts/slideLayout19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25891"/>
      </p:ext>
    </p:extLst>
  </p:cSld>
  <p:clrMapOvr>
    <a:masterClrMapping/>
  </p:clrMapOvr>
</p:sldLayout>
</file>

<file path=ppt/slideLayouts/slideLayout19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711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41C6-0137-0841-AD91-CE41CBDE1F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3902370"/>
      </p:ext>
    </p:extLst>
  </p:cSld>
  <p:clrMapOvr>
    <a:masterClrMapping/>
  </p:clrMapOvr>
  <p:transition/>
</p:sldLayout>
</file>

<file path=ppt/slideLayouts/slideLayout19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50576"/>
      </p:ext>
    </p:extLst>
  </p:cSld>
  <p:clrMapOvr>
    <a:masterClrMapping/>
  </p:clrMapOvr>
</p:sldLayout>
</file>

<file path=ppt/slideLayouts/slideLayout19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73712"/>
      </p:ext>
    </p:extLst>
  </p:cSld>
  <p:clrMapOvr>
    <a:masterClrMapping/>
  </p:clrMapOvr>
</p:sldLayout>
</file>

<file path=ppt/slideLayouts/slideLayout19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09401"/>
      </p:ext>
    </p:extLst>
  </p:cSld>
  <p:clrMapOvr>
    <a:masterClrMapping/>
  </p:clrMapOvr>
</p:sldLayout>
</file>

<file path=ppt/slideLayouts/slideLayout19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59589"/>
      </p:ext>
    </p:extLst>
  </p:cSld>
  <p:clrMapOvr>
    <a:masterClrMapping/>
  </p:clrMapOvr>
</p:sldLayout>
</file>

<file path=ppt/slideLayouts/slideLayout19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17957"/>
      </p:ext>
    </p:extLst>
  </p:cSld>
  <p:clrMapOvr>
    <a:masterClrMapping/>
  </p:clrMapOvr>
</p:sldLayout>
</file>

<file path=ppt/slideLayouts/slideLayout19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51783"/>
      </p:ext>
    </p:extLst>
  </p:cSld>
  <p:clrMapOvr>
    <a:masterClrMapping/>
  </p:clrMapOvr>
</p:sldLayout>
</file>

<file path=ppt/slideLayouts/slideLayout19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92314"/>
      </p:ext>
    </p:extLst>
  </p:cSld>
  <p:clrMapOvr>
    <a:masterClrMapping/>
  </p:clrMapOvr>
</p:sldLayout>
</file>

<file path=ppt/slideLayouts/slideLayout19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1168"/>
      </p:ext>
    </p:extLst>
  </p:cSld>
  <p:clrMapOvr>
    <a:masterClrMapping/>
  </p:clrMapOvr>
</p:sldLayout>
</file>

<file path=ppt/slideLayouts/slideLayout19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22563"/>
      </p:ext>
    </p:extLst>
  </p:cSld>
  <p:clrMapOvr>
    <a:masterClrMapping/>
  </p:clrMapOvr>
</p:sldLayout>
</file>

<file path=ppt/slideLayouts/slideLayout1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336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F750B-3EF3-6442-9655-B4C32A7CFB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2662799"/>
      </p:ext>
    </p:extLst>
  </p:cSld>
  <p:clrMapOvr>
    <a:masterClrMapping/>
  </p:clrMapOvr>
  <p:transition/>
</p:sldLayout>
</file>

<file path=ppt/slideLayouts/slideLayout19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3DDF8-E515-0542-B5D4-65587B184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88441"/>
      </p:ext>
    </p:extLst>
  </p:cSld>
  <p:clrMapOvr>
    <a:masterClrMapping/>
  </p:clrMapOvr>
  <p:transition/>
</p:sldLayout>
</file>

<file path=ppt/slideLayouts/slideLayout1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B744A04-D559-0A40-854C-FBB0121AC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6008"/>
      </p:ext>
    </p:extLst>
  </p:cSld>
  <p:clrMapOvr>
    <a:masterClrMapping/>
  </p:clrMapOvr>
</p:sldLayout>
</file>

<file path=ppt/slideLayouts/slideLayout19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CAB4269-2ED4-8E46-BA40-6058DD505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79260"/>
      </p:ext>
    </p:extLst>
  </p:cSld>
  <p:clrMapOvr>
    <a:masterClrMapping/>
  </p:clrMapOvr>
</p:sldLayout>
</file>

<file path=ppt/slideLayouts/slideLayout19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FE10116-0FCB-D647-9798-CBC8C78C67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16882"/>
      </p:ext>
    </p:extLst>
  </p:cSld>
  <p:clrMapOvr>
    <a:masterClrMapping/>
  </p:clrMapOvr>
</p:sldLayout>
</file>

<file path=ppt/slideLayouts/slideLayout19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B31DEB6-9941-B646-BFCA-4D0396611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67580"/>
      </p:ext>
    </p:extLst>
  </p:cSld>
  <p:clrMapOvr>
    <a:masterClrMapping/>
  </p:clrMapOvr>
</p:sldLayout>
</file>

<file path=ppt/slideLayouts/slideLayout19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6889426D-1A7E-764C-87DA-129D10BA6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83430"/>
      </p:ext>
    </p:extLst>
  </p:cSld>
  <p:clrMapOvr>
    <a:masterClrMapping/>
  </p:clrMapOvr>
</p:sldLayout>
</file>

<file path=ppt/slideLayouts/slideLayout19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49FE2D16-9500-0741-8DA8-DE1FC6062F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508184"/>
      </p:ext>
    </p:extLst>
  </p:cSld>
  <p:clrMapOvr>
    <a:masterClrMapping/>
  </p:clrMapOvr>
</p:sldLayout>
</file>

<file path=ppt/slideLayouts/slideLayout19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529E797-1A5D-E544-A4B3-31AC10004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78721"/>
      </p:ext>
    </p:extLst>
  </p:cSld>
  <p:clrMapOvr>
    <a:masterClrMapping/>
  </p:clrMapOvr>
</p:sldLayout>
</file>

<file path=ppt/slideLayouts/slideLayout1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21534D82-B374-1845-9195-04F83F51F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0051"/>
      </p:ext>
    </p:extLst>
  </p:cSld>
  <p:clrMapOvr>
    <a:masterClrMapping/>
  </p:clrMapOvr>
</p:sldLayout>
</file>

<file path=ppt/slideLayouts/slideLayout19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1BBA6A1-EB52-4240-A057-D036021BAC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8006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CCA559-1471-6D49-A2B3-16B3CB07E8B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288335"/>
      </p:ext>
    </p:extLst>
  </p:cSld>
  <p:clrMapOvr>
    <a:masterClrMapping/>
  </p:clrMapOvr>
  <p:transition/>
</p:sldLayout>
</file>

<file path=ppt/slideLayouts/slideLayout19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AA34E780-0D41-5C42-B799-E6D68EFEF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930137"/>
      </p:ext>
    </p:extLst>
  </p:cSld>
  <p:clrMapOvr>
    <a:masterClrMapping/>
  </p:clrMapOvr>
</p:sldLayout>
</file>

<file path=ppt/slideLayouts/slideLayout19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0FC7B6A-71A0-CF46-96EF-5873234C4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34810"/>
      </p:ext>
    </p:extLst>
  </p:cSld>
  <p:clrMapOvr>
    <a:masterClrMapping/>
  </p:clrMapOvr>
</p:sldLayout>
</file>

<file path=ppt/slideLayouts/slideLayout19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C98649EF-9FD8-EE46-9F75-3BBBEACB0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37058"/>
      </p:ext>
    </p:extLst>
  </p:cSld>
  <p:clrMapOvr>
    <a:masterClrMapping/>
  </p:clrMapOvr>
</p:sldLayout>
</file>

<file path=ppt/slideLayouts/slideLayout19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A2137-19C7-8F44-B7E9-4E2E8D0680D3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3188855"/>
      </p:ext>
    </p:extLst>
  </p:cSld>
  <p:clrMapOvr>
    <a:masterClrMapping/>
  </p:clrMapOvr>
</p:sldLayout>
</file>

<file path=ppt/slideLayouts/slideLayout1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FCD-6BEB-4343-979D-851AEADF7C48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6799864"/>
      </p:ext>
    </p:extLst>
  </p:cSld>
  <p:clrMapOvr>
    <a:masterClrMapping/>
  </p:clrMapOvr>
</p:sldLayout>
</file>

<file path=ppt/slideLayouts/slideLayout19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ED2D-30E9-8045-9DF4-DE058F6E6F11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06412637"/>
      </p:ext>
    </p:extLst>
  </p:cSld>
  <p:clrMapOvr>
    <a:masterClrMapping/>
  </p:clrMapOvr>
</p:sldLayout>
</file>

<file path=ppt/slideLayouts/slideLayout19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57627-4F6E-984F-B4F1-F17A12822EDF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89962839"/>
      </p:ext>
    </p:extLst>
  </p:cSld>
  <p:clrMapOvr>
    <a:masterClrMapping/>
  </p:clrMapOvr>
</p:sldLayout>
</file>

<file path=ppt/slideLayouts/slideLayout19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BF01D-9954-B245-93F0-4FA9722D292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09345541"/>
      </p:ext>
    </p:extLst>
  </p:cSld>
  <p:clrMapOvr>
    <a:masterClrMapping/>
  </p:clrMapOvr>
</p:sldLayout>
</file>

<file path=ppt/slideLayouts/slideLayout1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8C15F-ADC1-A94C-8822-7102F890B16E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28439099"/>
      </p:ext>
    </p:extLst>
  </p:cSld>
  <p:clrMapOvr>
    <a:masterClrMapping/>
  </p:clrMapOvr>
</p:sldLayout>
</file>

<file path=ppt/slideLayouts/slideLayout19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FAA7-FA05-5E4A-AD6F-B2A451D0F7EA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654872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589C79-D330-374D-A1C1-663723826C4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040899"/>
      </p:ext>
    </p:extLst>
  </p:cSld>
  <p:clrMapOvr>
    <a:masterClrMapping/>
  </p:clrMapOvr>
  <p:transition/>
</p:sldLayout>
</file>

<file path=ppt/slideLayouts/slideLayout19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BDCDB-1044-624D-8DF5-350CE2714334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49603958"/>
      </p:ext>
    </p:extLst>
  </p:cSld>
  <p:clrMapOvr>
    <a:masterClrMapping/>
  </p:clrMapOvr>
</p:sldLayout>
</file>

<file path=ppt/slideLayouts/slideLayout19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6911-80BF-8C4C-8159-80272EF8B159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2601700"/>
      </p:ext>
    </p:extLst>
  </p:cSld>
  <p:clrMapOvr>
    <a:masterClrMapping/>
  </p:clrMapOvr>
</p:sldLayout>
</file>

<file path=ppt/slideLayouts/slideLayout19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20D77-25A2-C147-BEDE-0518B0B224E7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1727129"/>
      </p:ext>
    </p:extLst>
  </p:cSld>
  <p:clrMapOvr>
    <a:masterClrMapping/>
  </p:clrMapOvr>
</p:sldLayout>
</file>

<file path=ppt/slideLayouts/slideLayout19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471DC-EAA7-104B-8224-EB27785F7BC6}" type="slidenum">
              <a:rPr lang="en-US">
                <a:solidFill>
                  <a:srgbClr val="000000"/>
                </a:solidFill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9648699"/>
      </p:ext>
    </p:extLst>
  </p:cSld>
  <p:clrMapOvr>
    <a:masterClrMapping/>
  </p:clrMapOvr>
</p:sldLayout>
</file>

<file path=ppt/slideLayouts/slideLayout19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46AE51-E793-4B4F-A669-B289CEA82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2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40557"/>
      </p:ext>
    </p:extLst>
  </p:cSld>
  <p:clrMapOvr>
    <a:masterClrMapping/>
  </p:clrMapOvr>
</p:sldLayout>
</file>

<file path=ppt/slideLayouts/slideLayout19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C2E05765-02FE-C745-8A86-30EB5B3E5D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19948"/>
      </p:ext>
    </p:extLst>
  </p:cSld>
  <p:clrMapOvr>
    <a:masterClrMapping/>
  </p:clrMapOvr>
</p:sldLayout>
</file>

<file path=ppt/slideLayouts/slideLayout19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5BC55264-CAB4-1643-B8D2-9248AAA8DC3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522535"/>
      </p:ext>
    </p:extLst>
  </p:cSld>
  <p:clrMapOvr>
    <a:masterClrMapping/>
  </p:clrMapOvr>
</p:sldLayout>
</file>

<file path=ppt/slideLayouts/slideLayout19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9B285DF7-DB10-FA46-9773-C24561E404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547652"/>
      </p:ext>
    </p:extLst>
  </p:cSld>
  <p:clrMapOvr>
    <a:masterClrMapping/>
  </p:clrMapOvr>
</p:sldLayout>
</file>

<file path=ppt/slideLayouts/slideLayout19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C820D39-9687-A24F-BE67-7A2363F42A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94700"/>
      </p:ext>
    </p:extLst>
  </p:cSld>
  <p:clrMapOvr>
    <a:masterClrMapping/>
  </p:clrMapOvr>
</p:sldLayout>
</file>

<file path=ppt/slideLayouts/slideLayout19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78EA09A-0A7D-3546-9CBF-F6D30A191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8957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6696A-84CE-B94A-A2C8-51B079B0D0B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8017146"/>
      </p:ext>
    </p:extLst>
  </p:cSld>
  <p:clrMapOvr>
    <a:masterClrMapping/>
  </p:clrMapOvr>
  <p:transition/>
</p:sldLayout>
</file>

<file path=ppt/slideLayouts/slideLayout19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FBEC784-D90E-D54D-94D9-CAC90AC3C1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44283"/>
      </p:ext>
    </p:extLst>
  </p:cSld>
  <p:clrMapOvr>
    <a:masterClrMapping/>
  </p:clrMapOvr>
</p:sldLayout>
</file>

<file path=ppt/slideLayouts/slideLayout19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4AF70326-8E97-7A4E-A641-AD7CB8625C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5919"/>
      </p:ext>
    </p:extLst>
  </p:cSld>
  <p:clrMapOvr>
    <a:masterClrMapping/>
  </p:clrMapOvr>
</p:sldLayout>
</file>

<file path=ppt/slideLayouts/slideLayout19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7E0BC50E-E1BD-4340-B9DF-1E9F61A0B4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76254"/>
      </p:ext>
    </p:extLst>
  </p:cSld>
  <p:clrMapOvr>
    <a:masterClrMapping/>
  </p:clrMapOvr>
</p:sldLayout>
</file>

<file path=ppt/slideLayouts/slideLayout19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2106A40E-52F4-3E4F-BA25-3390960364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6720"/>
      </p:ext>
    </p:extLst>
  </p:cSld>
  <p:clrMapOvr>
    <a:masterClrMapping/>
  </p:clrMapOvr>
</p:sldLayout>
</file>

<file path=ppt/slideLayouts/slideLayout19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931E6A0-4A22-604B-A18C-4F14BBD11AA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03834"/>
      </p:ext>
    </p:extLst>
  </p:cSld>
  <p:clrMapOvr>
    <a:masterClrMapping/>
  </p:clrMapOvr>
</p:sldLayout>
</file>

<file path=ppt/slideLayouts/slideLayout19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Book Antiqua" charset="0"/>
              </a:defRPr>
            </a:lvl1pPr>
          </a:lstStyle>
          <a:p>
            <a:fld id="{63F8B693-5297-464C-8774-9052536362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0352"/>
      </p:ext>
    </p:extLst>
  </p:cSld>
  <p:clrMapOvr>
    <a:masterClrMapping/>
  </p:clrMapOvr>
</p:sldLayout>
</file>

<file path=ppt/slideLayouts/slideLayout1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CD5130-18DD-244B-8E74-0A86B99CC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19646"/>
      </p:ext>
    </p:extLst>
  </p:cSld>
  <p:clrMapOvr>
    <a:masterClrMapping/>
  </p:clrMapOvr>
  <p:transition/>
</p:sldLayout>
</file>

<file path=ppt/slideLayouts/slideLayout19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690FD9-62AA-E446-A05B-BD818540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8415"/>
      </p:ext>
    </p:extLst>
  </p:cSld>
  <p:clrMapOvr>
    <a:masterClrMapping/>
  </p:clrMapOvr>
  <p:transition/>
</p:sldLayout>
</file>

<file path=ppt/slideLayouts/slideLayout19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A5D203-F6BE-6841-9263-03439ED541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4580"/>
      </p:ext>
    </p:extLst>
  </p:cSld>
  <p:clrMapOvr>
    <a:masterClrMapping/>
  </p:clrMapOvr>
  <p:transition/>
</p:sldLayout>
</file>

<file path=ppt/slideLayouts/slideLayout19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C0631B5-243A-9B49-BA42-E76C104F2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888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0800"/>
            <a:ext cx="2076450" cy="6807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800"/>
            <a:ext cx="6076950" cy="6807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3ED7C8-D92C-7648-90CF-31D21F008C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3732860"/>
      </p:ext>
    </p:extLst>
  </p:cSld>
  <p:clrMapOvr>
    <a:masterClrMapping/>
  </p:clrMapOvr>
  <p:transition/>
</p:sldLayout>
</file>

<file path=ppt/slideLayouts/slideLayout1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DEB9E1-3A48-174E-BB2D-E7893D57B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93399"/>
      </p:ext>
    </p:extLst>
  </p:cSld>
  <p:clrMapOvr>
    <a:masterClrMapping/>
  </p:clrMapOvr>
  <p:transition/>
</p:sldLayout>
</file>

<file path=ppt/slideLayouts/slideLayout19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611E2B3-9AA4-C847-9D07-EC2CDECE5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26847"/>
      </p:ext>
    </p:extLst>
  </p:cSld>
  <p:clrMapOvr>
    <a:masterClrMapping/>
  </p:clrMapOvr>
  <p:transition/>
</p:sldLayout>
</file>

<file path=ppt/slideLayouts/slideLayout19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C0330A-BBA4-7349-8978-AB9EF488D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50454"/>
      </p:ext>
    </p:extLst>
  </p:cSld>
  <p:clrMapOvr>
    <a:masterClrMapping/>
  </p:clrMapOvr>
  <p:transition/>
</p:sldLayout>
</file>

<file path=ppt/slideLayouts/slideLayout19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C8AF63-B0E3-8B49-A1C2-F7E3FD33A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16254"/>
      </p:ext>
    </p:extLst>
  </p:cSld>
  <p:clrMapOvr>
    <a:masterClrMapping/>
  </p:clrMapOvr>
  <p:transition/>
</p:sldLayout>
</file>

<file path=ppt/slideLayouts/slideLayout19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0E59FF-D463-4744-BE70-47804E387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88641"/>
      </p:ext>
    </p:extLst>
  </p:cSld>
  <p:clrMapOvr>
    <a:masterClrMapping/>
  </p:clrMapOvr>
  <p:transition/>
</p:sldLayout>
</file>

<file path=ppt/slideLayouts/slideLayout19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2CFF94-23E7-004C-A295-A3C4054BA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88667"/>
      </p:ext>
    </p:extLst>
  </p:cSld>
  <p:clrMapOvr>
    <a:masterClrMapping/>
  </p:clrMapOvr>
  <p:transition/>
</p:sldLayout>
</file>

<file path=ppt/slideLayouts/slideLayout19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4D5E44-A3F8-8D4F-B647-F15C9ACA7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46931"/>
      </p:ext>
    </p:extLst>
  </p:cSld>
  <p:clrMapOvr>
    <a:masterClrMapping/>
  </p:clrMapOvr>
  <p:transition/>
</p:sldLayout>
</file>

<file path=ppt/slideLayouts/slideLayout19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40994"/>
      </p:ext>
    </p:extLst>
  </p:cSld>
  <p:clrMapOvr>
    <a:masterClrMapping/>
  </p:clrMapOvr>
</p:sldLayout>
</file>

<file path=ppt/slideLayouts/slideLayout19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320217"/>
      </p:ext>
    </p:extLst>
  </p:cSld>
  <p:clrMapOvr>
    <a:masterClrMapping/>
  </p:clrMapOvr>
</p:sldLayout>
</file>

<file path=ppt/slideLayouts/slideLayout19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0424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BD5245-B4CB-5E48-8E81-34BBE303FD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3113187"/>
      </p:ext>
    </p:extLst>
  </p:cSld>
  <p:clrMapOvr>
    <a:masterClrMapping/>
  </p:clrMapOvr>
  <p:transition/>
</p:sldLayout>
</file>

<file path=ppt/slideLayouts/slideLayout19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349"/>
      </p:ext>
    </p:extLst>
  </p:cSld>
  <p:clrMapOvr>
    <a:masterClrMapping/>
  </p:clrMapOvr>
</p:sldLayout>
</file>

<file path=ppt/slideLayouts/slideLayout19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829727"/>
      </p:ext>
    </p:extLst>
  </p:cSld>
  <p:clrMapOvr>
    <a:masterClrMapping/>
  </p:clrMapOvr>
</p:sldLayout>
</file>

<file path=ppt/slideLayouts/slideLayout19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191499"/>
      </p:ext>
    </p:extLst>
  </p:cSld>
  <p:clrMapOvr>
    <a:masterClrMapping/>
  </p:clrMapOvr>
</p:sldLayout>
</file>

<file path=ppt/slideLayouts/slideLayout19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58236"/>
      </p:ext>
    </p:extLst>
  </p:cSld>
  <p:clrMapOvr>
    <a:masterClrMapping/>
  </p:clrMapOvr>
</p:sldLayout>
</file>

<file path=ppt/slideLayouts/slideLayout19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7462"/>
      </p:ext>
    </p:extLst>
  </p:cSld>
  <p:clrMapOvr>
    <a:masterClrMapping/>
  </p:clrMapOvr>
</p:sldLayout>
</file>

<file path=ppt/slideLayouts/slideLayout19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75059"/>
      </p:ext>
    </p:extLst>
  </p:cSld>
  <p:clrMapOvr>
    <a:masterClrMapping/>
  </p:clrMapOvr>
</p:sldLayout>
</file>

<file path=ppt/slideLayouts/slideLayout19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40258"/>
      </p:ext>
    </p:extLst>
  </p:cSld>
  <p:clrMapOvr>
    <a:masterClrMapping/>
  </p:clrMapOvr>
</p:sldLayout>
</file>

<file path=ppt/slideLayouts/slideLayout19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64757"/>
      </p:ext>
    </p:extLst>
  </p:cSld>
  <p:clrMapOvr>
    <a:masterClrMapping/>
  </p:clrMapOvr>
</p:sldLayout>
</file>

<file path=ppt/slideLayouts/slideLayout19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09780"/>
      </p:ext>
    </p:extLst>
  </p:cSld>
  <p:clrMapOvr>
    <a:masterClrMapping/>
  </p:clrMapOvr>
</p:sldLayout>
</file>

<file path=ppt/slideLayouts/slideLayout19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911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F8516-E33B-8E49-AB66-04BD9E304A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965324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BC791B-C2C3-7F4A-8302-9776F9415F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5472435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49CA52-D69A-9F46-BE6D-B9B94A2044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5078182"/>
      </p:ext>
    </p:extLst>
  </p:cSld>
  <p:clrMapOvr>
    <a:masterClrMapping/>
  </p:clrMapOvr>
  <p:transition/>
</p:sldLayout>
</file>

<file path=ppt/slideLayouts/slideLayout20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03834"/>
      </p:ext>
    </p:extLst>
  </p:cSld>
  <p:clrMapOvr>
    <a:masterClrMapping/>
  </p:clrMapOvr>
</p:sldLayout>
</file>

<file path=ppt/slideLayouts/slideLayout20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392727"/>
      </p:ext>
    </p:extLst>
  </p:cSld>
  <p:clrMapOvr>
    <a:masterClrMapping/>
  </p:clrMapOvr>
</p:sldLayout>
</file>

<file path=ppt/slideLayouts/slideLayout20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96089"/>
      </p:ext>
    </p:extLst>
  </p:cSld>
  <p:clrMapOvr>
    <a:masterClrMapping/>
  </p:clrMapOvr>
</p:sldLayout>
</file>

<file path=ppt/slideLayouts/slideLayout20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01736"/>
      </p:ext>
    </p:extLst>
  </p:cSld>
  <p:clrMapOvr>
    <a:masterClrMapping/>
  </p:clrMapOvr>
</p:sldLayout>
</file>

<file path=ppt/slideLayouts/slideLayout20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09748"/>
      </p:ext>
    </p:extLst>
  </p:cSld>
  <p:clrMapOvr>
    <a:masterClrMapping/>
  </p:clrMapOvr>
</p:sldLayout>
</file>

<file path=ppt/slideLayouts/slideLayout20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89360"/>
      </p:ext>
    </p:extLst>
  </p:cSld>
  <p:clrMapOvr>
    <a:masterClrMapping/>
  </p:clrMapOvr>
</p:sldLayout>
</file>

<file path=ppt/slideLayouts/slideLayout20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446609"/>
      </p:ext>
    </p:extLst>
  </p:cSld>
  <p:clrMapOvr>
    <a:masterClrMapping/>
  </p:clrMapOvr>
</p:sldLayout>
</file>

<file path=ppt/slideLayouts/slideLayout20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1390"/>
      </p:ext>
    </p:extLst>
  </p:cSld>
  <p:clrMapOvr>
    <a:masterClrMapping/>
  </p:clrMapOvr>
</p:sldLayout>
</file>

<file path=ppt/slideLayouts/slideLayout20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3734"/>
      </p:ext>
    </p:extLst>
  </p:cSld>
  <p:clrMapOvr>
    <a:masterClrMapping/>
  </p:clrMapOvr>
</p:sldLayout>
</file>

<file path=ppt/slideLayouts/slideLayout20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8170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075458-B8BA-064D-9153-6638892D7A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0716382"/>
      </p:ext>
    </p:extLst>
  </p:cSld>
  <p:clrMapOvr>
    <a:masterClrMapping/>
  </p:clrMapOvr>
  <p:transition/>
</p:sldLayout>
</file>

<file path=ppt/slideLayouts/slideLayout20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EE80E-349E-1E4E-AE7A-93DB2400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5062A-1B23-F343-8475-CF1130139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7F9A0-9282-584C-AD96-8D7857715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E793F6-E184-704D-9C02-9C319C553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084827"/>
      </p:ext>
    </p:extLst>
  </p:cSld>
  <p:clrMapOvr>
    <a:masterClrMapping/>
  </p:clrMapOvr>
  <p:transition/>
</p:sldLayout>
</file>

<file path=ppt/slideLayouts/slideLayout20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E68A3-BCE9-AA43-BC7F-7665D157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1F66B5-8B5B-E541-B389-344F39E9D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AE8E1-C938-D741-A0CD-89DBBFEA8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92FC2A-4DE7-4F4B-BB4B-A2DD3F427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120743"/>
      </p:ext>
    </p:extLst>
  </p:cSld>
  <p:clrMapOvr>
    <a:masterClrMapping/>
  </p:clrMapOvr>
  <p:transition/>
</p:sldLayout>
</file>

<file path=ppt/slideLayouts/slideLayout20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E6693-C38B-184D-B6EF-1BB386F04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44CFD9-E4B1-9F4B-9D00-E1D0612C2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3CFD4-C02E-FE4D-A4AA-B323DC780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045EBDE-0BBC-2F48-9260-1E219F5BD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893489"/>
      </p:ext>
    </p:extLst>
  </p:cSld>
  <p:clrMapOvr>
    <a:masterClrMapping/>
  </p:clrMapOvr>
  <p:transition/>
</p:sldLayout>
</file>

<file path=ppt/slideLayouts/slideLayout20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3CA1-CB19-4042-97CC-4E8C02239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28764-74DC-324A-BEAC-C303F453A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E863A-93DD-2540-A729-6E8088070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BC3172F-438B-DF46-9521-4212D9067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15144"/>
      </p:ext>
    </p:extLst>
  </p:cSld>
  <p:clrMapOvr>
    <a:masterClrMapping/>
  </p:clrMapOvr>
  <p:transition/>
</p:sldLayout>
</file>

<file path=ppt/slideLayouts/slideLayout20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4E9114-6223-DF4F-8FE6-5E8B0A9FD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16CA6D-D370-C841-B7DF-397FD786F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5B393B-6BA9-7345-A494-347876957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56793C1-693F-9D4E-9097-E6D11777F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256036"/>
      </p:ext>
    </p:extLst>
  </p:cSld>
  <p:clrMapOvr>
    <a:masterClrMapping/>
  </p:clrMapOvr>
  <p:transition/>
</p:sldLayout>
</file>

<file path=ppt/slideLayouts/slideLayout20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A316E-CBAD-3244-A58C-767E3DC2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DB1631-3654-1042-9CFF-EE9C7B181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95EC3-7475-8E47-9659-43EFD8506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27768B9-58F0-F742-9922-DF5C42D78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900602"/>
      </p:ext>
    </p:extLst>
  </p:cSld>
  <p:clrMapOvr>
    <a:masterClrMapping/>
  </p:clrMapOvr>
  <p:transition/>
</p:sldLayout>
</file>

<file path=ppt/slideLayouts/slideLayout20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997F6-CD36-F247-BEF8-4B39C53B6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3DF1F4-6A1A-AE47-A85D-F74C9A4E5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9DB482-4E5D-5241-AF74-1684916A8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EEFE457-50E1-0B48-A59A-2031A3C00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658319"/>
      </p:ext>
    </p:extLst>
  </p:cSld>
  <p:clrMapOvr>
    <a:masterClrMapping/>
  </p:clrMapOvr>
  <p:transition/>
</p:sldLayout>
</file>

<file path=ppt/slideLayouts/slideLayout20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6F26F-6781-B74A-989D-3F96C1E36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DB52-732D-4645-BC79-E7B772575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C035-FECD-194E-9C87-FACF5B563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352CD8-6548-B047-9938-E4A10AF1A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280858"/>
      </p:ext>
    </p:extLst>
  </p:cSld>
  <p:clrMapOvr>
    <a:masterClrMapping/>
  </p:clrMapOvr>
  <p:transition/>
</p:sldLayout>
</file>

<file path=ppt/slideLayouts/slideLayout20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96B8A-A6D8-FD42-9494-6D63CAE1B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567ED-49A4-AA4D-B5E9-65C9CB28B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033A8-B1E1-DF40-8889-B1C7DBBAC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197D7B-B64E-314D-A7A9-5FCF727BE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792340"/>
      </p:ext>
    </p:extLst>
  </p:cSld>
  <p:clrMapOvr>
    <a:masterClrMapping/>
  </p:clrMapOvr>
  <p:transition/>
</p:sldLayout>
</file>

<file path=ppt/slideLayouts/slideLayout20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8A5D3-8174-F84E-83E7-8F0F9C811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15962-3007-7140-8283-A9999D24E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22F3D-E1C5-AA4F-B656-028C6BEA2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1E1933B-3718-E44C-B428-D0F28C7BB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84380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4EB5A-2346-B34E-A398-99E10C284E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4912860"/>
      </p:ext>
    </p:extLst>
  </p:cSld>
  <p:clrMapOvr>
    <a:masterClrMapping/>
  </p:clrMapOvr>
  <p:transition/>
</p:sldLayout>
</file>

<file path=ppt/slideLayouts/slideLayout20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1E8F1A-2D7C-3A43-905C-04999EE01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480F5-BA57-404E-858C-260ADABD5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7682E-FCD4-9D46-B862-81DC07C94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263DC05-6AA9-6C4C-93D2-18C6F87C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11924"/>
      </p:ext>
    </p:extLst>
  </p:cSld>
  <p:clrMapOvr>
    <a:masterClrMapping/>
  </p:clrMapOvr>
  <p:transition/>
</p:sldLayout>
</file>

<file path=ppt/slideLayouts/slideLayout20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E8D1459-35EF-9A40-96A5-D82267577A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B09AF5E-8B2D-E443-B92B-810000AA7F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70D51E9-EA8D-734C-B6DC-C2B7F1683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99D3FB0-349E-3944-94D0-9711C20FC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23F94C0-A2C3-F642-A247-D3FC69CE1F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B3DA8A1-3640-B841-97DA-B15B0B6C45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CC28D07-AEDA-244D-AB7B-246BB3DDC1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DC4D458-9CFA-CA4C-B7D8-3BE6365C38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AA4321F-D38B-2049-A1B1-860D2B0D89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081148E-4908-8C49-8A81-D13ECFEED4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CF99956-9224-B046-A002-B84E8D4F48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974EB63-BF77-A64D-92F7-AB21017095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1009B8E-FCB7-D94D-B8F0-5D6390828F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888BE2-C687-9E47-B9A5-1B329B121C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0E6991A-3C2E-D34B-861D-2D56D7849A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2B6F325-20EF-6F4A-AB0A-1572029569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BE289A81-27CE-184C-833F-6078241126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48AFACF-82AF-9843-A847-D1E6CEAAE9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26BD65C-4F42-A140-8805-88FE777594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5E3DBF1-2F69-4247-B771-35050ABCCA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ED2A349-4320-BB4B-A164-F46F9D9B4E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B7C4581-2E28-FD42-AB3C-224257B2DD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27AB5CB-F7CF-664C-A8E9-F0E61C5958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E5BEE5A5-EF04-FE4A-A5B5-FDAACD1382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ACEAD04-FABC-6E45-9A77-2D4FAA1B78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A897C021-B548-CA4A-9711-CEC463F62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C50895C7-E856-A74F-8A42-99C9BBBD31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27B9B832-93D9-2946-BC6D-D9BC185154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18B829A2-AD63-DA4A-8D1F-A4D687E888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F682FFD9-FC20-5D42-BE8C-CEA1EFB6FF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397E04D8-1AC2-034B-9EAB-48BA9BB42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6976106D-5050-7F44-9491-B029E8909C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F6BD9706-3255-9D4A-A472-B5B807BD58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C813011-9154-354C-93BE-4E58EF188A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85CF7BB-5AD2-8B44-8FC3-883EAC50CC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55077624-28AA-C74A-B1D3-D5E78560BA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36F0C61B-84F2-9A4E-832F-2BE5BF150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B8FE3930-D299-5D4E-8776-9A6E6513F4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11F84218-D82B-BB40-B575-9D325186B4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7A22EB1F-5324-CB45-87B8-AEAE39223C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C7B231B1-E07C-EA4D-87E2-C757048967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AD1C13DF-09BD-884F-8D86-5D2D1F284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CA6763B9-7F6E-D648-AE8E-0036D86AB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AE9D2A4-2E96-8E47-B859-7461D2523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891028"/>
      </p:ext>
    </p:extLst>
  </p:cSld>
  <p:clrMapOvr>
    <a:masterClrMapping/>
  </p:clrMapOvr>
</p:sldLayout>
</file>

<file path=ppt/slideLayouts/slideLayout20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0AC9DF4-7C3E-0F4F-917C-6F56CC705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9B34FE69-B4CE-8C4C-93C9-0F85C9210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644EBB-03E4-C342-A386-4F2DA1947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1866847A-475A-FA4D-B3C8-EA1888C92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406824"/>
      </p:ext>
    </p:extLst>
  </p:cSld>
  <p:clrMapOvr>
    <a:masterClrMapping/>
  </p:clrMapOvr>
</p:sldLayout>
</file>

<file path=ppt/slideLayouts/slideLayout20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58E358A-C321-8847-99BD-BCCFE8F36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7F70EE4-CED0-8644-9E21-92AD5F873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A250191-1812-6E4F-891E-B80EE7791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63C6598-D5A2-7B4C-AC97-5C04D4F8E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746533"/>
      </p:ext>
    </p:extLst>
  </p:cSld>
  <p:clrMapOvr>
    <a:masterClrMapping/>
  </p:clrMapOvr>
</p:sldLayout>
</file>

<file path=ppt/slideLayouts/slideLayout20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0B8B862-0E5F-5C4E-A8B4-6F1D8B43C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897A69B-0C24-D949-BF03-E3C2DD6AA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B52A700-5C2C-4346-AFFF-2EBA386A3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BA5AAB-7D88-6844-9154-958B3F25D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575698"/>
      </p:ext>
    </p:extLst>
  </p:cSld>
  <p:clrMapOvr>
    <a:masterClrMapping/>
  </p:clrMapOvr>
</p:sldLayout>
</file>

<file path=ppt/slideLayouts/slideLayout20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AC7170DD-5DF2-C946-B813-AA9E84C50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83929834-3443-9243-952C-376014C26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BB8A01CB-A472-4D4C-ADCE-8012F2CB9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B8CAA9D-D56D-7D45-AE89-80232B87F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307859"/>
      </p:ext>
    </p:extLst>
  </p:cSld>
  <p:clrMapOvr>
    <a:masterClrMapping/>
  </p:clrMapOvr>
</p:sldLayout>
</file>

<file path=ppt/slideLayouts/slideLayout20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3EEF0F8F-52AF-D848-B631-B5BB34094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B5A39F8B-2E27-B144-AC7B-2D4B06C98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83C7B072-8DEF-8343-936F-310041D13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93F96949-0354-374D-BEF0-F280DCA8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2746850"/>
      </p:ext>
    </p:extLst>
  </p:cSld>
  <p:clrMapOvr>
    <a:masterClrMapping/>
  </p:clrMapOvr>
</p:sldLayout>
</file>

<file path=ppt/slideLayouts/slideLayout20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D7E19D2A-3007-F643-909D-8F0315A8F0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1B5F97E9-3DA7-FF47-AD26-2D4114809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48865113-374B-A341-AB55-21C6E898A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C42130FD-B1CF-FA44-9718-09AFF218B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590963"/>
      </p:ext>
    </p:extLst>
  </p:cSld>
  <p:clrMapOvr>
    <a:masterClrMapping/>
  </p:clrMapOvr>
</p:sldLayout>
</file>

<file path=ppt/slideLayouts/slideLayout20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982BA33-7F77-F544-ABDD-20AAFBF7D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25BCFFC-02ED-9844-B2A2-2A9CD72A5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5DBD86D3-E1E5-174D-B8B8-68EF31AE6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9C1110F-413F-2248-9B9A-F8D8591A7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69464"/>
      </p:ext>
    </p:extLst>
  </p:cSld>
  <p:clrMapOvr>
    <a:masterClrMapping/>
  </p:clrMapOvr>
</p:sldLayout>
</file>

<file path=ppt/slideLayouts/slideLayout20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F096E96-BA89-9644-A429-54BB2B8A2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62A6F8C-47FB-F443-B2F0-D7AF97E29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AB06D0C-F813-8B4D-A66E-05A98C578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3AA7FC5D-4F2F-C34E-AC6A-47ECA866A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552185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EEA07-7071-F146-9653-554BF5EB88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3504604"/>
      </p:ext>
    </p:extLst>
  </p:cSld>
  <p:clrMapOvr>
    <a:masterClrMapping/>
  </p:clrMapOvr>
  <p:transition/>
</p:sldLayout>
</file>

<file path=ppt/slideLayouts/slideLayout20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99BA5D1-8C0E-5B47-8093-9539B4E51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64EDF49-B654-D34B-AF66-CFB66566A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23DFA24D-EDEE-C946-8BCA-D2F0CCA72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E8E5F68F-E45F-5449-B499-EBDE8EC18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902970"/>
      </p:ext>
    </p:extLst>
  </p:cSld>
  <p:clrMapOvr>
    <a:masterClrMapping/>
  </p:clrMapOvr>
</p:sldLayout>
</file>

<file path=ppt/slideLayouts/slideLayout20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3783E86E-4FB9-0B47-AB4B-0E365C2FA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FCEBF962-9D12-3E4A-9DB9-01F569B3C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7ED08E1-B8CD-424A-ABC5-1C0097188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4FF99D5-F3DD-764F-B841-C70512B16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361400"/>
      </p:ext>
    </p:extLst>
  </p:cSld>
  <p:clrMapOvr>
    <a:masterClrMapping/>
  </p:clrMapOvr>
</p:sldLayout>
</file>

<file path=ppt/slideLayouts/slideLayout20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Comic Sans MS" charset="0"/>
              </a:defRPr>
            </a:lvl1pPr>
          </a:lstStyle>
          <a:p>
            <a:pPr>
              <a:defRPr/>
            </a:pPr>
            <a:fld id="{01A19C15-DD51-334D-B108-CB5C8980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27609"/>
      </p:ext>
    </p:extLst>
  </p:cSld>
  <p:clrMapOvr>
    <a:masterClrMapping/>
  </p:clrMapOvr>
  <p:transition/>
</p:sldLayout>
</file>

<file path=ppt/slideLayouts/slideLayout20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2139"/>
      </p:ext>
    </p:extLst>
  </p:cSld>
  <p:clrMapOvr>
    <a:masterClrMapping/>
  </p:clrMapOvr>
</p:sldLayout>
</file>

<file path=ppt/slideLayouts/slideLayout20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43918"/>
      </p:ext>
    </p:extLst>
  </p:cSld>
  <p:clrMapOvr>
    <a:masterClrMapping/>
  </p:clrMapOvr>
</p:sldLayout>
</file>

<file path=ppt/slideLayouts/slideLayout20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25642"/>
      </p:ext>
    </p:extLst>
  </p:cSld>
  <p:clrMapOvr>
    <a:masterClrMapping/>
  </p:clrMapOvr>
</p:sldLayout>
</file>

<file path=ppt/slideLayouts/slideLayout20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11431"/>
      </p:ext>
    </p:extLst>
  </p:cSld>
  <p:clrMapOvr>
    <a:masterClrMapping/>
  </p:clrMapOvr>
</p:sldLayout>
</file>

<file path=ppt/slideLayouts/slideLayout20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95655"/>
      </p:ext>
    </p:extLst>
  </p:cSld>
  <p:clrMapOvr>
    <a:masterClrMapping/>
  </p:clrMapOvr>
</p:sldLayout>
</file>

<file path=ppt/slideLayouts/slideLayout20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099544"/>
      </p:ext>
    </p:extLst>
  </p:cSld>
  <p:clrMapOvr>
    <a:masterClrMapping/>
  </p:clrMapOvr>
</p:sldLayout>
</file>

<file path=ppt/slideLayouts/slideLayout20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0582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98BA8-4714-A746-B03C-750DE7CE71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174820"/>
      </p:ext>
    </p:extLst>
  </p:cSld>
  <p:clrMapOvr>
    <a:masterClrMapping/>
  </p:clrMapOvr>
  <p:transition/>
</p:sldLayout>
</file>

<file path=ppt/slideLayouts/slideLayout20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1250"/>
      </p:ext>
    </p:extLst>
  </p:cSld>
  <p:clrMapOvr>
    <a:masterClrMapping/>
  </p:clrMapOvr>
</p:sldLayout>
</file>

<file path=ppt/slideLayouts/slideLayout20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91412"/>
      </p:ext>
    </p:extLst>
  </p:cSld>
  <p:clrMapOvr>
    <a:masterClrMapping/>
  </p:clrMapOvr>
</p:sldLayout>
</file>

<file path=ppt/slideLayouts/slideLayout20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65890"/>
      </p:ext>
    </p:extLst>
  </p:cSld>
  <p:clrMapOvr>
    <a:masterClrMapping/>
  </p:clrMapOvr>
</p:sldLayout>
</file>

<file path=ppt/slideLayouts/slideLayout20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50904"/>
      </p:ext>
    </p:extLst>
  </p:cSld>
  <p:clrMapOvr>
    <a:masterClrMapping/>
  </p:clrMapOvr>
</p:sldLayout>
</file>

<file path=ppt/slideLayouts/slideLayout20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8484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EDE64-1C8D-1E41-B84B-72A4440EE2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0297186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E285F-3609-DE48-927C-D0A151DE81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658669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FEB9F9-D6BD-0946-BEBC-21D9D2251D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0078983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3FE358-DC3B-3E47-B2CB-B4E164A1F4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8451875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C4512-1BA0-6543-818D-56F1D6585B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123308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67C73F-0ED8-0644-BFFA-8C8FFB0CE2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842362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87796-F62F-B74D-AF12-E8725252E8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6268794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CC9DBE-AE56-704E-A19A-ADE71134FA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1029324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EB3C27-0D95-4748-8831-C7909B6C4B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8340303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201A3-894C-BC47-973E-A8FAC64EBA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4439185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BFA396-D418-1048-A86E-7436C9E231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8197879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B7BB4F-1DD9-D945-ADE0-F6AE28515D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737741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E096F8-0D04-D64B-B068-11C1459B132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4321559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A1E670-05F4-3448-A3FD-56BCD709C6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2004134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392D9-265E-204E-A370-693D035EA3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8442549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93BA2-1E69-4B48-ADAD-F7C084077D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004623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1EBC8-FEC1-1E44-81A1-6F8D71057D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604156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B0563-024A-AC40-BC80-97A9ECE6FB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47298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4E02D-E837-224F-AB9B-3E51FC4C4B1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3548155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B05D5-A176-2A44-9FFE-602A31EE97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5832749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E4EFB1-DF27-174C-A4A2-E2CEBF0711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332461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528E6A-15DE-1F47-8293-47F613F68BF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5683486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E01861-7B94-F243-B8F9-75A1BD2C17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1848382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63439-C20E-BD44-AE41-096D50C4647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357281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5FA05F-CAB1-FE4A-A768-47E54078B9E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518421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AEE973-A260-3F49-A000-3C0096F0C5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6179725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F5268C-A142-4447-8776-306FCC1255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5238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F083EF-A15B-A540-A0A0-055ACB8236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6044527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9DF3C2-2297-384B-B838-FE9EAA221B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1168754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D18CCD-59F5-4542-A7D1-32EFDA2A1D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3479197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84A80-2FF6-A040-88D5-CE78ECACB27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9273176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54B009-C605-4C41-AA19-E707D63DCA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480341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BB559-5806-9043-B80F-72D2C4686A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3759717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" y="1981200"/>
            <a:ext cx="4459288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981200"/>
            <a:ext cx="4459287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24DDBA-8EED-0B4B-AAB4-A9AB8BEE06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7682357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B2D19-577E-2F45-A46B-2821A79BAA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6670182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4836E1-8556-1D41-A0CA-FD8CDE170B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8231562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39F2C-DA16-4542-A3C1-E44351A83F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5057194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3527-B0A5-DC4F-905B-C9F8625562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33943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B48A1-98FB-E643-840F-D8016A5684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0009202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8A77D7-B9A0-0F45-BAC2-4805D3C89E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2831015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B1F096-0BFC-8447-9A28-1F86C679A4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4364424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2125" y="381000"/>
            <a:ext cx="226695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" y="381000"/>
            <a:ext cx="6651625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E1BEE-0190-7A45-AE8B-7DDD3348671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148958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0E1A2-B7BB-9646-AE85-FB14B2B1B7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4382360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1533B9-0DD4-A846-A96A-1CD40E1BA2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2800754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A5B8E-D459-6C4B-B34C-438533335DB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9892263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781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752600"/>
            <a:ext cx="2781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95489F-707A-4B4D-9830-1E22FA0F37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433767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BE9F8-0B8B-364F-9FE1-949CAEA7DC1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3304913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D9A30-C862-3341-B33E-9D9FEB60EB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8821227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F983BE-1B24-7148-B17C-36E87C17AD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9004133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672E77-53F6-CC4A-B252-58273AC45A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6444102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6B101-3A5E-304D-B035-F0AF9D158D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882609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DC240B-8CB3-3949-AA17-4967A4090AB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0656737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BE921-8252-BE41-ABE0-17B8DCD0F3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8208915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152400"/>
            <a:ext cx="188595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52400"/>
            <a:ext cx="550545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B3D8F-AB63-DE48-BC2B-99BB860AF5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6028193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0410FA-112E-DB4A-98F6-9D68A711F3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9974733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18226-09FF-EA44-9C07-D1B950B275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8701795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F11ECC-0649-CE4C-B93E-5B2005742F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1716781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C3D9B4-274C-524D-88DF-DEB35BAB35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5112819"/>
      </p:ext>
    </p:extLst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D8EAC-4CF4-CF40-9586-4A97FFBDA4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61080658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22DB66-7FCF-9D4A-98B7-C64CE9193E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38694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BA02C-2E6C-3540-82C5-7966F40254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0831299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A2B22-10E4-4E48-A521-45DA7FF3E5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341972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8E119-7A34-C745-ABE8-3BF502E97C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82956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2F630-07AC-8840-A3A0-DB799C117A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3258866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950B5-4F2B-DE43-98F2-1F82FAA48D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2051324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7013"/>
            <a:ext cx="1943100" cy="6630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7013"/>
            <a:ext cx="5676900" cy="6630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B912D-D5DF-2743-B4BA-36A433A957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9588055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BDC401-CE95-6D4B-A936-A7C6D774BB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6590039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4DEE6D-4079-AB49-854D-49DAE2203A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919458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D81FC-AD1C-724E-8202-BBF37DE8514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1769719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98B04-6E09-774D-8B46-0B564E1D82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35528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20C516-0BB7-BF48-8CC2-A4D4E47BE4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6143003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8EC63D-0C12-234D-B810-848AFE9A74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84762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0E939-45B2-5543-8837-E01E2DA036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815995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E42178-6894-E54F-8E66-A11D99DE2F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2183485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32096-066F-8C42-A9FD-4653C57C2E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7569300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70679-1EEE-094C-9A1D-69C5BB3FCA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0552522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2B2E09-6AA8-FC49-8108-D9ACE62546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63068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C310E8-A445-0340-9DC3-9C355B8A4D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0479087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7E955C-171D-2448-A45E-33EFD404E4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6260200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7A773-6ACC-7B43-89B0-D269E3F16B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3814381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3C351-4C7F-B24B-BF78-528EF74E2E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8517826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EB76A-96B8-A245-9320-5078BD91E6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4678734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73908-FECE-B54B-9508-A4AB35DB7B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0382750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0E9495-197B-924D-ADCE-72BCD63C6FB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09264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C5626-98B8-E246-B645-361922F179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3831720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8193B6-49FE-CC48-99CB-E2D0F73470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8557384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9F037C-5823-D849-8348-62783BEACA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92539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D13EE-2BA8-C14A-99A3-724CCE86CD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516561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41C8A-2DFA-AA4E-8835-A2FD2E268F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5683615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EBE15-079F-F449-B45C-DF17938746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459339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8698E6-259A-DB46-BD17-5FF0946839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4680437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5663-EDBB-3641-B7D1-87CFF92BC0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8429128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8DC72-9A05-5845-89BE-107731C369E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85152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898D6B-82EC-C24A-926E-EA74E9D5570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578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0194DC-492C-EF4A-AAF6-DA5A7702F4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56605694"/>
      </p:ext>
    </p:extLst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C4EF5-BAF8-1E4B-AC40-C014CE79CB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4266616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D84CD-7BF5-7446-81E1-2C162A23AA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427231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A4E679-0205-8D41-9613-E8BA0438F5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9659448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63FFB6-E013-8547-8BFE-4935327C6A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9179024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785265-608C-934C-A2AB-BF8C7EBABF2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1441808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08FD02-C4E0-0E4F-8E8F-005E493A41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7562124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BBE9CE-31F9-C343-8776-9ADD422AD6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877022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8B58F-88F6-8B47-A039-B93A0729CB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2448521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0C931-AA6F-284E-A268-40FAA00139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149010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6C036-A73C-0545-B81B-7EA5EF9D95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940046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BEAE5-2785-3F44-A8C8-713CC0A6AD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3507403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6582A3-D8F0-FC40-B3DA-52C737AC2B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6162235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2DDEA-AC08-354C-814E-7B7E56CF74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54269095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7CB59-926F-FA43-BF18-20049670F9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2196945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629E4D-98C9-B646-B7A6-398D317901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67751337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FEF47E-5A6F-D34B-BD20-CDCC318EDE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2326275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D6BD9-A9AD-7B45-B337-F2B595C9D2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1829214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93B30-F47D-B645-B9CA-6A4F566C81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3326408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20FF0A-320F-154B-8DA6-7618A7422A7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9930484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7013"/>
            <a:ext cx="1943100" cy="6630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7013"/>
            <a:ext cx="5676900" cy="6630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3B680-E67D-1D48-82AE-079BF0FEB4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6298513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F0B95-D594-4348-8B2C-C694C973BF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89893137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03E26-A984-2E45-99E2-439CB17FC0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2585319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C09D55-1EAD-D24C-AF8F-6A68B4FCC6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4196058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A04763-90AA-B047-94F6-67A74BE192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0382730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981200"/>
            <a:ext cx="3276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692CB-D800-0E4F-B281-1B972A9F50B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0400676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31D33-4C70-5B4D-BF57-B5040378E0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3049248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1009F-00E1-0E46-BE10-7CF6C9EDC5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667182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BD7B53-A6C4-BF4F-B30F-0532DBAFD45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7885631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08749B-D0C2-0643-81D0-C76E49A2E5B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6150320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BE9CE-0AAE-AC44-8D64-2F6729890D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4164101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49CA48-ABD5-054A-BD26-D974A3F87F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8602212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255E50-09ED-BD43-A658-11997C083A0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6266158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4EC78-718B-8D43-BBFF-31FC1DD800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2250856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E6B88-2D9D-C24E-94B3-F6E5EB3D60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9297964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2D81DE-57A4-1842-B8DB-E2792C7FDB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7616247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DCE7A-2849-DA49-B440-FA7F556454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6683316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6CC615-48CD-F64A-9B59-E601F410E50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51944132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A2065-31A7-4C4F-BF62-C392403880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792797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A42A7-872C-F24F-BE35-34200B78F5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8557348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ACF5C4-46B9-8B41-BE9A-2AE04B7E49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1217839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6AB4AD-80D0-5747-BD54-2BE3E908093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7079165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2D063-29BF-F54D-9FBE-5963CA12B9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0614355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F1CA3-1C12-2443-8E16-50A2CFF74A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910953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DE1A50-BE91-B047-BE4B-301FBCBCBF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385335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7013"/>
            <a:ext cx="1943100" cy="6630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7013"/>
            <a:ext cx="5676900" cy="6630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8ADC1-23EA-CE43-9A4B-6E3ED63525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4881025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BB9104-ED3B-C44B-98CD-C53942FFCB0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8268285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EC10A7-9639-234A-9DB3-A5D487E052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6054514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E114E-E71A-9448-BDDC-90EA515C83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5770259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45997F-B5F7-4B4C-9F10-302434B12FB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4339878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4277F-696E-C949-878D-7993773357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707379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1FA9C-36BD-0249-89F5-EDC1C49B46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8392092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8D091-1756-7842-A27D-29F8FAB04A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5128367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65F0A-4E08-A74F-9226-B68F484344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9623168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A74E4A-60CA-414C-837B-F17BFCE0F24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44304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52FC75-FEFC-394F-946A-EE5EAB0833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0149073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62E4EF-DEC7-F84D-851D-183B77A952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2491919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FF988-4ED0-DC42-9769-B72B4916AE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6643317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51703B-C5DC-A648-88B3-386E3C7112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4532227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0D858-FA12-3B4E-AA64-E08E14FDDE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244295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175C5-061E-3745-A937-BA110286952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3459173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D5FF1-D38E-E745-90D7-661D0502E7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6357059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8BD511-4BDB-0049-A48D-AFDBCD5330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5242191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645556-5D2C-2447-B35C-5F6D6E45F6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543708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E170E-19A8-0446-A01E-458FA8DD269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0375675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3C32A-3456-7D48-B629-5E35A489ED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67698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BEABD3-B3A8-A848-8610-D065FC0505C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4523665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0057A4-EC15-EB41-9F8B-ADAA57350D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60937340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5A7FBA-2A82-444D-B52A-988FCE63DE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5352411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DD691-0EF1-6946-A783-D1D93A3946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0528067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C8E97-7377-DC42-8AF9-9AA805743C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25431634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7F922-D7A7-434D-B101-5A5A5BEF43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0715902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EEF444-5D35-BB41-A13A-4FFFBF48CB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7432351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DACAE-9F84-7F45-ABB3-358796ECFC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2220923"/>
      </p:ext>
    </p:extLst>
  </p:cSld>
  <p:clrMapOvr>
    <a:masterClrMapping/>
  </p:clrMapOvr>
  <p:transition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69ED6D-D11F-8B44-85FC-7A40F31770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0369690"/>
      </p:ext>
    </p:extLst>
  </p:cSld>
  <p:clrMapOvr>
    <a:masterClrMapping/>
  </p:clrMapOvr>
  <p:transition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7F2825-94D6-4E43-BE46-E30A5CAF114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3101178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FB406-9533-904B-938F-4194C65BF0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083635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3AF76-A45A-7344-8828-44983083F2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4677414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806AB-C3FB-0341-9454-55F1A57B61A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9503443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5D18F5-B349-CA45-A322-49D845A9DD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5582683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621A20-74B5-7842-8192-6118862AA3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2722442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EFE5A2-0A54-A547-ABBA-5B3FB6DEC9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6807605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E189A-0AF5-E041-A831-10AEFAEF32A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494916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481EB-C30E-C044-8C9F-C071EC91D4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84372021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97D8C-5DCD-3C4B-AEE0-2E56AB4CFB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8605673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CAEBC8-C7EF-C94F-A4B4-7485CD0EE4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15999541"/>
      </p:ext>
    </p:extLst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34DE9-4B7C-5E48-996A-60383ACCA9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0271399"/>
      </p:ext>
    </p:extLst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9A49F7-3A6C-7B4C-AE03-570B93DBA81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810888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02507-D910-8B43-A934-4FF9A68CE8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6762163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843BA-01EC-EA4E-87EB-F66551C151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9664240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BA130-D134-444B-90D0-933EA5B2B2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833818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A786D-045D-7140-85D3-B50B7F849C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6299081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CE3B8B-E204-4347-A109-8DC1A19F10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2114757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F7435-11EC-3B4A-BA11-0AF6EC1534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1972640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5CE225-02B4-AA4E-A6B2-1ABB3C0A54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7106922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4DA39-2CC3-614C-868F-2C2D40BA3A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1712860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93751C-31C4-DB49-B8ED-F0214857C2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8110102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9F2411-EE21-454F-AE55-BE9D146F0C9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5624699"/>
      </p:ext>
    </p:extLst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301E66-B004-224E-96F8-B974D4ABCEE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170642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D379B1-63B9-814D-ACF3-C2B0B8C7EA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20052478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CABD4-A19D-6949-A7F4-CA9D9A1C1E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8524878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35658-3F5A-2D45-8B80-ECB275ABC5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52405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488D6-82EE-F34A-9A5B-FD045ECA92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8784819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5F01D-5CA4-CC49-B73E-D4C8469E23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4142698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D24CE-31EF-7A45-B30C-700130A321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266982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E54AD-1EC5-2848-84D7-1758C35216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5669994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13FA4-423D-9D46-9924-2191FB1C204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5468600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57DAC-82A6-9A40-A2A9-2CA49877E15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7440833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C78D6-1C4D-6648-B58D-425917EDB7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5363889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EC3D52-8E87-1D49-B17E-E61EC6354B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349034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3D328-5C4F-AB43-A725-54455530E89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7047636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969BE4-B41E-8D43-A1F8-29649FBFC7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984878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522395-5DA3-5D41-B66A-774882B008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0531725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AABF10-4790-E34C-BCBD-7756345AEF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97070033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A2B12F-9781-F545-8C9C-E62871CE9A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0155054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4FB16A-D4A0-FB49-AF8C-AB5B8F4D88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3417231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40D9BC-48FC-8941-9618-563BD258A1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807663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29114-25E1-A340-8987-53A05E6B0C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5200901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860BD-3F82-AB40-89E4-D9B0DD3E90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1409366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499338-2E38-AC48-9211-ECD62C39749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3057078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98B63B-5C6B-0A45-AFDE-B21D75AAD0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993097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767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97738-7F17-E240-9F2C-392E342E6B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06306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ED2C63-5DA3-8C48-B826-AAAB0D6C66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6846193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A99B8E-4E16-EE45-8F32-590A074062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9493861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C659F9-1227-EB4A-A1F7-D45FDF6731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92958483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682F2A-345E-AB4A-A582-2CEC611740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5525695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2EB25-0A84-A847-987D-D898577FE3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9945499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25B9E4-8B34-C745-ACFD-8B894E76F6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3563762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DA8FCF-44CA-6548-A15A-B44BB191BC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3335053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5ED46-32D1-A94B-8C49-1FD05EA3F1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888585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90549-B861-8E4E-AC0B-EE43C176BFF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619079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A8E6-944E-1344-A031-5BE22F43FCA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0133398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9B85-4CC8-8040-B041-5F74A09ED1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61060790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273832-556D-AA4D-9F12-D8DA9FEBFE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5847442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954A4-B577-E449-9EFD-6118C03B17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06073887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BC6589-DC79-844D-B25E-275EC096981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0892024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47ECE-D8C3-5249-B490-56FDDAD121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0765412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9392A9-4538-254E-B542-3F8F468CE1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8187693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791D74-8925-DB47-AB27-E7A5573A43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1155861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BB0F-1A3E-EA4C-968C-8CD7188941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3908113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E5A96-99E0-0D40-B71D-FFD7CDCFD6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4709392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3B181-A124-BB4A-9EAF-CF3C0FC6339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9231609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C9C6F-773B-0342-9060-66161B50BC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5541402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2292E7-CDD3-8B41-9623-148535F233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18807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BAA05F-FD2E-414D-919A-4B0A2A9E7A2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4799456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A4D54-FF61-AB44-AABD-9D4371974DE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941167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418C2-3A1D-D944-8414-3EC07CE338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0719754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0C0BE-D6B0-6C46-B68B-0491D7F69E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3083293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C2DADF-E956-B043-965D-C5FC973223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1432482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01C7F3-DFFE-5A42-B923-F4BEA7BA562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6788315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63C11-936C-B645-8242-AB4771B159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627822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E4D06-54BB-3243-BE83-E37FAB7FDCB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4209350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2855A-0E86-3445-B8B2-FA52CCC0DA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6550509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F9713E-AD16-D14D-AE5A-23A18C8419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13849695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1A9D65-5103-6747-B9C7-4B11456EBEA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7115344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CA3032-5D73-704A-BB05-FAE222CE01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9614920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CF3BD-EB57-E446-9947-FC7193BF88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0834867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D26B9-150A-F441-92C3-C224EC5716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220974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F3C81E-9022-0041-B101-435677A1E3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1684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1DF4C2-EB94-C145-A967-DA66CD3AEBF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976373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7EC264-4ED7-8E42-B9E6-AEF4F07095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0402451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BEAB53-6E54-6348-841F-A3513DFC7C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3927883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11BE7D-862E-7244-8609-F5CCCEB69F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65981419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3F48A-ED21-6642-B8BD-02B3B9BC0D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0680885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4B0D76-F82C-E546-807A-3EE355A364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8089323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71AB0A-C730-694C-9BEB-00C188F120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33447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7570D-D6AC-7844-ADA5-BBA2AF78F4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5286388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A0FC9-8D40-D94E-A2C4-672D90A58B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411222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54AD7-89E8-2A43-A01C-FDAE4AE409F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8869311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C060A5-A54D-2E47-9982-47E79DFFE4B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0418864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DF420-B1F9-0446-B53B-1B60E99EBF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3858955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D553E3-D19C-4946-993F-29383ABC79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2620188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27C57A-1A88-864E-A23C-D281574AC2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421559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3E842-90C4-1A43-B64F-5ED677A401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7795763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96281-CC5F-5049-B6BA-0678AA7D70F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788330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E03582-AD27-8A42-997B-A1DD4FF657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9623056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B053C-BF41-D34A-AE9D-E56D4CC8C34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727084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AD9E0A-A7AF-824E-934C-14F97918A5E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8804665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57C7D6-A36A-644C-9963-5788FF8785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7780782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6CCE0-6C1F-0744-8FF5-4BD655FA3CD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5137862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AB58F-A615-E94C-A1F5-44B10A7384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1476544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2024F-9FF6-6B4D-BCB7-4354D6285D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5499002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E589C-CADC-8244-A8AC-8552686B60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5304740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AC7B63-306A-3241-B619-D8C6514E54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5860798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B34C1-F4DD-8F42-9B7F-2E3F5C9DA9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871591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3B135-AAEB-2243-80EA-BA1216ABF1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9229278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2F18D-56EC-8E43-963C-C1A947909E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383651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E00FE6-FAC3-BA42-BBD5-400E17CA28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0364259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F9F377-4180-E84D-A6CE-F2DA2C5805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9780279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F6D70-5EF0-024C-B057-DCAFC51DF60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1650976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750C2E-4119-174A-B333-9861336661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0925226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432CCE-3471-A547-A60B-B3BC5CC12B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5007568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EA1EE-C9AA-9F46-9860-C9962DD9A6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8397772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ED21A-7573-D949-9ED5-EB72EE305B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4148526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434972-12D5-284A-90CE-AACBF2B3E6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6139000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53514-1703-1641-AF7B-A43EDA931EE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9810705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E254C6-9C98-024A-823A-C14D54A4CB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6785946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7B4641-BCBE-B842-BCD2-97451EB9944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6650228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CB7B4-5892-244E-A0A0-3BC4EC70C65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2451447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0CA2ED-E7E7-1D4C-929E-9FA3B82ED7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3205047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833784-5625-E343-B75B-1AD9DFACB30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782451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58D721-C039-5D4A-827E-A9451249EC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811207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A9BF9-E9F1-7A4B-9260-0FF49C1030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992427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2DDA6-9B89-494A-AF91-3839EEF2F4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4603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C220B-B5F8-1F41-8638-AF8364E721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5279238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0B9DC-0603-9A48-9E57-460CF157169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8233826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9910B-B97E-2640-A994-09EC7A57C9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62467506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3FF5C-BDBB-604D-91E1-36534D4870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793244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4BB03E-1B8E-594E-ABD7-6CCA757023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2573993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F5380-CC9E-3A4C-ABFB-57E04ABB91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77944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D1718-87AA-AC47-9FFC-ABF214CA55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8775235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74D35-F52F-1F42-A4ED-B9A70FB105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1340907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F21113-7126-1B47-B2E9-FDBE05C936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61756325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F8340-116A-3E48-90CC-6786DB3367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223057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B18ED-EFC3-7245-BA0F-73340EF404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9791871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38007-005B-2E4A-92BD-E96B49CB4B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61435055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3A2B7-576D-2B4E-90B1-81E7BBE8F2A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8067638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75732-A519-D947-A701-6840E0AEBC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76166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FD7E7-9C5C-D64A-AFCB-9888605DEF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0833085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FDB8A-4C77-C44E-871C-92CC1FFFA81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4988062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307718-2598-C24D-BF61-4290D63D84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5260373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5D3DC-DBFA-7C42-BAF0-F87807765E9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456600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4829A3-E5F5-5F42-B22D-BC341F0903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30894947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80B30-C29E-9C4C-B64C-3872EEA182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3397596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2C2D27-4D6C-4B40-BE50-E0C2CF381A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6083545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E3EAF-7D2C-BE4C-958F-A869C5EE0B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7619272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1A8A39-22E1-0D49-A54C-384BD7AB0D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6712538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0"/>
            <a:ext cx="2039938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1538" y="0"/>
            <a:ext cx="5970587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6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41A63-BFF0-8B4B-85F1-AD93EFF193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50877139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47485-4E0C-5845-BBB5-0C01AACFC2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5913228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A5A302-D7B9-B243-872B-6A1A92E888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073081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4670D7-D8F8-C244-B5E2-D8BCCEE967F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9294935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BA284-DC27-2C43-BB5B-7621A52491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104064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CFA3CD-D0EF-894A-A52E-3D494C7553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91752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4EFFDA-A1C6-914C-B3EF-665416D6D2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4098295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F6B3D-893D-E849-8B68-5BA48567BB9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6214205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43E0CF-E97F-CE4A-9811-DA91F9AC83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22020739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A4628-E442-CB44-864A-768FDA2DB7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3765487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5A6115-42CF-9146-9478-FBE2A0BEF6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025530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D1D9C1-E941-9A4D-98D2-1FBE006186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5286196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C9F7E2-4C8D-AE42-8D6B-7DDEFC8077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5936396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8677C7-C663-6844-8D37-78219A52D8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1801096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50481-0D91-A54B-8422-642C479B60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8435386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BF46F-9939-6948-B544-DEC4C7B5E6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5784283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2DA94-6284-5844-AC6E-D531DBA8AA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485316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D69BEB-F20D-9540-99D3-BE5C728FC5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0409018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7F7DE4-37B9-B847-AB21-5807283D27F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5995871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D1C75-6691-4C42-9AF2-6440967CCE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0482541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B5C6DD-D799-7940-90AB-132F4E5421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1864775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C05B4D-48D7-5A48-BF58-FCB6E0609F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22975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C6E72-1AB8-3A46-B575-4DA07751560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330251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F35CF-C366-8946-BE55-D3F5A57553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1819498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6F8BC9-D9AE-714D-B8D8-2FC5BC2A666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887282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3C483-A79A-3048-B779-3FCF4EB772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6959049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07A6FA-EC17-AC4E-8718-CC97C05305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8645825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4BA40-9A2F-5742-A13A-19FB81F14C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916157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AF20DE-9DF2-014E-A5A0-74F5F92C93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4288027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721D5B-2C53-3448-98F4-DBA5105CD8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0001616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24688-2402-C44C-AFB8-2344612527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9351555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ADF996-6680-DE48-9A5C-8D266DC1D3C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256542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0320F-BB52-BF49-A519-8D6C562C20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9320163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DB11A-BF7C-5F42-B0E3-704B59BC4C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2673485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DA592-C111-4748-8453-CF5AD331DC4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31150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423CC4-074F-BF43-AA35-AAE510AE87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9760685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3D3E5B-C652-4240-8E2C-995275E06D2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236189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C05CA9-9513-E040-800B-905DB1593EE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3599965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C499A7-B880-A74E-AFB1-951DA924D6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974917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FFA882-2EC3-8A4E-AC81-072990000F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6754144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39294-E56D-CA49-A2A4-7CF8DCCF4A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10820463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3981F-BDD9-BF4B-BB35-0B5647854AF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57492240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82C4A-E89A-494D-90B9-72FA62D56D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9236890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D6185-983F-0246-8FB0-CD89F823FA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6386717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BDBA93-BB98-D243-8E6F-569D450D25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3118151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625F9-270D-EF4A-ADDF-C26F67CA24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89053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B0DBA-0E9E-EE4E-B549-34701CDFB5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40044143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351286-72E5-674C-8A74-93CCBBAF8E0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2241296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D29E8-1EC2-9241-97F3-BACF5B41973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2358676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8002C-F1F3-2E40-85FB-5BA148CEE5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504202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3CED6F-D624-C044-8C73-8DE1A822410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1987454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64F54-4520-1D46-9F69-2525A0511C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3335806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29C91-E4FC-5E4B-B0D7-FB8D69A9F19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6632631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4BB6B4-7BB4-2842-AAAF-5D08329266B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664423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957353-FA2C-514D-A8DA-7A41126D71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2709690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A079D-99D8-A24F-B6AC-39240A9513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78012936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3983B-0044-D14F-96C7-AA79D3288A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3949245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6BC729-B849-4A48-9510-EF6E49930F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2762707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CC07C8-3C65-6143-8390-AE1465263E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079551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DF6B5-A425-024B-82C0-43824192552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95552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57B315-DB8E-DF47-9A51-3294F6D93C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5070170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2DA275-FD8B-4242-95BC-2023EF0C35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4132470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7C78E-016C-9345-BFD5-AC6734D4FE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2086990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1D14E8-08FA-224D-86D2-CB9E792D683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331927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59B63-9544-5B46-A6C1-A29C27158D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947046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ACB8C-16B4-D148-9863-F0263D66C6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136736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41DC6C-3716-F94B-8FF1-490537D7690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2047521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804747-00B0-204E-82D7-3A356C1F9A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1452516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CA8B8-4ED4-0B48-94EC-8E2441AF3D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7580861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F5AB82-4099-954B-BA2B-E85917CA9C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547344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0BC10C-7FD5-4848-9AC3-FF947E4F09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279604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C257E9-3DD2-9347-A693-9A00D6E03B2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619613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BD6BC-B318-9440-A7D5-79D00DFE0D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1793888"/>
      </p:ext>
    </p:extLst>
  </p:cSld>
  <p:clrMapOvr>
    <a:masterClrMapping/>
  </p:clrMapOvr>
  <p:transition/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554FD5-BF8E-D34F-B3C5-35CEFEC224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8450440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454DE-96C6-8C4D-AFD5-85EE2A981E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7285402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A5A8F1-3C65-104B-AAB6-A8A23FA407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4918413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19295-7772-F54F-B0AD-A238F4775E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4931874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3AB72F-4197-A644-BD86-A82D20BE74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5214512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40437-792B-174E-B05F-7295C6715B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5137095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28312F-5606-8F40-9EAF-AB16C26E49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9132144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30D12E-590C-B840-A37A-A355F31563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2397807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3561B6-7E7F-B540-B1AC-75F2D4DFBF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3136252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5BDB6-F963-074D-B4C5-EA9B8B459C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202474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26533A-ECA4-D54F-BAD0-7107D5C606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5424895"/>
      </p:ext>
    </p:extLst>
  </p:cSld>
  <p:clrMapOvr>
    <a:masterClrMapping/>
  </p:clrMapOvr>
  <p:transition/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41B5C4-5F3A-3F4D-919F-6981AF8BC8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8378538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56C899-1FC3-5742-B31E-85CE5B47B1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6200544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E5CF7E-D22F-B145-A01C-1C6BC909BAB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264535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DF809-4049-6C48-AC87-671E2C948E5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694767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3651EA-26F6-584E-A7C3-6615C0C3AD7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8104676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EE32E6-FF65-3D47-B893-B98BED57848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6836515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16E3BA-349B-1745-8568-53F66F3E4E9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7472043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4B001E-2F16-B64B-874C-8B77ECC073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7656784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059953-929C-464A-A1AA-B50DBD1E0A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8433431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C5E2BD-386C-EB4F-ADC8-883B58ADAE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264484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4298E4-D389-664E-BCB1-AF342AC540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2632956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1CC4D-72B6-AF4C-AFD6-C3C6D025EE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4829327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FDC5A-CCA0-0F4E-9C35-5D7E569141E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1679461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C3BFF-4167-D441-B349-6BD51F7F29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1329738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6FAD87-178B-C64B-BC91-07E08C9E24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6762259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F07BC8-20B1-D64E-928A-7EFED6472A4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4843662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CA1E43-1D83-E544-BD5E-43F861D6C6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85431057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A49DED-C563-B648-8CAD-CE5C309C5F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2432528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B7715-BE7E-9041-9D20-BE6A61BCBE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94764677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D26D8-F903-784D-ACDC-A820A3078D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393264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AE2B3-8FDB-1242-9A28-F670FE71E7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578834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0EAE1B-A6AE-A94C-89E8-A93D6CCFDA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75027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A4DD7-891F-FF47-A132-FDDEA60297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1409218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372CB3-1C58-9248-A503-556621B919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4116546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E4811-B066-154C-93AA-0BA35309CB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150332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96EA0D-22FA-3544-9814-68C791D5E7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4007560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CA5319-A2AB-374C-9056-2FB49AD528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2923036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2C159-98F2-6041-8EC3-87BC600A00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2415274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40A08-4732-684C-B8EB-24D819B0AF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6811299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CA084-AC63-4142-ADF8-D643E65A642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0081070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27ACEC-207F-484A-9D1B-3C2A256460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419530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F8D4A0-2106-7140-8584-D226F2BEEE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15779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5CF6DD-887A-5349-AEB3-8C9F45508C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987217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E2D07-EB24-604D-8792-E37BB59857A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7043055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E326DE-FE7A-1E43-92BE-BD8AA2350D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6828529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A0F3E-B620-3B41-BE9B-12DB8514FD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3064983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81F18-B7D4-FA4A-AB61-1D97744680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7549012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BC5033-F896-FB46-8297-41F2AF056E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7115077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9E732-01D5-EE41-B054-9270888F844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157060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D3A8-D863-AD4A-B858-239C19D612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66605314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CB6CF-904F-E343-B2BB-46BA422E09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0470856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A7BA2A-A121-014A-8D73-C457976FEF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3665830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6C2A9B-B366-9E40-ABD6-3E04DE3EBA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5590937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9DDD45-2F19-C142-A4A1-D68E9DCFAA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3564775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8403BC-49E5-0B41-8119-18112B0B2D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4430963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1CF0F0-10EE-1E4D-B6F6-B843414FA1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881388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8BC67-6FCF-CB4D-B5EA-046D97D6C31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1851218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B6EF2F-3424-8B46-A76F-286C8A85F7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655777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F65D16-4C49-F449-A9C9-63CE5BDE6C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69930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0C2E7-F491-5E41-9F9B-8A488F5A56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4896971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75F08-5DA8-5C47-876F-A65BE840D8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9087570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009C5-7948-1A43-BBF9-FA0B9C62E7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2478674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9E1EE-133D-BF4D-BAA8-304A2DEDE6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8195688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2C2083-1E0E-7B4B-A184-FD6B4D7C8D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7351302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85016-4304-584A-958D-EE7A5E0F38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0802506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9DA4A7-4593-0540-B830-435CAFD62D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7682200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48A36-646B-6649-AE02-B25B1D486E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2818175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D87FD-D653-AC46-9765-C41657A752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2132823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A98B5-27FF-8F40-9D3B-D543F9E40FC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0718137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2AA30-6C25-704E-8F0B-92DF949EBA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3369503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848F92-B1A0-5F4B-A748-F4A5B14836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1250992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111CC0-DC66-2141-B4CD-352D59A1EC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5191882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F025B-B0AE-004F-B8F6-31466F1727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4051218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A50A7-78D9-9541-A65E-7812DFF820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9393525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18D3C3-FC33-CC43-8C5F-4EA33B9942D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7617568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CFA81-0482-2B4F-B533-5D5D8978D9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484890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28141-819E-684D-B559-194813C2150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4944176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D2B3CC-71CD-A342-A088-D9C75E97F7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7673955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1C9110-5475-6D46-9027-FDECF240D7B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8078685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31B9B0-90ED-4B43-AE58-442E127FFDE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1368752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701CC2-51BD-BF49-8EFF-602D5CF632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2979449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29856D-16C1-6A44-AEE7-3EB9F7EE8A2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8658995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19CC15-58C7-BD4F-B334-831E3A6BA0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4089903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F2411-F1C2-E34C-96CA-432AB5D1B0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5173663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78C8BE-7205-EB4B-AD94-F92F3F376B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2737735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999B70-0AC8-F442-B8F1-5FFE109515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3454034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53170-1937-6846-9B0E-C53E433048A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448400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DC69E5-586E-1541-8E3E-9FC20A25EA0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7849565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C2A83-9FD4-B243-8BEE-1D4532C3BC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5109155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0C8F1-9BE9-CB47-AC53-B51539D8C3D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1054400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F8E01-903D-4048-A34C-338E2CE4548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4312648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EEF66-A4E4-F847-A8B8-6F010D3237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8121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F16BEA-DB7E-474B-8376-C3C737A18F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7516642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EF93C9-F317-304D-B021-44891466A0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7779251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41A54-4BBA-6945-B0BE-04075509E9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586749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B1B99-5C1A-FE49-BACB-D764DD0505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00442825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4BC64A-993F-B148-BDBD-3E6AFD1F8A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9667701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D18ED-42B6-C64D-A289-163011B153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394845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E40F58-F730-904D-85D0-C80CD3AE359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1891531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A39C25-E618-D64A-9FB5-41CA56ED3F6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1972705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C4069-9B1D-1D46-B22D-F73EB16085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143232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06D13-D27D-6B42-BB5A-012622E14B9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34233439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BA7A4-0F71-F74B-A3DB-83ECDF7AC9F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6027753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6863A-08E5-1B4E-844A-8AD1589BA0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7810146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B0A36-15A6-284D-8BDA-E2306ED275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67730606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0252B6-B809-5242-9CDB-9442DE130A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35900288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A9EB3-47F6-1248-A960-98892010A2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7068189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A9E977-B49D-4D41-95D9-A5CFBABDBF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3196569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22A5AE-F365-4A41-8BD7-FD506E860D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965446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EEDE8-EC2E-CE4F-B020-823026D8D2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8104261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4156FA-9C67-A541-A49B-BF3B4220202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7926189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64292-ADF5-1145-8AE9-2C063DA851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82031175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A5DEA-0C41-A84E-8549-284F996550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1804372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C7AC1-98CD-BF46-9280-3E49619DAD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5806693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D9BF16-1CB2-E54B-8870-91CE3E7114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7964602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7A6A99-FD44-C24A-8082-E4D58959DD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44307525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AD177-D802-8A47-B95C-A838520825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78311797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78CD39-B452-7447-9C12-F5C899EFDA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6068444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C26F8-E54C-734D-B213-B00CA5C781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7676250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8708FD-B4FE-414C-9484-8503CD06C2D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256074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7E1E7-A355-074D-9FF4-BD0B6BD47A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4448535"/>
      </p:ext>
    </p:extLst>
  </p:cSld>
  <p:clrMapOvr>
    <a:masterClrMapping/>
  </p:clrMapOvr>
  <p:transition/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D8E38-2C0C-7D4E-9C09-0B29FF8B30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4684854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57A3D-11A6-FB4F-96C2-B7C236CB4F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4760320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3B7C19-D78D-CF4D-BE3C-3D9CA1EC32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3038406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7CCDA-B3F5-5242-8258-9061A1389C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6637711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19A20C-35DF-2040-9327-F327C94799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34126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A3137-3594-0F48-B936-99B8C5A7E3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92243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7A0365-BCE2-EA44-89B2-4AFCF3EC2B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9179707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48532-4677-6745-ABB6-C7D20671010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0099028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718BA-5B48-0E4A-A4DE-B9969F1C82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8359731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115D1A-8767-D946-8868-04B2C0262A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086490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02C005-FFCB-BE48-A37D-8276A680697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9630165"/>
      </p:ext>
    </p:extLst>
  </p:cSld>
  <p:clrMapOvr>
    <a:masterClrMapping/>
  </p:clrMapOvr>
  <p:transition/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7CFBE-3045-3241-A1BB-424E1F6815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5153648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C4C46-E1B6-7144-99BF-A8F8FFD32C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5353949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B0C867-823F-F243-B8E1-7C44388439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7668313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641719-B300-614B-BBE1-797B14330E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3502288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A32B2-A06D-4C44-B54C-F10B500AADF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261256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50749B-5F39-DE49-9A23-8BC25BAA208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6463059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92FA3-7AB4-B444-A422-E6A9493064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4291295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8DE3B1-CF11-0E4B-BE3E-0C6B5539D6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166434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A4EFE-2A96-7149-A59A-1615F0E189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6415978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C7DBFA-DD68-E445-852D-EC82657CB75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951711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4F07B0-49DF-A74F-B6B1-9D6B896687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6094226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5ED2F8-633E-C94B-9A3B-2A9C3B1B8E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3342343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7C8C6-1EF1-6641-A826-E22C7EF86D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1355324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43045-6F71-8C47-BE6B-F19D834884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1304464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83CFB-E086-5444-BE2D-BD569B95C7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59584917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AE5AC-FD78-5E43-B5A0-980051994EB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3156002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23BA8-4CB8-5540-936A-1DCD08ABFA7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4334590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BC3A8-1236-1943-A109-7BB8EF8951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0514222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51485-673D-A34B-A60E-65D18A8BE09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46291605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E44AEC-4227-0E4D-8116-4BE442329F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8539588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8A8726-3A3B-3F44-A5A1-EE44B6F43F2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61182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C71D3-E527-844F-A519-C79C7F6D8B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043320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4445FA-3E53-7C40-AC54-7A86CEFBA6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665530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C8176-DDD1-4349-88D1-B33E26E758C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2376686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0C490-E45B-2747-BB7E-3EB31F4B7B3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4494563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D26DD8-08F7-7F41-BA04-5E964D5E84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7857433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57A66D-7A0C-8544-B15B-52E0AD1529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9268520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929F5-639B-4446-AF96-B112BA53C3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19537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C4E47-9B92-E942-8AE9-45964F2096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7877672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C4FA4-EE22-DE44-AF2C-09E67E03ED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9612227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6D37EF-2EC9-F84D-ABEA-298E95168B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2107802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ECF7CE-8244-A948-9573-BDAFD8AE0B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6458891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5C68D-B5D2-504A-8DCE-41329BA40D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615115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1C96C-CA62-0647-8A85-02D3DE4798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22165931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33FF22-A783-714A-905D-89C7A7F361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0174813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6E34E-B66D-6844-B528-D41C905CC81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26992192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2DD20-4323-EC4F-95C7-6982E2C9DAD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3705293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8D8860-2CBF-9C42-8A94-45A081E5BD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22710990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C8CB19-32BB-B44C-9986-0F65503A78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863495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3576FE-8EBA-8244-80AE-5A511BEDC9F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1569763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B63F8D-0BA4-2E48-B35C-497B397715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3027762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540CE1-6F19-1541-915D-9C485D2530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3057579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BE1BF9-518A-D549-94E1-DCF0E4205D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4225159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4F1F0-9C38-284E-A3AD-E438A35A6B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516872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9FC1B-5346-4E4D-A0DA-FB51B9B79F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293001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D28BB-4682-3144-A806-B0B57CC9345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96778050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295C1B-A763-BA40-B3C3-EE3BA4AC26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3571725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835836-27D0-4D49-99CE-6A4775B8CD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5728579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B5AD1-672B-6F46-93EA-7A2C8337B4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1190432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CB43D2-AA9C-674F-8D6C-9C4A9E8967F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7507770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12FEB9-673E-234E-8CE2-1D161A62C32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2066749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A1DC4F-75EA-1140-9A11-F95CBCE577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5016270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B20E5D-DA93-B74B-9F2D-35BB20CABB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5767135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A7A44F-702E-0444-9E64-928351A59B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5541257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35CFC8-B32C-FE48-8F2A-2E643FC464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655593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032E1-17BA-9F44-BAC5-840FC29040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18540756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AB4CE0-008B-D64B-BA57-7BC574A25EF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7611420"/>
      </p:ext>
    </p:extLst>
  </p:cSld>
  <p:clrMapOvr>
    <a:masterClrMapping/>
  </p:clrMapOvr>
  <p:transition/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772B20-A9D6-E842-8D56-677A7B1D75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21226757"/>
      </p:ext>
    </p:extLst>
  </p:cSld>
  <p:clrMapOvr>
    <a:masterClrMapping/>
  </p:clrMapOvr>
  <p:transition/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1B5820-6D46-BD40-BF7D-B4CAC4A2CD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8555381"/>
      </p:ext>
    </p:extLst>
  </p:cSld>
  <p:clrMapOvr>
    <a:masterClrMapping/>
  </p:clrMapOvr>
  <p:transition/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43F34E-8714-294D-BEC2-D0DD870A4E4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1542795"/>
      </p:ext>
    </p:extLst>
  </p:cSld>
  <p:clrMapOvr>
    <a:masterClrMapping/>
  </p:clrMapOvr>
  <p:transition/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CA0358-444B-CF4C-AE38-DF96F4E1F3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36248746"/>
      </p:ext>
    </p:extLst>
  </p:cSld>
  <p:clrMapOvr>
    <a:masterClrMapping/>
  </p:clrMapOvr>
  <p:transition/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C717BC-8E17-2344-853E-4445FD3F91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15610361"/>
      </p:ext>
    </p:extLst>
  </p:cSld>
  <p:clrMapOvr>
    <a:masterClrMapping/>
  </p:clrMapOvr>
  <p:transition/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26D28-3ED8-4F41-B936-4825B2A424D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45181383"/>
      </p:ext>
    </p:extLst>
  </p:cSld>
  <p:clrMapOvr>
    <a:masterClrMapping/>
  </p:clrMapOvr>
  <p:transition/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066800"/>
            <a:ext cx="1752600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066800"/>
            <a:ext cx="5105400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04EE1-EAB6-2748-B387-E9F1C07696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6334803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A2776-43D1-D843-BFC7-8692F1062FC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8330951"/>
      </p:ext>
    </p:extLst>
  </p:cSld>
  <p:clrMapOvr>
    <a:masterClrMapping/>
  </p:clrMapOvr>
  <p:transition/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B686A-777F-2349-9BFB-272578C85B0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011297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40C1E1-446B-5949-9439-8A7A1D2DB1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4338538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749147-F19D-A949-A9E6-83ABA7F39E3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81124169"/>
      </p:ext>
    </p:extLst>
  </p:cSld>
  <p:clrMapOvr>
    <a:masterClrMapping/>
  </p:clrMapOvr>
  <p:transition/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0" y="1752600"/>
            <a:ext cx="2781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752600"/>
            <a:ext cx="27813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A25C5-9F13-6241-8B49-CA2EF371BCE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68609840"/>
      </p:ext>
    </p:extLst>
  </p:cSld>
  <p:clrMapOvr>
    <a:masterClrMapping/>
  </p:clrMapOvr>
  <p:transition/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E2A0D-3E60-5746-991D-2FF7363431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0698552"/>
      </p:ext>
    </p:extLst>
  </p:cSld>
  <p:clrMapOvr>
    <a:masterClrMapping/>
  </p:clrMapOvr>
  <p:transition/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A49AD-16AA-584A-9C02-A0733EF0B35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5672626"/>
      </p:ext>
    </p:extLst>
  </p:cSld>
  <p:clrMapOvr>
    <a:masterClrMapping/>
  </p:clrMapOvr>
  <p:transition/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2EB0B-CBC3-974A-B4C4-8543E8F4044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0581494"/>
      </p:ext>
    </p:extLst>
  </p:cSld>
  <p:clrMapOvr>
    <a:masterClrMapping/>
  </p:clrMapOvr>
  <p:transition/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6B4273-FC6C-6F44-A325-0302C60152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3055741"/>
      </p:ext>
    </p:extLst>
  </p:cSld>
  <p:clrMapOvr>
    <a:masterClrMapping/>
  </p:clrMapOvr>
  <p:transition/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802E81-5129-364E-96B6-BF0BC54A2BC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6716822"/>
      </p:ext>
    </p:extLst>
  </p:cSld>
  <p:clrMapOvr>
    <a:masterClrMapping/>
  </p:clrMapOvr>
  <p:transition/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9F9EEB-7A29-0949-98E5-6304A6A724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7888342"/>
      </p:ext>
    </p:extLst>
  </p:cSld>
  <p:clrMapOvr>
    <a:masterClrMapping/>
  </p:clrMapOvr>
  <p:transition/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152400"/>
            <a:ext cx="1885950" cy="6705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52400"/>
            <a:ext cx="5505450" cy="6705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5D5C-B4DD-524F-A742-16D15D07D27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0601446"/>
      </p:ext>
    </p:extLst>
  </p:cSld>
  <p:clrMapOvr>
    <a:masterClrMapping/>
  </p:clrMapOvr>
  <p:transition/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53F42-E12C-C74A-8B15-F30855088D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31367962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C592E-52C0-424D-80FF-42E0B01ECFE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2662084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02F936-59AB-C14F-8357-FAD272B3D32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1610046"/>
      </p:ext>
    </p:extLst>
  </p:cSld>
  <p:clrMapOvr>
    <a:masterClrMapping/>
  </p:clrMapOvr>
  <p:transition/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FDB189-09F8-184B-8E0F-82772C4D06E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3438914"/>
      </p:ext>
    </p:extLst>
  </p:cSld>
  <p:clrMapOvr>
    <a:masterClrMapping/>
  </p:clrMapOvr>
  <p:transition/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3E8E7-076D-2741-9C51-B8093F0FCBB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1447328"/>
      </p:ext>
    </p:extLst>
  </p:cSld>
  <p:clrMapOvr>
    <a:masterClrMapping/>
  </p:clrMapOvr>
  <p:transition/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8D3723-F17D-0E4E-967C-9CA2772BFC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08960428"/>
      </p:ext>
    </p:extLst>
  </p:cSld>
  <p:clrMapOvr>
    <a:masterClrMapping/>
  </p:clrMapOvr>
  <p:transition/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0607F-363D-404F-9D60-51F80B9920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29732310"/>
      </p:ext>
    </p:extLst>
  </p:cSld>
  <p:clrMapOvr>
    <a:masterClrMapping/>
  </p:clrMapOvr>
  <p:transition/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76A119-6E97-4E4F-99C6-C08AAED2D8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68997813"/>
      </p:ext>
    </p:extLst>
  </p:cSld>
  <p:clrMapOvr>
    <a:masterClrMapping/>
  </p:clrMapOvr>
  <p:transition/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475C1F-7176-EC49-A1D2-4F2BAF3EA5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3945123"/>
      </p:ext>
    </p:extLst>
  </p:cSld>
  <p:clrMapOvr>
    <a:masterClrMapping/>
  </p:clrMapOvr>
  <p:transition/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F9AC41-E989-B647-A6A6-95531EF606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8953102"/>
      </p:ext>
    </p:extLst>
  </p:cSld>
  <p:clrMapOvr>
    <a:masterClrMapping/>
  </p:clrMapOvr>
  <p:transition/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B074F-D524-1342-A0F4-8D7E99DBC1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987140"/>
      </p:ext>
    </p:extLst>
  </p:cSld>
  <p:clrMapOvr>
    <a:masterClrMapping/>
  </p:clrMapOvr>
  <p:transition/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EB68D-ADEA-C943-97BF-06A00B4A7F3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2320070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F27148-C979-A14E-AB2E-4EF160962E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6129469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B17C22-4B60-F040-9BA2-98C075A113A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1116183"/>
      </p:ext>
    </p:extLst>
  </p:cSld>
  <p:clrMapOvr>
    <a:masterClrMapping/>
  </p:clrMapOvr>
  <p:transition/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E15EC8-E4A7-874A-8F5E-3943E5907F0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1565"/>
      </p:ext>
    </p:extLst>
  </p:cSld>
  <p:clrMapOvr>
    <a:masterClrMapping/>
  </p:clrMapOvr>
  <p:transition/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B06C5B-CA18-324C-A395-21AB041324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3534216"/>
      </p:ext>
    </p:extLst>
  </p:cSld>
  <p:clrMapOvr>
    <a:masterClrMapping/>
  </p:clrMapOvr>
  <p:transition/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0C5D1-BF6D-F749-A84E-144E7940D1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9790007"/>
      </p:ext>
    </p:extLst>
  </p:cSld>
  <p:clrMapOvr>
    <a:masterClrMapping/>
  </p:clrMapOvr>
  <p:transition/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7F559-27CA-B742-B1AD-2C1052A3D3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3636732"/>
      </p:ext>
    </p:extLst>
  </p:cSld>
  <p:clrMapOvr>
    <a:masterClrMapping/>
  </p:clrMapOvr>
  <p:transition/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8BEF5-EA79-8B4F-918E-50E6557D60A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6238157"/>
      </p:ext>
    </p:extLst>
  </p:cSld>
  <p:clrMapOvr>
    <a:masterClrMapping/>
  </p:clrMapOvr>
  <p:transition/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3FD13C-1D36-724B-8E98-211C69DEAC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8904994"/>
      </p:ext>
    </p:extLst>
  </p:cSld>
  <p:clrMapOvr>
    <a:masterClrMapping/>
  </p:clrMapOvr>
  <p:transition/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1BC31-6CE2-5C42-A1D7-F63668B9F6D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86839553"/>
      </p:ext>
    </p:extLst>
  </p:cSld>
  <p:clrMapOvr>
    <a:masterClrMapping/>
  </p:clrMapOvr>
  <p:transition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25ED26-A9AB-B44E-A5CA-7833E81341B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20706559"/>
      </p:ext>
    </p:extLst>
  </p:cSld>
  <p:clrMapOvr>
    <a:masterClrMapping/>
  </p:clrMapOvr>
  <p:transition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9F471D-835F-C84C-9BB4-7B3468EDEAD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184588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E2B5B1-CFF6-E846-9DFC-9AFC2531E54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8018714"/>
      </p:ext>
    </p:extLst>
  </p:cSld>
  <p:clrMapOvr>
    <a:masterClrMapping/>
  </p:clrMapOvr>
  <p:transition/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5AE9A1-D50F-8B4A-8B98-D09DBC2AB0D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2159751"/>
      </p:ext>
    </p:extLst>
  </p:cSld>
  <p:clrMapOvr>
    <a:masterClrMapping/>
  </p:clrMapOvr>
  <p:transition/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CCA956-38D3-1349-A71D-93BC3DA56C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9322284"/>
      </p:ext>
    </p:extLst>
  </p:cSld>
  <p:clrMapOvr>
    <a:masterClrMapping/>
  </p:clrMapOvr>
  <p:transition/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02A40-40E0-6443-8EE0-1A9566489B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9732573"/>
      </p:ext>
    </p:extLst>
  </p:cSld>
  <p:clrMapOvr>
    <a:masterClrMapping/>
  </p:clrMapOvr>
  <p:transition/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765AD-C17E-3649-B115-8FAFC379CFA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2377740"/>
      </p:ext>
    </p:extLst>
  </p:cSld>
  <p:clrMapOvr>
    <a:masterClrMapping/>
  </p:clrMapOvr>
  <p:transition/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4CB221-3ADB-1E42-93B3-94248EF133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9817746"/>
      </p:ext>
    </p:extLst>
  </p:cSld>
  <p:clrMapOvr>
    <a:masterClrMapping/>
  </p:clrMapOvr>
  <p:transition/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751D8-4C29-E042-84F2-A274A60F779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90514995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ECA1A-AC33-854C-82EB-C0FBB15FE2E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9407970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FAF0E-33AC-D245-8F49-D37FB81606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47437505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E7AC4-989C-CD4C-860A-58F02D5559C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05379662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63C23-E8EB-8347-B312-3D28C35C15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41331965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554CB-3C58-1B41-ADC1-CDA3D2DB4F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6957081"/>
      </p:ext>
    </p:extLst>
  </p:cSld>
  <p:clrMapOvr>
    <a:masterClrMapping/>
  </p:clrMapOvr>
  <p:transition/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2FB3A5-7833-BB45-94B3-7E1A8448E76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47664477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F4131-DCBA-4C4A-9186-F20DE9C85B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5768875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0DC34-6009-A744-A0C4-F9808902A1F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9014578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5701E5-7DFB-9545-BAAC-D96580363E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2870992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D0786-7F67-1247-90B6-92FA8C668FF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5622813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689584-E839-D540-A735-4BCE41BF7CB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0556911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5301D-6131-FD4D-B096-04590C6604A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1187562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124B3-BCF7-554E-A856-909F3EB727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31414745"/>
      </p:ext>
    </p:extLst>
  </p:cSld>
  <p:clrMapOvr>
    <a:masterClrMapping/>
  </p:clrMapOvr>
  <p:transition/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F58060-6BE0-A342-B22E-93B8383264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1814583"/>
      </p:ext>
    </p:extLst>
  </p:cSld>
  <p:clrMapOvr>
    <a:masterClrMapping/>
  </p:clrMapOvr>
  <p:transition/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659DD9-6F97-3F4B-8E88-1F5BDCB7EE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6877252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2D86C7-6B6B-DD42-9D1C-0BBCDC4C66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392296"/>
      </p:ext>
    </p:extLst>
  </p:cSld>
  <p:clrMapOvr>
    <a:masterClrMapping/>
  </p:clrMapOvr>
  <p:transition/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0398A-47F4-4244-AAC8-91B6E043AA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3503723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8144D-9708-CD43-9C5A-C2955D4E50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3626120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4B688-5BE8-4043-8116-9E55A59BAC9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9672354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C9A40-6FAC-2E4D-B7ED-4AAABA163C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7902841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7DF408-8B8E-1240-BB1E-CFA1B3784B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7495456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639A45-D8BB-144D-B0B0-C810D4244A1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1135100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79F0C9-D167-E94B-9B24-76C85A944A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38839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A9B1D9-5CE1-7840-9611-81905785813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9724916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170B28-6E33-BD49-A479-904CD39ABA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41731426"/>
      </p:ext>
    </p:extLst>
  </p:cSld>
  <p:clrMapOvr>
    <a:masterClrMapping/>
  </p:clrMapOvr>
  <p:transition/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514335-AA59-A842-BFF3-0032AD3DEC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74621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DFCC6F-14AB-934A-A3FC-DA1CCAC6187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79013854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1D4DE1-FE6C-2C41-BD96-B64E760C2D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0116592"/>
      </p:ext>
    </p:extLst>
  </p:cSld>
  <p:clrMapOvr>
    <a:masterClrMapping/>
  </p:clrMapOvr>
  <p:transition/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498F0C-205B-6C4C-A9AD-BD4A6DD9B0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84627104"/>
      </p:ext>
    </p:extLst>
  </p:cSld>
  <p:clrMapOvr>
    <a:masterClrMapping/>
  </p:clrMapOvr>
  <p:transition/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C6AB9-B00E-8F41-A99E-8B8EDE3D27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5049311"/>
      </p:ext>
    </p:extLst>
  </p:cSld>
  <p:clrMapOvr>
    <a:masterClrMapping/>
  </p:clrMapOvr>
  <p:transition/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C8F86-A064-EC44-B855-51E0E3F454E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0485822"/>
      </p:ext>
    </p:extLst>
  </p:cSld>
  <p:clrMapOvr>
    <a:masterClrMapping/>
  </p:clrMapOvr>
  <p:transition/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4BF4CA-6664-7D43-A3F3-8330A67D57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3129759"/>
      </p:ext>
    </p:extLst>
  </p:cSld>
  <p:clrMapOvr>
    <a:masterClrMapping/>
  </p:clrMapOvr>
  <p:transition/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0A14A7-5997-D746-84C5-C689621CCA9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566312"/>
      </p:ext>
    </p:extLst>
  </p:cSld>
  <p:clrMapOvr>
    <a:masterClrMapping/>
  </p:clrMapOvr>
  <p:transition/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3A9865-E8EC-8442-AD05-148AB97B68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3413938"/>
      </p:ext>
    </p:extLst>
  </p:cSld>
  <p:clrMapOvr>
    <a:masterClrMapping/>
  </p:clrMapOvr>
  <p:transition/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F6C4F-379B-3B4B-95C7-602852AB737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72437430"/>
      </p:ext>
    </p:extLst>
  </p:cSld>
  <p:clrMapOvr>
    <a:masterClrMapping/>
  </p:clrMapOvr>
  <p:transition/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7A522-78B0-EC46-BABC-3124881348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1996632"/>
      </p:ext>
    </p:extLst>
  </p:cSld>
  <p:clrMapOvr>
    <a:masterClrMapping/>
  </p:clrMapOvr>
  <p:transition/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DEF0FC-0CCB-CD41-A612-70AFDBFD3B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4890664"/>
      </p:ext>
    </p:extLst>
  </p:cSld>
  <p:clrMapOvr>
    <a:masterClrMapping/>
  </p:clrMapOvr>
  <p:transition/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E9186-43D4-5349-956F-5004E39D641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2853586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13308-4586-BC42-9F71-75858B8F42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4356692"/>
      </p:ext>
    </p:extLst>
  </p:cSld>
  <p:clrMapOvr>
    <a:masterClrMapping/>
  </p:clrMapOvr>
  <p:transition/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5FB40-4455-5C49-921D-F80C6BF3AD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8222154"/>
      </p:ext>
    </p:extLst>
  </p:cSld>
  <p:clrMapOvr>
    <a:masterClrMapping/>
  </p:clrMapOvr>
  <p:transition/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C6B3B5-0526-A94D-875B-EF59DDBC02C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2570637"/>
      </p:ext>
    </p:extLst>
  </p:cSld>
  <p:clrMapOvr>
    <a:masterClrMapping/>
  </p:clrMapOvr>
  <p:transition/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82BDD6-2241-E347-BB9E-B51AB81E37E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2358493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AD1AAE-7D86-6A4C-8353-8AADB7025F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295099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1F5169-9870-0648-9797-6338F1D6F7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5086791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A2713A-12B7-CA40-9532-3BB819A578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18266229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C73D3-62A8-1744-9FC1-36DE44F5074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52619659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5D65F7-9429-C045-B3DB-FC6BB3D4E8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2883239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3474D-CE1E-B848-AF9E-F8F16E70CA9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4659940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0495D-5603-AC4D-9D16-CF3A09AE37B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365275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1D6DF-643E-2E4A-9C1A-7C8F9AE0565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05028491"/>
      </p:ext>
    </p:extLst>
  </p:cSld>
  <p:clrMapOvr>
    <a:masterClrMapping/>
  </p:clrMapOvr>
  <p:transition/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39E827-108A-FA45-8BED-33D449D470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4409580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F88CC8-646B-1B4F-B15F-83E048DBF0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74435641"/>
      </p:ext>
    </p:extLst>
  </p:cSld>
  <p:clrMapOvr>
    <a:masterClrMapping/>
  </p:clrMapOvr>
  <p:transition/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EEDB6-192A-E846-BAFA-77D5FACE82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9398262"/>
      </p:ext>
    </p:extLst>
  </p:cSld>
  <p:clrMapOvr>
    <a:masterClrMapping/>
  </p:clrMapOvr>
  <p:transition/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3FCE03-9320-DA4A-A252-BB1BD60EF2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2794010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D79EF3-45CA-E441-BE76-C7FE6FF4B82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4402751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4A68CF-B551-B240-B26D-AB22A1808C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26159160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AE29E-7CA2-7A45-9A5A-4931B30ECF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2319227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D878C9-F390-0D4A-9CE0-894783B755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35819899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8189B-946A-A440-BFDC-B0BABC2081D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6002058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49E41-8092-C64D-B678-8333B69B74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983987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2809A-34F4-C245-9C82-AED7A3BA9CA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5668722"/>
      </p:ext>
    </p:extLst>
  </p:cSld>
  <p:clrMapOvr>
    <a:masterClrMapping/>
  </p:clrMapOvr>
  <p:transition/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3B9FD-E7C7-DE44-991F-517B5F5A27D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1414844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D19A59-0C7B-4141-82DF-B8DE11D66B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2171"/>
      </p:ext>
    </p:extLst>
  </p:cSld>
  <p:clrMapOvr>
    <a:masterClrMapping/>
  </p:clrMapOvr>
  <p:transition/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2AF0F6-936A-F640-ADDD-E212A6BE61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6299905"/>
      </p:ext>
    </p:extLst>
  </p:cSld>
  <p:clrMapOvr>
    <a:masterClrMapping/>
  </p:clrMapOvr>
  <p:transition/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FAE21-4676-1046-8390-562B3F2263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2236039"/>
      </p:ext>
    </p:extLst>
  </p:cSld>
  <p:clrMapOvr>
    <a:masterClrMapping/>
  </p:clrMapOvr>
  <p:transition/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5A632A-22E7-EC4C-9680-8D8CEE43817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1685283"/>
      </p:ext>
    </p:extLst>
  </p:cSld>
  <p:clrMapOvr>
    <a:masterClrMapping/>
  </p:clrMapOvr>
  <p:transition/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E94D59-9FF5-4E48-AB58-B2D177E77CC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7495975"/>
      </p:ext>
    </p:extLst>
  </p:cSld>
  <p:clrMapOvr>
    <a:masterClrMapping/>
  </p:clrMapOvr>
  <p:transition/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87FE8-0D8B-9449-8CCA-D44C9CFFFB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04725486"/>
      </p:ext>
    </p:extLst>
  </p:cSld>
  <p:clrMapOvr>
    <a:masterClrMapping/>
  </p:clrMapOvr>
  <p:transition/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1CC5A9-209A-A840-B841-68399A08A9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2499743"/>
      </p:ext>
    </p:extLst>
  </p:cSld>
  <p:clrMapOvr>
    <a:masterClrMapping/>
  </p:clrMapOvr>
  <p:transition/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6B3063-E4BE-3E4A-8901-4C352BBF78A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8810269"/>
      </p:ext>
    </p:extLst>
  </p:cSld>
  <p:clrMapOvr>
    <a:masterClrMapping/>
  </p:clrMapOvr>
  <p:transition/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7ECBA-7BEC-D540-A52A-B96F9C34C23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364693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378283-9852-4547-84A0-2F610589D5D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617940"/>
      </p:ext>
    </p:extLst>
  </p:cSld>
  <p:clrMapOvr>
    <a:masterClrMapping/>
  </p:clrMapOvr>
  <p:transition/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E3F82-D9A0-4E42-9F2A-7E3484DA6A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86602484"/>
      </p:ext>
    </p:extLst>
  </p:cSld>
  <p:clrMapOvr>
    <a:masterClrMapping/>
  </p:clrMapOvr>
  <p:transition/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0F5F1-AE93-124D-8727-A8490E9C248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7781883"/>
      </p:ext>
    </p:extLst>
  </p:cSld>
  <p:clrMapOvr>
    <a:masterClrMapping/>
  </p:clrMapOvr>
  <p:transition/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48C826-4180-1C45-AF95-CC60BD39C46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9478750"/>
      </p:ext>
    </p:extLst>
  </p:cSld>
  <p:clrMapOvr>
    <a:masterClrMapping/>
  </p:clrMapOvr>
  <p:transition/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4E709-DDD4-B644-B553-F30EE8C9C63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2538873"/>
      </p:ext>
    </p:extLst>
  </p:cSld>
  <p:clrMapOvr>
    <a:masterClrMapping/>
  </p:clrMapOvr>
  <p:transition/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92A44F-C5F5-5B48-B918-207B7B10EDA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207901"/>
      </p:ext>
    </p:extLst>
  </p:cSld>
  <p:clrMapOvr>
    <a:masterClrMapping/>
  </p:clrMapOvr>
  <p:transition/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03B559-EAC1-B643-A511-0E48618F60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7516426"/>
      </p:ext>
    </p:extLst>
  </p:cSld>
  <p:clrMapOvr>
    <a:masterClrMapping/>
  </p:clrMapOvr>
  <p:transition/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4202F9-60C9-4742-8391-120C209463C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1223056"/>
      </p:ext>
    </p:extLst>
  </p:cSld>
  <p:clrMapOvr>
    <a:masterClrMapping/>
  </p:clrMapOvr>
  <p:transition/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CAA61F-AE35-FB41-87C7-E31A7FBFDCC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8322971"/>
      </p:ext>
    </p:extLst>
  </p:cSld>
  <p:clrMapOvr>
    <a:masterClrMapping/>
  </p:clrMapOvr>
  <p:transition/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75A5AB-45A7-274E-8613-87C5262EEB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3120986"/>
      </p:ext>
    </p:extLst>
  </p:cSld>
  <p:clrMapOvr>
    <a:masterClrMapping/>
  </p:clrMapOvr>
  <p:transition/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F525B-773D-3840-B0E7-C0B6EA18EB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323573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CA5A0A-565B-3944-9024-DA8F25A8B3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6012710"/>
      </p:ext>
    </p:extLst>
  </p:cSld>
  <p:clrMapOvr>
    <a:masterClrMapping/>
  </p:clrMapOvr>
  <p:transition/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CD1EAB-019A-DA41-AAEF-744C0BCE765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94607506"/>
      </p:ext>
    </p:extLst>
  </p:cSld>
  <p:clrMapOvr>
    <a:masterClrMapping/>
  </p:clrMapOvr>
  <p:transition/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0D0CD-5958-4F4C-9A79-5F9E21C6A57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55926163"/>
      </p:ext>
    </p:extLst>
  </p:cSld>
  <p:clrMapOvr>
    <a:masterClrMapping/>
  </p:clrMapOvr>
  <p:transition/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1188AF-E19D-E546-9B80-CCC7FFC6DA6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3309218"/>
      </p:ext>
    </p:extLst>
  </p:cSld>
  <p:clrMapOvr>
    <a:masterClrMapping/>
  </p:clrMapOvr>
  <p:transition/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3C7FFF-CA3C-C247-A788-885AB3C739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270899"/>
      </p:ext>
    </p:extLst>
  </p:cSld>
  <p:clrMapOvr>
    <a:masterClrMapping/>
  </p:clrMapOvr>
  <p:transition/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9E6E-F5F4-D54A-A916-E576AD7490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96647558"/>
      </p:ext>
    </p:extLst>
  </p:cSld>
  <p:clrMapOvr>
    <a:masterClrMapping/>
  </p:clrMapOvr>
  <p:transition/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BC1D8-6D63-7240-991B-EAB8C0E934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93816964"/>
      </p:ext>
    </p:extLst>
  </p:cSld>
  <p:clrMapOvr>
    <a:masterClrMapping/>
  </p:clrMapOvr>
  <p:transition/>
</p:sldLayout>
</file>

<file path=ppt/slideLayouts/slideLayout8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3FDBD-56BB-914E-BCA5-E9575B12AA0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54886378"/>
      </p:ext>
    </p:extLst>
  </p:cSld>
  <p:clrMapOvr>
    <a:masterClrMapping/>
  </p:clrMapOvr>
  <p:transition/>
</p:sldLayout>
</file>

<file path=ppt/slideLayouts/slideLayout8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58947-6894-1640-B92C-3B09BAD4D6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43479816"/>
      </p:ext>
    </p:extLst>
  </p:cSld>
  <p:clrMapOvr>
    <a:masterClrMapping/>
  </p:clrMapOvr>
  <p:transition/>
</p:sldLayout>
</file>

<file path=ppt/slideLayouts/slideLayout8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8CAFD9-EA01-734F-B4D2-76815C3380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52182019"/>
      </p:ext>
    </p:extLst>
  </p:cSld>
  <p:clrMapOvr>
    <a:masterClrMapping/>
  </p:clrMapOvr>
  <p:transition/>
</p:sldLayout>
</file>

<file path=ppt/slideLayouts/slideLayout8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0AC6CB-5158-EE4A-B6CB-18ED64D108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743891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Trebuchet M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D924C7-A354-1342-B44F-0105C914F5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0918226"/>
      </p:ext>
    </p:extLst>
  </p:cSld>
  <p:clrMapOvr>
    <a:masterClrMapping/>
  </p:clrMapOvr>
  <p:transition/>
</p:sldLayout>
</file>

<file path=ppt/slideLayouts/slideLayout8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1B2D02-595A-6740-BCF7-A4988AB7D54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3916870"/>
      </p:ext>
    </p:extLst>
  </p:cSld>
  <p:clrMapOvr>
    <a:masterClrMapping/>
  </p:clrMapOvr>
  <p:transition/>
</p:sldLayout>
</file>

<file path=ppt/slideLayouts/slideLayout8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56D627-4B4F-8749-9490-575C315ECE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65216730"/>
      </p:ext>
    </p:extLst>
  </p:cSld>
  <p:clrMapOvr>
    <a:masterClrMapping/>
  </p:clrMapOvr>
  <p:transition/>
</p:sldLayout>
</file>

<file path=ppt/slideLayouts/slideLayout8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D6196-FFEA-3844-B3E4-4B1A1C16E73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7545444"/>
      </p:ext>
    </p:extLst>
  </p:cSld>
  <p:clrMapOvr>
    <a:masterClrMapping/>
  </p:clrMapOvr>
  <p:transition/>
</p:sldLayout>
</file>

<file path=ppt/slideLayouts/slideLayout8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5E347-669F-5A4E-878E-8123010D315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9874372"/>
      </p:ext>
    </p:extLst>
  </p:cSld>
  <p:clrMapOvr>
    <a:masterClrMapping/>
  </p:clrMapOvr>
  <p:transition/>
</p:sldLayout>
</file>

<file path=ppt/slideLayouts/slideLayout8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D6C32-119B-EA4E-BF1D-5E952212C2D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5744302"/>
      </p:ext>
    </p:extLst>
  </p:cSld>
  <p:clrMapOvr>
    <a:masterClrMapping/>
  </p:clrMapOvr>
  <p:transition/>
</p:sldLayout>
</file>

<file path=ppt/slideLayouts/slideLayout8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F8F03D-2825-3E48-A876-B6F5BBD82EC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3948581"/>
      </p:ext>
    </p:extLst>
  </p:cSld>
  <p:clrMapOvr>
    <a:masterClrMapping/>
  </p:clrMapOvr>
  <p:transition/>
</p:sldLayout>
</file>

<file path=ppt/slideLayouts/slideLayout8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ABA7B-48DF-DD47-980E-3A3D56B50E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0238739"/>
      </p:ext>
    </p:extLst>
  </p:cSld>
  <p:clrMapOvr>
    <a:masterClrMapping/>
  </p:clrMapOvr>
  <p:transition/>
</p:sldLayout>
</file>

<file path=ppt/slideLayouts/slideLayout8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40C6D1-A63E-BA4C-A7B4-AA9AC805903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87131444"/>
      </p:ext>
    </p:extLst>
  </p:cSld>
  <p:clrMapOvr>
    <a:masterClrMapping/>
  </p:clrMapOvr>
  <p:transition/>
</p:sldLayout>
</file>

<file path=ppt/slideLayouts/slideLayout8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772B0-72D6-FD4F-B37E-28B5A7BB19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101520"/>
      </p:ext>
    </p:extLst>
  </p:cSld>
  <p:clrMapOvr>
    <a:masterClrMapping/>
  </p:clrMapOvr>
  <p:transition/>
</p:sldLayout>
</file>

<file path=ppt/slideLayouts/slideLayout8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B2D3B9-7E7F-DC4C-AB58-2EBA32F12A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4917243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A63E6-A477-3746-8612-D206D57B0E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5240525"/>
      </p:ext>
    </p:extLst>
  </p:cSld>
  <p:clrMapOvr>
    <a:masterClrMapping/>
  </p:clrMapOvr>
  <p:transition/>
</p:sldLayout>
</file>

<file path=ppt/slideLayouts/slideLayout8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F7688D-338B-FD4E-B0FE-F1EE3E5B44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2554192"/>
      </p:ext>
    </p:extLst>
  </p:cSld>
  <p:clrMapOvr>
    <a:masterClrMapping/>
  </p:clrMapOvr>
  <p:transition/>
</p:sldLayout>
</file>

<file path=ppt/slideLayouts/slideLayout8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EB484-1307-4A45-8C0B-D672BD9BDF5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9646402"/>
      </p:ext>
    </p:extLst>
  </p:cSld>
  <p:clrMapOvr>
    <a:masterClrMapping/>
  </p:clrMapOvr>
  <p:transition/>
</p:sldLayout>
</file>

<file path=ppt/slideLayouts/slideLayout8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C66D9-C015-8D49-85C9-E0FA55421A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5073458"/>
      </p:ext>
    </p:extLst>
  </p:cSld>
  <p:clrMapOvr>
    <a:masterClrMapping/>
  </p:clrMapOvr>
  <p:transition/>
</p:sldLayout>
</file>

<file path=ppt/slideLayouts/slideLayout8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221B33-E20C-BA4D-8CFD-4E63FA47A3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5010079"/>
      </p:ext>
    </p:extLst>
  </p:cSld>
  <p:clrMapOvr>
    <a:masterClrMapping/>
  </p:clrMapOvr>
  <p:transition/>
</p:sldLayout>
</file>

<file path=ppt/slideLayouts/slideLayout8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4E52A7-62AE-CF45-8C11-37FC25E6FD4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82532979"/>
      </p:ext>
    </p:extLst>
  </p:cSld>
  <p:clrMapOvr>
    <a:masterClrMapping/>
  </p:clrMapOvr>
  <p:transition/>
</p:sldLayout>
</file>

<file path=ppt/slideLayouts/slideLayout8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B42D4C-3769-CB4A-9E47-FDAEC230D0B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5139761"/>
      </p:ext>
    </p:extLst>
  </p:cSld>
  <p:clrMapOvr>
    <a:masterClrMapping/>
  </p:clrMapOvr>
  <p:transition/>
</p:sldLayout>
</file>

<file path=ppt/slideLayouts/slideLayout8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44EAF1-1DBB-2941-85E8-D79010E21D0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42899897"/>
      </p:ext>
    </p:extLst>
  </p:cSld>
  <p:clrMapOvr>
    <a:masterClrMapping/>
  </p:clrMapOvr>
  <p:transition/>
</p:sldLayout>
</file>

<file path=ppt/slideLayouts/slideLayout8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5734EF-724C-954B-BC7F-50CDB3797DF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9513497"/>
      </p:ext>
    </p:extLst>
  </p:cSld>
  <p:clrMapOvr>
    <a:masterClrMapping/>
  </p:clrMapOvr>
  <p:transition/>
</p:sldLayout>
</file>

<file path=ppt/slideLayouts/slideLayout8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7F0FE7-EAC4-4C42-BA57-5BF87B8BC92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4697864"/>
      </p:ext>
    </p:extLst>
  </p:cSld>
  <p:clrMapOvr>
    <a:masterClrMapping/>
  </p:clrMapOvr>
  <p:transition/>
</p:sldLayout>
</file>

<file path=ppt/slideLayouts/slideLayout8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AC80A-7681-574F-934F-E74741BFBD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201733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7950E-272F-CA42-9E93-ECF23B71471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7038768"/>
      </p:ext>
    </p:extLst>
  </p:cSld>
  <p:clrMapOvr>
    <a:masterClrMapping/>
  </p:clrMapOvr>
  <p:transition/>
</p:sldLayout>
</file>

<file path=ppt/slideLayouts/slideLayout8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BFF281-B541-6B46-B428-DD976736DF7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2553594"/>
      </p:ext>
    </p:extLst>
  </p:cSld>
  <p:clrMapOvr>
    <a:masterClrMapping/>
  </p:clrMapOvr>
  <p:transition/>
</p:sldLayout>
</file>

<file path=ppt/slideLayouts/slideLayout8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4AA986-6AC4-2849-AF66-CDC61B41214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2011943"/>
      </p:ext>
    </p:extLst>
  </p:cSld>
  <p:clrMapOvr>
    <a:masterClrMapping/>
  </p:clrMapOvr>
  <p:transition/>
</p:sldLayout>
</file>

<file path=ppt/slideLayouts/slideLayout8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66A327-7BF5-4447-8012-F42E2FB8ED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155173"/>
      </p:ext>
    </p:extLst>
  </p:cSld>
  <p:clrMapOvr>
    <a:masterClrMapping/>
  </p:clrMapOvr>
  <p:transition/>
</p:sldLayout>
</file>

<file path=ppt/slideLayouts/slideLayout8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C61E1A-77EB-3043-BB80-FF8CDB0E40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18624626"/>
      </p:ext>
    </p:extLst>
  </p:cSld>
  <p:clrMapOvr>
    <a:masterClrMapping/>
  </p:clrMapOvr>
  <p:transition/>
</p:sldLayout>
</file>

<file path=ppt/slideLayouts/slideLayout8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9D182-CA05-AC40-9D43-07395133E4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982397"/>
      </p:ext>
    </p:extLst>
  </p:cSld>
  <p:clrMapOvr>
    <a:masterClrMapping/>
  </p:clrMapOvr>
  <p:transition/>
</p:sldLayout>
</file>

<file path=ppt/slideLayouts/slideLayout8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AD1A70-CD40-594C-AF2B-30414B12F1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6722705"/>
      </p:ext>
    </p:extLst>
  </p:cSld>
  <p:clrMapOvr>
    <a:masterClrMapping/>
  </p:clrMapOvr>
  <p:transition/>
</p:sldLayout>
</file>

<file path=ppt/slideLayouts/slideLayout8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57C1D-D61F-9242-924C-6787FD4B76B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81480851"/>
      </p:ext>
    </p:extLst>
  </p:cSld>
  <p:clrMapOvr>
    <a:masterClrMapping/>
  </p:clrMapOvr>
  <p:transition/>
</p:sldLayout>
</file>

<file path=ppt/slideLayouts/slideLayout8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A85112-8B9E-D641-BD0A-012E2ADC12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8843670"/>
      </p:ext>
    </p:extLst>
  </p:cSld>
  <p:clrMapOvr>
    <a:masterClrMapping/>
  </p:clrMapOvr>
  <p:transition/>
</p:sldLayout>
</file>

<file path=ppt/slideLayouts/slideLayout8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51151-C01F-3B4F-B8B6-D7EC0ACAA0B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9946902"/>
      </p:ext>
    </p:extLst>
  </p:cSld>
  <p:clrMapOvr>
    <a:masterClrMapping/>
  </p:clrMapOvr>
  <p:transition/>
</p:sldLayout>
</file>

<file path=ppt/slideLayouts/slideLayout8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E70D0D-6703-0D4F-8ED4-4E37930126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90104605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5126E5-3BE9-D647-99A8-BC7FFFCAA5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814985"/>
      </p:ext>
    </p:extLst>
  </p:cSld>
  <p:clrMapOvr>
    <a:masterClrMapping/>
  </p:clrMapOvr>
  <p:transition/>
</p:sldLayout>
</file>

<file path=ppt/slideLayouts/slideLayout8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E29E6-AD65-8648-8BF2-6315772F13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3232210"/>
      </p:ext>
    </p:extLst>
  </p:cSld>
  <p:clrMapOvr>
    <a:masterClrMapping/>
  </p:clrMapOvr>
  <p:transition/>
</p:sldLayout>
</file>

<file path=ppt/slideLayouts/slideLayout8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FB9A1-A4F8-2E41-9EE1-25F2B722917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97440898"/>
      </p:ext>
    </p:extLst>
  </p:cSld>
  <p:clrMapOvr>
    <a:masterClrMapping/>
  </p:clrMapOvr>
  <p:transition/>
</p:sldLayout>
</file>

<file path=ppt/slideLayouts/slideLayout8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024A65-1692-3546-9A94-0B168DB824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32994095"/>
      </p:ext>
    </p:extLst>
  </p:cSld>
  <p:clrMapOvr>
    <a:masterClrMapping/>
  </p:clrMapOvr>
  <p:transition/>
</p:sldLayout>
</file>

<file path=ppt/slideLayouts/slideLayout8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A55ADE-2819-A84F-98CA-A59A1B8D2BF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70885394"/>
      </p:ext>
    </p:extLst>
  </p:cSld>
  <p:clrMapOvr>
    <a:masterClrMapping/>
  </p:clrMapOvr>
  <p:transition/>
</p:sldLayout>
</file>

<file path=ppt/slideLayouts/slideLayout8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42AD2-4331-3F45-AF5A-5120A00C2A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62726296"/>
      </p:ext>
    </p:extLst>
  </p:cSld>
  <p:clrMapOvr>
    <a:masterClrMapping/>
  </p:clrMapOvr>
  <p:transition/>
</p:sldLayout>
</file>

<file path=ppt/slideLayouts/slideLayout8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A4F4E9-4680-AD4F-B011-832C456F93F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83487722"/>
      </p:ext>
    </p:extLst>
  </p:cSld>
  <p:clrMapOvr>
    <a:masterClrMapping/>
  </p:clrMapOvr>
  <p:transition/>
</p:sldLayout>
</file>

<file path=ppt/slideLayouts/slideLayout8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42667A-FDA1-0E4F-BF80-53678C59420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58602633"/>
      </p:ext>
    </p:extLst>
  </p:cSld>
  <p:clrMapOvr>
    <a:masterClrMapping/>
  </p:clrMapOvr>
  <p:transition/>
</p:sldLayout>
</file>

<file path=ppt/slideLayouts/slideLayout8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91CB90-1960-C147-B49C-3CF98BB75A8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2730789"/>
      </p:ext>
    </p:extLst>
  </p:cSld>
  <p:clrMapOvr>
    <a:masterClrMapping/>
  </p:clrMapOvr>
  <p:transition/>
</p:sldLayout>
</file>

<file path=ppt/slideLayouts/slideLayout8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C47C55-F192-294E-974A-FFF4BB7DCD0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2216193"/>
      </p:ext>
    </p:extLst>
  </p:cSld>
  <p:clrMapOvr>
    <a:masterClrMapping/>
  </p:clrMapOvr>
  <p:transition/>
</p:sldLayout>
</file>

<file path=ppt/slideLayouts/slideLayout8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A0BD6-325F-4346-A75A-FE9BA3F4E34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620962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E658F-FCB6-4B46-8C43-ACD83BF4BEE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08238051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F6D624-F997-1849-A7DF-E30ECFCB736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70014107"/>
      </p:ext>
    </p:extLst>
  </p:cSld>
  <p:clrMapOvr>
    <a:masterClrMapping/>
  </p:clrMapOvr>
  <p:transition/>
</p:sldLayout>
</file>

<file path=ppt/slideLayouts/slideLayout9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6F4CB-A949-6B48-B931-24D9416AC7F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0721052"/>
      </p:ext>
    </p:extLst>
  </p:cSld>
  <p:clrMapOvr>
    <a:masterClrMapping/>
  </p:clrMapOvr>
  <p:transition/>
</p:sldLayout>
</file>

<file path=ppt/slideLayouts/slideLayout9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F97F08-FD86-7142-AAE9-DA55810FC7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264357"/>
      </p:ext>
    </p:extLst>
  </p:cSld>
  <p:clrMapOvr>
    <a:masterClrMapping/>
  </p:clrMapOvr>
  <p:transition/>
</p:sldLayout>
</file>

<file path=ppt/slideLayouts/slideLayout9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C9C92-6C22-C344-BFC0-C35E7BC166B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5908272"/>
      </p:ext>
    </p:extLst>
  </p:cSld>
  <p:clrMapOvr>
    <a:masterClrMapping/>
  </p:clrMapOvr>
  <p:transition/>
</p:sldLayout>
</file>

<file path=ppt/slideLayouts/slideLayout9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8EBBE-F4ED-D146-AF89-1487DFE7DF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9779870"/>
      </p:ext>
    </p:extLst>
  </p:cSld>
  <p:clrMapOvr>
    <a:masterClrMapping/>
  </p:clrMapOvr>
  <p:transition/>
</p:sldLayout>
</file>

<file path=ppt/slideLayouts/slideLayout9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FF205-1060-C544-B2AE-89C77A64C32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09744988"/>
      </p:ext>
    </p:extLst>
  </p:cSld>
  <p:clrMapOvr>
    <a:masterClrMapping/>
  </p:clrMapOvr>
  <p:transition/>
</p:sldLayout>
</file>

<file path=ppt/slideLayouts/slideLayout9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26DE4E-78F4-6243-99EB-8E35333CA7A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6512486"/>
      </p:ext>
    </p:extLst>
  </p:cSld>
  <p:clrMapOvr>
    <a:masterClrMapping/>
  </p:clrMapOvr>
  <p:transition/>
</p:sldLayout>
</file>

<file path=ppt/slideLayouts/slideLayout9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24A4A7-C629-5040-B2D5-EF5AD0A28A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1147636"/>
      </p:ext>
    </p:extLst>
  </p:cSld>
  <p:clrMapOvr>
    <a:masterClrMapping/>
  </p:clrMapOvr>
  <p:transition/>
</p:sldLayout>
</file>

<file path=ppt/slideLayouts/slideLayout9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1A797F-5F95-4240-8C53-9D492950996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0913041"/>
      </p:ext>
    </p:extLst>
  </p:cSld>
  <p:clrMapOvr>
    <a:masterClrMapping/>
  </p:clrMapOvr>
  <p:transition/>
</p:sldLayout>
</file>

<file path=ppt/slideLayouts/slideLayout9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81F93-7352-9344-9814-C0A47A7572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83075991"/>
      </p:ext>
    </p:extLst>
  </p:cSld>
  <p:clrMapOvr>
    <a:masterClrMapping/>
  </p:clrMapOvr>
  <p:transition/>
</p:sldLayout>
</file>

<file path=ppt/slideLayouts/slideLayout9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2F7E-F5B9-F94E-B939-54BDB32A64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65325713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1E5AD4-A528-1241-AC9C-81DF884594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8243093"/>
      </p:ext>
    </p:extLst>
  </p:cSld>
  <p:clrMapOvr>
    <a:masterClrMapping/>
  </p:clrMapOvr>
  <p:transition/>
</p:sldLayout>
</file>

<file path=ppt/slideLayouts/slideLayout9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D7C09-52A8-9740-94FD-9C4D11343B1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963918"/>
      </p:ext>
    </p:extLst>
  </p:cSld>
  <p:clrMapOvr>
    <a:masterClrMapping/>
  </p:clrMapOvr>
  <p:transition/>
</p:sldLayout>
</file>

<file path=ppt/slideLayouts/slideLayout9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94726-6EFF-A84F-A780-742CF47968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36069160"/>
      </p:ext>
    </p:extLst>
  </p:cSld>
  <p:clrMapOvr>
    <a:masterClrMapping/>
  </p:clrMapOvr>
  <p:transition/>
</p:sldLayout>
</file>

<file path=ppt/slideLayouts/slideLayout9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73695E-063A-164F-847C-4351D12A2A0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213480"/>
      </p:ext>
    </p:extLst>
  </p:cSld>
  <p:clrMapOvr>
    <a:masterClrMapping/>
  </p:clrMapOvr>
  <p:transition/>
</p:sldLayout>
</file>

<file path=ppt/slideLayouts/slideLayout9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2CB20-9449-E448-A3B5-397C746D8D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34269321"/>
      </p:ext>
    </p:extLst>
  </p:cSld>
  <p:clrMapOvr>
    <a:masterClrMapping/>
  </p:clrMapOvr>
  <p:transition/>
</p:sldLayout>
</file>

<file path=ppt/slideLayouts/slideLayout9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BA5DE1-F81C-2A4D-BE5A-1B6AD56A3E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2742774"/>
      </p:ext>
    </p:extLst>
  </p:cSld>
  <p:clrMapOvr>
    <a:masterClrMapping/>
  </p:clrMapOvr>
  <p:transition/>
</p:sldLayout>
</file>

<file path=ppt/slideLayouts/slideLayout9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745DE6-A125-C448-BBA6-903C007C111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8009542"/>
      </p:ext>
    </p:extLst>
  </p:cSld>
  <p:clrMapOvr>
    <a:masterClrMapping/>
  </p:clrMapOvr>
  <p:transition/>
</p:sldLayout>
</file>

<file path=ppt/slideLayouts/slideLayout9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9AD305-5C40-D545-B3BC-DD36BB3492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8179105"/>
      </p:ext>
    </p:extLst>
  </p:cSld>
  <p:clrMapOvr>
    <a:masterClrMapping/>
  </p:clrMapOvr>
  <p:transition/>
</p:sldLayout>
</file>

<file path=ppt/slideLayouts/slideLayout9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2031E2-3446-5042-AB84-BBDA3294091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3714032"/>
      </p:ext>
    </p:extLst>
  </p:cSld>
  <p:clrMapOvr>
    <a:masterClrMapping/>
  </p:clrMapOvr>
  <p:transition/>
</p:sldLayout>
</file>

<file path=ppt/slideLayouts/slideLayout9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92C1CE-DB01-C346-BF0A-4E7D189E01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3502373"/>
      </p:ext>
    </p:extLst>
  </p:cSld>
  <p:clrMapOvr>
    <a:masterClrMapping/>
  </p:clrMapOvr>
  <p:transition/>
</p:sldLayout>
</file>

<file path=ppt/slideLayouts/slideLayout9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E6B56-5330-1F4A-A993-C638FDAD9E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0752717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CDF59-1A9A-5C4B-8D23-83E799C6EF1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6153740"/>
      </p:ext>
    </p:extLst>
  </p:cSld>
  <p:clrMapOvr>
    <a:masterClrMapping/>
  </p:clrMapOvr>
  <p:transition/>
</p:sldLayout>
</file>

<file path=ppt/slideLayouts/slideLayout9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623D9-3361-8D4E-B64C-E2FDF74BE3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9299280"/>
      </p:ext>
    </p:extLst>
  </p:cSld>
  <p:clrMapOvr>
    <a:masterClrMapping/>
  </p:clrMapOvr>
  <p:transition/>
</p:sldLayout>
</file>

<file path=ppt/slideLayouts/slideLayout9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472BBA-D460-6840-8EA3-7786D8C5BA8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4385871"/>
      </p:ext>
    </p:extLst>
  </p:cSld>
  <p:clrMapOvr>
    <a:masterClrMapping/>
  </p:clrMapOvr>
  <p:transition/>
</p:sldLayout>
</file>

<file path=ppt/slideLayouts/slideLayout9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A05E2-57E6-3D4D-AA0B-1B55B2FC62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58243657"/>
      </p:ext>
    </p:extLst>
  </p:cSld>
  <p:clrMapOvr>
    <a:masterClrMapping/>
  </p:clrMapOvr>
  <p:transition/>
</p:sldLayout>
</file>

<file path=ppt/slideLayouts/slideLayout9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C058BE-E6A5-504C-B043-3909C3076C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25411446"/>
      </p:ext>
    </p:extLst>
  </p:cSld>
  <p:clrMapOvr>
    <a:masterClrMapping/>
  </p:clrMapOvr>
  <p:transition/>
</p:sldLayout>
</file>

<file path=ppt/slideLayouts/slideLayout9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6D0117-1D31-0440-A7D0-48979196F2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3454466"/>
      </p:ext>
    </p:extLst>
  </p:cSld>
  <p:clrMapOvr>
    <a:masterClrMapping/>
  </p:clrMapOvr>
  <p:transition/>
</p:sldLayout>
</file>

<file path=ppt/slideLayouts/slideLayout9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5E7C3E-AD16-1E45-830B-E8B0657437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1957646"/>
      </p:ext>
    </p:extLst>
  </p:cSld>
  <p:clrMapOvr>
    <a:masterClrMapping/>
  </p:clrMapOvr>
  <p:transition/>
</p:sldLayout>
</file>

<file path=ppt/slideLayouts/slideLayout9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6889-82E6-5041-900B-B9B119A021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01851489"/>
      </p:ext>
    </p:extLst>
  </p:cSld>
  <p:clrMapOvr>
    <a:masterClrMapping/>
  </p:clrMapOvr>
  <p:transition/>
</p:sldLayout>
</file>

<file path=ppt/slideLayouts/slideLayout9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79AB42-CA6F-F54D-9B87-670741AF5F7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78508594"/>
      </p:ext>
    </p:extLst>
  </p:cSld>
  <p:clrMapOvr>
    <a:masterClrMapping/>
  </p:clrMapOvr>
  <p:transition/>
</p:sldLayout>
</file>

<file path=ppt/slideLayouts/slideLayout9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C5CA4-6267-9E47-A73E-AEFB7BBD52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6051319"/>
      </p:ext>
    </p:extLst>
  </p:cSld>
  <p:clrMapOvr>
    <a:masterClrMapping/>
  </p:clrMapOvr>
  <p:transition/>
</p:sldLayout>
</file>

<file path=ppt/slideLayouts/slideLayout9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8C312-8D24-D441-BF75-9FCE90E8FD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0522517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C9198B-E26D-C04E-9DD4-DFECC2AD8D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47802012"/>
      </p:ext>
    </p:extLst>
  </p:cSld>
  <p:clrMapOvr>
    <a:masterClrMapping/>
  </p:clrMapOvr>
  <p:transition/>
</p:sldLayout>
</file>

<file path=ppt/slideLayouts/slideLayout9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A7267-C9EA-DA4F-B898-1D11E3956CE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8125743"/>
      </p:ext>
    </p:extLst>
  </p:cSld>
  <p:clrMapOvr>
    <a:masterClrMapping/>
  </p:clrMapOvr>
  <p:transition/>
</p:sldLayout>
</file>

<file path=ppt/slideLayouts/slideLayout9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1E3301-D575-7B4A-87EC-77856A2470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17715041"/>
      </p:ext>
    </p:extLst>
  </p:cSld>
  <p:clrMapOvr>
    <a:masterClrMapping/>
  </p:clrMapOvr>
  <p:transition/>
</p:sldLayout>
</file>

<file path=ppt/slideLayouts/slideLayout9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6DCE73-5511-7E43-B184-FADF7C1B583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8840692"/>
      </p:ext>
    </p:extLst>
  </p:cSld>
  <p:clrMapOvr>
    <a:masterClrMapping/>
  </p:clrMapOvr>
  <p:transition/>
</p:sldLayout>
</file>

<file path=ppt/slideLayouts/slideLayout9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4E27E2-7892-324A-A3E6-51274AE08C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2182908"/>
      </p:ext>
    </p:extLst>
  </p:cSld>
  <p:clrMapOvr>
    <a:masterClrMapping/>
  </p:clrMapOvr>
  <p:transition/>
</p:sldLayout>
</file>

<file path=ppt/slideLayouts/slideLayout9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C38949-C967-A04C-B11B-E63E8BE44B3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41977454"/>
      </p:ext>
    </p:extLst>
  </p:cSld>
  <p:clrMapOvr>
    <a:masterClrMapping/>
  </p:clrMapOvr>
  <p:transition/>
</p:sldLayout>
</file>

<file path=ppt/slideLayouts/slideLayout9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FF8BD4-07A1-2840-AEFD-CDAAF6A0CDB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3863439"/>
      </p:ext>
    </p:extLst>
  </p:cSld>
  <p:clrMapOvr>
    <a:masterClrMapping/>
  </p:clrMapOvr>
  <p:transition/>
</p:sldLayout>
</file>

<file path=ppt/slideLayouts/slideLayout9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A32C3-CB81-6D4B-9F83-2DF9B6429EE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1301548"/>
      </p:ext>
    </p:extLst>
  </p:cSld>
  <p:clrMapOvr>
    <a:masterClrMapping/>
  </p:clrMapOvr>
  <p:transition/>
</p:sldLayout>
</file>

<file path=ppt/slideLayouts/slideLayout9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76841-C9F9-B246-9979-8AD53D5BE32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90814579"/>
      </p:ext>
    </p:extLst>
  </p:cSld>
  <p:clrMapOvr>
    <a:masterClrMapping/>
  </p:clrMapOvr>
  <p:transition/>
</p:sldLayout>
</file>

<file path=ppt/slideLayouts/slideLayout9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75AE88-F6E4-514C-A46F-9F847F70BF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89697705"/>
      </p:ext>
    </p:extLst>
  </p:cSld>
  <p:clrMapOvr>
    <a:masterClrMapping/>
  </p:clrMapOvr>
  <p:transition/>
</p:sldLayout>
</file>

<file path=ppt/slideLayouts/slideLayout9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1995DD-BD26-584B-8637-6DA3DB0D181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59990579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DE8FB5-00EC-2149-B711-398ADFAEF69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21290176"/>
      </p:ext>
    </p:extLst>
  </p:cSld>
  <p:clrMapOvr>
    <a:masterClrMapping/>
  </p:clrMapOvr>
  <p:transition/>
</p:sldLayout>
</file>

<file path=ppt/slideLayouts/slideLayout9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EED661-BB36-6948-BC1C-C44C0007FF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598039"/>
      </p:ext>
    </p:extLst>
  </p:cSld>
  <p:clrMapOvr>
    <a:masterClrMapping/>
  </p:clrMapOvr>
  <p:transition/>
</p:sldLayout>
</file>

<file path=ppt/slideLayouts/slideLayout9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ED64F-D02D-394C-9188-EF34A30E58A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1672497"/>
      </p:ext>
    </p:extLst>
  </p:cSld>
  <p:clrMapOvr>
    <a:masterClrMapping/>
  </p:clrMapOvr>
  <p:transition/>
</p:sldLayout>
</file>

<file path=ppt/slideLayouts/slideLayout9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588DDA-4155-664F-AD5F-2F94C0A97AA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6408770"/>
      </p:ext>
    </p:extLst>
  </p:cSld>
  <p:clrMapOvr>
    <a:masterClrMapping/>
  </p:clrMapOvr>
  <p:transition/>
</p:sldLayout>
</file>

<file path=ppt/slideLayouts/slideLayout9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E1299-87E1-D249-9740-F2E1F0FB132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12407096"/>
      </p:ext>
    </p:extLst>
  </p:cSld>
  <p:clrMapOvr>
    <a:masterClrMapping/>
  </p:clrMapOvr>
  <p:transition/>
</p:sldLayout>
</file>

<file path=ppt/slideLayouts/slideLayout9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8E554-ACF9-254A-8906-5A1DDBD5792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9743751"/>
      </p:ext>
    </p:extLst>
  </p:cSld>
  <p:clrMapOvr>
    <a:masterClrMapping/>
  </p:clrMapOvr>
  <p:transition/>
</p:sldLayout>
</file>

<file path=ppt/slideLayouts/slideLayout9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90401A-5DA6-104E-BA3D-CD15C0FA9EC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3984846"/>
      </p:ext>
    </p:extLst>
  </p:cSld>
  <p:clrMapOvr>
    <a:masterClrMapping/>
  </p:clrMapOvr>
  <p:transition/>
</p:sldLayout>
</file>

<file path=ppt/slideLayouts/slideLayout9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486809-D60D-0F4E-B02E-BB02B95BFF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29458974"/>
      </p:ext>
    </p:extLst>
  </p:cSld>
  <p:clrMapOvr>
    <a:masterClrMapping/>
  </p:clrMapOvr>
  <p:transition/>
</p:sldLayout>
</file>

<file path=ppt/slideLayouts/slideLayout9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D562F-12B2-9C4A-A8F8-D6B174CBE27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5937455"/>
      </p:ext>
    </p:extLst>
  </p:cSld>
  <p:clrMapOvr>
    <a:masterClrMapping/>
  </p:clrMapOvr>
  <p:transition/>
</p:sldLayout>
</file>

<file path=ppt/slideLayouts/slideLayout9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976D7-F74A-3C4C-9661-0062A57BB2D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85216114"/>
      </p:ext>
    </p:extLst>
  </p:cSld>
  <p:clrMapOvr>
    <a:masterClrMapping/>
  </p:clrMapOvr>
  <p:transition/>
</p:sldLayout>
</file>

<file path=ppt/slideLayouts/slideLayout9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747CAE-2E5D-1048-86E5-73B2446E7C6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60855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196A0-C9D1-A24B-B070-F7298CD8CA0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988203"/>
      </p:ext>
    </p:extLst>
  </p:cSld>
  <p:clrMapOvr>
    <a:masterClrMapping/>
  </p:clrMapOvr>
  <p:transition/>
</p:sldLayout>
</file>

<file path=ppt/slideLayouts/slideLayout9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749E04-D8A8-A044-A46D-A65E1E945E1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658499"/>
      </p:ext>
    </p:extLst>
  </p:cSld>
  <p:clrMapOvr>
    <a:masterClrMapping/>
  </p:clrMapOvr>
  <p:transition/>
</p:sldLayout>
</file>

<file path=ppt/slideLayouts/slideLayout9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8CA805-351D-BF45-AA86-DB24B0EC96F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43848068"/>
      </p:ext>
    </p:extLst>
  </p:cSld>
  <p:clrMapOvr>
    <a:masterClrMapping/>
  </p:clrMapOvr>
  <p:transition/>
</p:sldLayout>
</file>

<file path=ppt/slideLayouts/slideLayout9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92907-C372-4A4C-B4C4-A59C9E643CD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75749793"/>
      </p:ext>
    </p:extLst>
  </p:cSld>
  <p:clrMapOvr>
    <a:masterClrMapping/>
  </p:clrMapOvr>
  <p:transition/>
</p:sldLayout>
</file>

<file path=ppt/slideLayouts/slideLayout9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D6AAF9-7D81-A549-BEE6-3ECFBE657B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438345"/>
      </p:ext>
    </p:extLst>
  </p:cSld>
  <p:clrMapOvr>
    <a:masterClrMapping/>
  </p:clrMapOvr>
  <p:transition/>
</p:sldLayout>
</file>

<file path=ppt/slideLayouts/slideLayout9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44B908-27F9-AA41-B207-CAA74494C11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0298618"/>
      </p:ext>
    </p:extLst>
  </p:cSld>
  <p:clrMapOvr>
    <a:masterClrMapping/>
  </p:clrMapOvr>
  <p:transition/>
</p:sldLayout>
</file>

<file path=ppt/slideLayouts/slideLayout9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D1074-C72E-0C4F-BC29-A7C16A6EEA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2985686"/>
      </p:ext>
    </p:extLst>
  </p:cSld>
  <p:clrMapOvr>
    <a:masterClrMapping/>
  </p:clrMapOvr>
  <p:transition/>
</p:sldLayout>
</file>

<file path=ppt/slideLayouts/slideLayout9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6530CB-13A1-1A4A-852D-6ACF694769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3854673"/>
      </p:ext>
    </p:extLst>
  </p:cSld>
  <p:clrMapOvr>
    <a:masterClrMapping/>
  </p:clrMapOvr>
  <p:transition/>
</p:sldLayout>
</file>

<file path=ppt/slideLayouts/slideLayout9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95691-9CC7-494F-B5E8-396B7D4FE4D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62211981"/>
      </p:ext>
    </p:extLst>
  </p:cSld>
  <p:clrMapOvr>
    <a:masterClrMapping/>
  </p:clrMapOvr>
  <p:transition/>
</p:sldLayout>
</file>

<file path=ppt/slideLayouts/slideLayout9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DB6DBE-93C7-0A44-85C2-8B6960F9AA5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09808523"/>
      </p:ext>
    </p:extLst>
  </p:cSld>
  <p:clrMapOvr>
    <a:masterClrMapping/>
  </p:clrMapOvr>
  <p:transition/>
</p:sldLayout>
</file>

<file path=ppt/slideLayouts/slideLayout9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34A7E-4A3A-8C45-80F5-5AFAB2D2F47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21982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B0F17-3A1C-D54E-AE6E-77449DD98D8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0047686"/>
      </p:ext>
    </p:extLst>
  </p:cSld>
  <p:clrMapOvr>
    <a:masterClrMapping/>
  </p:clrMapOvr>
  <p:transition/>
</p:sldLayout>
</file>

<file path=ppt/slideLayouts/slideLayout9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4940FB-D9E7-384F-94F8-8D2941A7CB8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470336"/>
      </p:ext>
    </p:extLst>
  </p:cSld>
  <p:clrMapOvr>
    <a:masterClrMapping/>
  </p:clrMapOvr>
  <p:transition/>
</p:sldLayout>
</file>

<file path=ppt/slideLayouts/slideLayout9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3DA476-C74B-D144-AC41-0CA7A009508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90536914"/>
      </p:ext>
    </p:extLst>
  </p:cSld>
  <p:clrMapOvr>
    <a:masterClrMapping/>
  </p:clrMapOvr>
  <p:transition/>
</p:sldLayout>
</file>

<file path=ppt/slideLayouts/slideLayout9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EB452B-D3AA-964C-9C4B-382061A30C2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414204"/>
      </p:ext>
    </p:extLst>
  </p:cSld>
  <p:clrMapOvr>
    <a:masterClrMapping/>
  </p:clrMapOvr>
  <p:transition/>
</p:sldLayout>
</file>

<file path=ppt/slideLayouts/slideLayout9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97A36A-FD3F-064F-98A3-E48CE24F3BF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97482584"/>
      </p:ext>
    </p:extLst>
  </p:cSld>
  <p:clrMapOvr>
    <a:masterClrMapping/>
  </p:clrMapOvr>
  <p:transition/>
</p:sldLayout>
</file>

<file path=ppt/slideLayouts/slideLayout9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D8F4C3-B4E0-EB4A-B319-AC184B56874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2574832"/>
      </p:ext>
    </p:extLst>
  </p:cSld>
  <p:clrMapOvr>
    <a:masterClrMapping/>
  </p:clrMapOvr>
  <p:transition/>
</p:sldLayout>
</file>

<file path=ppt/slideLayouts/slideLayout9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EEB60-EE94-134A-9A08-7B6C294A355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8109141"/>
      </p:ext>
    </p:extLst>
  </p:cSld>
  <p:clrMapOvr>
    <a:masterClrMapping/>
  </p:clrMapOvr>
  <p:transition/>
</p:sldLayout>
</file>

<file path=ppt/slideLayouts/slideLayout9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DC832-7960-9249-BDD6-8EBE1EE63BC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542526"/>
      </p:ext>
    </p:extLst>
  </p:cSld>
  <p:clrMapOvr>
    <a:masterClrMapping/>
  </p:clrMapOvr>
  <p:transition/>
</p:sldLayout>
</file>

<file path=ppt/slideLayouts/slideLayout9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9A28EE-AB90-D346-BFF0-6B7EA4AB17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2471885"/>
      </p:ext>
    </p:extLst>
  </p:cSld>
  <p:clrMapOvr>
    <a:masterClrMapping/>
  </p:clrMapOvr>
  <p:transition/>
</p:sldLayout>
</file>

<file path=ppt/slideLayouts/slideLayout9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D3170-9A79-5F4A-B198-C8F200E59C2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17959234"/>
      </p:ext>
    </p:extLst>
  </p:cSld>
  <p:clrMapOvr>
    <a:masterClrMapping/>
  </p:clrMapOvr>
  <p:transition/>
</p:sldLayout>
</file>

<file path=ppt/slideLayouts/slideLayout9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C6E78-28C7-4C49-95B8-43C9209B0C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479675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Verdan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E11105-3A6D-B045-A7FF-95D961EE5A5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20219942"/>
      </p:ext>
    </p:extLst>
  </p:cSld>
  <p:clrMapOvr>
    <a:masterClrMapping/>
  </p:clrMapOvr>
  <p:transition/>
</p:sldLayout>
</file>

<file path=ppt/slideLayouts/slideLayout9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2113FF-66C1-474B-8F9B-E27C2EB7C49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80414182"/>
      </p:ext>
    </p:extLst>
  </p:cSld>
  <p:clrMapOvr>
    <a:masterClrMapping/>
  </p:clrMapOvr>
  <p:transition/>
</p:sldLayout>
</file>

<file path=ppt/slideLayouts/slideLayout9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BDE1FC-5687-6D4D-811C-8B7FBE3FF96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2779470"/>
      </p:ext>
    </p:extLst>
  </p:cSld>
  <p:clrMapOvr>
    <a:masterClrMapping/>
  </p:clrMapOvr>
  <p:transition/>
</p:sldLayout>
</file>

<file path=ppt/slideLayouts/slideLayout9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39217B-9E3F-7840-80E8-63435296215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97138950"/>
      </p:ext>
    </p:extLst>
  </p:cSld>
  <p:clrMapOvr>
    <a:masterClrMapping/>
  </p:clrMapOvr>
  <p:transition/>
</p:sldLayout>
</file>

<file path=ppt/slideLayouts/slideLayout9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E73FE-D609-794F-AC84-328800A4AB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57788093"/>
      </p:ext>
    </p:extLst>
  </p:cSld>
  <p:clrMapOvr>
    <a:masterClrMapping/>
  </p:clrMapOvr>
  <p:transition/>
</p:sldLayout>
</file>

<file path=ppt/slideLayouts/slideLayout9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E56BB-4FE9-904C-88DF-53CEB8DDB63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024094"/>
      </p:ext>
    </p:extLst>
  </p:cSld>
  <p:clrMapOvr>
    <a:masterClrMapping/>
  </p:clrMapOvr>
  <p:transition/>
</p:sldLayout>
</file>

<file path=ppt/slideLayouts/slideLayout9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AC9AE-4D25-734C-BCFE-3F71DD4E9B6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49707047"/>
      </p:ext>
    </p:extLst>
  </p:cSld>
  <p:clrMapOvr>
    <a:masterClrMapping/>
  </p:clrMapOvr>
  <p:transition/>
</p:sldLayout>
</file>

<file path=ppt/slideLayouts/slideLayout9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B6898E-92CA-4C45-AB7C-94D5851AA06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2993782"/>
      </p:ext>
    </p:extLst>
  </p:cSld>
  <p:clrMapOvr>
    <a:masterClrMapping/>
  </p:clrMapOvr>
  <p:transition/>
</p:sldLayout>
</file>

<file path=ppt/slideLayouts/slideLayout9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C5B3EB-D5BE-A747-B995-C6D1E4A335E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91847039"/>
      </p:ext>
    </p:extLst>
  </p:cSld>
  <p:clrMapOvr>
    <a:masterClrMapping/>
  </p:clrMapOvr>
  <p:transition/>
</p:sldLayout>
</file>

<file path=ppt/slideLayouts/slideLayout9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1AFD7E-0EE8-6F40-BEA4-5BC48CF1A6D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1364661"/>
      </p:ext>
    </p:extLst>
  </p:cSld>
  <p:clrMapOvr>
    <a:masterClrMapping/>
  </p:clrMapOvr>
  <p:transition/>
</p:sldLayout>
</file>

<file path=ppt/slideLayouts/slideLayout9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60CA4E-89FB-3045-9D95-97B9289E047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98589441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B059C4-6DD9-9D40-AD0E-8AF3C712635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3685475"/>
      </p:ext>
    </p:extLst>
  </p:cSld>
  <p:clrMapOvr>
    <a:masterClrMapping/>
  </p:clrMapOvr>
  <p:transition/>
</p:sldLayout>
</file>

<file path=ppt/slideLayouts/slideLayout9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ADCDC-66D1-694F-9A71-E939726EA81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9227291"/>
      </p:ext>
    </p:extLst>
  </p:cSld>
  <p:clrMapOvr>
    <a:masterClrMapping/>
  </p:clrMapOvr>
  <p:transition/>
</p:sldLayout>
</file>

<file path=ppt/slideLayouts/slideLayout9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42FA7E-F97A-5241-936C-FB6BAFE107C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53433407"/>
      </p:ext>
    </p:extLst>
  </p:cSld>
  <p:clrMapOvr>
    <a:masterClrMapping/>
  </p:clrMapOvr>
  <p:transition/>
</p:sldLayout>
</file>

<file path=ppt/slideLayouts/slideLayout9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C8E5DB-745D-1C46-874A-ABA2FEF256F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3295914"/>
      </p:ext>
    </p:extLst>
  </p:cSld>
  <p:clrMapOvr>
    <a:masterClrMapping/>
  </p:clrMapOvr>
  <p:transition/>
</p:sldLayout>
</file>

<file path=ppt/slideLayouts/slideLayout9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132BA3-9DE5-6C46-953E-EB4D1D57234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6479341"/>
      </p:ext>
    </p:extLst>
  </p:cSld>
  <p:clrMapOvr>
    <a:masterClrMapping/>
  </p:clrMapOvr>
  <p:transition/>
</p:sldLayout>
</file>

<file path=ppt/slideLayouts/slideLayout9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5D55B0-0E32-B649-936E-E9EC307010B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10601298"/>
      </p:ext>
    </p:extLst>
  </p:cSld>
  <p:clrMapOvr>
    <a:masterClrMapping/>
  </p:clrMapOvr>
  <p:transition/>
</p:sldLayout>
</file>

<file path=ppt/slideLayouts/slideLayout9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2E680-ABEF-FE47-9719-518DF39E08C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9189329"/>
      </p:ext>
    </p:extLst>
  </p:cSld>
  <p:clrMapOvr>
    <a:masterClrMapping/>
  </p:clrMapOvr>
  <p:transition/>
</p:sldLayout>
</file>

<file path=ppt/slideLayouts/slideLayout9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65436-00C9-E043-84F6-B53075288F9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4610972"/>
      </p:ext>
    </p:extLst>
  </p:cSld>
  <p:clrMapOvr>
    <a:masterClrMapping/>
  </p:clrMapOvr>
  <p:transition/>
</p:sldLayout>
</file>

<file path=ppt/slideLayouts/slideLayout9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4D825A-07D0-5643-B916-290A8485518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4588212"/>
      </p:ext>
    </p:extLst>
  </p:cSld>
  <p:clrMapOvr>
    <a:masterClrMapping/>
  </p:clrMapOvr>
  <p:transition/>
</p:sldLayout>
</file>

<file path=ppt/slideLayouts/slideLayout9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3A413-9255-2441-88FB-5AE8E24A070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5432395"/>
      </p:ext>
    </p:extLst>
  </p:cSld>
  <p:clrMapOvr>
    <a:masterClrMapping/>
  </p:clrMapOvr>
  <p:transition/>
</p:sldLayout>
</file>

<file path=ppt/slideLayouts/slideLayout9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A53E26-C50D-CC4B-825E-086BEC920FF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4809764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07EFCC-B3A7-C446-97BA-15CA7B8CF9D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20917080"/>
      </p:ext>
    </p:extLst>
  </p:cSld>
  <p:clrMapOvr>
    <a:masterClrMapping/>
  </p:clrMapOvr>
  <p:transition/>
</p:sldLayout>
</file>

<file path=ppt/slideLayouts/slideLayout9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86AC6-7937-FF4B-B37E-5667046161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4783293"/>
      </p:ext>
    </p:extLst>
  </p:cSld>
  <p:clrMapOvr>
    <a:masterClrMapping/>
  </p:clrMapOvr>
  <p:transition/>
</p:sldLayout>
</file>

<file path=ppt/slideLayouts/slideLayout9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F16C43-6883-C348-A2FC-5F2BB3EAD2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954728"/>
      </p:ext>
    </p:extLst>
  </p:cSld>
  <p:clrMapOvr>
    <a:masterClrMapping/>
  </p:clrMapOvr>
  <p:transition/>
</p:sldLayout>
</file>

<file path=ppt/slideLayouts/slideLayout9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48AF21-22F6-ED46-8E09-25A4425D6F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9309721"/>
      </p:ext>
    </p:extLst>
  </p:cSld>
  <p:clrMapOvr>
    <a:masterClrMapping/>
  </p:clrMapOvr>
  <p:transition/>
</p:sldLayout>
</file>

<file path=ppt/slideLayouts/slideLayout9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F2ED0-E69F-9148-B625-972341A783E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68064245"/>
      </p:ext>
    </p:extLst>
  </p:cSld>
  <p:clrMapOvr>
    <a:masterClrMapping/>
  </p:clrMapOvr>
  <p:transition/>
</p:sldLayout>
</file>

<file path=ppt/slideLayouts/slideLayout9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B22A73-0C4A-4C40-9816-6D84516AEAE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14547951"/>
      </p:ext>
    </p:extLst>
  </p:cSld>
  <p:clrMapOvr>
    <a:masterClrMapping/>
  </p:clrMapOvr>
  <p:transition/>
</p:sldLayout>
</file>

<file path=ppt/slideLayouts/slideLayout9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9EEDC9-EE85-5D49-8249-77CABCF0B46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0472821"/>
      </p:ext>
    </p:extLst>
  </p:cSld>
  <p:clrMapOvr>
    <a:masterClrMapping/>
  </p:clrMapOvr>
  <p:transition/>
</p:sldLayout>
</file>

<file path=ppt/slideLayouts/slideLayout9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7C97C9-4AF2-974A-B4A9-1216F5D26B4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05926764"/>
      </p:ext>
    </p:extLst>
  </p:cSld>
  <p:clrMapOvr>
    <a:masterClrMapping/>
  </p:clrMapOvr>
  <p:transition/>
</p:sldLayout>
</file>

<file path=ppt/slideLayouts/slideLayout9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CDF44-F734-984F-871E-EB0553E847E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3220476"/>
      </p:ext>
    </p:extLst>
  </p:cSld>
  <p:clrMapOvr>
    <a:masterClrMapping/>
  </p:clrMapOvr>
  <p:transition/>
</p:sldLayout>
</file>

<file path=ppt/slideLayouts/slideLayout9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B99C6A-6637-5843-B46B-20F6B2A408D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0158726"/>
      </p:ext>
    </p:extLst>
  </p:cSld>
  <p:clrMapOvr>
    <a:masterClrMapping/>
  </p:clrMapOvr>
  <p:transition/>
</p:sldLayout>
</file>

<file path=ppt/slideLayouts/slideLayout9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Lucida Grand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4637CE-59DA-1E40-8950-43FF4A63D66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456946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0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7.xml"/><Relationship Id="rId3" Type="http://schemas.openxmlformats.org/officeDocument/2006/relationships/slideLayout" Target="../slideLayouts/slideLayout1092.xml"/><Relationship Id="rId7" Type="http://schemas.openxmlformats.org/officeDocument/2006/relationships/slideLayout" Target="../slideLayouts/slideLayout1096.xml"/><Relationship Id="rId12" Type="http://schemas.openxmlformats.org/officeDocument/2006/relationships/theme" Target="../theme/theme100.xml"/><Relationship Id="rId2" Type="http://schemas.openxmlformats.org/officeDocument/2006/relationships/slideLayout" Target="../slideLayouts/slideLayout1091.xml"/><Relationship Id="rId1" Type="http://schemas.openxmlformats.org/officeDocument/2006/relationships/slideLayout" Target="../slideLayouts/slideLayout1090.xml"/><Relationship Id="rId6" Type="http://schemas.openxmlformats.org/officeDocument/2006/relationships/slideLayout" Target="../slideLayouts/slideLayout1095.xml"/><Relationship Id="rId11" Type="http://schemas.openxmlformats.org/officeDocument/2006/relationships/slideLayout" Target="../slideLayouts/slideLayout1100.xml"/><Relationship Id="rId5" Type="http://schemas.openxmlformats.org/officeDocument/2006/relationships/slideLayout" Target="../slideLayouts/slideLayout1094.xml"/><Relationship Id="rId10" Type="http://schemas.openxmlformats.org/officeDocument/2006/relationships/slideLayout" Target="../slideLayouts/slideLayout1099.xml"/><Relationship Id="rId4" Type="http://schemas.openxmlformats.org/officeDocument/2006/relationships/slideLayout" Target="../slideLayouts/slideLayout1093.xml"/><Relationship Id="rId9" Type="http://schemas.openxmlformats.org/officeDocument/2006/relationships/slideLayout" Target="../slideLayouts/slideLayout1098.xml"/></Relationships>
</file>

<file path=ppt/slideMasters/_rels/slideMaster10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8.xml"/><Relationship Id="rId3" Type="http://schemas.openxmlformats.org/officeDocument/2006/relationships/slideLayout" Target="../slideLayouts/slideLayout1103.xml"/><Relationship Id="rId7" Type="http://schemas.openxmlformats.org/officeDocument/2006/relationships/slideLayout" Target="../slideLayouts/slideLayout1107.xml"/><Relationship Id="rId12" Type="http://schemas.openxmlformats.org/officeDocument/2006/relationships/theme" Target="../theme/theme101.xml"/><Relationship Id="rId2" Type="http://schemas.openxmlformats.org/officeDocument/2006/relationships/slideLayout" Target="../slideLayouts/slideLayout1102.xml"/><Relationship Id="rId1" Type="http://schemas.openxmlformats.org/officeDocument/2006/relationships/slideLayout" Target="../slideLayouts/slideLayout1101.xml"/><Relationship Id="rId6" Type="http://schemas.openxmlformats.org/officeDocument/2006/relationships/slideLayout" Target="../slideLayouts/slideLayout1106.xml"/><Relationship Id="rId11" Type="http://schemas.openxmlformats.org/officeDocument/2006/relationships/slideLayout" Target="../slideLayouts/slideLayout1111.xml"/><Relationship Id="rId5" Type="http://schemas.openxmlformats.org/officeDocument/2006/relationships/slideLayout" Target="../slideLayouts/slideLayout1105.xml"/><Relationship Id="rId10" Type="http://schemas.openxmlformats.org/officeDocument/2006/relationships/slideLayout" Target="../slideLayouts/slideLayout1110.xml"/><Relationship Id="rId4" Type="http://schemas.openxmlformats.org/officeDocument/2006/relationships/slideLayout" Target="../slideLayouts/slideLayout1104.xml"/><Relationship Id="rId9" Type="http://schemas.openxmlformats.org/officeDocument/2006/relationships/slideLayout" Target="../slideLayouts/slideLayout1109.xml"/></Relationships>
</file>

<file path=ppt/slideMasters/_rels/slideMaster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9.xml"/><Relationship Id="rId3" Type="http://schemas.openxmlformats.org/officeDocument/2006/relationships/slideLayout" Target="../slideLayouts/slideLayout1114.xml"/><Relationship Id="rId7" Type="http://schemas.openxmlformats.org/officeDocument/2006/relationships/slideLayout" Target="../slideLayouts/slideLayout1118.xml"/><Relationship Id="rId12" Type="http://schemas.openxmlformats.org/officeDocument/2006/relationships/theme" Target="../theme/theme102.xml"/><Relationship Id="rId2" Type="http://schemas.openxmlformats.org/officeDocument/2006/relationships/slideLayout" Target="../slideLayouts/slideLayout1113.xml"/><Relationship Id="rId1" Type="http://schemas.openxmlformats.org/officeDocument/2006/relationships/slideLayout" Target="../slideLayouts/slideLayout1112.xml"/><Relationship Id="rId6" Type="http://schemas.openxmlformats.org/officeDocument/2006/relationships/slideLayout" Target="../slideLayouts/slideLayout1117.xml"/><Relationship Id="rId11" Type="http://schemas.openxmlformats.org/officeDocument/2006/relationships/slideLayout" Target="../slideLayouts/slideLayout1122.xml"/><Relationship Id="rId5" Type="http://schemas.openxmlformats.org/officeDocument/2006/relationships/slideLayout" Target="../slideLayouts/slideLayout1116.xml"/><Relationship Id="rId10" Type="http://schemas.openxmlformats.org/officeDocument/2006/relationships/slideLayout" Target="../slideLayouts/slideLayout1121.xml"/><Relationship Id="rId4" Type="http://schemas.openxmlformats.org/officeDocument/2006/relationships/slideLayout" Target="../slideLayouts/slideLayout1115.xml"/><Relationship Id="rId9" Type="http://schemas.openxmlformats.org/officeDocument/2006/relationships/slideLayout" Target="../slideLayouts/slideLayout1120.xml"/></Relationships>
</file>

<file path=ppt/slideMasters/_rels/slideMaster10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0.xml"/><Relationship Id="rId3" Type="http://schemas.openxmlformats.org/officeDocument/2006/relationships/slideLayout" Target="../slideLayouts/slideLayout1125.xml"/><Relationship Id="rId7" Type="http://schemas.openxmlformats.org/officeDocument/2006/relationships/slideLayout" Target="../slideLayouts/slideLayout1129.xml"/><Relationship Id="rId12" Type="http://schemas.openxmlformats.org/officeDocument/2006/relationships/theme" Target="../theme/theme103.xml"/><Relationship Id="rId2" Type="http://schemas.openxmlformats.org/officeDocument/2006/relationships/slideLayout" Target="../slideLayouts/slideLayout1124.xml"/><Relationship Id="rId1" Type="http://schemas.openxmlformats.org/officeDocument/2006/relationships/slideLayout" Target="../slideLayouts/slideLayout1123.xml"/><Relationship Id="rId6" Type="http://schemas.openxmlformats.org/officeDocument/2006/relationships/slideLayout" Target="../slideLayouts/slideLayout1128.xml"/><Relationship Id="rId11" Type="http://schemas.openxmlformats.org/officeDocument/2006/relationships/slideLayout" Target="../slideLayouts/slideLayout1133.xml"/><Relationship Id="rId5" Type="http://schemas.openxmlformats.org/officeDocument/2006/relationships/slideLayout" Target="../slideLayouts/slideLayout1127.xml"/><Relationship Id="rId10" Type="http://schemas.openxmlformats.org/officeDocument/2006/relationships/slideLayout" Target="../slideLayouts/slideLayout1132.xml"/><Relationship Id="rId4" Type="http://schemas.openxmlformats.org/officeDocument/2006/relationships/slideLayout" Target="../slideLayouts/slideLayout1126.xml"/><Relationship Id="rId9" Type="http://schemas.openxmlformats.org/officeDocument/2006/relationships/slideLayout" Target="../slideLayouts/slideLayout1131.xml"/></Relationships>
</file>

<file path=ppt/slideMasters/_rels/slideMaster10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1.xml"/><Relationship Id="rId3" Type="http://schemas.openxmlformats.org/officeDocument/2006/relationships/slideLayout" Target="../slideLayouts/slideLayout1136.xml"/><Relationship Id="rId7" Type="http://schemas.openxmlformats.org/officeDocument/2006/relationships/slideLayout" Target="../slideLayouts/slideLayout1140.xml"/><Relationship Id="rId12" Type="http://schemas.openxmlformats.org/officeDocument/2006/relationships/theme" Target="../theme/theme104.xml"/><Relationship Id="rId2" Type="http://schemas.openxmlformats.org/officeDocument/2006/relationships/slideLayout" Target="../slideLayouts/slideLayout1135.xml"/><Relationship Id="rId1" Type="http://schemas.openxmlformats.org/officeDocument/2006/relationships/slideLayout" Target="../slideLayouts/slideLayout1134.xml"/><Relationship Id="rId6" Type="http://schemas.openxmlformats.org/officeDocument/2006/relationships/slideLayout" Target="../slideLayouts/slideLayout1139.xml"/><Relationship Id="rId11" Type="http://schemas.openxmlformats.org/officeDocument/2006/relationships/slideLayout" Target="../slideLayouts/slideLayout1144.xml"/><Relationship Id="rId5" Type="http://schemas.openxmlformats.org/officeDocument/2006/relationships/slideLayout" Target="../slideLayouts/slideLayout1138.xml"/><Relationship Id="rId10" Type="http://schemas.openxmlformats.org/officeDocument/2006/relationships/slideLayout" Target="../slideLayouts/slideLayout1143.xml"/><Relationship Id="rId4" Type="http://schemas.openxmlformats.org/officeDocument/2006/relationships/slideLayout" Target="../slideLayouts/slideLayout1137.xml"/><Relationship Id="rId9" Type="http://schemas.openxmlformats.org/officeDocument/2006/relationships/slideLayout" Target="../slideLayouts/slideLayout1142.xml"/></Relationships>
</file>

<file path=ppt/slideMasters/_rels/slideMaster10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2.xml"/><Relationship Id="rId3" Type="http://schemas.openxmlformats.org/officeDocument/2006/relationships/slideLayout" Target="../slideLayouts/slideLayout1147.xml"/><Relationship Id="rId7" Type="http://schemas.openxmlformats.org/officeDocument/2006/relationships/slideLayout" Target="../slideLayouts/slideLayout1151.xml"/><Relationship Id="rId12" Type="http://schemas.openxmlformats.org/officeDocument/2006/relationships/theme" Target="../theme/theme105.xml"/><Relationship Id="rId2" Type="http://schemas.openxmlformats.org/officeDocument/2006/relationships/slideLayout" Target="../slideLayouts/slideLayout1146.xml"/><Relationship Id="rId1" Type="http://schemas.openxmlformats.org/officeDocument/2006/relationships/slideLayout" Target="../slideLayouts/slideLayout1145.xml"/><Relationship Id="rId6" Type="http://schemas.openxmlformats.org/officeDocument/2006/relationships/slideLayout" Target="../slideLayouts/slideLayout1150.xml"/><Relationship Id="rId11" Type="http://schemas.openxmlformats.org/officeDocument/2006/relationships/slideLayout" Target="../slideLayouts/slideLayout1155.xml"/><Relationship Id="rId5" Type="http://schemas.openxmlformats.org/officeDocument/2006/relationships/slideLayout" Target="../slideLayouts/slideLayout1149.xml"/><Relationship Id="rId10" Type="http://schemas.openxmlformats.org/officeDocument/2006/relationships/slideLayout" Target="../slideLayouts/slideLayout1154.xml"/><Relationship Id="rId4" Type="http://schemas.openxmlformats.org/officeDocument/2006/relationships/slideLayout" Target="../slideLayouts/slideLayout1148.xml"/><Relationship Id="rId9" Type="http://schemas.openxmlformats.org/officeDocument/2006/relationships/slideLayout" Target="../slideLayouts/slideLayout1153.xml"/></Relationships>
</file>

<file path=ppt/slideMasters/_rels/slideMaster10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3.xml"/><Relationship Id="rId3" Type="http://schemas.openxmlformats.org/officeDocument/2006/relationships/slideLayout" Target="../slideLayouts/slideLayout1158.xml"/><Relationship Id="rId7" Type="http://schemas.openxmlformats.org/officeDocument/2006/relationships/slideLayout" Target="../slideLayouts/slideLayout1162.xml"/><Relationship Id="rId12" Type="http://schemas.openxmlformats.org/officeDocument/2006/relationships/theme" Target="../theme/theme106.xml"/><Relationship Id="rId2" Type="http://schemas.openxmlformats.org/officeDocument/2006/relationships/slideLayout" Target="../slideLayouts/slideLayout1157.xml"/><Relationship Id="rId1" Type="http://schemas.openxmlformats.org/officeDocument/2006/relationships/slideLayout" Target="../slideLayouts/slideLayout1156.xml"/><Relationship Id="rId6" Type="http://schemas.openxmlformats.org/officeDocument/2006/relationships/slideLayout" Target="../slideLayouts/slideLayout1161.xml"/><Relationship Id="rId11" Type="http://schemas.openxmlformats.org/officeDocument/2006/relationships/slideLayout" Target="../slideLayouts/slideLayout1166.xml"/><Relationship Id="rId5" Type="http://schemas.openxmlformats.org/officeDocument/2006/relationships/slideLayout" Target="../slideLayouts/slideLayout1160.xml"/><Relationship Id="rId10" Type="http://schemas.openxmlformats.org/officeDocument/2006/relationships/slideLayout" Target="../slideLayouts/slideLayout1165.xml"/><Relationship Id="rId4" Type="http://schemas.openxmlformats.org/officeDocument/2006/relationships/slideLayout" Target="../slideLayouts/slideLayout1159.xml"/><Relationship Id="rId9" Type="http://schemas.openxmlformats.org/officeDocument/2006/relationships/slideLayout" Target="../slideLayouts/slideLayout1164.xml"/></Relationships>
</file>

<file path=ppt/slideMasters/_rels/slideMaster10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4.xml"/><Relationship Id="rId3" Type="http://schemas.openxmlformats.org/officeDocument/2006/relationships/slideLayout" Target="../slideLayouts/slideLayout1169.xml"/><Relationship Id="rId7" Type="http://schemas.openxmlformats.org/officeDocument/2006/relationships/slideLayout" Target="../slideLayouts/slideLayout1173.xml"/><Relationship Id="rId12" Type="http://schemas.openxmlformats.org/officeDocument/2006/relationships/theme" Target="../theme/theme107.xml"/><Relationship Id="rId2" Type="http://schemas.openxmlformats.org/officeDocument/2006/relationships/slideLayout" Target="../slideLayouts/slideLayout1168.xml"/><Relationship Id="rId1" Type="http://schemas.openxmlformats.org/officeDocument/2006/relationships/slideLayout" Target="../slideLayouts/slideLayout1167.xml"/><Relationship Id="rId6" Type="http://schemas.openxmlformats.org/officeDocument/2006/relationships/slideLayout" Target="../slideLayouts/slideLayout1172.xml"/><Relationship Id="rId11" Type="http://schemas.openxmlformats.org/officeDocument/2006/relationships/slideLayout" Target="../slideLayouts/slideLayout1177.xml"/><Relationship Id="rId5" Type="http://schemas.openxmlformats.org/officeDocument/2006/relationships/slideLayout" Target="../slideLayouts/slideLayout1171.xml"/><Relationship Id="rId10" Type="http://schemas.openxmlformats.org/officeDocument/2006/relationships/slideLayout" Target="../slideLayouts/slideLayout1176.xml"/><Relationship Id="rId4" Type="http://schemas.openxmlformats.org/officeDocument/2006/relationships/slideLayout" Target="../slideLayouts/slideLayout1170.xml"/><Relationship Id="rId9" Type="http://schemas.openxmlformats.org/officeDocument/2006/relationships/slideLayout" Target="../slideLayouts/slideLayout1175.xml"/></Relationships>
</file>

<file path=ppt/slideMasters/_rels/slideMaster10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5.xml"/><Relationship Id="rId3" Type="http://schemas.openxmlformats.org/officeDocument/2006/relationships/slideLayout" Target="../slideLayouts/slideLayout1180.xml"/><Relationship Id="rId7" Type="http://schemas.openxmlformats.org/officeDocument/2006/relationships/slideLayout" Target="../slideLayouts/slideLayout1184.xml"/><Relationship Id="rId12" Type="http://schemas.openxmlformats.org/officeDocument/2006/relationships/theme" Target="../theme/theme108.xml"/><Relationship Id="rId2" Type="http://schemas.openxmlformats.org/officeDocument/2006/relationships/slideLayout" Target="../slideLayouts/slideLayout1179.xml"/><Relationship Id="rId1" Type="http://schemas.openxmlformats.org/officeDocument/2006/relationships/slideLayout" Target="../slideLayouts/slideLayout1178.xml"/><Relationship Id="rId6" Type="http://schemas.openxmlformats.org/officeDocument/2006/relationships/slideLayout" Target="../slideLayouts/slideLayout1183.xml"/><Relationship Id="rId11" Type="http://schemas.openxmlformats.org/officeDocument/2006/relationships/slideLayout" Target="../slideLayouts/slideLayout1188.xml"/><Relationship Id="rId5" Type="http://schemas.openxmlformats.org/officeDocument/2006/relationships/slideLayout" Target="../slideLayouts/slideLayout1182.xml"/><Relationship Id="rId10" Type="http://schemas.openxmlformats.org/officeDocument/2006/relationships/slideLayout" Target="../slideLayouts/slideLayout1187.xml"/><Relationship Id="rId4" Type="http://schemas.openxmlformats.org/officeDocument/2006/relationships/slideLayout" Target="../slideLayouts/slideLayout1181.xml"/><Relationship Id="rId9" Type="http://schemas.openxmlformats.org/officeDocument/2006/relationships/slideLayout" Target="../slideLayouts/slideLayout1186.xml"/></Relationships>
</file>

<file path=ppt/slideMasters/_rels/slideMaster10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6.xml"/><Relationship Id="rId3" Type="http://schemas.openxmlformats.org/officeDocument/2006/relationships/slideLayout" Target="../slideLayouts/slideLayout1191.xml"/><Relationship Id="rId7" Type="http://schemas.openxmlformats.org/officeDocument/2006/relationships/slideLayout" Target="../slideLayouts/slideLayout1195.xml"/><Relationship Id="rId12" Type="http://schemas.openxmlformats.org/officeDocument/2006/relationships/theme" Target="../theme/theme109.xml"/><Relationship Id="rId2" Type="http://schemas.openxmlformats.org/officeDocument/2006/relationships/slideLayout" Target="../slideLayouts/slideLayout1190.xml"/><Relationship Id="rId1" Type="http://schemas.openxmlformats.org/officeDocument/2006/relationships/slideLayout" Target="../slideLayouts/slideLayout1189.xml"/><Relationship Id="rId6" Type="http://schemas.openxmlformats.org/officeDocument/2006/relationships/slideLayout" Target="../slideLayouts/slideLayout1194.xml"/><Relationship Id="rId11" Type="http://schemas.openxmlformats.org/officeDocument/2006/relationships/slideLayout" Target="../slideLayouts/slideLayout1199.xml"/><Relationship Id="rId5" Type="http://schemas.openxmlformats.org/officeDocument/2006/relationships/slideLayout" Target="../slideLayouts/slideLayout1193.xml"/><Relationship Id="rId10" Type="http://schemas.openxmlformats.org/officeDocument/2006/relationships/slideLayout" Target="../slideLayouts/slideLayout1198.xml"/><Relationship Id="rId4" Type="http://schemas.openxmlformats.org/officeDocument/2006/relationships/slideLayout" Target="../slideLayouts/slideLayout1192.xml"/><Relationship Id="rId9" Type="http://schemas.openxmlformats.org/officeDocument/2006/relationships/slideLayout" Target="../slideLayouts/slideLayout119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7.xml"/><Relationship Id="rId3" Type="http://schemas.openxmlformats.org/officeDocument/2006/relationships/slideLayout" Target="../slideLayouts/slideLayout1202.xml"/><Relationship Id="rId7" Type="http://schemas.openxmlformats.org/officeDocument/2006/relationships/slideLayout" Target="../slideLayouts/slideLayout1206.xml"/><Relationship Id="rId12" Type="http://schemas.openxmlformats.org/officeDocument/2006/relationships/theme" Target="../theme/theme110.xml"/><Relationship Id="rId2" Type="http://schemas.openxmlformats.org/officeDocument/2006/relationships/slideLayout" Target="../slideLayouts/slideLayout1201.xml"/><Relationship Id="rId1" Type="http://schemas.openxmlformats.org/officeDocument/2006/relationships/slideLayout" Target="../slideLayouts/slideLayout1200.xml"/><Relationship Id="rId6" Type="http://schemas.openxmlformats.org/officeDocument/2006/relationships/slideLayout" Target="../slideLayouts/slideLayout1205.xml"/><Relationship Id="rId11" Type="http://schemas.openxmlformats.org/officeDocument/2006/relationships/slideLayout" Target="../slideLayouts/slideLayout1210.xml"/><Relationship Id="rId5" Type="http://schemas.openxmlformats.org/officeDocument/2006/relationships/slideLayout" Target="../slideLayouts/slideLayout1204.xml"/><Relationship Id="rId10" Type="http://schemas.openxmlformats.org/officeDocument/2006/relationships/slideLayout" Target="../slideLayouts/slideLayout1209.xml"/><Relationship Id="rId4" Type="http://schemas.openxmlformats.org/officeDocument/2006/relationships/slideLayout" Target="../slideLayouts/slideLayout1203.xml"/><Relationship Id="rId9" Type="http://schemas.openxmlformats.org/officeDocument/2006/relationships/slideLayout" Target="../slideLayouts/slideLayout1208.xml"/></Relationships>
</file>

<file path=ppt/slideMasters/_rels/slideMaster1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8.xml"/><Relationship Id="rId3" Type="http://schemas.openxmlformats.org/officeDocument/2006/relationships/slideLayout" Target="../slideLayouts/slideLayout1213.xml"/><Relationship Id="rId7" Type="http://schemas.openxmlformats.org/officeDocument/2006/relationships/slideLayout" Target="../slideLayouts/slideLayout1217.xml"/><Relationship Id="rId12" Type="http://schemas.openxmlformats.org/officeDocument/2006/relationships/theme" Target="../theme/theme111.xml"/><Relationship Id="rId2" Type="http://schemas.openxmlformats.org/officeDocument/2006/relationships/slideLayout" Target="../slideLayouts/slideLayout1212.xml"/><Relationship Id="rId1" Type="http://schemas.openxmlformats.org/officeDocument/2006/relationships/slideLayout" Target="../slideLayouts/slideLayout1211.xml"/><Relationship Id="rId6" Type="http://schemas.openxmlformats.org/officeDocument/2006/relationships/slideLayout" Target="../slideLayouts/slideLayout1216.xml"/><Relationship Id="rId11" Type="http://schemas.openxmlformats.org/officeDocument/2006/relationships/slideLayout" Target="../slideLayouts/slideLayout1221.xml"/><Relationship Id="rId5" Type="http://schemas.openxmlformats.org/officeDocument/2006/relationships/slideLayout" Target="../slideLayouts/slideLayout1215.xml"/><Relationship Id="rId10" Type="http://schemas.openxmlformats.org/officeDocument/2006/relationships/slideLayout" Target="../slideLayouts/slideLayout1220.xml"/><Relationship Id="rId4" Type="http://schemas.openxmlformats.org/officeDocument/2006/relationships/slideLayout" Target="../slideLayouts/slideLayout1214.xml"/><Relationship Id="rId9" Type="http://schemas.openxmlformats.org/officeDocument/2006/relationships/slideLayout" Target="../slideLayouts/slideLayout1219.xml"/></Relationships>
</file>

<file path=ppt/slideMasters/_rels/slideMaster1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9.xml"/><Relationship Id="rId3" Type="http://schemas.openxmlformats.org/officeDocument/2006/relationships/slideLayout" Target="../slideLayouts/slideLayout1224.xml"/><Relationship Id="rId7" Type="http://schemas.openxmlformats.org/officeDocument/2006/relationships/slideLayout" Target="../slideLayouts/slideLayout1228.xml"/><Relationship Id="rId12" Type="http://schemas.openxmlformats.org/officeDocument/2006/relationships/theme" Target="../theme/theme112.xml"/><Relationship Id="rId2" Type="http://schemas.openxmlformats.org/officeDocument/2006/relationships/slideLayout" Target="../slideLayouts/slideLayout1223.xml"/><Relationship Id="rId1" Type="http://schemas.openxmlformats.org/officeDocument/2006/relationships/slideLayout" Target="../slideLayouts/slideLayout1222.xml"/><Relationship Id="rId6" Type="http://schemas.openxmlformats.org/officeDocument/2006/relationships/slideLayout" Target="../slideLayouts/slideLayout1227.xml"/><Relationship Id="rId11" Type="http://schemas.openxmlformats.org/officeDocument/2006/relationships/slideLayout" Target="../slideLayouts/slideLayout1232.xml"/><Relationship Id="rId5" Type="http://schemas.openxmlformats.org/officeDocument/2006/relationships/slideLayout" Target="../slideLayouts/slideLayout1226.xml"/><Relationship Id="rId10" Type="http://schemas.openxmlformats.org/officeDocument/2006/relationships/slideLayout" Target="../slideLayouts/slideLayout1231.xml"/><Relationship Id="rId4" Type="http://schemas.openxmlformats.org/officeDocument/2006/relationships/slideLayout" Target="../slideLayouts/slideLayout1225.xml"/><Relationship Id="rId9" Type="http://schemas.openxmlformats.org/officeDocument/2006/relationships/slideLayout" Target="../slideLayouts/slideLayout1230.xml"/></Relationships>
</file>

<file path=ppt/slideMasters/_rels/slideMaster1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0.xml"/><Relationship Id="rId3" Type="http://schemas.openxmlformats.org/officeDocument/2006/relationships/slideLayout" Target="../slideLayouts/slideLayout1235.xml"/><Relationship Id="rId7" Type="http://schemas.openxmlformats.org/officeDocument/2006/relationships/slideLayout" Target="../slideLayouts/slideLayout1239.xml"/><Relationship Id="rId12" Type="http://schemas.openxmlformats.org/officeDocument/2006/relationships/theme" Target="../theme/theme113.xml"/><Relationship Id="rId2" Type="http://schemas.openxmlformats.org/officeDocument/2006/relationships/slideLayout" Target="../slideLayouts/slideLayout1234.xml"/><Relationship Id="rId1" Type="http://schemas.openxmlformats.org/officeDocument/2006/relationships/slideLayout" Target="../slideLayouts/slideLayout1233.xml"/><Relationship Id="rId6" Type="http://schemas.openxmlformats.org/officeDocument/2006/relationships/slideLayout" Target="../slideLayouts/slideLayout1238.xml"/><Relationship Id="rId11" Type="http://schemas.openxmlformats.org/officeDocument/2006/relationships/slideLayout" Target="../slideLayouts/slideLayout1243.xml"/><Relationship Id="rId5" Type="http://schemas.openxmlformats.org/officeDocument/2006/relationships/slideLayout" Target="../slideLayouts/slideLayout1237.xml"/><Relationship Id="rId10" Type="http://schemas.openxmlformats.org/officeDocument/2006/relationships/slideLayout" Target="../slideLayouts/slideLayout1242.xml"/><Relationship Id="rId4" Type="http://schemas.openxmlformats.org/officeDocument/2006/relationships/slideLayout" Target="../slideLayouts/slideLayout1236.xml"/><Relationship Id="rId9" Type="http://schemas.openxmlformats.org/officeDocument/2006/relationships/slideLayout" Target="../slideLayouts/slideLayout1241.xml"/></Relationships>
</file>

<file path=ppt/slideMasters/_rels/slideMaster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1.xml"/><Relationship Id="rId3" Type="http://schemas.openxmlformats.org/officeDocument/2006/relationships/slideLayout" Target="../slideLayouts/slideLayout1246.xml"/><Relationship Id="rId7" Type="http://schemas.openxmlformats.org/officeDocument/2006/relationships/slideLayout" Target="../slideLayouts/slideLayout1250.xml"/><Relationship Id="rId12" Type="http://schemas.openxmlformats.org/officeDocument/2006/relationships/theme" Target="../theme/theme114.xml"/><Relationship Id="rId2" Type="http://schemas.openxmlformats.org/officeDocument/2006/relationships/slideLayout" Target="../slideLayouts/slideLayout1245.xml"/><Relationship Id="rId1" Type="http://schemas.openxmlformats.org/officeDocument/2006/relationships/slideLayout" Target="../slideLayouts/slideLayout1244.xml"/><Relationship Id="rId6" Type="http://schemas.openxmlformats.org/officeDocument/2006/relationships/slideLayout" Target="../slideLayouts/slideLayout1249.xml"/><Relationship Id="rId11" Type="http://schemas.openxmlformats.org/officeDocument/2006/relationships/slideLayout" Target="../slideLayouts/slideLayout1254.xml"/><Relationship Id="rId5" Type="http://schemas.openxmlformats.org/officeDocument/2006/relationships/slideLayout" Target="../slideLayouts/slideLayout1248.xml"/><Relationship Id="rId10" Type="http://schemas.openxmlformats.org/officeDocument/2006/relationships/slideLayout" Target="../slideLayouts/slideLayout1253.xml"/><Relationship Id="rId4" Type="http://schemas.openxmlformats.org/officeDocument/2006/relationships/slideLayout" Target="../slideLayouts/slideLayout1247.xml"/><Relationship Id="rId9" Type="http://schemas.openxmlformats.org/officeDocument/2006/relationships/slideLayout" Target="../slideLayouts/slideLayout1252.xml"/></Relationships>
</file>

<file path=ppt/slideMasters/_rels/slideMaster1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2.xml"/><Relationship Id="rId3" Type="http://schemas.openxmlformats.org/officeDocument/2006/relationships/slideLayout" Target="../slideLayouts/slideLayout1257.xml"/><Relationship Id="rId7" Type="http://schemas.openxmlformats.org/officeDocument/2006/relationships/slideLayout" Target="../slideLayouts/slideLayout1261.xml"/><Relationship Id="rId12" Type="http://schemas.openxmlformats.org/officeDocument/2006/relationships/theme" Target="../theme/theme115.xml"/><Relationship Id="rId2" Type="http://schemas.openxmlformats.org/officeDocument/2006/relationships/slideLayout" Target="../slideLayouts/slideLayout1256.xml"/><Relationship Id="rId1" Type="http://schemas.openxmlformats.org/officeDocument/2006/relationships/slideLayout" Target="../slideLayouts/slideLayout1255.xml"/><Relationship Id="rId6" Type="http://schemas.openxmlformats.org/officeDocument/2006/relationships/slideLayout" Target="../slideLayouts/slideLayout1260.xml"/><Relationship Id="rId11" Type="http://schemas.openxmlformats.org/officeDocument/2006/relationships/slideLayout" Target="../slideLayouts/slideLayout1265.xml"/><Relationship Id="rId5" Type="http://schemas.openxmlformats.org/officeDocument/2006/relationships/slideLayout" Target="../slideLayouts/slideLayout1259.xml"/><Relationship Id="rId10" Type="http://schemas.openxmlformats.org/officeDocument/2006/relationships/slideLayout" Target="../slideLayouts/slideLayout1264.xml"/><Relationship Id="rId4" Type="http://schemas.openxmlformats.org/officeDocument/2006/relationships/slideLayout" Target="../slideLayouts/slideLayout1258.xml"/><Relationship Id="rId9" Type="http://schemas.openxmlformats.org/officeDocument/2006/relationships/slideLayout" Target="../slideLayouts/slideLayout1263.xml"/></Relationships>
</file>

<file path=ppt/slideMasters/_rels/slideMaster1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3.xml"/><Relationship Id="rId3" Type="http://schemas.openxmlformats.org/officeDocument/2006/relationships/slideLayout" Target="../slideLayouts/slideLayout1268.xml"/><Relationship Id="rId7" Type="http://schemas.openxmlformats.org/officeDocument/2006/relationships/slideLayout" Target="../slideLayouts/slideLayout1272.xml"/><Relationship Id="rId12" Type="http://schemas.openxmlformats.org/officeDocument/2006/relationships/theme" Target="../theme/theme116.xml"/><Relationship Id="rId2" Type="http://schemas.openxmlformats.org/officeDocument/2006/relationships/slideLayout" Target="../slideLayouts/slideLayout1267.xml"/><Relationship Id="rId1" Type="http://schemas.openxmlformats.org/officeDocument/2006/relationships/slideLayout" Target="../slideLayouts/slideLayout1266.xml"/><Relationship Id="rId6" Type="http://schemas.openxmlformats.org/officeDocument/2006/relationships/slideLayout" Target="../slideLayouts/slideLayout1271.xml"/><Relationship Id="rId11" Type="http://schemas.openxmlformats.org/officeDocument/2006/relationships/slideLayout" Target="../slideLayouts/slideLayout1276.xml"/><Relationship Id="rId5" Type="http://schemas.openxmlformats.org/officeDocument/2006/relationships/slideLayout" Target="../slideLayouts/slideLayout1270.xml"/><Relationship Id="rId10" Type="http://schemas.openxmlformats.org/officeDocument/2006/relationships/slideLayout" Target="../slideLayouts/slideLayout1275.xml"/><Relationship Id="rId4" Type="http://schemas.openxmlformats.org/officeDocument/2006/relationships/slideLayout" Target="../slideLayouts/slideLayout1269.xml"/><Relationship Id="rId9" Type="http://schemas.openxmlformats.org/officeDocument/2006/relationships/slideLayout" Target="../slideLayouts/slideLayout1274.xml"/></Relationships>
</file>

<file path=ppt/slideMasters/_rels/slideMaster1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4.xml"/><Relationship Id="rId3" Type="http://schemas.openxmlformats.org/officeDocument/2006/relationships/slideLayout" Target="../slideLayouts/slideLayout1279.xml"/><Relationship Id="rId7" Type="http://schemas.openxmlformats.org/officeDocument/2006/relationships/slideLayout" Target="../slideLayouts/slideLayout1283.xml"/><Relationship Id="rId12" Type="http://schemas.openxmlformats.org/officeDocument/2006/relationships/theme" Target="../theme/theme117.xml"/><Relationship Id="rId2" Type="http://schemas.openxmlformats.org/officeDocument/2006/relationships/slideLayout" Target="../slideLayouts/slideLayout1278.xml"/><Relationship Id="rId1" Type="http://schemas.openxmlformats.org/officeDocument/2006/relationships/slideLayout" Target="../slideLayouts/slideLayout1277.xml"/><Relationship Id="rId6" Type="http://schemas.openxmlformats.org/officeDocument/2006/relationships/slideLayout" Target="../slideLayouts/slideLayout1282.xml"/><Relationship Id="rId11" Type="http://schemas.openxmlformats.org/officeDocument/2006/relationships/slideLayout" Target="../slideLayouts/slideLayout1287.xml"/><Relationship Id="rId5" Type="http://schemas.openxmlformats.org/officeDocument/2006/relationships/slideLayout" Target="../slideLayouts/slideLayout1281.xml"/><Relationship Id="rId10" Type="http://schemas.openxmlformats.org/officeDocument/2006/relationships/slideLayout" Target="../slideLayouts/slideLayout1286.xml"/><Relationship Id="rId4" Type="http://schemas.openxmlformats.org/officeDocument/2006/relationships/slideLayout" Target="../slideLayouts/slideLayout1280.xml"/><Relationship Id="rId9" Type="http://schemas.openxmlformats.org/officeDocument/2006/relationships/slideLayout" Target="../slideLayouts/slideLayout1285.xml"/></Relationships>
</file>

<file path=ppt/slideMasters/_rels/slideMaster1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5.xml"/><Relationship Id="rId3" Type="http://schemas.openxmlformats.org/officeDocument/2006/relationships/slideLayout" Target="../slideLayouts/slideLayout1290.xml"/><Relationship Id="rId7" Type="http://schemas.openxmlformats.org/officeDocument/2006/relationships/slideLayout" Target="../slideLayouts/slideLayout1294.xml"/><Relationship Id="rId12" Type="http://schemas.openxmlformats.org/officeDocument/2006/relationships/theme" Target="../theme/theme118.xml"/><Relationship Id="rId2" Type="http://schemas.openxmlformats.org/officeDocument/2006/relationships/slideLayout" Target="../slideLayouts/slideLayout1289.xml"/><Relationship Id="rId1" Type="http://schemas.openxmlformats.org/officeDocument/2006/relationships/slideLayout" Target="../slideLayouts/slideLayout1288.xml"/><Relationship Id="rId6" Type="http://schemas.openxmlformats.org/officeDocument/2006/relationships/slideLayout" Target="../slideLayouts/slideLayout1293.xml"/><Relationship Id="rId11" Type="http://schemas.openxmlformats.org/officeDocument/2006/relationships/slideLayout" Target="../slideLayouts/slideLayout1298.xml"/><Relationship Id="rId5" Type="http://schemas.openxmlformats.org/officeDocument/2006/relationships/slideLayout" Target="../slideLayouts/slideLayout1292.xml"/><Relationship Id="rId10" Type="http://schemas.openxmlformats.org/officeDocument/2006/relationships/slideLayout" Target="../slideLayouts/slideLayout1297.xml"/><Relationship Id="rId4" Type="http://schemas.openxmlformats.org/officeDocument/2006/relationships/slideLayout" Target="../slideLayouts/slideLayout1291.xml"/><Relationship Id="rId9" Type="http://schemas.openxmlformats.org/officeDocument/2006/relationships/slideLayout" Target="../slideLayouts/slideLayout1296.xml"/></Relationships>
</file>

<file path=ppt/slideMasters/_rels/slideMaster1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6.xml"/><Relationship Id="rId3" Type="http://schemas.openxmlformats.org/officeDocument/2006/relationships/slideLayout" Target="../slideLayouts/slideLayout1301.xml"/><Relationship Id="rId7" Type="http://schemas.openxmlformats.org/officeDocument/2006/relationships/slideLayout" Target="../slideLayouts/slideLayout1305.xml"/><Relationship Id="rId12" Type="http://schemas.openxmlformats.org/officeDocument/2006/relationships/theme" Target="../theme/theme119.xml"/><Relationship Id="rId2" Type="http://schemas.openxmlformats.org/officeDocument/2006/relationships/slideLayout" Target="../slideLayouts/slideLayout1300.xml"/><Relationship Id="rId1" Type="http://schemas.openxmlformats.org/officeDocument/2006/relationships/slideLayout" Target="../slideLayouts/slideLayout1299.xml"/><Relationship Id="rId6" Type="http://schemas.openxmlformats.org/officeDocument/2006/relationships/slideLayout" Target="../slideLayouts/slideLayout1304.xml"/><Relationship Id="rId11" Type="http://schemas.openxmlformats.org/officeDocument/2006/relationships/slideLayout" Target="../slideLayouts/slideLayout1309.xml"/><Relationship Id="rId5" Type="http://schemas.openxmlformats.org/officeDocument/2006/relationships/slideLayout" Target="../slideLayouts/slideLayout1303.xml"/><Relationship Id="rId10" Type="http://schemas.openxmlformats.org/officeDocument/2006/relationships/slideLayout" Target="../slideLayouts/slideLayout1308.xml"/><Relationship Id="rId4" Type="http://schemas.openxmlformats.org/officeDocument/2006/relationships/slideLayout" Target="../slideLayouts/slideLayout1302.xml"/><Relationship Id="rId9" Type="http://schemas.openxmlformats.org/officeDocument/2006/relationships/slideLayout" Target="../slideLayouts/slideLayout13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7.xml"/><Relationship Id="rId3" Type="http://schemas.openxmlformats.org/officeDocument/2006/relationships/slideLayout" Target="../slideLayouts/slideLayout1312.xml"/><Relationship Id="rId7" Type="http://schemas.openxmlformats.org/officeDocument/2006/relationships/slideLayout" Target="../slideLayouts/slideLayout1316.xml"/><Relationship Id="rId12" Type="http://schemas.openxmlformats.org/officeDocument/2006/relationships/theme" Target="../theme/theme120.xml"/><Relationship Id="rId2" Type="http://schemas.openxmlformats.org/officeDocument/2006/relationships/slideLayout" Target="../slideLayouts/slideLayout1311.xml"/><Relationship Id="rId1" Type="http://schemas.openxmlformats.org/officeDocument/2006/relationships/slideLayout" Target="../slideLayouts/slideLayout1310.xml"/><Relationship Id="rId6" Type="http://schemas.openxmlformats.org/officeDocument/2006/relationships/slideLayout" Target="../slideLayouts/slideLayout1315.xml"/><Relationship Id="rId11" Type="http://schemas.openxmlformats.org/officeDocument/2006/relationships/slideLayout" Target="../slideLayouts/slideLayout1320.xml"/><Relationship Id="rId5" Type="http://schemas.openxmlformats.org/officeDocument/2006/relationships/slideLayout" Target="../slideLayouts/slideLayout1314.xml"/><Relationship Id="rId10" Type="http://schemas.openxmlformats.org/officeDocument/2006/relationships/slideLayout" Target="../slideLayouts/slideLayout1319.xml"/><Relationship Id="rId4" Type="http://schemas.openxmlformats.org/officeDocument/2006/relationships/slideLayout" Target="../slideLayouts/slideLayout1313.xml"/><Relationship Id="rId9" Type="http://schemas.openxmlformats.org/officeDocument/2006/relationships/slideLayout" Target="../slideLayouts/slideLayout1318.xml"/></Relationships>
</file>

<file path=ppt/slideMasters/_rels/slideMaster1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8.xml"/><Relationship Id="rId3" Type="http://schemas.openxmlformats.org/officeDocument/2006/relationships/slideLayout" Target="../slideLayouts/slideLayout1323.xml"/><Relationship Id="rId7" Type="http://schemas.openxmlformats.org/officeDocument/2006/relationships/slideLayout" Target="../slideLayouts/slideLayout1327.xml"/><Relationship Id="rId12" Type="http://schemas.openxmlformats.org/officeDocument/2006/relationships/theme" Target="../theme/theme121.xml"/><Relationship Id="rId2" Type="http://schemas.openxmlformats.org/officeDocument/2006/relationships/slideLayout" Target="../slideLayouts/slideLayout1322.xml"/><Relationship Id="rId1" Type="http://schemas.openxmlformats.org/officeDocument/2006/relationships/slideLayout" Target="../slideLayouts/slideLayout1321.xml"/><Relationship Id="rId6" Type="http://schemas.openxmlformats.org/officeDocument/2006/relationships/slideLayout" Target="../slideLayouts/slideLayout1326.xml"/><Relationship Id="rId11" Type="http://schemas.openxmlformats.org/officeDocument/2006/relationships/slideLayout" Target="../slideLayouts/slideLayout1331.xml"/><Relationship Id="rId5" Type="http://schemas.openxmlformats.org/officeDocument/2006/relationships/slideLayout" Target="../slideLayouts/slideLayout1325.xml"/><Relationship Id="rId10" Type="http://schemas.openxmlformats.org/officeDocument/2006/relationships/slideLayout" Target="../slideLayouts/slideLayout1330.xml"/><Relationship Id="rId4" Type="http://schemas.openxmlformats.org/officeDocument/2006/relationships/slideLayout" Target="../slideLayouts/slideLayout1324.xml"/><Relationship Id="rId9" Type="http://schemas.openxmlformats.org/officeDocument/2006/relationships/slideLayout" Target="../slideLayouts/slideLayout1329.xml"/></Relationships>
</file>

<file path=ppt/slideMasters/_rels/slideMaster1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9.xml"/><Relationship Id="rId3" Type="http://schemas.openxmlformats.org/officeDocument/2006/relationships/slideLayout" Target="../slideLayouts/slideLayout1334.xml"/><Relationship Id="rId7" Type="http://schemas.openxmlformats.org/officeDocument/2006/relationships/slideLayout" Target="../slideLayouts/slideLayout1338.xml"/><Relationship Id="rId12" Type="http://schemas.openxmlformats.org/officeDocument/2006/relationships/theme" Target="../theme/theme122.xml"/><Relationship Id="rId2" Type="http://schemas.openxmlformats.org/officeDocument/2006/relationships/slideLayout" Target="../slideLayouts/slideLayout1333.xml"/><Relationship Id="rId1" Type="http://schemas.openxmlformats.org/officeDocument/2006/relationships/slideLayout" Target="../slideLayouts/slideLayout1332.xml"/><Relationship Id="rId6" Type="http://schemas.openxmlformats.org/officeDocument/2006/relationships/slideLayout" Target="../slideLayouts/slideLayout1337.xml"/><Relationship Id="rId11" Type="http://schemas.openxmlformats.org/officeDocument/2006/relationships/slideLayout" Target="../slideLayouts/slideLayout1342.xml"/><Relationship Id="rId5" Type="http://schemas.openxmlformats.org/officeDocument/2006/relationships/slideLayout" Target="../slideLayouts/slideLayout1336.xml"/><Relationship Id="rId10" Type="http://schemas.openxmlformats.org/officeDocument/2006/relationships/slideLayout" Target="../slideLayouts/slideLayout1341.xml"/><Relationship Id="rId4" Type="http://schemas.openxmlformats.org/officeDocument/2006/relationships/slideLayout" Target="../slideLayouts/slideLayout1335.xml"/><Relationship Id="rId9" Type="http://schemas.openxmlformats.org/officeDocument/2006/relationships/slideLayout" Target="../slideLayouts/slideLayout1340.xml"/></Relationships>
</file>

<file path=ppt/slideMasters/_rels/slideMaster1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0.xml"/><Relationship Id="rId3" Type="http://schemas.openxmlformats.org/officeDocument/2006/relationships/slideLayout" Target="../slideLayouts/slideLayout1345.xml"/><Relationship Id="rId7" Type="http://schemas.openxmlformats.org/officeDocument/2006/relationships/slideLayout" Target="../slideLayouts/slideLayout1349.xml"/><Relationship Id="rId12" Type="http://schemas.openxmlformats.org/officeDocument/2006/relationships/theme" Target="../theme/theme123.xml"/><Relationship Id="rId2" Type="http://schemas.openxmlformats.org/officeDocument/2006/relationships/slideLayout" Target="../slideLayouts/slideLayout1344.xml"/><Relationship Id="rId1" Type="http://schemas.openxmlformats.org/officeDocument/2006/relationships/slideLayout" Target="../slideLayouts/slideLayout1343.xml"/><Relationship Id="rId6" Type="http://schemas.openxmlformats.org/officeDocument/2006/relationships/slideLayout" Target="../slideLayouts/slideLayout1348.xml"/><Relationship Id="rId11" Type="http://schemas.openxmlformats.org/officeDocument/2006/relationships/slideLayout" Target="../slideLayouts/slideLayout1353.xml"/><Relationship Id="rId5" Type="http://schemas.openxmlformats.org/officeDocument/2006/relationships/slideLayout" Target="../slideLayouts/slideLayout1347.xml"/><Relationship Id="rId10" Type="http://schemas.openxmlformats.org/officeDocument/2006/relationships/slideLayout" Target="../slideLayouts/slideLayout1352.xml"/><Relationship Id="rId4" Type="http://schemas.openxmlformats.org/officeDocument/2006/relationships/slideLayout" Target="../slideLayouts/slideLayout1346.xml"/><Relationship Id="rId9" Type="http://schemas.openxmlformats.org/officeDocument/2006/relationships/slideLayout" Target="../slideLayouts/slideLayout1351.xml"/></Relationships>
</file>

<file path=ppt/slideMasters/_rels/slideMaster1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1.xml"/><Relationship Id="rId3" Type="http://schemas.openxmlformats.org/officeDocument/2006/relationships/slideLayout" Target="../slideLayouts/slideLayout1356.xml"/><Relationship Id="rId7" Type="http://schemas.openxmlformats.org/officeDocument/2006/relationships/slideLayout" Target="../slideLayouts/slideLayout1360.xml"/><Relationship Id="rId12" Type="http://schemas.openxmlformats.org/officeDocument/2006/relationships/theme" Target="../theme/theme124.xml"/><Relationship Id="rId2" Type="http://schemas.openxmlformats.org/officeDocument/2006/relationships/slideLayout" Target="../slideLayouts/slideLayout1355.xml"/><Relationship Id="rId1" Type="http://schemas.openxmlformats.org/officeDocument/2006/relationships/slideLayout" Target="../slideLayouts/slideLayout1354.xml"/><Relationship Id="rId6" Type="http://schemas.openxmlformats.org/officeDocument/2006/relationships/slideLayout" Target="../slideLayouts/slideLayout1359.xml"/><Relationship Id="rId11" Type="http://schemas.openxmlformats.org/officeDocument/2006/relationships/slideLayout" Target="../slideLayouts/slideLayout1364.xml"/><Relationship Id="rId5" Type="http://schemas.openxmlformats.org/officeDocument/2006/relationships/slideLayout" Target="../slideLayouts/slideLayout1358.xml"/><Relationship Id="rId10" Type="http://schemas.openxmlformats.org/officeDocument/2006/relationships/slideLayout" Target="../slideLayouts/slideLayout1363.xml"/><Relationship Id="rId4" Type="http://schemas.openxmlformats.org/officeDocument/2006/relationships/slideLayout" Target="../slideLayouts/slideLayout1357.xml"/><Relationship Id="rId9" Type="http://schemas.openxmlformats.org/officeDocument/2006/relationships/slideLayout" Target="../slideLayouts/slideLayout1362.xml"/></Relationships>
</file>

<file path=ppt/slideMasters/_rels/slideMaster1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2.xml"/><Relationship Id="rId3" Type="http://schemas.openxmlformats.org/officeDocument/2006/relationships/slideLayout" Target="../slideLayouts/slideLayout1367.xml"/><Relationship Id="rId7" Type="http://schemas.openxmlformats.org/officeDocument/2006/relationships/slideLayout" Target="../slideLayouts/slideLayout1371.xml"/><Relationship Id="rId12" Type="http://schemas.openxmlformats.org/officeDocument/2006/relationships/theme" Target="../theme/theme125.xml"/><Relationship Id="rId2" Type="http://schemas.openxmlformats.org/officeDocument/2006/relationships/slideLayout" Target="../slideLayouts/slideLayout1366.xml"/><Relationship Id="rId1" Type="http://schemas.openxmlformats.org/officeDocument/2006/relationships/slideLayout" Target="../slideLayouts/slideLayout1365.xml"/><Relationship Id="rId6" Type="http://schemas.openxmlformats.org/officeDocument/2006/relationships/slideLayout" Target="../slideLayouts/slideLayout1370.xml"/><Relationship Id="rId11" Type="http://schemas.openxmlformats.org/officeDocument/2006/relationships/slideLayout" Target="../slideLayouts/slideLayout1375.xml"/><Relationship Id="rId5" Type="http://schemas.openxmlformats.org/officeDocument/2006/relationships/slideLayout" Target="../slideLayouts/slideLayout1369.xml"/><Relationship Id="rId10" Type="http://schemas.openxmlformats.org/officeDocument/2006/relationships/slideLayout" Target="../slideLayouts/slideLayout1374.xml"/><Relationship Id="rId4" Type="http://schemas.openxmlformats.org/officeDocument/2006/relationships/slideLayout" Target="../slideLayouts/slideLayout1368.xml"/><Relationship Id="rId9" Type="http://schemas.openxmlformats.org/officeDocument/2006/relationships/slideLayout" Target="../slideLayouts/slideLayout1373.xml"/></Relationships>
</file>

<file path=ppt/slideMasters/_rels/slideMaster1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3.xml"/><Relationship Id="rId3" Type="http://schemas.openxmlformats.org/officeDocument/2006/relationships/slideLayout" Target="../slideLayouts/slideLayout1378.xml"/><Relationship Id="rId7" Type="http://schemas.openxmlformats.org/officeDocument/2006/relationships/slideLayout" Target="../slideLayouts/slideLayout1382.xml"/><Relationship Id="rId12" Type="http://schemas.openxmlformats.org/officeDocument/2006/relationships/theme" Target="../theme/theme126.xml"/><Relationship Id="rId2" Type="http://schemas.openxmlformats.org/officeDocument/2006/relationships/slideLayout" Target="../slideLayouts/slideLayout1377.xml"/><Relationship Id="rId1" Type="http://schemas.openxmlformats.org/officeDocument/2006/relationships/slideLayout" Target="../slideLayouts/slideLayout1376.xml"/><Relationship Id="rId6" Type="http://schemas.openxmlformats.org/officeDocument/2006/relationships/slideLayout" Target="../slideLayouts/slideLayout1381.xml"/><Relationship Id="rId11" Type="http://schemas.openxmlformats.org/officeDocument/2006/relationships/slideLayout" Target="../slideLayouts/slideLayout1386.xml"/><Relationship Id="rId5" Type="http://schemas.openxmlformats.org/officeDocument/2006/relationships/slideLayout" Target="../slideLayouts/slideLayout1380.xml"/><Relationship Id="rId10" Type="http://schemas.openxmlformats.org/officeDocument/2006/relationships/slideLayout" Target="../slideLayouts/slideLayout1385.xml"/><Relationship Id="rId4" Type="http://schemas.openxmlformats.org/officeDocument/2006/relationships/slideLayout" Target="../slideLayouts/slideLayout1379.xml"/><Relationship Id="rId9" Type="http://schemas.openxmlformats.org/officeDocument/2006/relationships/slideLayout" Target="../slideLayouts/slideLayout1384.xml"/></Relationships>
</file>

<file path=ppt/slideMasters/_rels/slideMaster1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4.xml"/><Relationship Id="rId3" Type="http://schemas.openxmlformats.org/officeDocument/2006/relationships/slideLayout" Target="../slideLayouts/slideLayout1389.xml"/><Relationship Id="rId7" Type="http://schemas.openxmlformats.org/officeDocument/2006/relationships/slideLayout" Target="../slideLayouts/slideLayout1393.xml"/><Relationship Id="rId12" Type="http://schemas.openxmlformats.org/officeDocument/2006/relationships/theme" Target="../theme/theme127.xml"/><Relationship Id="rId2" Type="http://schemas.openxmlformats.org/officeDocument/2006/relationships/slideLayout" Target="../slideLayouts/slideLayout1388.xml"/><Relationship Id="rId1" Type="http://schemas.openxmlformats.org/officeDocument/2006/relationships/slideLayout" Target="../slideLayouts/slideLayout1387.xml"/><Relationship Id="rId6" Type="http://schemas.openxmlformats.org/officeDocument/2006/relationships/slideLayout" Target="../slideLayouts/slideLayout1392.xml"/><Relationship Id="rId11" Type="http://schemas.openxmlformats.org/officeDocument/2006/relationships/slideLayout" Target="../slideLayouts/slideLayout1397.xml"/><Relationship Id="rId5" Type="http://schemas.openxmlformats.org/officeDocument/2006/relationships/slideLayout" Target="../slideLayouts/slideLayout1391.xml"/><Relationship Id="rId10" Type="http://schemas.openxmlformats.org/officeDocument/2006/relationships/slideLayout" Target="../slideLayouts/slideLayout1396.xml"/><Relationship Id="rId4" Type="http://schemas.openxmlformats.org/officeDocument/2006/relationships/slideLayout" Target="../slideLayouts/slideLayout1390.xml"/><Relationship Id="rId9" Type="http://schemas.openxmlformats.org/officeDocument/2006/relationships/slideLayout" Target="../slideLayouts/slideLayout1395.xml"/></Relationships>
</file>

<file path=ppt/slideMasters/_rels/slideMaster1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5.xml"/><Relationship Id="rId3" Type="http://schemas.openxmlformats.org/officeDocument/2006/relationships/slideLayout" Target="../slideLayouts/slideLayout1400.xml"/><Relationship Id="rId7" Type="http://schemas.openxmlformats.org/officeDocument/2006/relationships/slideLayout" Target="../slideLayouts/slideLayout1404.xml"/><Relationship Id="rId12" Type="http://schemas.openxmlformats.org/officeDocument/2006/relationships/theme" Target="../theme/theme128.xml"/><Relationship Id="rId2" Type="http://schemas.openxmlformats.org/officeDocument/2006/relationships/slideLayout" Target="../slideLayouts/slideLayout1399.xml"/><Relationship Id="rId1" Type="http://schemas.openxmlformats.org/officeDocument/2006/relationships/slideLayout" Target="../slideLayouts/slideLayout1398.xml"/><Relationship Id="rId6" Type="http://schemas.openxmlformats.org/officeDocument/2006/relationships/slideLayout" Target="../slideLayouts/slideLayout1403.xml"/><Relationship Id="rId11" Type="http://schemas.openxmlformats.org/officeDocument/2006/relationships/slideLayout" Target="../slideLayouts/slideLayout1408.xml"/><Relationship Id="rId5" Type="http://schemas.openxmlformats.org/officeDocument/2006/relationships/slideLayout" Target="../slideLayouts/slideLayout1402.xml"/><Relationship Id="rId10" Type="http://schemas.openxmlformats.org/officeDocument/2006/relationships/slideLayout" Target="../slideLayouts/slideLayout1407.xml"/><Relationship Id="rId4" Type="http://schemas.openxmlformats.org/officeDocument/2006/relationships/slideLayout" Target="../slideLayouts/slideLayout1401.xml"/><Relationship Id="rId9" Type="http://schemas.openxmlformats.org/officeDocument/2006/relationships/slideLayout" Target="../slideLayouts/slideLayout1406.xml"/></Relationships>
</file>

<file path=ppt/slideMasters/_rels/slideMaster1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6.xml"/><Relationship Id="rId3" Type="http://schemas.openxmlformats.org/officeDocument/2006/relationships/slideLayout" Target="../slideLayouts/slideLayout1411.xml"/><Relationship Id="rId7" Type="http://schemas.openxmlformats.org/officeDocument/2006/relationships/slideLayout" Target="../slideLayouts/slideLayout1415.xml"/><Relationship Id="rId12" Type="http://schemas.openxmlformats.org/officeDocument/2006/relationships/theme" Target="../theme/theme129.xml"/><Relationship Id="rId2" Type="http://schemas.openxmlformats.org/officeDocument/2006/relationships/slideLayout" Target="../slideLayouts/slideLayout1410.xml"/><Relationship Id="rId1" Type="http://schemas.openxmlformats.org/officeDocument/2006/relationships/slideLayout" Target="../slideLayouts/slideLayout1409.xml"/><Relationship Id="rId6" Type="http://schemas.openxmlformats.org/officeDocument/2006/relationships/slideLayout" Target="../slideLayouts/slideLayout1414.xml"/><Relationship Id="rId11" Type="http://schemas.openxmlformats.org/officeDocument/2006/relationships/slideLayout" Target="../slideLayouts/slideLayout1419.xml"/><Relationship Id="rId5" Type="http://schemas.openxmlformats.org/officeDocument/2006/relationships/slideLayout" Target="../slideLayouts/slideLayout1413.xml"/><Relationship Id="rId10" Type="http://schemas.openxmlformats.org/officeDocument/2006/relationships/slideLayout" Target="../slideLayouts/slideLayout1418.xml"/><Relationship Id="rId4" Type="http://schemas.openxmlformats.org/officeDocument/2006/relationships/slideLayout" Target="../slideLayouts/slideLayout1412.xml"/><Relationship Id="rId9" Type="http://schemas.openxmlformats.org/officeDocument/2006/relationships/slideLayout" Target="../slideLayouts/slideLayout141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7.xml"/><Relationship Id="rId3" Type="http://schemas.openxmlformats.org/officeDocument/2006/relationships/slideLayout" Target="../slideLayouts/slideLayout1422.xml"/><Relationship Id="rId7" Type="http://schemas.openxmlformats.org/officeDocument/2006/relationships/slideLayout" Target="../slideLayouts/slideLayout1426.xml"/><Relationship Id="rId12" Type="http://schemas.openxmlformats.org/officeDocument/2006/relationships/theme" Target="../theme/theme130.xml"/><Relationship Id="rId2" Type="http://schemas.openxmlformats.org/officeDocument/2006/relationships/slideLayout" Target="../slideLayouts/slideLayout1421.xml"/><Relationship Id="rId1" Type="http://schemas.openxmlformats.org/officeDocument/2006/relationships/slideLayout" Target="../slideLayouts/slideLayout1420.xml"/><Relationship Id="rId6" Type="http://schemas.openxmlformats.org/officeDocument/2006/relationships/slideLayout" Target="../slideLayouts/slideLayout1425.xml"/><Relationship Id="rId11" Type="http://schemas.openxmlformats.org/officeDocument/2006/relationships/slideLayout" Target="../slideLayouts/slideLayout1430.xml"/><Relationship Id="rId5" Type="http://schemas.openxmlformats.org/officeDocument/2006/relationships/slideLayout" Target="../slideLayouts/slideLayout1424.xml"/><Relationship Id="rId10" Type="http://schemas.openxmlformats.org/officeDocument/2006/relationships/slideLayout" Target="../slideLayouts/slideLayout1429.xml"/><Relationship Id="rId4" Type="http://schemas.openxmlformats.org/officeDocument/2006/relationships/slideLayout" Target="../slideLayouts/slideLayout1423.xml"/><Relationship Id="rId9" Type="http://schemas.openxmlformats.org/officeDocument/2006/relationships/slideLayout" Target="../slideLayouts/slideLayout1428.xml"/></Relationships>
</file>

<file path=ppt/slideMasters/_rels/slideMaster1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8.xml"/><Relationship Id="rId3" Type="http://schemas.openxmlformats.org/officeDocument/2006/relationships/slideLayout" Target="../slideLayouts/slideLayout1433.xml"/><Relationship Id="rId7" Type="http://schemas.openxmlformats.org/officeDocument/2006/relationships/slideLayout" Target="../slideLayouts/slideLayout1437.xml"/><Relationship Id="rId12" Type="http://schemas.openxmlformats.org/officeDocument/2006/relationships/theme" Target="../theme/theme131.xml"/><Relationship Id="rId2" Type="http://schemas.openxmlformats.org/officeDocument/2006/relationships/slideLayout" Target="../slideLayouts/slideLayout1432.xml"/><Relationship Id="rId1" Type="http://schemas.openxmlformats.org/officeDocument/2006/relationships/slideLayout" Target="../slideLayouts/slideLayout1431.xml"/><Relationship Id="rId6" Type="http://schemas.openxmlformats.org/officeDocument/2006/relationships/slideLayout" Target="../slideLayouts/slideLayout1436.xml"/><Relationship Id="rId11" Type="http://schemas.openxmlformats.org/officeDocument/2006/relationships/slideLayout" Target="../slideLayouts/slideLayout1441.xml"/><Relationship Id="rId5" Type="http://schemas.openxmlformats.org/officeDocument/2006/relationships/slideLayout" Target="../slideLayouts/slideLayout1435.xml"/><Relationship Id="rId10" Type="http://schemas.openxmlformats.org/officeDocument/2006/relationships/slideLayout" Target="../slideLayouts/slideLayout1440.xml"/><Relationship Id="rId4" Type="http://schemas.openxmlformats.org/officeDocument/2006/relationships/slideLayout" Target="../slideLayouts/slideLayout1434.xml"/><Relationship Id="rId9" Type="http://schemas.openxmlformats.org/officeDocument/2006/relationships/slideLayout" Target="../slideLayouts/slideLayout1439.xml"/></Relationships>
</file>

<file path=ppt/slideMasters/_rels/slideMaster1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9.xml"/><Relationship Id="rId3" Type="http://schemas.openxmlformats.org/officeDocument/2006/relationships/slideLayout" Target="../slideLayouts/slideLayout1444.xml"/><Relationship Id="rId7" Type="http://schemas.openxmlformats.org/officeDocument/2006/relationships/slideLayout" Target="../slideLayouts/slideLayout1448.xml"/><Relationship Id="rId12" Type="http://schemas.openxmlformats.org/officeDocument/2006/relationships/theme" Target="../theme/theme132.xml"/><Relationship Id="rId2" Type="http://schemas.openxmlformats.org/officeDocument/2006/relationships/slideLayout" Target="../slideLayouts/slideLayout1443.xml"/><Relationship Id="rId1" Type="http://schemas.openxmlformats.org/officeDocument/2006/relationships/slideLayout" Target="../slideLayouts/slideLayout1442.xml"/><Relationship Id="rId6" Type="http://schemas.openxmlformats.org/officeDocument/2006/relationships/slideLayout" Target="../slideLayouts/slideLayout1447.xml"/><Relationship Id="rId11" Type="http://schemas.openxmlformats.org/officeDocument/2006/relationships/slideLayout" Target="../slideLayouts/slideLayout1452.xml"/><Relationship Id="rId5" Type="http://schemas.openxmlformats.org/officeDocument/2006/relationships/slideLayout" Target="../slideLayouts/slideLayout1446.xml"/><Relationship Id="rId10" Type="http://schemas.openxmlformats.org/officeDocument/2006/relationships/slideLayout" Target="../slideLayouts/slideLayout1451.xml"/><Relationship Id="rId4" Type="http://schemas.openxmlformats.org/officeDocument/2006/relationships/slideLayout" Target="../slideLayouts/slideLayout1445.xml"/><Relationship Id="rId9" Type="http://schemas.openxmlformats.org/officeDocument/2006/relationships/slideLayout" Target="../slideLayouts/slideLayout1450.xml"/></Relationships>
</file>

<file path=ppt/slideMasters/_rels/slideMaster1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0.xml"/><Relationship Id="rId3" Type="http://schemas.openxmlformats.org/officeDocument/2006/relationships/slideLayout" Target="../slideLayouts/slideLayout1455.xml"/><Relationship Id="rId7" Type="http://schemas.openxmlformats.org/officeDocument/2006/relationships/slideLayout" Target="../slideLayouts/slideLayout1459.xml"/><Relationship Id="rId12" Type="http://schemas.openxmlformats.org/officeDocument/2006/relationships/theme" Target="../theme/theme133.xml"/><Relationship Id="rId2" Type="http://schemas.openxmlformats.org/officeDocument/2006/relationships/slideLayout" Target="../slideLayouts/slideLayout1454.xml"/><Relationship Id="rId1" Type="http://schemas.openxmlformats.org/officeDocument/2006/relationships/slideLayout" Target="../slideLayouts/slideLayout1453.xml"/><Relationship Id="rId6" Type="http://schemas.openxmlformats.org/officeDocument/2006/relationships/slideLayout" Target="../slideLayouts/slideLayout1458.xml"/><Relationship Id="rId11" Type="http://schemas.openxmlformats.org/officeDocument/2006/relationships/slideLayout" Target="../slideLayouts/slideLayout1463.xml"/><Relationship Id="rId5" Type="http://schemas.openxmlformats.org/officeDocument/2006/relationships/slideLayout" Target="../slideLayouts/slideLayout1457.xml"/><Relationship Id="rId10" Type="http://schemas.openxmlformats.org/officeDocument/2006/relationships/slideLayout" Target="../slideLayouts/slideLayout1462.xml"/><Relationship Id="rId4" Type="http://schemas.openxmlformats.org/officeDocument/2006/relationships/slideLayout" Target="../slideLayouts/slideLayout1456.xml"/><Relationship Id="rId9" Type="http://schemas.openxmlformats.org/officeDocument/2006/relationships/slideLayout" Target="../slideLayouts/slideLayout1461.xml"/></Relationships>
</file>

<file path=ppt/slideMasters/_rels/slideMaster1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1.xml"/><Relationship Id="rId3" Type="http://schemas.openxmlformats.org/officeDocument/2006/relationships/slideLayout" Target="../slideLayouts/slideLayout1466.xml"/><Relationship Id="rId7" Type="http://schemas.openxmlformats.org/officeDocument/2006/relationships/slideLayout" Target="../slideLayouts/slideLayout1470.xml"/><Relationship Id="rId12" Type="http://schemas.openxmlformats.org/officeDocument/2006/relationships/theme" Target="../theme/theme134.xml"/><Relationship Id="rId2" Type="http://schemas.openxmlformats.org/officeDocument/2006/relationships/slideLayout" Target="../slideLayouts/slideLayout1465.xml"/><Relationship Id="rId1" Type="http://schemas.openxmlformats.org/officeDocument/2006/relationships/slideLayout" Target="../slideLayouts/slideLayout1464.xml"/><Relationship Id="rId6" Type="http://schemas.openxmlformats.org/officeDocument/2006/relationships/slideLayout" Target="../slideLayouts/slideLayout1469.xml"/><Relationship Id="rId11" Type="http://schemas.openxmlformats.org/officeDocument/2006/relationships/slideLayout" Target="../slideLayouts/slideLayout1474.xml"/><Relationship Id="rId5" Type="http://schemas.openxmlformats.org/officeDocument/2006/relationships/slideLayout" Target="../slideLayouts/slideLayout1468.xml"/><Relationship Id="rId10" Type="http://schemas.openxmlformats.org/officeDocument/2006/relationships/slideLayout" Target="../slideLayouts/slideLayout1473.xml"/><Relationship Id="rId4" Type="http://schemas.openxmlformats.org/officeDocument/2006/relationships/slideLayout" Target="../slideLayouts/slideLayout1467.xml"/><Relationship Id="rId9" Type="http://schemas.openxmlformats.org/officeDocument/2006/relationships/slideLayout" Target="../slideLayouts/slideLayout1472.xml"/></Relationships>
</file>

<file path=ppt/slideMasters/_rels/slideMaster1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2.xml"/><Relationship Id="rId3" Type="http://schemas.openxmlformats.org/officeDocument/2006/relationships/slideLayout" Target="../slideLayouts/slideLayout1477.xml"/><Relationship Id="rId7" Type="http://schemas.openxmlformats.org/officeDocument/2006/relationships/slideLayout" Target="../slideLayouts/slideLayout1481.xml"/><Relationship Id="rId12" Type="http://schemas.openxmlformats.org/officeDocument/2006/relationships/theme" Target="../theme/theme135.xml"/><Relationship Id="rId2" Type="http://schemas.openxmlformats.org/officeDocument/2006/relationships/slideLayout" Target="../slideLayouts/slideLayout1476.xml"/><Relationship Id="rId1" Type="http://schemas.openxmlformats.org/officeDocument/2006/relationships/slideLayout" Target="../slideLayouts/slideLayout1475.xml"/><Relationship Id="rId6" Type="http://schemas.openxmlformats.org/officeDocument/2006/relationships/slideLayout" Target="../slideLayouts/slideLayout1480.xml"/><Relationship Id="rId11" Type="http://schemas.openxmlformats.org/officeDocument/2006/relationships/slideLayout" Target="../slideLayouts/slideLayout1485.xml"/><Relationship Id="rId5" Type="http://schemas.openxmlformats.org/officeDocument/2006/relationships/slideLayout" Target="../slideLayouts/slideLayout1479.xml"/><Relationship Id="rId10" Type="http://schemas.openxmlformats.org/officeDocument/2006/relationships/slideLayout" Target="../slideLayouts/slideLayout1484.xml"/><Relationship Id="rId4" Type="http://schemas.openxmlformats.org/officeDocument/2006/relationships/slideLayout" Target="../slideLayouts/slideLayout1478.xml"/><Relationship Id="rId9" Type="http://schemas.openxmlformats.org/officeDocument/2006/relationships/slideLayout" Target="../slideLayouts/slideLayout1483.xml"/></Relationships>
</file>

<file path=ppt/slideMasters/_rels/slideMaster1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3.xml"/><Relationship Id="rId3" Type="http://schemas.openxmlformats.org/officeDocument/2006/relationships/slideLayout" Target="../slideLayouts/slideLayout1488.xml"/><Relationship Id="rId7" Type="http://schemas.openxmlformats.org/officeDocument/2006/relationships/slideLayout" Target="../slideLayouts/slideLayout1492.xml"/><Relationship Id="rId12" Type="http://schemas.openxmlformats.org/officeDocument/2006/relationships/theme" Target="../theme/theme136.xml"/><Relationship Id="rId2" Type="http://schemas.openxmlformats.org/officeDocument/2006/relationships/slideLayout" Target="../slideLayouts/slideLayout1487.xml"/><Relationship Id="rId1" Type="http://schemas.openxmlformats.org/officeDocument/2006/relationships/slideLayout" Target="../slideLayouts/slideLayout1486.xml"/><Relationship Id="rId6" Type="http://schemas.openxmlformats.org/officeDocument/2006/relationships/slideLayout" Target="../slideLayouts/slideLayout1491.xml"/><Relationship Id="rId11" Type="http://schemas.openxmlformats.org/officeDocument/2006/relationships/slideLayout" Target="../slideLayouts/slideLayout1496.xml"/><Relationship Id="rId5" Type="http://schemas.openxmlformats.org/officeDocument/2006/relationships/slideLayout" Target="../slideLayouts/slideLayout1490.xml"/><Relationship Id="rId10" Type="http://schemas.openxmlformats.org/officeDocument/2006/relationships/slideLayout" Target="../slideLayouts/slideLayout1495.xml"/><Relationship Id="rId4" Type="http://schemas.openxmlformats.org/officeDocument/2006/relationships/slideLayout" Target="../slideLayouts/slideLayout1489.xml"/><Relationship Id="rId9" Type="http://schemas.openxmlformats.org/officeDocument/2006/relationships/slideLayout" Target="../slideLayouts/slideLayout1494.xml"/></Relationships>
</file>

<file path=ppt/slideMasters/_rels/slideMaster1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4.xml"/><Relationship Id="rId3" Type="http://schemas.openxmlformats.org/officeDocument/2006/relationships/slideLayout" Target="../slideLayouts/slideLayout1499.xml"/><Relationship Id="rId7" Type="http://schemas.openxmlformats.org/officeDocument/2006/relationships/slideLayout" Target="../slideLayouts/slideLayout1503.xml"/><Relationship Id="rId12" Type="http://schemas.openxmlformats.org/officeDocument/2006/relationships/theme" Target="../theme/theme137.xml"/><Relationship Id="rId2" Type="http://schemas.openxmlformats.org/officeDocument/2006/relationships/slideLayout" Target="../slideLayouts/slideLayout1498.xml"/><Relationship Id="rId1" Type="http://schemas.openxmlformats.org/officeDocument/2006/relationships/slideLayout" Target="../slideLayouts/slideLayout1497.xml"/><Relationship Id="rId6" Type="http://schemas.openxmlformats.org/officeDocument/2006/relationships/slideLayout" Target="../slideLayouts/slideLayout1502.xml"/><Relationship Id="rId11" Type="http://schemas.openxmlformats.org/officeDocument/2006/relationships/slideLayout" Target="../slideLayouts/slideLayout1507.xml"/><Relationship Id="rId5" Type="http://schemas.openxmlformats.org/officeDocument/2006/relationships/slideLayout" Target="../slideLayouts/slideLayout1501.xml"/><Relationship Id="rId10" Type="http://schemas.openxmlformats.org/officeDocument/2006/relationships/slideLayout" Target="../slideLayouts/slideLayout1506.xml"/><Relationship Id="rId4" Type="http://schemas.openxmlformats.org/officeDocument/2006/relationships/slideLayout" Target="../slideLayouts/slideLayout1500.xml"/><Relationship Id="rId9" Type="http://schemas.openxmlformats.org/officeDocument/2006/relationships/slideLayout" Target="../slideLayouts/slideLayout1505.xml"/></Relationships>
</file>

<file path=ppt/slideMasters/_rels/slideMaster1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5.xml"/><Relationship Id="rId3" Type="http://schemas.openxmlformats.org/officeDocument/2006/relationships/slideLayout" Target="../slideLayouts/slideLayout1510.xml"/><Relationship Id="rId7" Type="http://schemas.openxmlformats.org/officeDocument/2006/relationships/slideLayout" Target="../slideLayouts/slideLayout1514.xml"/><Relationship Id="rId12" Type="http://schemas.openxmlformats.org/officeDocument/2006/relationships/theme" Target="../theme/theme138.xml"/><Relationship Id="rId2" Type="http://schemas.openxmlformats.org/officeDocument/2006/relationships/slideLayout" Target="../slideLayouts/slideLayout1509.xml"/><Relationship Id="rId1" Type="http://schemas.openxmlformats.org/officeDocument/2006/relationships/slideLayout" Target="../slideLayouts/slideLayout1508.xml"/><Relationship Id="rId6" Type="http://schemas.openxmlformats.org/officeDocument/2006/relationships/slideLayout" Target="../slideLayouts/slideLayout1513.xml"/><Relationship Id="rId11" Type="http://schemas.openxmlformats.org/officeDocument/2006/relationships/slideLayout" Target="../slideLayouts/slideLayout1518.xml"/><Relationship Id="rId5" Type="http://schemas.openxmlformats.org/officeDocument/2006/relationships/slideLayout" Target="../slideLayouts/slideLayout1512.xml"/><Relationship Id="rId10" Type="http://schemas.openxmlformats.org/officeDocument/2006/relationships/slideLayout" Target="../slideLayouts/slideLayout1517.xml"/><Relationship Id="rId4" Type="http://schemas.openxmlformats.org/officeDocument/2006/relationships/slideLayout" Target="../slideLayouts/slideLayout1511.xml"/><Relationship Id="rId9" Type="http://schemas.openxmlformats.org/officeDocument/2006/relationships/slideLayout" Target="../slideLayouts/slideLayout1516.xml"/></Relationships>
</file>

<file path=ppt/slideMasters/_rels/slideMaster1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6.xml"/><Relationship Id="rId3" Type="http://schemas.openxmlformats.org/officeDocument/2006/relationships/slideLayout" Target="../slideLayouts/slideLayout1521.xml"/><Relationship Id="rId7" Type="http://schemas.openxmlformats.org/officeDocument/2006/relationships/slideLayout" Target="../slideLayouts/slideLayout1525.xml"/><Relationship Id="rId12" Type="http://schemas.openxmlformats.org/officeDocument/2006/relationships/theme" Target="../theme/theme139.xml"/><Relationship Id="rId2" Type="http://schemas.openxmlformats.org/officeDocument/2006/relationships/slideLayout" Target="../slideLayouts/slideLayout1520.xml"/><Relationship Id="rId1" Type="http://schemas.openxmlformats.org/officeDocument/2006/relationships/slideLayout" Target="../slideLayouts/slideLayout1519.xml"/><Relationship Id="rId6" Type="http://schemas.openxmlformats.org/officeDocument/2006/relationships/slideLayout" Target="../slideLayouts/slideLayout1524.xml"/><Relationship Id="rId11" Type="http://schemas.openxmlformats.org/officeDocument/2006/relationships/slideLayout" Target="../slideLayouts/slideLayout1529.xml"/><Relationship Id="rId5" Type="http://schemas.openxmlformats.org/officeDocument/2006/relationships/slideLayout" Target="../slideLayouts/slideLayout1523.xml"/><Relationship Id="rId10" Type="http://schemas.openxmlformats.org/officeDocument/2006/relationships/slideLayout" Target="../slideLayouts/slideLayout1528.xml"/><Relationship Id="rId4" Type="http://schemas.openxmlformats.org/officeDocument/2006/relationships/slideLayout" Target="../slideLayouts/slideLayout1522.xml"/><Relationship Id="rId9" Type="http://schemas.openxmlformats.org/officeDocument/2006/relationships/slideLayout" Target="../slideLayouts/slideLayout152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7.xml"/><Relationship Id="rId3" Type="http://schemas.openxmlformats.org/officeDocument/2006/relationships/slideLayout" Target="../slideLayouts/slideLayout1532.xml"/><Relationship Id="rId7" Type="http://schemas.openxmlformats.org/officeDocument/2006/relationships/slideLayout" Target="../slideLayouts/slideLayout1536.xml"/><Relationship Id="rId12" Type="http://schemas.openxmlformats.org/officeDocument/2006/relationships/theme" Target="../theme/theme140.xml"/><Relationship Id="rId2" Type="http://schemas.openxmlformats.org/officeDocument/2006/relationships/slideLayout" Target="../slideLayouts/slideLayout1531.xml"/><Relationship Id="rId1" Type="http://schemas.openxmlformats.org/officeDocument/2006/relationships/slideLayout" Target="../slideLayouts/slideLayout1530.xml"/><Relationship Id="rId6" Type="http://schemas.openxmlformats.org/officeDocument/2006/relationships/slideLayout" Target="../slideLayouts/slideLayout1535.xml"/><Relationship Id="rId11" Type="http://schemas.openxmlformats.org/officeDocument/2006/relationships/slideLayout" Target="../slideLayouts/slideLayout1540.xml"/><Relationship Id="rId5" Type="http://schemas.openxmlformats.org/officeDocument/2006/relationships/slideLayout" Target="../slideLayouts/slideLayout1534.xml"/><Relationship Id="rId10" Type="http://schemas.openxmlformats.org/officeDocument/2006/relationships/slideLayout" Target="../slideLayouts/slideLayout1539.xml"/><Relationship Id="rId4" Type="http://schemas.openxmlformats.org/officeDocument/2006/relationships/slideLayout" Target="../slideLayouts/slideLayout1533.xml"/><Relationship Id="rId9" Type="http://schemas.openxmlformats.org/officeDocument/2006/relationships/slideLayout" Target="../slideLayouts/slideLayout1538.xml"/></Relationships>
</file>

<file path=ppt/slideMasters/_rels/slideMaster1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8.xml"/><Relationship Id="rId3" Type="http://schemas.openxmlformats.org/officeDocument/2006/relationships/slideLayout" Target="../slideLayouts/slideLayout1543.xml"/><Relationship Id="rId7" Type="http://schemas.openxmlformats.org/officeDocument/2006/relationships/slideLayout" Target="../slideLayouts/slideLayout1547.xml"/><Relationship Id="rId12" Type="http://schemas.openxmlformats.org/officeDocument/2006/relationships/theme" Target="../theme/theme141.xml"/><Relationship Id="rId2" Type="http://schemas.openxmlformats.org/officeDocument/2006/relationships/slideLayout" Target="../slideLayouts/slideLayout1542.xml"/><Relationship Id="rId1" Type="http://schemas.openxmlformats.org/officeDocument/2006/relationships/slideLayout" Target="../slideLayouts/slideLayout1541.xml"/><Relationship Id="rId6" Type="http://schemas.openxmlformats.org/officeDocument/2006/relationships/slideLayout" Target="../slideLayouts/slideLayout1546.xml"/><Relationship Id="rId11" Type="http://schemas.openxmlformats.org/officeDocument/2006/relationships/slideLayout" Target="../slideLayouts/slideLayout1551.xml"/><Relationship Id="rId5" Type="http://schemas.openxmlformats.org/officeDocument/2006/relationships/slideLayout" Target="../slideLayouts/slideLayout1545.xml"/><Relationship Id="rId10" Type="http://schemas.openxmlformats.org/officeDocument/2006/relationships/slideLayout" Target="../slideLayouts/slideLayout1550.xml"/><Relationship Id="rId4" Type="http://schemas.openxmlformats.org/officeDocument/2006/relationships/slideLayout" Target="../slideLayouts/slideLayout1544.xml"/><Relationship Id="rId9" Type="http://schemas.openxmlformats.org/officeDocument/2006/relationships/slideLayout" Target="../slideLayouts/slideLayout1549.xml"/></Relationships>
</file>

<file path=ppt/slideMasters/_rels/slideMaster1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9.xml"/><Relationship Id="rId3" Type="http://schemas.openxmlformats.org/officeDocument/2006/relationships/slideLayout" Target="../slideLayouts/slideLayout1554.xml"/><Relationship Id="rId7" Type="http://schemas.openxmlformats.org/officeDocument/2006/relationships/slideLayout" Target="../slideLayouts/slideLayout1558.xml"/><Relationship Id="rId12" Type="http://schemas.openxmlformats.org/officeDocument/2006/relationships/theme" Target="../theme/theme142.xml"/><Relationship Id="rId2" Type="http://schemas.openxmlformats.org/officeDocument/2006/relationships/slideLayout" Target="../slideLayouts/slideLayout1553.xml"/><Relationship Id="rId1" Type="http://schemas.openxmlformats.org/officeDocument/2006/relationships/slideLayout" Target="../slideLayouts/slideLayout1552.xml"/><Relationship Id="rId6" Type="http://schemas.openxmlformats.org/officeDocument/2006/relationships/slideLayout" Target="../slideLayouts/slideLayout1557.xml"/><Relationship Id="rId11" Type="http://schemas.openxmlformats.org/officeDocument/2006/relationships/slideLayout" Target="../slideLayouts/slideLayout1562.xml"/><Relationship Id="rId5" Type="http://schemas.openxmlformats.org/officeDocument/2006/relationships/slideLayout" Target="../slideLayouts/slideLayout1556.xml"/><Relationship Id="rId10" Type="http://schemas.openxmlformats.org/officeDocument/2006/relationships/slideLayout" Target="../slideLayouts/slideLayout1561.xml"/><Relationship Id="rId4" Type="http://schemas.openxmlformats.org/officeDocument/2006/relationships/slideLayout" Target="../slideLayouts/slideLayout1555.xml"/><Relationship Id="rId9" Type="http://schemas.openxmlformats.org/officeDocument/2006/relationships/slideLayout" Target="../slideLayouts/slideLayout1560.xml"/></Relationships>
</file>

<file path=ppt/slideMasters/_rels/slideMaster1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0.xml"/><Relationship Id="rId3" Type="http://schemas.openxmlformats.org/officeDocument/2006/relationships/slideLayout" Target="../slideLayouts/slideLayout1565.xml"/><Relationship Id="rId7" Type="http://schemas.openxmlformats.org/officeDocument/2006/relationships/slideLayout" Target="../slideLayouts/slideLayout1569.xml"/><Relationship Id="rId12" Type="http://schemas.openxmlformats.org/officeDocument/2006/relationships/theme" Target="../theme/theme143.xml"/><Relationship Id="rId2" Type="http://schemas.openxmlformats.org/officeDocument/2006/relationships/slideLayout" Target="../slideLayouts/slideLayout1564.xml"/><Relationship Id="rId1" Type="http://schemas.openxmlformats.org/officeDocument/2006/relationships/slideLayout" Target="../slideLayouts/slideLayout1563.xml"/><Relationship Id="rId6" Type="http://schemas.openxmlformats.org/officeDocument/2006/relationships/slideLayout" Target="../slideLayouts/slideLayout1568.xml"/><Relationship Id="rId11" Type="http://schemas.openxmlformats.org/officeDocument/2006/relationships/slideLayout" Target="../slideLayouts/slideLayout1573.xml"/><Relationship Id="rId5" Type="http://schemas.openxmlformats.org/officeDocument/2006/relationships/slideLayout" Target="../slideLayouts/slideLayout1567.xml"/><Relationship Id="rId10" Type="http://schemas.openxmlformats.org/officeDocument/2006/relationships/slideLayout" Target="../slideLayouts/slideLayout1572.xml"/><Relationship Id="rId4" Type="http://schemas.openxmlformats.org/officeDocument/2006/relationships/slideLayout" Target="../slideLayouts/slideLayout1566.xml"/><Relationship Id="rId9" Type="http://schemas.openxmlformats.org/officeDocument/2006/relationships/slideLayout" Target="../slideLayouts/slideLayout1571.xml"/></Relationships>
</file>

<file path=ppt/slideMasters/_rels/slideMaster1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1.xml"/><Relationship Id="rId3" Type="http://schemas.openxmlformats.org/officeDocument/2006/relationships/slideLayout" Target="../slideLayouts/slideLayout1576.xml"/><Relationship Id="rId7" Type="http://schemas.openxmlformats.org/officeDocument/2006/relationships/slideLayout" Target="../slideLayouts/slideLayout1580.xml"/><Relationship Id="rId12" Type="http://schemas.openxmlformats.org/officeDocument/2006/relationships/theme" Target="../theme/theme144.xml"/><Relationship Id="rId2" Type="http://schemas.openxmlformats.org/officeDocument/2006/relationships/slideLayout" Target="../slideLayouts/slideLayout1575.xml"/><Relationship Id="rId1" Type="http://schemas.openxmlformats.org/officeDocument/2006/relationships/slideLayout" Target="../slideLayouts/slideLayout1574.xml"/><Relationship Id="rId6" Type="http://schemas.openxmlformats.org/officeDocument/2006/relationships/slideLayout" Target="../slideLayouts/slideLayout1579.xml"/><Relationship Id="rId11" Type="http://schemas.openxmlformats.org/officeDocument/2006/relationships/slideLayout" Target="../slideLayouts/slideLayout1584.xml"/><Relationship Id="rId5" Type="http://schemas.openxmlformats.org/officeDocument/2006/relationships/slideLayout" Target="../slideLayouts/slideLayout1578.xml"/><Relationship Id="rId10" Type="http://schemas.openxmlformats.org/officeDocument/2006/relationships/slideLayout" Target="../slideLayouts/slideLayout1583.xml"/><Relationship Id="rId4" Type="http://schemas.openxmlformats.org/officeDocument/2006/relationships/slideLayout" Target="../slideLayouts/slideLayout1577.xml"/><Relationship Id="rId9" Type="http://schemas.openxmlformats.org/officeDocument/2006/relationships/slideLayout" Target="../slideLayouts/slideLayout1582.xml"/></Relationships>
</file>

<file path=ppt/slideMasters/_rels/slideMaster1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2.xml"/><Relationship Id="rId3" Type="http://schemas.openxmlformats.org/officeDocument/2006/relationships/slideLayout" Target="../slideLayouts/slideLayout1587.xml"/><Relationship Id="rId7" Type="http://schemas.openxmlformats.org/officeDocument/2006/relationships/slideLayout" Target="../slideLayouts/slideLayout1591.xml"/><Relationship Id="rId12" Type="http://schemas.openxmlformats.org/officeDocument/2006/relationships/theme" Target="../theme/theme145.xml"/><Relationship Id="rId2" Type="http://schemas.openxmlformats.org/officeDocument/2006/relationships/slideLayout" Target="../slideLayouts/slideLayout1586.xml"/><Relationship Id="rId1" Type="http://schemas.openxmlformats.org/officeDocument/2006/relationships/slideLayout" Target="../slideLayouts/slideLayout1585.xml"/><Relationship Id="rId6" Type="http://schemas.openxmlformats.org/officeDocument/2006/relationships/slideLayout" Target="../slideLayouts/slideLayout1590.xml"/><Relationship Id="rId11" Type="http://schemas.openxmlformats.org/officeDocument/2006/relationships/slideLayout" Target="../slideLayouts/slideLayout1595.xml"/><Relationship Id="rId5" Type="http://schemas.openxmlformats.org/officeDocument/2006/relationships/slideLayout" Target="../slideLayouts/slideLayout1589.xml"/><Relationship Id="rId10" Type="http://schemas.openxmlformats.org/officeDocument/2006/relationships/slideLayout" Target="../slideLayouts/slideLayout1594.xml"/><Relationship Id="rId4" Type="http://schemas.openxmlformats.org/officeDocument/2006/relationships/slideLayout" Target="../slideLayouts/slideLayout1588.xml"/><Relationship Id="rId9" Type="http://schemas.openxmlformats.org/officeDocument/2006/relationships/slideLayout" Target="../slideLayouts/slideLayout1593.xml"/></Relationships>
</file>

<file path=ppt/slideMasters/_rels/slideMaster1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3.xml"/><Relationship Id="rId3" Type="http://schemas.openxmlformats.org/officeDocument/2006/relationships/slideLayout" Target="../slideLayouts/slideLayout1598.xml"/><Relationship Id="rId7" Type="http://schemas.openxmlformats.org/officeDocument/2006/relationships/slideLayout" Target="../slideLayouts/slideLayout1602.xml"/><Relationship Id="rId12" Type="http://schemas.openxmlformats.org/officeDocument/2006/relationships/theme" Target="../theme/theme146.xml"/><Relationship Id="rId2" Type="http://schemas.openxmlformats.org/officeDocument/2006/relationships/slideLayout" Target="../slideLayouts/slideLayout1597.xml"/><Relationship Id="rId1" Type="http://schemas.openxmlformats.org/officeDocument/2006/relationships/slideLayout" Target="../slideLayouts/slideLayout1596.xml"/><Relationship Id="rId6" Type="http://schemas.openxmlformats.org/officeDocument/2006/relationships/slideLayout" Target="../slideLayouts/slideLayout1601.xml"/><Relationship Id="rId11" Type="http://schemas.openxmlformats.org/officeDocument/2006/relationships/slideLayout" Target="../slideLayouts/slideLayout1606.xml"/><Relationship Id="rId5" Type="http://schemas.openxmlformats.org/officeDocument/2006/relationships/slideLayout" Target="../slideLayouts/slideLayout1600.xml"/><Relationship Id="rId10" Type="http://schemas.openxmlformats.org/officeDocument/2006/relationships/slideLayout" Target="../slideLayouts/slideLayout1605.xml"/><Relationship Id="rId4" Type="http://schemas.openxmlformats.org/officeDocument/2006/relationships/slideLayout" Target="../slideLayouts/slideLayout1599.xml"/><Relationship Id="rId9" Type="http://schemas.openxmlformats.org/officeDocument/2006/relationships/slideLayout" Target="../slideLayouts/slideLayout1604.xml"/></Relationships>
</file>

<file path=ppt/slideMasters/_rels/slideMaster1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4.xml"/><Relationship Id="rId3" Type="http://schemas.openxmlformats.org/officeDocument/2006/relationships/slideLayout" Target="../slideLayouts/slideLayout1609.xml"/><Relationship Id="rId7" Type="http://schemas.openxmlformats.org/officeDocument/2006/relationships/slideLayout" Target="../slideLayouts/slideLayout1613.xml"/><Relationship Id="rId12" Type="http://schemas.openxmlformats.org/officeDocument/2006/relationships/theme" Target="../theme/theme147.xml"/><Relationship Id="rId2" Type="http://schemas.openxmlformats.org/officeDocument/2006/relationships/slideLayout" Target="../slideLayouts/slideLayout1608.xml"/><Relationship Id="rId1" Type="http://schemas.openxmlformats.org/officeDocument/2006/relationships/slideLayout" Target="../slideLayouts/slideLayout1607.xml"/><Relationship Id="rId6" Type="http://schemas.openxmlformats.org/officeDocument/2006/relationships/slideLayout" Target="../slideLayouts/slideLayout1612.xml"/><Relationship Id="rId11" Type="http://schemas.openxmlformats.org/officeDocument/2006/relationships/slideLayout" Target="../slideLayouts/slideLayout1617.xml"/><Relationship Id="rId5" Type="http://schemas.openxmlformats.org/officeDocument/2006/relationships/slideLayout" Target="../slideLayouts/slideLayout1611.xml"/><Relationship Id="rId10" Type="http://schemas.openxmlformats.org/officeDocument/2006/relationships/slideLayout" Target="../slideLayouts/slideLayout1616.xml"/><Relationship Id="rId4" Type="http://schemas.openxmlformats.org/officeDocument/2006/relationships/slideLayout" Target="../slideLayouts/slideLayout1610.xml"/><Relationship Id="rId9" Type="http://schemas.openxmlformats.org/officeDocument/2006/relationships/slideLayout" Target="../slideLayouts/slideLayout1615.xml"/></Relationships>
</file>

<file path=ppt/slideMasters/_rels/slideMaster1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20.xml"/><Relationship Id="rId7" Type="http://schemas.openxmlformats.org/officeDocument/2006/relationships/slideLayout" Target="../slideLayouts/slideLayout1624.xml"/><Relationship Id="rId12" Type="http://schemas.openxmlformats.org/officeDocument/2006/relationships/theme" Target="../theme/theme148.xml"/><Relationship Id="rId2" Type="http://schemas.openxmlformats.org/officeDocument/2006/relationships/slideLayout" Target="../slideLayouts/slideLayout1619.xml"/><Relationship Id="rId1" Type="http://schemas.openxmlformats.org/officeDocument/2006/relationships/slideLayout" Target="../slideLayouts/slideLayout1618.xml"/><Relationship Id="rId6" Type="http://schemas.openxmlformats.org/officeDocument/2006/relationships/slideLayout" Target="../slideLayouts/slideLayout1623.xml"/><Relationship Id="rId11" Type="http://schemas.openxmlformats.org/officeDocument/2006/relationships/slideLayout" Target="../slideLayouts/slideLayout1628.xml"/><Relationship Id="rId5" Type="http://schemas.openxmlformats.org/officeDocument/2006/relationships/slideLayout" Target="../slideLayouts/slideLayout1622.xml"/><Relationship Id="rId10" Type="http://schemas.openxmlformats.org/officeDocument/2006/relationships/slideLayout" Target="../slideLayouts/slideLayout1627.xml"/><Relationship Id="rId4" Type="http://schemas.openxmlformats.org/officeDocument/2006/relationships/slideLayout" Target="../slideLayouts/slideLayout1621.xml"/><Relationship Id="rId9" Type="http://schemas.openxmlformats.org/officeDocument/2006/relationships/slideLayout" Target="../slideLayouts/slideLayout1626.xml"/></Relationships>
</file>

<file path=ppt/slideMasters/_rels/slideMaster1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6.xml"/><Relationship Id="rId3" Type="http://schemas.openxmlformats.org/officeDocument/2006/relationships/slideLayout" Target="../slideLayouts/slideLayout1631.xml"/><Relationship Id="rId7" Type="http://schemas.openxmlformats.org/officeDocument/2006/relationships/slideLayout" Target="../slideLayouts/slideLayout1635.xml"/><Relationship Id="rId12" Type="http://schemas.openxmlformats.org/officeDocument/2006/relationships/theme" Target="../theme/theme149.xml"/><Relationship Id="rId2" Type="http://schemas.openxmlformats.org/officeDocument/2006/relationships/slideLayout" Target="../slideLayouts/slideLayout1630.xml"/><Relationship Id="rId1" Type="http://schemas.openxmlformats.org/officeDocument/2006/relationships/slideLayout" Target="../slideLayouts/slideLayout1629.xml"/><Relationship Id="rId6" Type="http://schemas.openxmlformats.org/officeDocument/2006/relationships/slideLayout" Target="../slideLayouts/slideLayout1634.xml"/><Relationship Id="rId11" Type="http://schemas.openxmlformats.org/officeDocument/2006/relationships/slideLayout" Target="../slideLayouts/slideLayout1639.xml"/><Relationship Id="rId5" Type="http://schemas.openxmlformats.org/officeDocument/2006/relationships/slideLayout" Target="../slideLayouts/slideLayout1633.xml"/><Relationship Id="rId10" Type="http://schemas.openxmlformats.org/officeDocument/2006/relationships/slideLayout" Target="../slideLayouts/slideLayout1638.xml"/><Relationship Id="rId4" Type="http://schemas.openxmlformats.org/officeDocument/2006/relationships/slideLayout" Target="../slideLayouts/slideLayout1632.xml"/><Relationship Id="rId9" Type="http://schemas.openxmlformats.org/officeDocument/2006/relationships/slideLayout" Target="../slideLayouts/slideLayout163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7.xml"/><Relationship Id="rId3" Type="http://schemas.openxmlformats.org/officeDocument/2006/relationships/slideLayout" Target="../slideLayouts/slideLayout1642.xml"/><Relationship Id="rId7" Type="http://schemas.openxmlformats.org/officeDocument/2006/relationships/slideLayout" Target="../slideLayouts/slideLayout1646.xml"/><Relationship Id="rId12" Type="http://schemas.openxmlformats.org/officeDocument/2006/relationships/theme" Target="../theme/theme150.xml"/><Relationship Id="rId2" Type="http://schemas.openxmlformats.org/officeDocument/2006/relationships/slideLayout" Target="../slideLayouts/slideLayout1641.xml"/><Relationship Id="rId1" Type="http://schemas.openxmlformats.org/officeDocument/2006/relationships/slideLayout" Target="../slideLayouts/slideLayout1640.xml"/><Relationship Id="rId6" Type="http://schemas.openxmlformats.org/officeDocument/2006/relationships/slideLayout" Target="../slideLayouts/slideLayout1645.xml"/><Relationship Id="rId11" Type="http://schemas.openxmlformats.org/officeDocument/2006/relationships/slideLayout" Target="../slideLayouts/slideLayout1650.xml"/><Relationship Id="rId5" Type="http://schemas.openxmlformats.org/officeDocument/2006/relationships/slideLayout" Target="../slideLayouts/slideLayout1644.xml"/><Relationship Id="rId10" Type="http://schemas.openxmlformats.org/officeDocument/2006/relationships/slideLayout" Target="../slideLayouts/slideLayout1649.xml"/><Relationship Id="rId4" Type="http://schemas.openxmlformats.org/officeDocument/2006/relationships/slideLayout" Target="../slideLayouts/slideLayout1643.xml"/><Relationship Id="rId9" Type="http://schemas.openxmlformats.org/officeDocument/2006/relationships/slideLayout" Target="../slideLayouts/slideLayout1648.xml"/></Relationships>
</file>

<file path=ppt/slideMasters/_rels/slideMaster1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8.xml"/><Relationship Id="rId3" Type="http://schemas.openxmlformats.org/officeDocument/2006/relationships/slideLayout" Target="../slideLayouts/slideLayout1653.xml"/><Relationship Id="rId7" Type="http://schemas.openxmlformats.org/officeDocument/2006/relationships/slideLayout" Target="../slideLayouts/slideLayout1657.xml"/><Relationship Id="rId12" Type="http://schemas.openxmlformats.org/officeDocument/2006/relationships/theme" Target="../theme/theme151.xml"/><Relationship Id="rId2" Type="http://schemas.openxmlformats.org/officeDocument/2006/relationships/slideLayout" Target="../slideLayouts/slideLayout1652.xml"/><Relationship Id="rId1" Type="http://schemas.openxmlformats.org/officeDocument/2006/relationships/slideLayout" Target="../slideLayouts/slideLayout1651.xml"/><Relationship Id="rId6" Type="http://schemas.openxmlformats.org/officeDocument/2006/relationships/slideLayout" Target="../slideLayouts/slideLayout1656.xml"/><Relationship Id="rId11" Type="http://schemas.openxmlformats.org/officeDocument/2006/relationships/slideLayout" Target="../slideLayouts/slideLayout1661.xml"/><Relationship Id="rId5" Type="http://schemas.openxmlformats.org/officeDocument/2006/relationships/slideLayout" Target="../slideLayouts/slideLayout1655.xml"/><Relationship Id="rId10" Type="http://schemas.openxmlformats.org/officeDocument/2006/relationships/slideLayout" Target="../slideLayouts/slideLayout1660.xml"/><Relationship Id="rId4" Type="http://schemas.openxmlformats.org/officeDocument/2006/relationships/slideLayout" Target="../slideLayouts/slideLayout1654.xml"/><Relationship Id="rId9" Type="http://schemas.openxmlformats.org/officeDocument/2006/relationships/slideLayout" Target="../slideLayouts/slideLayout1659.xml"/></Relationships>
</file>

<file path=ppt/slideMasters/_rels/slideMaster1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9.xml"/><Relationship Id="rId3" Type="http://schemas.openxmlformats.org/officeDocument/2006/relationships/slideLayout" Target="../slideLayouts/slideLayout1664.xml"/><Relationship Id="rId7" Type="http://schemas.openxmlformats.org/officeDocument/2006/relationships/slideLayout" Target="../slideLayouts/slideLayout1668.xml"/><Relationship Id="rId12" Type="http://schemas.openxmlformats.org/officeDocument/2006/relationships/theme" Target="../theme/theme152.xml"/><Relationship Id="rId2" Type="http://schemas.openxmlformats.org/officeDocument/2006/relationships/slideLayout" Target="../slideLayouts/slideLayout1663.xml"/><Relationship Id="rId1" Type="http://schemas.openxmlformats.org/officeDocument/2006/relationships/slideLayout" Target="../slideLayouts/slideLayout1662.xml"/><Relationship Id="rId6" Type="http://schemas.openxmlformats.org/officeDocument/2006/relationships/slideLayout" Target="../slideLayouts/slideLayout1667.xml"/><Relationship Id="rId11" Type="http://schemas.openxmlformats.org/officeDocument/2006/relationships/slideLayout" Target="../slideLayouts/slideLayout1672.xml"/><Relationship Id="rId5" Type="http://schemas.openxmlformats.org/officeDocument/2006/relationships/slideLayout" Target="../slideLayouts/slideLayout1666.xml"/><Relationship Id="rId10" Type="http://schemas.openxmlformats.org/officeDocument/2006/relationships/slideLayout" Target="../slideLayouts/slideLayout1671.xml"/><Relationship Id="rId4" Type="http://schemas.openxmlformats.org/officeDocument/2006/relationships/slideLayout" Target="../slideLayouts/slideLayout1665.xml"/><Relationship Id="rId9" Type="http://schemas.openxmlformats.org/officeDocument/2006/relationships/slideLayout" Target="../slideLayouts/slideLayout1670.xml"/></Relationships>
</file>

<file path=ppt/slideMasters/_rels/slideMaster1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0.xml"/><Relationship Id="rId3" Type="http://schemas.openxmlformats.org/officeDocument/2006/relationships/slideLayout" Target="../slideLayouts/slideLayout1675.xml"/><Relationship Id="rId7" Type="http://schemas.openxmlformats.org/officeDocument/2006/relationships/slideLayout" Target="../slideLayouts/slideLayout1679.xml"/><Relationship Id="rId12" Type="http://schemas.openxmlformats.org/officeDocument/2006/relationships/theme" Target="../theme/theme153.xml"/><Relationship Id="rId2" Type="http://schemas.openxmlformats.org/officeDocument/2006/relationships/slideLayout" Target="../slideLayouts/slideLayout1674.xml"/><Relationship Id="rId1" Type="http://schemas.openxmlformats.org/officeDocument/2006/relationships/slideLayout" Target="../slideLayouts/slideLayout1673.xml"/><Relationship Id="rId6" Type="http://schemas.openxmlformats.org/officeDocument/2006/relationships/slideLayout" Target="../slideLayouts/slideLayout1678.xml"/><Relationship Id="rId11" Type="http://schemas.openxmlformats.org/officeDocument/2006/relationships/slideLayout" Target="../slideLayouts/slideLayout1683.xml"/><Relationship Id="rId5" Type="http://schemas.openxmlformats.org/officeDocument/2006/relationships/slideLayout" Target="../slideLayouts/slideLayout1677.xml"/><Relationship Id="rId10" Type="http://schemas.openxmlformats.org/officeDocument/2006/relationships/slideLayout" Target="../slideLayouts/slideLayout1682.xml"/><Relationship Id="rId4" Type="http://schemas.openxmlformats.org/officeDocument/2006/relationships/slideLayout" Target="../slideLayouts/slideLayout1676.xml"/><Relationship Id="rId9" Type="http://schemas.openxmlformats.org/officeDocument/2006/relationships/slideLayout" Target="../slideLayouts/slideLayout1681.xml"/></Relationships>
</file>

<file path=ppt/slideMasters/_rels/slideMaster1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1.xml"/><Relationship Id="rId3" Type="http://schemas.openxmlformats.org/officeDocument/2006/relationships/slideLayout" Target="../slideLayouts/slideLayout1686.xml"/><Relationship Id="rId7" Type="http://schemas.openxmlformats.org/officeDocument/2006/relationships/slideLayout" Target="../slideLayouts/slideLayout1690.xml"/><Relationship Id="rId12" Type="http://schemas.openxmlformats.org/officeDocument/2006/relationships/theme" Target="../theme/theme154.xml"/><Relationship Id="rId2" Type="http://schemas.openxmlformats.org/officeDocument/2006/relationships/slideLayout" Target="../slideLayouts/slideLayout1685.xml"/><Relationship Id="rId1" Type="http://schemas.openxmlformats.org/officeDocument/2006/relationships/slideLayout" Target="../slideLayouts/slideLayout1684.xml"/><Relationship Id="rId6" Type="http://schemas.openxmlformats.org/officeDocument/2006/relationships/slideLayout" Target="../slideLayouts/slideLayout1689.xml"/><Relationship Id="rId11" Type="http://schemas.openxmlformats.org/officeDocument/2006/relationships/slideLayout" Target="../slideLayouts/slideLayout1694.xml"/><Relationship Id="rId5" Type="http://schemas.openxmlformats.org/officeDocument/2006/relationships/slideLayout" Target="../slideLayouts/slideLayout1688.xml"/><Relationship Id="rId10" Type="http://schemas.openxmlformats.org/officeDocument/2006/relationships/slideLayout" Target="../slideLayouts/slideLayout1693.xml"/><Relationship Id="rId4" Type="http://schemas.openxmlformats.org/officeDocument/2006/relationships/slideLayout" Target="../slideLayouts/slideLayout1687.xml"/><Relationship Id="rId9" Type="http://schemas.openxmlformats.org/officeDocument/2006/relationships/slideLayout" Target="../slideLayouts/slideLayout1692.xml"/></Relationships>
</file>

<file path=ppt/slideMasters/_rels/slideMaster1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2.xml"/><Relationship Id="rId3" Type="http://schemas.openxmlformats.org/officeDocument/2006/relationships/slideLayout" Target="../slideLayouts/slideLayout1697.xml"/><Relationship Id="rId7" Type="http://schemas.openxmlformats.org/officeDocument/2006/relationships/slideLayout" Target="../slideLayouts/slideLayout1701.xml"/><Relationship Id="rId12" Type="http://schemas.openxmlformats.org/officeDocument/2006/relationships/theme" Target="../theme/theme155.xml"/><Relationship Id="rId2" Type="http://schemas.openxmlformats.org/officeDocument/2006/relationships/slideLayout" Target="../slideLayouts/slideLayout1696.xml"/><Relationship Id="rId1" Type="http://schemas.openxmlformats.org/officeDocument/2006/relationships/slideLayout" Target="../slideLayouts/slideLayout1695.xml"/><Relationship Id="rId6" Type="http://schemas.openxmlformats.org/officeDocument/2006/relationships/slideLayout" Target="../slideLayouts/slideLayout1700.xml"/><Relationship Id="rId11" Type="http://schemas.openxmlformats.org/officeDocument/2006/relationships/slideLayout" Target="../slideLayouts/slideLayout1705.xml"/><Relationship Id="rId5" Type="http://schemas.openxmlformats.org/officeDocument/2006/relationships/slideLayout" Target="../slideLayouts/slideLayout1699.xml"/><Relationship Id="rId10" Type="http://schemas.openxmlformats.org/officeDocument/2006/relationships/slideLayout" Target="../slideLayouts/slideLayout1704.xml"/><Relationship Id="rId4" Type="http://schemas.openxmlformats.org/officeDocument/2006/relationships/slideLayout" Target="../slideLayouts/slideLayout1698.xml"/><Relationship Id="rId9" Type="http://schemas.openxmlformats.org/officeDocument/2006/relationships/slideLayout" Target="../slideLayouts/slideLayout1703.xml"/></Relationships>
</file>

<file path=ppt/slideMasters/_rels/slideMaster1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3.xml"/><Relationship Id="rId3" Type="http://schemas.openxmlformats.org/officeDocument/2006/relationships/slideLayout" Target="../slideLayouts/slideLayout1708.xml"/><Relationship Id="rId7" Type="http://schemas.openxmlformats.org/officeDocument/2006/relationships/slideLayout" Target="../slideLayouts/slideLayout1712.xml"/><Relationship Id="rId12" Type="http://schemas.openxmlformats.org/officeDocument/2006/relationships/theme" Target="../theme/theme156.xml"/><Relationship Id="rId2" Type="http://schemas.openxmlformats.org/officeDocument/2006/relationships/slideLayout" Target="../slideLayouts/slideLayout1707.xml"/><Relationship Id="rId1" Type="http://schemas.openxmlformats.org/officeDocument/2006/relationships/slideLayout" Target="../slideLayouts/slideLayout1706.xml"/><Relationship Id="rId6" Type="http://schemas.openxmlformats.org/officeDocument/2006/relationships/slideLayout" Target="../slideLayouts/slideLayout1711.xml"/><Relationship Id="rId11" Type="http://schemas.openxmlformats.org/officeDocument/2006/relationships/slideLayout" Target="../slideLayouts/slideLayout1716.xml"/><Relationship Id="rId5" Type="http://schemas.openxmlformats.org/officeDocument/2006/relationships/slideLayout" Target="../slideLayouts/slideLayout1710.xml"/><Relationship Id="rId10" Type="http://schemas.openxmlformats.org/officeDocument/2006/relationships/slideLayout" Target="../slideLayouts/slideLayout1715.xml"/><Relationship Id="rId4" Type="http://schemas.openxmlformats.org/officeDocument/2006/relationships/slideLayout" Target="../slideLayouts/slideLayout1709.xml"/><Relationship Id="rId9" Type="http://schemas.openxmlformats.org/officeDocument/2006/relationships/slideLayout" Target="../slideLayouts/slideLayout1714.xml"/></Relationships>
</file>

<file path=ppt/slideMasters/_rels/slideMaster1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4.xml"/><Relationship Id="rId3" Type="http://schemas.openxmlformats.org/officeDocument/2006/relationships/slideLayout" Target="../slideLayouts/slideLayout1719.xml"/><Relationship Id="rId7" Type="http://schemas.openxmlformats.org/officeDocument/2006/relationships/slideLayout" Target="../slideLayouts/slideLayout1723.xml"/><Relationship Id="rId12" Type="http://schemas.openxmlformats.org/officeDocument/2006/relationships/theme" Target="../theme/theme157.xml"/><Relationship Id="rId2" Type="http://schemas.openxmlformats.org/officeDocument/2006/relationships/slideLayout" Target="../slideLayouts/slideLayout1718.xml"/><Relationship Id="rId1" Type="http://schemas.openxmlformats.org/officeDocument/2006/relationships/slideLayout" Target="../slideLayouts/slideLayout1717.xml"/><Relationship Id="rId6" Type="http://schemas.openxmlformats.org/officeDocument/2006/relationships/slideLayout" Target="../slideLayouts/slideLayout1722.xml"/><Relationship Id="rId11" Type="http://schemas.openxmlformats.org/officeDocument/2006/relationships/slideLayout" Target="../slideLayouts/slideLayout1727.xml"/><Relationship Id="rId5" Type="http://schemas.openxmlformats.org/officeDocument/2006/relationships/slideLayout" Target="../slideLayouts/slideLayout1721.xml"/><Relationship Id="rId10" Type="http://schemas.openxmlformats.org/officeDocument/2006/relationships/slideLayout" Target="../slideLayouts/slideLayout1726.xml"/><Relationship Id="rId4" Type="http://schemas.openxmlformats.org/officeDocument/2006/relationships/slideLayout" Target="../slideLayouts/slideLayout1720.xml"/><Relationship Id="rId9" Type="http://schemas.openxmlformats.org/officeDocument/2006/relationships/slideLayout" Target="../slideLayouts/slideLayout1725.xml"/></Relationships>
</file>

<file path=ppt/slideMasters/_rels/slideMaster1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5.xml"/><Relationship Id="rId3" Type="http://schemas.openxmlformats.org/officeDocument/2006/relationships/slideLayout" Target="../slideLayouts/slideLayout1730.xml"/><Relationship Id="rId7" Type="http://schemas.openxmlformats.org/officeDocument/2006/relationships/slideLayout" Target="../slideLayouts/slideLayout1734.xml"/><Relationship Id="rId12" Type="http://schemas.openxmlformats.org/officeDocument/2006/relationships/theme" Target="../theme/theme158.xml"/><Relationship Id="rId2" Type="http://schemas.openxmlformats.org/officeDocument/2006/relationships/slideLayout" Target="../slideLayouts/slideLayout1729.xml"/><Relationship Id="rId1" Type="http://schemas.openxmlformats.org/officeDocument/2006/relationships/slideLayout" Target="../slideLayouts/slideLayout1728.xml"/><Relationship Id="rId6" Type="http://schemas.openxmlformats.org/officeDocument/2006/relationships/slideLayout" Target="../slideLayouts/slideLayout1733.xml"/><Relationship Id="rId11" Type="http://schemas.openxmlformats.org/officeDocument/2006/relationships/slideLayout" Target="../slideLayouts/slideLayout1738.xml"/><Relationship Id="rId5" Type="http://schemas.openxmlformats.org/officeDocument/2006/relationships/slideLayout" Target="../slideLayouts/slideLayout1732.xml"/><Relationship Id="rId10" Type="http://schemas.openxmlformats.org/officeDocument/2006/relationships/slideLayout" Target="../slideLayouts/slideLayout1737.xml"/><Relationship Id="rId4" Type="http://schemas.openxmlformats.org/officeDocument/2006/relationships/slideLayout" Target="../slideLayouts/slideLayout1731.xml"/><Relationship Id="rId9" Type="http://schemas.openxmlformats.org/officeDocument/2006/relationships/slideLayout" Target="../slideLayouts/slideLayout1736.xml"/></Relationships>
</file>

<file path=ppt/slideMasters/_rels/slideMaster1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6.xml"/><Relationship Id="rId3" Type="http://schemas.openxmlformats.org/officeDocument/2006/relationships/slideLayout" Target="../slideLayouts/slideLayout1741.xml"/><Relationship Id="rId7" Type="http://schemas.openxmlformats.org/officeDocument/2006/relationships/slideLayout" Target="../slideLayouts/slideLayout1745.xml"/><Relationship Id="rId12" Type="http://schemas.openxmlformats.org/officeDocument/2006/relationships/theme" Target="../theme/theme159.xml"/><Relationship Id="rId2" Type="http://schemas.openxmlformats.org/officeDocument/2006/relationships/slideLayout" Target="../slideLayouts/slideLayout1740.xml"/><Relationship Id="rId1" Type="http://schemas.openxmlformats.org/officeDocument/2006/relationships/slideLayout" Target="../slideLayouts/slideLayout1739.xml"/><Relationship Id="rId6" Type="http://schemas.openxmlformats.org/officeDocument/2006/relationships/slideLayout" Target="../slideLayouts/slideLayout1744.xml"/><Relationship Id="rId11" Type="http://schemas.openxmlformats.org/officeDocument/2006/relationships/slideLayout" Target="../slideLayouts/slideLayout1749.xml"/><Relationship Id="rId5" Type="http://schemas.openxmlformats.org/officeDocument/2006/relationships/slideLayout" Target="../slideLayouts/slideLayout1743.xml"/><Relationship Id="rId10" Type="http://schemas.openxmlformats.org/officeDocument/2006/relationships/slideLayout" Target="../slideLayouts/slideLayout1748.xml"/><Relationship Id="rId4" Type="http://schemas.openxmlformats.org/officeDocument/2006/relationships/slideLayout" Target="../slideLayouts/slideLayout1742.xml"/><Relationship Id="rId9" Type="http://schemas.openxmlformats.org/officeDocument/2006/relationships/slideLayout" Target="../slideLayouts/slideLayout174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7.xml"/><Relationship Id="rId3" Type="http://schemas.openxmlformats.org/officeDocument/2006/relationships/slideLayout" Target="../slideLayouts/slideLayout1752.xml"/><Relationship Id="rId7" Type="http://schemas.openxmlformats.org/officeDocument/2006/relationships/slideLayout" Target="../slideLayouts/slideLayout1756.xml"/><Relationship Id="rId12" Type="http://schemas.openxmlformats.org/officeDocument/2006/relationships/theme" Target="../theme/theme160.xml"/><Relationship Id="rId2" Type="http://schemas.openxmlformats.org/officeDocument/2006/relationships/slideLayout" Target="../slideLayouts/slideLayout1751.xml"/><Relationship Id="rId1" Type="http://schemas.openxmlformats.org/officeDocument/2006/relationships/slideLayout" Target="../slideLayouts/slideLayout1750.xml"/><Relationship Id="rId6" Type="http://schemas.openxmlformats.org/officeDocument/2006/relationships/slideLayout" Target="../slideLayouts/slideLayout1755.xml"/><Relationship Id="rId11" Type="http://schemas.openxmlformats.org/officeDocument/2006/relationships/slideLayout" Target="../slideLayouts/slideLayout1760.xml"/><Relationship Id="rId5" Type="http://schemas.openxmlformats.org/officeDocument/2006/relationships/slideLayout" Target="../slideLayouts/slideLayout1754.xml"/><Relationship Id="rId10" Type="http://schemas.openxmlformats.org/officeDocument/2006/relationships/slideLayout" Target="../slideLayouts/slideLayout1759.xml"/><Relationship Id="rId4" Type="http://schemas.openxmlformats.org/officeDocument/2006/relationships/slideLayout" Target="../slideLayouts/slideLayout1753.xml"/><Relationship Id="rId9" Type="http://schemas.openxmlformats.org/officeDocument/2006/relationships/slideLayout" Target="../slideLayouts/slideLayout1758.xml"/></Relationships>
</file>

<file path=ppt/slideMasters/_rels/slideMaster1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8.xml"/><Relationship Id="rId3" Type="http://schemas.openxmlformats.org/officeDocument/2006/relationships/slideLayout" Target="../slideLayouts/slideLayout1763.xml"/><Relationship Id="rId7" Type="http://schemas.openxmlformats.org/officeDocument/2006/relationships/slideLayout" Target="../slideLayouts/slideLayout1767.xml"/><Relationship Id="rId12" Type="http://schemas.openxmlformats.org/officeDocument/2006/relationships/theme" Target="../theme/theme161.xml"/><Relationship Id="rId2" Type="http://schemas.openxmlformats.org/officeDocument/2006/relationships/slideLayout" Target="../slideLayouts/slideLayout1762.xml"/><Relationship Id="rId1" Type="http://schemas.openxmlformats.org/officeDocument/2006/relationships/slideLayout" Target="../slideLayouts/slideLayout1761.xml"/><Relationship Id="rId6" Type="http://schemas.openxmlformats.org/officeDocument/2006/relationships/slideLayout" Target="../slideLayouts/slideLayout1766.xml"/><Relationship Id="rId11" Type="http://schemas.openxmlformats.org/officeDocument/2006/relationships/slideLayout" Target="../slideLayouts/slideLayout1771.xml"/><Relationship Id="rId5" Type="http://schemas.openxmlformats.org/officeDocument/2006/relationships/slideLayout" Target="../slideLayouts/slideLayout1765.xml"/><Relationship Id="rId10" Type="http://schemas.openxmlformats.org/officeDocument/2006/relationships/slideLayout" Target="../slideLayouts/slideLayout1770.xml"/><Relationship Id="rId4" Type="http://schemas.openxmlformats.org/officeDocument/2006/relationships/slideLayout" Target="../slideLayouts/slideLayout1764.xml"/><Relationship Id="rId9" Type="http://schemas.openxmlformats.org/officeDocument/2006/relationships/slideLayout" Target="../slideLayouts/slideLayout1769.xml"/></Relationships>
</file>

<file path=ppt/slideMasters/_rels/slideMaster1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9.xml"/><Relationship Id="rId3" Type="http://schemas.openxmlformats.org/officeDocument/2006/relationships/slideLayout" Target="../slideLayouts/slideLayout1774.xml"/><Relationship Id="rId7" Type="http://schemas.openxmlformats.org/officeDocument/2006/relationships/slideLayout" Target="../slideLayouts/slideLayout1778.xml"/><Relationship Id="rId12" Type="http://schemas.openxmlformats.org/officeDocument/2006/relationships/theme" Target="../theme/theme162.xml"/><Relationship Id="rId2" Type="http://schemas.openxmlformats.org/officeDocument/2006/relationships/slideLayout" Target="../slideLayouts/slideLayout1773.xml"/><Relationship Id="rId1" Type="http://schemas.openxmlformats.org/officeDocument/2006/relationships/slideLayout" Target="../slideLayouts/slideLayout1772.xml"/><Relationship Id="rId6" Type="http://schemas.openxmlformats.org/officeDocument/2006/relationships/slideLayout" Target="../slideLayouts/slideLayout1777.xml"/><Relationship Id="rId11" Type="http://schemas.openxmlformats.org/officeDocument/2006/relationships/slideLayout" Target="../slideLayouts/slideLayout1782.xml"/><Relationship Id="rId5" Type="http://schemas.openxmlformats.org/officeDocument/2006/relationships/slideLayout" Target="../slideLayouts/slideLayout1776.xml"/><Relationship Id="rId10" Type="http://schemas.openxmlformats.org/officeDocument/2006/relationships/slideLayout" Target="../slideLayouts/slideLayout1781.xml"/><Relationship Id="rId4" Type="http://schemas.openxmlformats.org/officeDocument/2006/relationships/slideLayout" Target="../slideLayouts/slideLayout1775.xml"/><Relationship Id="rId9" Type="http://schemas.openxmlformats.org/officeDocument/2006/relationships/slideLayout" Target="../slideLayouts/slideLayout1780.xml"/></Relationships>
</file>

<file path=ppt/slideMasters/_rels/slideMaster1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0.xml"/><Relationship Id="rId3" Type="http://schemas.openxmlformats.org/officeDocument/2006/relationships/slideLayout" Target="../slideLayouts/slideLayout1785.xml"/><Relationship Id="rId7" Type="http://schemas.openxmlformats.org/officeDocument/2006/relationships/slideLayout" Target="../slideLayouts/slideLayout1789.xml"/><Relationship Id="rId12" Type="http://schemas.openxmlformats.org/officeDocument/2006/relationships/theme" Target="../theme/theme163.xml"/><Relationship Id="rId2" Type="http://schemas.openxmlformats.org/officeDocument/2006/relationships/slideLayout" Target="../slideLayouts/slideLayout1784.xml"/><Relationship Id="rId1" Type="http://schemas.openxmlformats.org/officeDocument/2006/relationships/slideLayout" Target="../slideLayouts/slideLayout1783.xml"/><Relationship Id="rId6" Type="http://schemas.openxmlformats.org/officeDocument/2006/relationships/slideLayout" Target="../slideLayouts/slideLayout1788.xml"/><Relationship Id="rId11" Type="http://schemas.openxmlformats.org/officeDocument/2006/relationships/slideLayout" Target="../slideLayouts/slideLayout1793.xml"/><Relationship Id="rId5" Type="http://schemas.openxmlformats.org/officeDocument/2006/relationships/slideLayout" Target="../slideLayouts/slideLayout1787.xml"/><Relationship Id="rId10" Type="http://schemas.openxmlformats.org/officeDocument/2006/relationships/slideLayout" Target="../slideLayouts/slideLayout1792.xml"/><Relationship Id="rId4" Type="http://schemas.openxmlformats.org/officeDocument/2006/relationships/slideLayout" Target="../slideLayouts/slideLayout1786.xml"/><Relationship Id="rId9" Type="http://schemas.openxmlformats.org/officeDocument/2006/relationships/slideLayout" Target="../slideLayouts/slideLayout1791.xml"/></Relationships>
</file>

<file path=ppt/slideMasters/_rels/slideMaster1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1.xml"/><Relationship Id="rId3" Type="http://schemas.openxmlformats.org/officeDocument/2006/relationships/slideLayout" Target="../slideLayouts/slideLayout1796.xml"/><Relationship Id="rId7" Type="http://schemas.openxmlformats.org/officeDocument/2006/relationships/slideLayout" Target="../slideLayouts/slideLayout1800.xml"/><Relationship Id="rId12" Type="http://schemas.openxmlformats.org/officeDocument/2006/relationships/theme" Target="../theme/theme164.xml"/><Relationship Id="rId2" Type="http://schemas.openxmlformats.org/officeDocument/2006/relationships/slideLayout" Target="../slideLayouts/slideLayout1795.xml"/><Relationship Id="rId1" Type="http://schemas.openxmlformats.org/officeDocument/2006/relationships/slideLayout" Target="../slideLayouts/slideLayout1794.xml"/><Relationship Id="rId6" Type="http://schemas.openxmlformats.org/officeDocument/2006/relationships/slideLayout" Target="../slideLayouts/slideLayout1799.xml"/><Relationship Id="rId11" Type="http://schemas.openxmlformats.org/officeDocument/2006/relationships/slideLayout" Target="../slideLayouts/slideLayout1804.xml"/><Relationship Id="rId5" Type="http://schemas.openxmlformats.org/officeDocument/2006/relationships/slideLayout" Target="../slideLayouts/slideLayout1798.xml"/><Relationship Id="rId10" Type="http://schemas.openxmlformats.org/officeDocument/2006/relationships/slideLayout" Target="../slideLayouts/slideLayout1803.xml"/><Relationship Id="rId4" Type="http://schemas.openxmlformats.org/officeDocument/2006/relationships/slideLayout" Target="../slideLayouts/slideLayout1797.xml"/><Relationship Id="rId9" Type="http://schemas.openxmlformats.org/officeDocument/2006/relationships/slideLayout" Target="../slideLayouts/slideLayout1802.xml"/></Relationships>
</file>

<file path=ppt/slideMasters/_rels/slideMaster1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2.xml"/><Relationship Id="rId3" Type="http://schemas.openxmlformats.org/officeDocument/2006/relationships/slideLayout" Target="../slideLayouts/slideLayout1807.xml"/><Relationship Id="rId7" Type="http://schemas.openxmlformats.org/officeDocument/2006/relationships/slideLayout" Target="../slideLayouts/slideLayout1811.xml"/><Relationship Id="rId12" Type="http://schemas.openxmlformats.org/officeDocument/2006/relationships/theme" Target="../theme/theme165.xml"/><Relationship Id="rId2" Type="http://schemas.openxmlformats.org/officeDocument/2006/relationships/slideLayout" Target="../slideLayouts/slideLayout1806.xml"/><Relationship Id="rId1" Type="http://schemas.openxmlformats.org/officeDocument/2006/relationships/slideLayout" Target="../slideLayouts/slideLayout1805.xml"/><Relationship Id="rId6" Type="http://schemas.openxmlformats.org/officeDocument/2006/relationships/slideLayout" Target="../slideLayouts/slideLayout1810.xml"/><Relationship Id="rId11" Type="http://schemas.openxmlformats.org/officeDocument/2006/relationships/slideLayout" Target="../slideLayouts/slideLayout1815.xml"/><Relationship Id="rId5" Type="http://schemas.openxmlformats.org/officeDocument/2006/relationships/slideLayout" Target="../slideLayouts/slideLayout1809.xml"/><Relationship Id="rId10" Type="http://schemas.openxmlformats.org/officeDocument/2006/relationships/slideLayout" Target="../slideLayouts/slideLayout1814.xml"/><Relationship Id="rId4" Type="http://schemas.openxmlformats.org/officeDocument/2006/relationships/slideLayout" Target="../slideLayouts/slideLayout1808.xml"/><Relationship Id="rId9" Type="http://schemas.openxmlformats.org/officeDocument/2006/relationships/slideLayout" Target="../slideLayouts/slideLayout1813.xml"/></Relationships>
</file>

<file path=ppt/slideMasters/_rels/slideMaster1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3.xml"/><Relationship Id="rId3" Type="http://schemas.openxmlformats.org/officeDocument/2006/relationships/slideLayout" Target="../slideLayouts/slideLayout1818.xml"/><Relationship Id="rId7" Type="http://schemas.openxmlformats.org/officeDocument/2006/relationships/slideLayout" Target="../slideLayouts/slideLayout1822.xml"/><Relationship Id="rId12" Type="http://schemas.openxmlformats.org/officeDocument/2006/relationships/theme" Target="../theme/theme166.xml"/><Relationship Id="rId2" Type="http://schemas.openxmlformats.org/officeDocument/2006/relationships/slideLayout" Target="../slideLayouts/slideLayout1817.xml"/><Relationship Id="rId1" Type="http://schemas.openxmlformats.org/officeDocument/2006/relationships/slideLayout" Target="../slideLayouts/slideLayout1816.xml"/><Relationship Id="rId6" Type="http://schemas.openxmlformats.org/officeDocument/2006/relationships/slideLayout" Target="../slideLayouts/slideLayout1821.xml"/><Relationship Id="rId11" Type="http://schemas.openxmlformats.org/officeDocument/2006/relationships/slideLayout" Target="../slideLayouts/slideLayout1826.xml"/><Relationship Id="rId5" Type="http://schemas.openxmlformats.org/officeDocument/2006/relationships/slideLayout" Target="../slideLayouts/slideLayout1820.xml"/><Relationship Id="rId10" Type="http://schemas.openxmlformats.org/officeDocument/2006/relationships/slideLayout" Target="../slideLayouts/slideLayout1825.xml"/><Relationship Id="rId4" Type="http://schemas.openxmlformats.org/officeDocument/2006/relationships/slideLayout" Target="../slideLayouts/slideLayout1819.xml"/><Relationship Id="rId9" Type="http://schemas.openxmlformats.org/officeDocument/2006/relationships/slideLayout" Target="../slideLayouts/slideLayout1824.xml"/></Relationships>
</file>

<file path=ppt/slideMasters/_rels/slideMaster1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4.xml"/><Relationship Id="rId3" Type="http://schemas.openxmlformats.org/officeDocument/2006/relationships/slideLayout" Target="../slideLayouts/slideLayout1829.xml"/><Relationship Id="rId7" Type="http://schemas.openxmlformats.org/officeDocument/2006/relationships/slideLayout" Target="../slideLayouts/slideLayout1833.xml"/><Relationship Id="rId12" Type="http://schemas.openxmlformats.org/officeDocument/2006/relationships/theme" Target="../theme/theme167.xml"/><Relationship Id="rId2" Type="http://schemas.openxmlformats.org/officeDocument/2006/relationships/slideLayout" Target="../slideLayouts/slideLayout1828.xml"/><Relationship Id="rId1" Type="http://schemas.openxmlformats.org/officeDocument/2006/relationships/slideLayout" Target="../slideLayouts/slideLayout1827.xml"/><Relationship Id="rId6" Type="http://schemas.openxmlformats.org/officeDocument/2006/relationships/slideLayout" Target="../slideLayouts/slideLayout1832.xml"/><Relationship Id="rId11" Type="http://schemas.openxmlformats.org/officeDocument/2006/relationships/slideLayout" Target="../slideLayouts/slideLayout1837.xml"/><Relationship Id="rId5" Type="http://schemas.openxmlformats.org/officeDocument/2006/relationships/slideLayout" Target="../slideLayouts/slideLayout1831.xml"/><Relationship Id="rId10" Type="http://schemas.openxmlformats.org/officeDocument/2006/relationships/slideLayout" Target="../slideLayouts/slideLayout1836.xml"/><Relationship Id="rId4" Type="http://schemas.openxmlformats.org/officeDocument/2006/relationships/slideLayout" Target="../slideLayouts/slideLayout1830.xml"/><Relationship Id="rId9" Type="http://schemas.openxmlformats.org/officeDocument/2006/relationships/slideLayout" Target="../slideLayouts/slideLayout1835.xml"/></Relationships>
</file>

<file path=ppt/slideMasters/_rels/slideMaster1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5.xml"/><Relationship Id="rId3" Type="http://schemas.openxmlformats.org/officeDocument/2006/relationships/slideLayout" Target="../slideLayouts/slideLayout1840.xml"/><Relationship Id="rId7" Type="http://schemas.openxmlformats.org/officeDocument/2006/relationships/slideLayout" Target="../slideLayouts/slideLayout1844.xml"/><Relationship Id="rId12" Type="http://schemas.openxmlformats.org/officeDocument/2006/relationships/theme" Target="../theme/theme168.xml"/><Relationship Id="rId2" Type="http://schemas.openxmlformats.org/officeDocument/2006/relationships/slideLayout" Target="../slideLayouts/slideLayout1839.xml"/><Relationship Id="rId1" Type="http://schemas.openxmlformats.org/officeDocument/2006/relationships/slideLayout" Target="../slideLayouts/slideLayout1838.xml"/><Relationship Id="rId6" Type="http://schemas.openxmlformats.org/officeDocument/2006/relationships/slideLayout" Target="../slideLayouts/slideLayout1843.xml"/><Relationship Id="rId11" Type="http://schemas.openxmlformats.org/officeDocument/2006/relationships/slideLayout" Target="../slideLayouts/slideLayout1848.xml"/><Relationship Id="rId5" Type="http://schemas.openxmlformats.org/officeDocument/2006/relationships/slideLayout" Target="../slideLayouts/slideLayout1842.xml"/><Relationship Id="rId10" Type="http://schemas.openxmlformats.org/officeDocument/2006/relationships/slideLayout" Target="../slideLayouts/slideLayout1847.xml"/><Relationship Id="rId4" Type="http://schemas.openxmlformats.org/officeDocument/2006/relationships/slideLayout" Target="../slideLayouts/slideLayout1841.xml"/><Relationship Id="rId9" Type="http://schemas.openxmlformats.org/officeDocument/2006/relationships/slideLayout" Target="../slideLayouts/slideLayout1846.xml"/></Relationships>
</file>

<file path=ppt/slideMasters/_rels/slideMaster1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6.xml"/><Relationship Id="rId3" Type="http://schemas.openxmlformats.org/officeDocument/2006/relationships/slideLayout" Target="../slideLayouts/slideLayout1851.xml"/><Relationship Id="rId7" Type="http://schemas.openxmlformats.org/officeDocument/2006/relationships/slideLayout" Target="../slideLayouts/slideLayout1855.xml"/><Relationship Id="rId12" Type="http://schemas.openxmlformats.org/officeDocument/2006/relationships/theme" Target="../theme/theme169.xml"/><Relationship Id="rId2" Type="http://schemas.openxmlformats.org/officeDocument/2006/relationships/slideLayout" Target="../slideLayouts/slideLayout1850.xml"/><Relationship Id="rId1" Type="http://schemas.openxmlformats.org/officeDocument/2006/relationships/slideLayout" Target="../slideLayouts/slideLayout1849.xml"/><Relationship Id="rId6" Type="http://schemas.openxmlformats.org/officeDocument/2006/relationships/slideLayout" Target="../slideLayouts/slideLayout1854.xml"/><Relationship Id="rId11" Type="http://schemas.openxmlformats.org/officeDocument/2006/relationships/slideLayout" Target="../slideLayouts/slideLayout1859.xml"/><Relationship Id="rId5" Type="http://schemas.openxmlformats.org/officeDocument/2006/relationships/slideLayout" Target="../slideLayouts/slideLayout1853.xml"/><Relationship Id="rId10" Type="http://schemas.openxmlformats.org/officeDocument/2006/relationships/slideLayout" Target="../slideLayouts/slideLayout1858.xml"/><Relationship Id="rId4" Type="http://schemas.openxmlformats.org/officeDocument/2006/relationships/slideLayout" Target="../slideLayouts/slideLayout1852.xml"/><Relationship Id="rId9" Type="http://schemas.openxmlformats.org/officeDocument/2006/relationships/slideLayout" Target="../slideLayouts/slideLayout185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7.xml"/><Relationship Id="rId3" Type="http://schemas.openxmlformats.org/officeDocument/2006/relationships/slideLayout" Target="../slideLayouts/slideLayout1862.xml"/><Relationship Id="rId7" Type="http://schemas.openxmlformats.org/officeDocument/2006/relationships/slideLayout" Target="../slideLayouts/slideLayout1866.xml"/><Relationship Id="rId12" Type="http://schemas.openxmlformats.org/officeDocument/2006/relationships/theme" Target="../theme/theme170.xml"/><Relationship Id="rId2" Type="http://schemas.openxmlformats.org/officeDocument/2006/relationships/slideLayout" Target="../slideLayouts/slideLayout1861.xml"/><Relationship Id="rId1" Type="http://schemas.openxmlformats.org/officeDocument/2006/relationships/slideLayout" Target="../slideLayouts/slideLayout1860.xml"/><Relationship Id="rId6" Type="http://schemas.openxmlformats.org/officeDocument/2006/relationships/slideLayout" Target="../slideLayouts/slideLayout1865.xml"/><Relationship Id="rId11" Type="http://schemas.openxmlformats.org/officeDocument/2006/relationships/slideLayout" Target="../slideLayouts/slideLayout1870.xml"/><Relationship Id="rId5" Type="http://schemas.openxmlformats.org/officeDocument/2006/relationships/slideLayout" Target="../slideLayouts/slideLayout1864.xml"/><Relationship Id="rId10" Type="http://schemas.openxmlformats.org/officeDocument/2006/relationships/slideLayout" Target="../slideLayouts/slideLayout1869.xml"/><Relationship Id="rId4" Type="http://schemas.openxmlformats.org/officeDocument/2006/relationships/slideLayout" Target="../slideLayouts/slideLayout1863.xml"/><Relationship Id="rId9" Type="http://schemas.openxmlformats.org/officeDocument/2006/relationships/slideLayout" Target="../slideLayouts/slideLayout1868.xml"/></Relationships>
</file>

<file path=ppt/slideMasters/_rels/slideMaster1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8.xml"/><Relationship Id="rId3" Type="http://schemas.openxmlformats.org/officeDocument/2006/relationships/slideLayout" Target="../slideLayouts/slideLayout1873.xml"/><Relationship Id="rId7" Type="http://schemas.openxmlformats.org/officeDocument/2006/relationships/slideLayout" Target="../slideLayouts/slideLayout1877.xml"/><Relationship Id="rId12" Type="http://schemas.openxmlformats.org/officeDocument/2006/relationships/theme" Target="../theme/theme171.xml"/><Relationship Id="rId2" Type="http://schemas.openxmlformats.org/officeDocument/2006/relationships/slideLayout" Target="../slideLayouts/slideLayout1872.xml"/><Relationship Id="rId1" Type="http://schemas.openxmlformats.org/officeDocument/2006/relationships/slideLayout" Target="../slideLayouts/slideLayout1871.xml"/><Relationship Id="rId6" Type="http://schemas.openxmlformats.org/officeDocument/2006/relationships/slideLayout" Target="../slideLayouts/slideLayout1876.xml"/><Relationship Id="rId11" Type="http://schemas.openxmlformats.org/officeDocument/2006/relationships/slideLayout" Target="../slideLayouts/slideLayout1881.xml"/><Relationship Id="rId5" Type="http://schemas.openxmlformats.org/officeDocument/2006/relationships/slideLayout" Target="../slideLayouts/slideLayout1875.xml"/><Relationship Id="rId10" Type="http://schemas.openxmlformats.org/officeDocument/2006/relationships/slideLayout" Target="../slideLayouts/slideLayout1880.xml"/><Relationship Id="rId4" Type="http://schemas.openxmlformats.org/officeDocument/2006/relationships/slideLayout" Target="../slideLayouts/slideLayout1874.xml"/><Relationship Id="rId9" Type="http://schemas.openxmlformats.org/officeDocument/2006/relationships/slideLayout" Target="../slideLayouts/slideLayout1879.xml"/></Relationships>
</file>

<file path=ppt/slideMasters/_rels/slideMaster1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9.xml"/><Relationship Id="rId13" Type="http://schemas.openxmlformats.org/officeDocument/2006/relationships/theme" Target="../theme/theme172.xml"/><Relationship Id="rId3" Type="http://schemas.openxmlformats.org/officeDocument/2006/relationships/slideLayout" Target="../slideLayouts/slideLayout1884.xml"/><Relationship Id="rId7" Type="http://schemas.openxmlformats.org/officeDocument/2006/relationships/slideLayout" Target="../slideLayouts/slideLayout1888.xml"/><Relationship Id="rId12" Type="http://schemas.openxmlformats.org/officeDocument/2006/relationships/slideLayout" Target="../slideLayouts/slideLayout1893.xml"/><Relationship Id="rId2" Type="http://schemas.openxmlformats.org/officeDocument/2006/relationships/slideLayout" Target="../slideLayouts/slideLayout1883.xml"/><Relationship Id="rId1" Type="http://schemas.openxmlformats.org/officeDocument/2006/relationships/slideLayout" Target="../slideLayouts/slideLayout1882.xml"/><Relationship Id="rId6" Type="http://schemas.openxmlformats.org/officeDocument/2006/relationships/slideLayout" Target="../slideLayouts/slideLayout1887.xml"/><Relationship Id="rId11" Type="http://schemas.openxmlformats.org/officeDocument/2006/relationships/slideLayout" Target="../slideLayouts/slideLayout1892.xml"/><Relationship Id="rId5" Type="http://schemas.openxmlformats.org/officeDocument/2006/relationships/slideLayout" Target="../slideLayouts/slideLayout1886.xml"/><Relationship Id="rId10" Type="http://schemas.openxmlformats.org/officeDocument/2006/relationships/slideLayout" Target="../slideLayouts/slideLayout1891.xml"/><Relationship Id="rId4" Type="http://schemas.openxmlformats.org/officeDocument/2006/relationships/slideLayout" Target="../slideLayouts/slideLayout1885.xml"/><Relationship Id="rId9" Type="http://schemas.openxmlformats.org/officeDocument/2006/relationships/slideLayout" Target="../slideLayouts/slideLayout1890.xml"/></Relationships>
</file>

<file path=ppt/slideMasters/_rels/slideMaster1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1.xml"/><Relationship Id="rId3" Type="http://schemas.openxmlformats.org/officeDocument/2006/relationships/slideLayout" Target="../slideLayouts/slideLayout1896.xml"/><Relationship Id="rId7" Type="http://schemas.openxmlformats.org/officeDocument/2006/relationships/slideLayout" Target="../slideLayouts/slideLayout1900.xml"/><Relationship Id="rId12" Type="http://schemas.openxmlformats.org/officeDocument/2006/relationships/theme" Target="../theme/theme173.xml"/><Relationship Id="rId2" Type="http://schemas.openxmlformats.org/officeDocument/2006/relationships/slideLayout" Target="../slideLayouts/slideLayout1895.xml"/><Relationship Id="rId1" Type="http://schemas.openxmlformats.org/officeDocument/2006/relationships/slideLayout" Target="../slideLayouts/slideLayout1894.xml"/><Relationship Id="rId6" Type="http://schemas.openxmlformats.org/officeDocument/2006/relationships/slideLayout" Target="../slideLayouts/slideLayout1899.xml"/><Relationship Id="rId11" Type="http://schemas.openxmlformats.org/officeDocument/2006/relationships/slideLayout" Target="../slideLayouts/slideLayout1904.xml"/><Relationship Id="rId5" Type="http://schemas.openxmlformats.org/officeDocument/2006/relationships/slideLayout" Target="../slideLayouts/slideLayout1898.xml"/><Relationship Id="rId10" Type="http://schemas.openxmlformats.org/officeDocument/2006/relationships/slideLayout" Target="../slideLayouts/slideLayout1903.xml"/><Relationship Id="rId4" Type="http://schemas.openxmlformats.org/officeDocument/2006/relationships/slideLayout" Target="../slideLayouts/slideLayout1897.xml"/><Relationship Id="rId9" Type="http://schemas.openxmlformats.org/officeDocument/2006/relationships/slideLayout" Target="../slideLayouts/slideLayout1902.xml"/></Relationships>
</file>

<file path=ppt/slideMasters/_rels/slideMaster1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2.xml"/><Relationship Id="rId3" Type="http://schemas.openxmlformats.org/officeDocument/2006/relationships/slideLayout" Target="../slideLayouts/slideLayout1907.xml"/><Relationship Id="rId7" Type="http://schemas.openxmlformats.org/officeDocument/2006/relationships/slideLayout" Target="../slideLayouts/slideLayout1911.xml"/><Relationship Id="rId12" Type="http://schemas.openxmlformats.org/officeDocument/2006/relationships/theme" Target="../theme/theme174.xml"/><Relationship Id="rId2" Type="http://schemas.openxmlformats.org/officeDocument/2006/relationships/slideLayout" Target="../slideLayouts/slideLayout1906.xml"/><Relationship Id="rId1" Type="http://schemas.openxmlformats.org/officeDocument/2006/relationships/slideLayout" Target="../slideLayouts/slideLayout1905.xml"/><Relationship Id="rId6" Type="http://schemas.openxmlformats.org/officeDocument/2006/relationships/slideLayout" Target="../slideLayouts/slideLayout1910.xml"/><Relationship Id="rId11" Type="http://schemas.openxmlformats.org/officeDocument/2006/relationships/slideLayout" Target="../slideLayouts/slideLayout1915.xml"/><Relationship Id="rId5" Type="http://schemas.openxmlformats.org/officeDocument/2006/relationships/slideLayout" Target="../slideLayouts/slideLayout1909.xml"/><Relationship Id="rId10" Type="http://schemas.openxmlformats.org/officeDocument/2006/relationships/slideLayout" Target="../slideLayouts/slideLayout1914.xml"/><Relationship Id="rId4" Type="http://schemas.openxmlformats.org/officeDocument/2006/relationships/slideLayout" Target="../slideLayouts/slideLayout1908.xml"/><Relationship Id="rId9" Type="http://schemas.openxmlformats.org/officeDocument/2006/relationships/slideLayout" Target="../slideLayouts/slideLayout1913.xml"/></Relationships>
</file>

<file path=ppt/slideMasters/_rels/slideMaster1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3.xml"/><Relationship Id="rId13" Type="http://schemas.openxmlformats.org/officeDocument/2006/relationships/theme" Target="../theme/theme175.xml"/><Relationship Id="rId3" Type="http://schemas.openxmlformats.org/officeDocument/2006/relationships/slideLayout" Target="../slideLayouts/slideLayout1918.xml"/><Relationship Id="rId7" Type="http://schemas.openxmlformats.org/officeDocument/2006/relationships/slideLayout" Target="../slideLayouts/slideLayout1922.xml"/><Relationship Id="rId12" Type="http://schemas.openxmlformats.org/officeDocument/2006/relationships/slideLayout" Target="../slideLayouts/slideLayout1927.xml"/><Relationship Id="rId2" Type="http://schemas.openxmlformats.org/officeDocument/2006/relationships/slideLayout" Target="../slideLayouts/slideLayout1917.xml"/><Relationship Id="rId1" Type="http://schemas.openxmlformats.org/officeDocument/2006/relationships/slideLayout" Target="../slideLayouts/slideLayout1916.xml"/><Relationship Id="rId6" Type="http://schemas.openxmlformats.org/officeDocument/2006/relationships/slideLayout" Target="../slideLayouts/slideLayout1921.xml"/><Relationship Id="rId11" Type="http://schemas.openxmlformats.org/officeDocument/2006/relationships/slideLayout" Target="../slideLayouts/slideLayout1926.xml"/><Relationship Id="rId5" Type="http://schemas.openxmlformats.org/officeDocument/2006/relationships/slideLayout" Target="../slideLayouts/slideLayout1920.xml"/><Relationship Id="rId10" Type="http://schemas.openxmlformats.org/officeDocument/2006/relationships/slideLayout" Target="../slideLayouts/slideLayout1925.xml"/><Relationship Id="rId4" Type="http://schemas.openxmlformats.org/officeDocument/2006/relationships/slideLayout" Target="../slideLayouts/slideLayout1919.xml"/><Relationship Id="rId9" Type="http://schemas.openxmlformats.org/officeDocument/2006/relationships/slideLayout" Target="../slideLayouts/slideLayout1924.xml"/></Relationships>
</file>

<file path=ppt/slideMasters/_rels/slideMaster1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5.xml"/><Relationship Id="rId13" Type="http://schemas.openxmlformats.org/officeDocument/2006/relationships/theme" Target="../theme/theme176.xml"/><Relationship Id="rId3" Type="http://schemas.openxmlformats.org/officeDocument/2006/relationships/slideLayout" Target="../slideLayouts/slideLayout1930.xml"/><Relationship Id="rId7" Type="http://schemas.openxmlformats.org/officeDocument/2006/relationships/slideLayout" Target="../slideLayouts/slideLayout1934.xml"/><Relationship Id="rId12" Type="http://schemas.openxmlformats.org/officeDocument/2006/relationships/slideLayout" Target="../slideLayouts/slideLayout1939.xml"/><Relationship Id="rId2" Type="http://schemas.openxmlformats.org/officeDocument/2006/relationships/slideLayout" Target="../slideLayouts/slideLayout1929.xml"/><Relationship Id="rId1" Type="http://schemas.openxmlformats.org/officeDocument/2006/relationships/slideLayout" Target="../slideLayouts/slideLayout1928.xml"/><Relationship Id="rId6" Type="http://schemas.openxmlformats.org/officeDocument/2006/relationships/slideLayout" Target="../slideLayouts/slideLayout1933.xml"/><Relationship Id="rId11" Type="http://schemas.openxmlformats.org/officeDocument/2006/relationships/slideLayout" Target="../slideLayouts/slideLayout1938.xml"/><Relationship Id="rId5" Type="http://schemas.openxmlformats.org/officeDocument/2006/relationships/slideLayout" Target="../slideLayouts/slideLayout1932.xml"/><Relationship Id="rId10" Type="http://schemas.openxmlformats.org/officeDocument/2006/relationships/slideLayout" Target="../slideLayouts/slideLayout1937.xml"/><Relationship Id="rId4" Type="http://schemas.openxmlformats.org/officeDocument/2006/relationships/slideLayout" Target="../slideLayouts/slideLayout1931.xml"/><Relationship Id="rId9" Type="http://schemas.openxmlformats.org/officeDocument/2006/relationships/slideLayout" Target="../slideLayouts/slideLayout1936.xml"/></Relationships>
</file>

<file path=ppt/slideMasters/_rels/slideMaster17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7.xml"/><Relationship Id="rId1" Type="http://schemas.openxmlformats.org/officeDocument/2006/relationships/slideLayout" Target="../slideLayouts/slideLayout1940.xml"/></Relationships>
</file>

<file path=ppt/slideMasters/_rels/slideMaster1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8.xml"/><Relationship Id="rId13" Type="http://schemas.openxmlformats.org/officeDocument/2006/relationships/theme" Target="../theme/theme178.xml"/><Relationship Id="rId3" Type="http://schemas.openxmlformats.org/officeDocument/2006/relationships/slideLayout" Target="../slideLayouts/slideLayout1943.xml"/><Relationship Id="rId7" Type="http://schemas.openxmlformats.org/officeDocument/2006/relationships/slideLayout" Target="../slideLayouts/slideLayout1947.xml"/><Relationship Id="rId12" Type="http://schemas.openxmlformats.org/officeDocument/2006/relationships/slideLayout" Target="../slideLayouts/slideLayout1952.xml"/><Relationship Id="rId2" Type="http://schemas.openxmlformats.org/officeDocument/2006/relationships/slideLayout" Target="../slideLayouts/slideLayout1942.xml"/><Relationship Id="rId1" Type="http://schemas.openxmlformats.org/officeDocument/2006/relationships/slideLayout" Target="../slideLayouts/slideLayout1941.xml"/><Relationship Id="rId6" Type="http://schemas.openxmlformats.org/officeDocument/2006/relationships/slideLayout" Target="../slideLayouts/slideLayout1946.xml"/><Relationship Id="rId11" Type="http://schemas.openxmlformats.org/officeDocument/2006/relationships/slideLayout" Target="../slideLayouts/slideLayout1951.xml"/><Relationship Id="rId5" Type="http://schemas.openxmlformats.org/officeDocument/2006/relationships/slideLayout" Target="../slideLayouts/slideLayout1945.xml"/><Relationship Id="rId10" Type="http://schemas.openxmlformats.org/officeDocument/2006/relationships/slideLayout" Target="../slideLayouts/slideLayout1950.xml"/><Relationship Id="rId4" Type="http://schemas.openxmlformats.org/officeDocument/2006/relationships/slideLayout" Target="../slideLayouts/slideLayout1944.xml"/><Relationship Id="rId9" Type="http://schemas.openxmlformats.org/officeDocument/2006/relationships/slideLayout" Target="../slideLayouts/slideLayout1949.xml"/></Relationships>
</file>

<file path=ppt/slideMasters/_rels/slideMaster1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0.xml"/><Relationship Id="rId3" Type="http://schemas.openxmlformats.org/officeDocument/2006/relationships/slideLayout" Target="../slideLayouts/slideLayout1955.xml"/><Relationship Id="rId7" Type="http://schemas.openxmlformats.org/officeDocument/2006/relationships/slideLayout" Target="../slideLayouts/slideLayout1959.xml"/><Relationship Id="rId12" Type="http://schemas.openxmlformats.org/officeDocument/2006/relationships/theme" Target="../theme/theme179.xml"/><Relationship Id="rId2" Type="http://schemas.openxmlformats.org/officeDocument/2006/relationships/slideLayout" Target="../slideLayouts/slideLayout1954.xml"/><Relationship Id="rId1" Type="http://schemas.openxmlformats.org/officeDocument/2006/relationships/slideLayout" Target="../slideLayouts/slideLayout1953.xml"/><Relationship Id="rId6" Type="http://schemas.openxmlformats.org/officeDocument/2006/relationships/slideLayout" Target="../slideLayouts/slideLayout1958.xml"/><Relationship Id="rId11" Type="http://schemas.openxmlformats.org/officeDocument/2006/relationships/slideLayout" Target="../slideLayouts/slideLayout1963.xml"/><Relationship Id="rId5" Type="http://schemas.openxmlformats.org/officeDocument/2006/relationships/slideLayout" Target="../slideLayouts/slideLayout1957.xml"/><Relationship Id="rId10" Type="http://schemas.openxmlformats.org/officeDocument/2006/relationships/slideLayout" Target="../slideLayouts/slideLayout1962.xml"/><Relationship Id="rId4" Type="http://schemas.openxmlformats.org/officeDocument/2006/relationships/slideLayout" Target="../slideLayouts/slideLayout1956.xml"/><Relationship Id="rId9" Type="http://schemas.openxmlformats.org/officeDocument/2006/relationships/slideLayout" Target="../slideLayouts/slideLayout196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8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0.xml"/><Relationship Id="rId1" Type="http://schemas.openxmlformats.org/officeDocument/2006/relationships/slideLayout" Target="../slideLayouts/slideLayout1964.xml"/></Relationships>
</file>

<file path=ppt/slideMasters/_rels/slideMaster1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2.xml"/><Relationship Id="rId3" Type="http://schemas.openxmlformats.org/officeDocument/2006/relationships/slideLayout" Target="../slideLayouts/slideLayout1967.xml"/><Relationship Id="rId7" Type="http://schemas.openxmlformats.org/officeDocument/2006/relationships/slideLayout" Target="../slideLayouts/slideLayout1971.xml"/><Relationship Id="rId12" Type="http://schemas.openxmlformats.org/officeDocument/2006/relationships/theme" Target="../theme/theme181.xml"/><Relationship Id="rId2" Type="http://schemas.openxmlformats.org/officeDocument/2006/relationships/slideLayout" Target="../slideLayouts/slideLayout1966.xml"/><Relationship Id="rId1" Type="http://schemas.openxmlformats.org/officeDocument/2006/relationships/slideLayout" Target="../slideLayouts/slideLayout1965.xml"/><Relationship Id="rId6" Type="http://schemas.openxmlformats.org/officeDocument/2006/relationships/slideLayout" Target="../slideLayouts/slideLayout1970.xml"/><Relationship Id="rId11" Type="http://schemas.openxmlformats.org/officeDocument/2006/relationships/slideLayout" Target="../slideLayouts/slideLayout1975.xml"/><Relationship Id="rId5" Type="http://schemas.openxmlformats.org/officeDocument/2006/relationships/slideLayout" Target="../slideLayouts/slideLayout1969.xml"/><Relationship Id="rId10" Type="http://schemas.openxmlformats.org/officeDocument/2006/relationships/slideLayout" Target="../slideLayouts/slideLayout1974.xml"/><Relationship Id="rId4" Type="http://schemas.openxmlformats.org/officeDocument/2006/relationships/slideLayout" Target="../slideLayouts/slideLayout1968.xml"/><Relationship Id="rId9" Type="http://schemas.openxmlformats.org/officeDocument/2006/relationships/slideLayout" Target="../slideLayouts/slideLayout1973.xml"/></Relationships>
</file>

<file path=ppt/slideMasters/_rels/slideMaster1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3.xml"/><Relationship Id="rId3" Type="http://schemas.openxmlformats.org/officeDocument/2006/relationships/slideLayout" Target="../slideLayouts/slideLayout1978.xml"/><Relationship Id="rId7" Type="http://schemas.openxmlformats.org/officeDocument/2006/relationships/slideLayout" Target="../slideLayouts/slideLayout1982.xml"/><Relationship Id="rId12" Type="http://schemas.openxmlformats.org/officeDocument/2006/relationships/theme" Target="../theme/theme182.xml"/><Relationship Id="rId2" Type="http://schemas.openxmlformats.org/officeDocument/2006/relationships/slideLayout" Target="../slideLayouts/slideLayout1977.xml"/><Relationship Id="rId1" Type="http://schemas.openxmlformats.org/officeDocument/2006/relationships/slideLayout" Target="../slideLayouts/slideLayout1976.xml"/><Relationship Id="rId6" Type="http://schemas.openxmlformats.org/officeDocument/2006/relationships/slideLayout" Target="../slideLayouts/slideLayout1981.xml"/><Relationship Id="rId11" Type="http://schemas.openxmlformats.org/officeDocument/2006/relationships/slideLayout" Target="../slideLayouts/slideLayout1986.xml"/><Relationship Id="rId5" Type="http://schemas.openxmlformats.org/officeDocument/2006/relationships/slideLayout" Target="../slideLayouts/slideLayout1980.xml"/><Relationship Id="rId10" Type="http://schemas.openxmlformats.org/officeDocument/2006/relationships/slideLayout" Target="../slideLayouts/slideLayout1985.xml"/><Relationship Id="rId4" Type="http://schemas.openxmlformats.org/officeDocument/2006/relationships/slideLayout" Target="../slideLayouts/slideLayout1979.xml"/><Relationship Id="rId9" Type="http://schemas.openxmlformats.org/officeDocument/2006/relationships/slideLayout" Target="../slideLayouts/slideLayout1984.xml"/></Relationships>
</file>

<file path=ppt/slideMasters/_rels/slideMaster1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4.xml"/><Relationship Id="rId13" Type="http://schemas.openxmlformats.org/officeDocument/2006/relationships/theme" Target="../theme/theme183.xml"/><Relationship Id="rId3" Type="http://schemas.openxmlformats.org/officeDocument/2006/relationships/slideLayout" Target="../slideLayouts/slideLayout1989.xml"/><Relationship Id="rId7" Type="http://schemas.openxmlformats.org/officeDocument/2006/relationships/slideLayout" Target="../slideLayouts/slideLayout1993.xml"/><Relationship Id="rId12" Type="http://schemas.openxmlformats.org/officeDocument/2006/relationships/slideLayout" Target="../slideLayouts/slideLayout1998.xml"/><Relationship Id="rId2" Type="http://schemas.openxmlformats.org/officeDocument/2006/relationships/slideLayout" Target="../slideLayouts/slideLayout1988.xml"/><Relationship Id="rId1" Type="http://schemas.openxmlformats.org/officeDocument/2006/relationships/slideLayout" Target="../slideLayouts/slideLayout1987.xml"/><Relationship Id="rId6" Type="http://schemas.openxmlformats.org/officeDocument/2006/relationships/slideLayout" Target="../slideLayouts/slideLayout1992.xml"/><Relationship Id="rId11" Type="http://schemas.openxmlformats.org/officeDocument/2006/relationships/slideLayout" Target="../slideLayouts/slideLayout1997.xml"/><Relationship Id="rId5" Type="http://schemas.openxmlformats.org/officeDocument/2006/relationships/slideLayout" Target="../slideLayouts/slideLayout1991.xml"/><Relationship Id="rId10" Type="http://schemas.openxmlformats.org/officeDocument/2006/relationships/slideLayout" Target="../slideLayouts/slideLayout1996.xml"/><Relationship Id="rId4" Type="http://schemas.openxmlformats.org/officeDocument/2006/relationships/slideLayout" Target="../slideLayouts/slideLayout1990.xml"/><Relationship Id="rId9" Type="http://schemas.openxmlformats.org/officeDocument/2006/relationships/slideLayout" Target="../slideLayouts/slideLayout1995.xml"/></Relationships>
</file>

<file path=ppt/slideMasters/_rels/slideMaster1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6.xml"/><Relationship Id="rId3" Type="http://schemas.openxmlformats.org/officeDocument/2006/relationships/slideLayout" Target="../slideLayouts/slideLayout2001.xml"/><Relationship Id="rId7" Type="http://schemas.openxmlformats.org/officeDocument/2006/relationships/slideLayout" Target="../slideLayouts/slideLayout2005.xml"/><Relationship Id="rId12" Type="http://schemas.openxmlformats.org/officeDocument/2006/relationships/theme" Target="../theme/theme184.xml"/><Relationship Id="rId2" Type="http://schemas.openxmlformats.org/officeDocument/2006/relationships/slideLayout" Target="../slideLayouts/slideLayout2000.xml"/><Relationship Id="rId1" Type="http://schemas.openxmlformats.org/officeDocument/2006/relationships/slideLayout" Target="../slideLayouts/slideLayout1999.xml"/><Relationship Id="rId6" Type="http://schemas.openxmlformats.org/officeDocument/2006/relationships/slideLayout" Target="../slideLayouts/slideLayout2004.xml"/><Relationship Id="rId11" Type="http://schemas.openxmlformats.org/officeDocument/2006/relationships/slideLayout" Target="../slideLayouts/slideLayout2009.xml"/><Relationship Id="rId5" Type="http://schemas.openxmlformats.org/officeDocument/2006/relationships/slideLayout" Target="../slideLayouts/slideLayout2003.xml"/><Relationship Id="rId10" Type="http://schemas.openxmlformats.org/officeDocument/2006/relationships/slideLayout" Target="../slideLayouts/slideLayout2008.xml"/><Relationship Id="rId4" Type="http://schemas.openxmlformats.org/officeDocument/2006/relationships/slideLayout" Target="../slideLayouts/slideLayout2002.xml"/><Relationship Id="rId9" Type="http://schemas.openxmlformats.org/officeDocument/2006/relationships/slideLayout" Target="../slideLayouts/slideLayout2007.xml"/></Relationships>
</file>

<file path=ppt/slideMasters/_rels/slideMaster1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7.xml"/><Relationship Id="rId3" Type="http://schemas.openxmlformats.org/officeDocument/2006/relationships/slideLayout" Target="../slideLayouts/slideLayout2012.xml"/><Relationship Id="rId7" Type="http://schemas.openxmlformats.org/officeDocument/2006/relationships/slideLayout" Target="../slideLayouts/slideLayout2016.xml"/><Relationship Id="rId12" Type="http://schemas.openxmlformats.org/officeDocument/2006/relationships/theme" Target="../theme/theme185.xml"/><Relationship Id="rId2" Type="http://schemas.openxmlformats.org/officeDocument/2006/relationships/slideLayout" Target="../slideLayouts/slideLayout2011.xml"/><Relationship Id="rId1" Type="http://schemas.openxmlformats.org/officeDocument/2006/relationships/slideLayout" Target="../slideLayouts/slideLayout2010.xml"/><Relationship Id="rId6" Type="http://schemas.openxmlformats.org/officeDocument/2006/relationships/slideLayout" Target="../slideLayouts/slideLayout2015.xml"/><Relationship Id="rId11" Type="http://schemas.openxmlformats.org/officeDocument/2006/relationships/slideLayout" Target="../slideLayouts/slideLayout2020.xml"/><Relationship Id="rId5" Type="http://schemas.openxmlformats.org/officeDocument/2006/relationships/slideLayout" Target="../slideLayouts/slideLayout2014.xml"/><Relationship Id="rId10" Type="http://schemas.openxmlformats.org/officeDocument/2006/relationships/slideLayout" Target="../slideLayouts/slideLayout2019.xml"/><Relationship Id="rId4" Type="http://schemas.openxmlformats.org/officeDocument/2006/relationships/slideLayout" Target="../slideLayouts/slideLayout2013.xml"/><Relationship Id="rId9" Type="http://schemas.openxmlformats.org/officeDocument/2006/relationships/slideLayout" Target="../slideLayouts/slideLayout2018.xml"/></Relationships>
</file>

<file path=ppt/slideMasters/_rels/slideMaster1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2023.xml"/><Relationship Id="rId7" Type="http://schemas.openxmlformats.org/officeDocument/2006/relationships/slideLayout" Target="../slideLayouts/slideLayout2027.xml"/><Relationship Id="rId12" Type="http://schemas.openxmlformats.org/officeDocument/2006/relationships/theme" Target="../theme/theme186.xml"/><Relationship Id="rId2" Type="http://schemas.openxmlformats.org/officeDocument/2006/relationships/slideLayout" Target="../slideLayouts/slideLayout2022.xml"/><Relationship Id="rId1" Type="http://schemas.openxmlformats.org/officeDocument/2006/relationships/slideLayout" Target="../slideLayouts/slideLayout2021.xml"/><Relationship Id="rId6" Type="http://schemas.openxmlformats.org/officeDocument/2006/relationships/slideLayout" Target="../slideLayouts/slideLayout2026.xml"/><Relationship Id="rId11" Type="http://schemas.openxmlformats.org/officeDocument/2006/relationships/slideLayout" Target="../slideLayouts/slideLayout2031.xml"/><Relationship Id="rId5" Type="http://schemas.openxmlformats.org/officeDocument/2006/relationships/slideLayout" Target="../slideLayouts/slideLayout2025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2030.xml"/><Relationship Id="rId4" Type="http://schemas.openxmlformats.org/officeDocument/2006/relationships/slideLayout" Target="../slideLayouts/slideLayout2024.xml"/><Relationship Id="rId9" Type="http://schemas.openxmlformats.org/officeDocument/2006/relationships/slideLayout" Target="../slideLayouts/slideLayout2029.xml"/><Relationship Id="rId14" Type="http://schemas.openxmlformats.org/officeDocument/2006/relationships/image" Target="../media/image16.png"/></Relationships>
</file>

<file path=ppt/slideMasters/_rels/slideMaster18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7.xml"/><Relationship Id="rId1" Type="http://schemas.openxmlformats.org/officeDocument/2006/relationships/slideLayout" Target="../slideLayouts/slideLayout2032.xml"/></Relationships>
</file>

<file path=ppt/slideMasters/_rels/slideMaster1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0.xml"/><Relationship Id="rId13" Type="http://schemas.openxmlformats.org/officeDocument/2006/relationships/theme" Target="../theme/theme188.xml"/><Relationship Id="rId3" Type="http://schemas.openxmlformats.org/officeDocument/2006/relationships/slideLayout" Target="../slideLayouts/slideLayout2035.xml"/><Relationship Id="rId7" Type="http://schemas.openxmlformats.org/officeDocument/2006/relationships/slideLayout" Target="../slideLayouts/slideLayout2039.xml"/><Relationship Id="rId12" Type="http://schemas.openxmlformats.org/officeDocument/2006/relationships/slideLayout" Target="../slideLayouts/slideLayout2044.xml"/><Relationship Id="rId2" Type="http://schemas.openxmlformats.org/officeDocument/2006/relationships/slideLayout" Target="../slideLayouts/slideLayout2034.xml"/><Relationship Id="rId1" Type="http://schemas.openxmlformats.org/officeDocument/2006/relationships/slideLayout" Target="../slideLayouts/slideLayout2033.xml"/><Relationship Id="rId6" Type="http://schemas.openxmlformats.org/officeDocument/2006/relationships/slideLayout" Target="../slideLayouts/slideLayout2038.xml"/><Relationship Id="rId11" Type="http://schemas.openxmlformats.org/officeDocument/2006/relationships/slideLayout" Target="../slideLayouts/slideLayout2043.xml"/><Relationship Id="rId5" Type="http://schemas.openxmlformats.org/officeDocument/2006/relationships/slideLayout" Target="../slideLayouts/slideLayout2037.xml"/><Relationship Id="rId10" Type="http://schemas.openxmlformats.org/officeDocument/2006/relationships/slideLayout" Target="../slideLayouts/slideLayout2042.xml"/><Relationship Id="rId4" Type="http://schemas.openxmlformats.org/officeDocument/2006/relationships/slideLayout" Target="../slideLayouts/slideLayout2036.xml"/><Relationship Id="rId9" Type="http://schemas.openxmlformats.org/officeDocument/2006/relationships/slideLayout" Target="../slideLayouts/slideLayout204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63.xml"/><Relationship Id="rId7" Type="http://schemas.openxmlformats.org/officeDocument/2006/relationships/slideLayout" Target="../slideLayouts/slideLayout667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62.xml"/><Relationship Id="rId1" Type="http://schemas.openxmlformats.org/officeDocument/2006/relationships/slideLayout" Target="../slideLayouts/slideLayout661.xml"/><Relationship Id="rId6" Type="http://schemas.openxmlformats.org/officeDocument/2006/relationships/slideLayout" Target="../slideLayouts/slideLayout666.xml"/><Relationship Id="rId11" Type="http://schemas.openxmlformats.org/officeDocument/2006/relationships/slideLayout" Target="../slideLayouts/slideLayout671.xml"/><Relationship Id="rId5" Type="http://schemas.openxmlformats.org/officeDocument/2006/relationships/slideLayout" Target="../slideLayouts/slideLayout665.xml"/><Relationship Id="rId10" Type="http://schemas.openxmlformats.org/officeDocument/2006/relationships/slideLayout" Target="../slideLayouts/slideLayout670.xml"/><Relationship Id="rId4" Type="http://schemas.openxmlformats.org/officeDocument/2006/relationships/slideLayout" Target="../slideLayouts/slideLayout664.xml"/><Relationship Id="rId9" Type="http://schemas.openxmlformats.org/officeDocument/2006/relationships/slideLayout" Target="../slideLayouts/slideLayout669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74.xml"/><Relationship Id="rId7" Type="http://schemas.openxmlformats.org/officeDocument/2006/relationships/slideLayout" Target="../slideLayouts/slideLayout678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3.xml"/><Relationship Id="rId1" Type="http://schemas.openxmlformats.org/officeDocument/2006/relationships/slideLayout" Target="../slideLayouts/slideLayout672.xml"/><Relationship Id="rId6" Type="http://schemas.openxmlformats.org/officeDocument/2006/relationships/slideLayout" Target="../slideLayouts/slideLayout677.xml"/><Relationship Id="rId11" Type="http://schemas.openxmlformats.org/officeDocument/2006/relationships/slideLayout" Target="../slideLayouts/slideLayout682.xml"/><Relationship Id="rId5" Type="http://schemas.openxmlformats.org/officeDocument/2006/relationships/slideLayout" Target="../slideLayouts/slideLayout676.xml"/><Relationship Id="rId10" Type="http://schemas.openxmlformats.org/officeDocument/2006/relationships/slideLayout" Target="../slideLayouts/slideLayout681.xml"/><Relationship Id="rId4" Type="http://schemas.openxmlformats.org/officeDocument/2006/relationships/slideLayout" Target="../slideLayouts/slideLayout675.xml"/><Relationship Id="rId9" Type="http://schemas.openxmlformats.org/officeDocument/2006/relationships/slideLayout" Target="../slideLayouts/slideLayout680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85.xml"/><Relationship Id="rId7" Type="http://schemas.openxmlformats.org/officeDocument/2006/relationships/slideLayout" Target="../slideLayouts/slideLayout689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84.xml"/><Relationship Id="rId1" Type="http://schemas.openxmlformats.org/officeDocument/2006/relationships/slideLayout" Target="../slideLayouts/slideLayout683.xml"/><Relationship Id="rId6" Type="http://schemas.openxmlformats.org/officeDocument/2006/relationships/slideLayout" Target="../slideLayouts/slideLayout688.xml"/><Relationship Id="rId11" Type="http://schemas.openxmlformats.org/officeDocument/2006/relationships/slideLayout" Target="../slideLayouts/slideLayout693.xml"/><Relationship Id="rId5" Type="http://schemas.openxmlformats.org/officeDocument/2006/relationships/slideLayout" Target="../slideLayouts/slideLayout687.xml"/><Relationship Id="rId10" Type="http://schemas.openxmlformats.org/officeDocument/2006/relationships/slideLayout" Target="../slideLayouts/slideLayout692.xml"/><Relationship Id="rId4" Type="http://schemas.openxmlformats.org/officeDocument/2006/relationships/slideLayout" Target="../slideLayouts/slideLayout686.xml"/><Relationship Id="rId9" Type="http://schemas.openxmlformats.org/officeDocument/2006/relationships/slideLayout" Target="../slideLayouts/slideLayout691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64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07.xml"/><Relationship Id="rId7" Type="http://schemas.openxmlformats.org/officeDocument/2006/relationships/slideLayout" Target="../slideLayouts/slideLayout711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706.xml"/><Relationship Id="rId1" Type="http://schemas.openxmlformats.org/officeDocument/2006/relationships/slideLayout" Target="../slideLayouts/slideLayout705.xml"/><Relationship Id="rId6" Type="http://schemas.openxmlformats.org/officeDocument/2006/relationships/slideLayout" Target="../slideLayouts/slideLayout710.xml"/><Relationship Id="rId11" Type="http://schemas.openxmlformats.org/officeDocument/2006/relationships/slideLayout" Target="../slideLayouts/slideLayout715.xml"/><Relationship Id="rId5" Type="http://schemas.openxmlformats.org/officeDocument/2006/relationships/slideLayout" Target="../slideLayouts/slideLayout709.xml"/><Relationship Id="rId10" Type="http://schemas.openxmlformats.org/officeDocument/2006/relationships/slideLayout" Target="../slideLayouts/slideLayout714.xml"/><Relationship Id="rId4" Type="http://schemas.openxmlformats.org/officeDocument/2006/relationships/slideLayout" Target="../slideLayouts/slideLayout708.xml"/><Relationship Id="rId9" Type="http://schemas.openxmlformats.org/officeDocument/2006/relationships/slideLayout" Target="../slideLayouts/slideLayout713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18.xml"/><Relationship Id="rId7" Type="http://schemas.openxmlformats.org/officeDocument/2006/relationships/slideLayout" Target="../slideLayouts/slideLayout722.xml"/><Relationship Id="rId12" Type="http://schemas.openxmlformats.org/officeDocument/2006/relationships/theme" Target="../theme/theme66.xml"/><Relationship Id="rId2" Type="http://schemas.openxmlformats.org/officeDocument/2006/relationships/slideLayout" Target="../slideLayouts/slideLayout717.xml"/><Relationship Id="rId1" Type="http://schemas.openxmlformats.org/officeDocument/2006/relationships/slideLayout" Target="../slideLayouts/slideLayout716.xml"/><Relationship Id="rId6" Type="http://schemas.openxmlformats.org/officeDocument/2006/relationships/slideLayout" Target="../slideLayouts/slideLayout721.xml"/><Relationship Id="rId11" Type="http://schemas.openxmlformats.org/officeDocument/2006/relationships/slideLayout" Target="../slideLayouts/slideLayout726.xml"/><Relationship Id="rId5" Type="http://schemas.openxmlformats.org/officeDocument/2006/relationships/slideLayout" Target="../slideLayouts/slideLayout720.xml"/><Relationship Id="rId10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9.xml"/><Relationship Id="rId9" Type="http://schemas.openxmlformats.org/officeDocument/2006/relationships/slideLayout" Target="../slideLayouts/slideLayout724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29.xml"/><Relationship Id="rId7" Type="http://schemas.openxmlformats.org/officeDocument/2006/relationships/slideLayout" Target="../slideLayouts/slideLayout733.xml"/><Relationship Id="rId12" Type="http://schemas.openxmlformats.org/officeDocument/2006/relationships/theme" Target="../theme/theme67.xml"/><Relationship Id="rId2" Type="http://schemas.openxmlformats.org/officeDocument/2006/relationships/slideLayout" Target="../slideLayouts/slideLayout728.xml"/><Relationship Id="rId1" Type="http://schemas.openxmlformats.org/officeDocument/2006/relationships/slideLayout" Target="../slideLayouts/slideLayout727.xml"/><Relationship Id="rId6" Type="http://schemas.openxmlformats.org/officeDocument/2006/relationships/slideLayout" Target="../slideLayouts/slideLayout732.xml"/><Relationship Id="rId11" Type="http://schemas.openxmlformats.org/officeDocument/2006/relationships/slideLayout" Target="../slideLayouts/slideLayout737.xml"/><Relationship Id="rId5" Type="http://schemas.openxmlformats.org/officeDocument/2006/relationships/slideLayout" Target="../slideLayouts/slideLayout731.xml"/><Relationship Id="rId10" Type="http://schemas.openxmlformats.org/officeDocument/2006/relationships/slideLayout" Target="../slideLayouts/slideLayout736.xml"/><Relationship Id="rId4" Type="http://schemas.openxmlformats.org/officeDocument/2006/relationships/slideLayout" Target="../slideLayouts/slideLayout730.xml"/><Relationship Id="rId9" Type="http://schemas.openxmlformats.org/officeDocument/2006/relationships/slideLayout" Target="../slideLayouts/slideLayout735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7.xml"/><Relationship Id="rId3" Type="http://schemas.openxmlformats.org/officeDocument/2006/relationships/slideLayout" Target="../slideLayouts/slideLayout762.xml"/><Relationship Id="rId7" Type="http://schemas.openxmlformats.org/officeDocument/2006/relationships/slideLayout" Target="../slideLayouts/slideLayout76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slideLayout" Target="../slideLayouts/slideLayout765.xml"/><Relationship Id="rId11" Type="http://schemas.openxmlformats.org/officeDocument/2006/relationships/slideLayout" Target="../slideLayouts/slideLayout770.xml"/><Relationship Id="rId5" Type="http://schemas.openxmlformats.org/officeDocument/2006/relationships/slideLayout" Target="../slideLayouts/slideLayout764.xml"/><Relationship Id="rId10" Type="http://schemas.openxmlformats.org/officeDocument/2006/relationships/slideLayout" Target="../slideLayouts/slideLayout769.xml"/><Relationship Id="rId4" Type="http://schemas.openxmlformats.org/officeDocument/2006/relationships/slideLayout" Target="../slideLayouts/slideLayout763.xml"/><Relationship Id="rId9" Type="http://schemas.openxmlformats.org/officeDocument/2006/relationships/slideLayout" Target="../slideLayouts/slideLayout76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8.xml"/><Relationship Id="rId3" Type="http://schemas.openxmlformats.org/officeDocument/2006/relationships/slideLayout" Target="../slideLayouts/slideLayout773.xml"/><Relationship Id="rId7" Type="http://schemas.openxmlformats.org/officeDocument/2006/relationships/slideLayout" Target="../slideLayouts/slideLayout77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72.xml"/><Relationship Id="rId1" Type="http://schemas.openxmlformats.org/officeDocument/2006/relationships/slideLayout" Target="../slideLayouts/slideLayout771.xml"/><Relationship Id="rId6" Type="http://schemas.openxmlformats.org/officeDocument/2006/relationships/slideLayout" Target="../slideLayouts/slideLayout776.xml"/><Relationship Id="rId11" Type="http://schemas.openxmlformats.org/officeDocument/2006/relationships/slideLayout" Target="../slideLayouts/slideLayout781.xml"/><Relationship Id="rId5" Type="http://schemas.openxmlformats.org/officeDocument/2006/relationships/slideLayout" Target="../slideLayouts/slideLayout775.xml"/><Relationship Id="rId10" Type="http://schemas.openxmlformats.org/officeDocument/2006/relationships/slideLayout" Target="../slideLayouts/slideLayout780.xml"/><Relationship Id="rId4" Type="http://schemas.openxmlformats.org/officeDocument/2006/relationships/slideLayout" Target="../slideLayouts/slideLayout774.xml"/><Relationship Id="rId9" Type="http://schemas.openxmlformats.org/officeDocument/2006/relationships/slideLayout" Target="../slideLayouts/slideLayout77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9.xml"/><Relationship Id="rId3" Type="http://schemas.openxmlformats.org/officeDocument/2006/relationships/slideLayout" Target="../slideLayouts/slideLayout784.xml"/><Relationship Id="rId7" Type="http://schemas.openxmlformats.org/officeDocument/2006/relationships/slideLayout" Target="../slideLayouts/slideLayout78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83.xml"/><Relationship Id="rId1" Type="http://schemas.openxmlformats.org/officeDocument/2006/relationships/slideLayout" Target="../slideLayouts/slideLayout782.xml"/><Relationship Id="rId6" Type="http://schemas.openxmlformats.org/officeDocument/2006/relationships/slideLayout" Target="../slideLayouts/slideLayout787.xml"/><Relationship Id="rId11" Type="http://schemas.openxmlformats.org/officeDocument/2006/relationships/slideLayout" Target="../slideLayouts/slideLayout792.xml"/><Relationship Id="rId5" Type="http://schemas.openxmlformats.org/officeDocument/2006/relationships/slideLayout" Target="../slideLayouts/slideLayout786.xml"/><Relationship Id="rId10" Type="http://schemas.openxmlformats.org/officeDocument/2006/relationships/slideLayout" Target="../slideLayouts/slideLayout791.xml"/><Relationship Id="rId4" Type="http://schemas.openxmlformats.org/officeDocument/2006/relationships/slideLayout" Target="../slideLayouts/slideLayout785.xml"/><Relationship Id="rId9" Type="http://schemas.openxmlformats.org/officeDocument/2006/relationships/slideLayout" Target="../slideLayouts/slideLayout79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0.xml"/><Relationship Id="rId3" Type="http://schemas.openxmlformats.org/officeDocument/2006/relationships/slideLayout" Target="../slideLayouts/slideLayout795.xml"/><Relationship Id="rId7" Type="http://schemas.openxmlformats.org/officeDocument/2006/relationships/slideLayout" Target="../slideLayouts/slideLayout79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94.xml"/><Relationship Id="rId1" Type="http://schemas.openxmlformats.org/officeDocument/2006/relationships/slideLayout" Target="../slideLayouts/slideLayout793.xml"/><Relationship Id="rId6" Type="http://schemas.openxmlformats.org/officeDocument/2006/relationships/slideLayout" Target="../slideLayouts/slideLayout798.xml"/><Relationship Id="rId11" Type="http://schemas.openxmlformats.org/officeDocument/2006/relationships/slideLayout" Target="../slideLayouts/slideLayout803.xml"/><Relationship Id="rId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802.xml"/><Relationship Id="rId4" Type="http://schemas.openxmlformats.org/officeDocument/2006/relationships/slideLayout" Target="../slideLayouts/slideLayout796.xml"/><Relationship Id="rId9" Type="http://schemas.openxmlformats.org/officeDocument/2006/relationships/slideLayout" Target="../slideLayouts/slideLayout80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1.xml"/><Relationship Id="rId3" Type="http://schemas.openxmlformats.org/officeDocument/2006/relationships/slideLayout" Target="../slideLayouts/slideLayout806.xml"/><Relationship Id="rId7" Type="http://schemas.openxmlformats.org/officeDocument/2006/relationships/slideLayout" Target="../slideLayouts/slideLayout81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805.xml"/><Relationship Id="rId1" Type="http://schemas.openxmlformats.org/officeDocument/2006/relationships/slideLayout" Target="../slideLayouts/slideLayout804.xml"/><Relationship Id="rId6" Type="http://schemas.openxmlformats.org/officeDocument/2006/relationships/slideLayout" Target="../slideLayouts/slideLayout809.xml"/><Relationship Id="rId11" Type="http://schemas.openxmlformats.org/officeDocument/2006/relationships/slideLayout" Target="../slideLayouts/slideLayout814.xml"/><Relationship Id="rId5" Type="http://schemas.openxmlformats.org/officeDocument/2006/relationships/slideLayout" Target="../slideLayouts/slideLayout808.xml"/><Relationship Id="rId10" Type="http://schemas.openxmlformats.org/officeDocument/2006/relationships/slideLayout" Target="../slideLayouts/slideLayout813.xml"/><Relationship Id="rId4" Type="http://schemas.openxmlformats.org/officeDocument/2006/relationships/slideLayout" Target="../slideLayouts/slideLayout807.xml"/><Relationship Id="rId9" Type="http://schemas.openxmlformats.org/officeDocument/2006/relationships/slideLayout" Target="../slideLayouts/slideLayout81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2.xml"/><Relationship Id="rId3" Type="http://schemas.openxmlformats.org/officeDocument/2006/relationships/slideLayout" Target="../slideLayouts/slideLayout817.xml"/><Relationship Id="rId7" Type="http://schemas.openxmlformats.org/officeDocument/2006/relationships/slideLayout" Target="../slideLayouts/slideLayout821.xml"/><Relationship Id="rId12" Type="http://schemas.openxmlformats.org/officeDocument/2006/relationships/theme" Target="../theme/theme75.xml"/><Relationship Id="rId2" Type="http://schemas.openxmlformats.org/officeDocument/2006/relationships/slideLayout" Target="../slideLayouts/slideLayout816.xml"/><Relationship Id="rId1" Type="http://schemas.openxmlformats.org/officeDocument/2006/relationships/slideLayout" Target="../slideLayouts/slideLayout815.xml"/><Relationship Id="rId6" Type="http://schemas.openxmlformats.org/officeDocument/2006/relationships/slideLayout" Target="../slideLayouts/slideLayout820.xml"/><Relationship Id="rId11" Type="http://schemas.openxmlformats.org/officeDocument/2006/relationships/slideLayout" Target="../slideLayouts/slideLayout825.xml"/><Relationship Id="rId5" Type="http://schemas.openxmlformats.org/officeDocument/2006/relationships/slideLayout" Target="../slideLayouts/slideLayout819.xml"/><Relationship Id="rId10" Type="http://schemas.openxmlformats.org/officeDocument/2006/relationships/slideLayout" Target="../slideLayouts/slideLayout824.xml"/><Relationship Id="rId4" Type="http://schemas.openxmlformats.org/officeDocument/2006/relationships/slideLayout" Target="../slideLayouts/slideLayout818.xml"/><Relationship Id="rId9" Type="http://schemas.openxmlformats.org/officeDocument/2006/relationships/slideLayout" Target="../slideLayouts/slideLayout82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3.xml"/><Relationship Id="rId3" Type="http://schemas.openxmlformats.org/officeDocument/2006/relationships/slideLayout" Target="../slideLayouts/slideLayout828.xml"/><Relationship Id="rId7" Type="http://schemas.openxmlformats.org/officeDocument/2006/relationships/slideLayout" Target="../slideLayouts/slideLayout832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827.xml"/><Relationship Id="rId1" Type="http://schemas.openxmlformats.org/officeDocument/2006/relationships/slideLayout" Target="../slideLayouts/slideLayout826.xml"/><Relationship Id="rId6" Type="http://schemas.openxmlformats.org/officeDocument/2006/relationships/slideLayout" Target="../slideLayouts/slideLayout831.xml"/><Relationship Id="rId11" Type="http://schemas.openxmlformats.org/officeDocument/2006/relationships/slideLayout" Target="../slideLayouts/slideLayout836.xml"/><Relationship Id="rId5" Type="http://schemas.openxmlformats.org/officeDocument/2006/relationships/slideLayout" Target="../slideLayouts/slideLayout830.xml"/><Relationship Id="rId10" Type="http://schemas.openxmlformats.org/officeDocument/2006/relationships/slideLayout" Target="../slideLayouts/slideLayout835.xml"/><Relationship Id="rId4" Type="http://schemas.openxmlformats.org/officeDocument/2006/relationships/slideLayout" Target="../slideLayouts/slideLayout829.xml"/><Relationship Id="rId9" Type="http://schemas.openxmlformats.org/officeDocument/2006/relationships/slideLayout" Target="../slideLayouts/slideLayout834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4.xml"/><Relationship Id="rId3" Type="http://schemas.openxmlformats.org/officeDocument/2006/relationships/slideLayout" Target="../slideLayouts/slideLayout839.xml"/><Relationship Id="rId7" Type="http://schemas.openxmlformats.org/officeDocument/2006/relationships/slideLayout" Target="../slideLayouts/slideLayout843.xml"/><Relationship Id="rId12" Type="http://schemas.openxmlformats.org/officeDocument/2006/relationships/theme" Target="../theme/theme77.xml"/><Relationship Id="rId2" Type="http://schemas.openxmlformats.org/officeDocument/2006/relationships/slideLayout" Target="../slideLayouts/slideLayout838.xml"/><Relationship Id="rId1" Type="http://schemas.openxmlformats.org/officeDocument/2006/relationships/slideLayout" Target="../slideLayouts/slideLayout837.xml"/><Relationship Id="rId6" Type="http://schemas.openxmlformats.org/officeDocument/2006/relationships/slideLayout" Target="../slideLayouts/slideLayout842.xml"/><Relationship Id="rId11" Type="http://schemas.openxmlformats.org/officeDocument/2006/relationships/slideLayout" Target="../slideLayouts/slideLayout847.xml"/><Relationship Id="rId5" Type="http://schemas.openxmlformats.org/officeDocument/2006/relationships/slideLayout" Target="../slideLayouts/slideLayout841.xml"/><Relationship Id="rId10" Type="http://schemas.openxmlformats.org/officeDocument/2006/relationships/slideLayout" Target="../slideLayouts/slideLayout846.xml"/><Relationship Id="rId4" Type="http://schemas.openxmlformats.org/officeDocument/2006/relationships/slideLayout" Target="../slideLayouts/slideLayout840.xml"/><Relationship Id="rId9" Type="http://schemas.openxmlformats.org/officeDocument/2006/relationships/slideLayout" Target="../slideLayouts/slideLayout845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5.xml"/><Relationship Id="rId3" Type="http://schemas.openxmlformats.org/officeDocument/2006/relationships/slideLayout" Target="../slideLayouts/slideLayout850.xml"/><Relationship Id="rId7" Type="http://schemas.openxmlformats.org/officeDocument/2006/relationships/slideLayout" Target="../slideLayouts/slideLayout854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49.xml"/><Relationship Id="rId1" Type="http://schemas.openxmlformats.org/officeDocument/2006/relationships/slideLayout" Target="../slideLayouts/slideLayout848.xml"/><Relationship Id="rId6" Type="http://schemas.openxmlformats.org/officeDocument/2006/relationships/slideLayout" Target="../slideLayouts/slideLayout853.xml"/><Relationship Id="rId11" Type="http://schemas.openxmlformats.org/officeDocument/2006/relationships/slideLayout" Target="../slideLayouts/slideLayout858.xml"/><Relationship Id="rId5" Type="http://schemas.openxmlformats.org/officeDocument/2006/relationships/slideLayout" Target="../slideLayouts/slideLayout852.xml"/><Relationship Id="rId10" Type="http://schemas.openxmlformats.org/officeDocument/2006/relationships/slideLayout" Target="../slideLayouts/slideLayout857.xml"/><Relationship Id="rId4" Type="http://schemas.openxmlformats.org/officeDocument/2006/relationships/slideLayout" Target="../slideLayouts/slideLayout851.xml"/><Relationship Id="rId9" Type="http://schemas.openxmlformats.org/officeDocument/2006/relationships/slideLayout" Target="../slideLayouts/slideLayout856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6.xml"/><Relationship Id="rId3" Type="http://schemas.openxmlformats.org/officeDocument/2006/relationships/slideLayout" Target="../slideLayouts/slideLayout861.xml"/><Relationship Id="rId7" Type="http://schemas.openxmlformats.org/officeDocument/2006/relationships/slideLayout" Target="../slideLayouts/slideLayout865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60.xml"/><Relationship Id="rId1" Type="http://schemas.openxmlformats.org/officeDocument/2006/relationships/slideLayout" Target="../slideLayouts/slideLayout859.xml"/><Relationship Id="rId6" Type="http://schemas.openxmlformats.org/officeDocument/2006/relationships/slideLayout" Target="../slideLayouts/slideLayout864.xml"/><Relationship Id="rId11" Type="http://schemas.openxmlformats.org/officeDocument/2006/relationships/slideLayout" Target="../slideLayouts/slideLayout869.xml"/><Relationship Id="rId5" Type="http://schemas.openxmlformats.org/officeDocument/2006/relationships/slideLayout" Target="../slideLayouts/slideLayout863.xml"/><Relationship Id="rId10" Type="http://schemas.openxmlformats.org/officeDocument/2006/relationships/slideLayout" Target="../slideLayouts/slideLayout868.xml"/><Relationship Id="rId4" Type="http://schemas.openxmlformats.org/officeDocument/2006/relationships/slideLayout" Target="../slideLayouts/slideLayout862.xml"/><Relationship Id="rId9" Type="http://schemas.openxmlformats.org/officeDocument/2006/relationships/slideLayout" Target="../slideLayouts/slideLayout8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7.xml"/><Relationship Id="rId3" Type="http://schemas.openxmlformats.org/officeDocument/2006/relationships/slideLayout" Target="../slideLayouts/slideLayout872.xml"/><Relationship Id="rId7" Type="http://schemas.openxmlformats.org/officeDocument/2006/relationships/slideLayout" Target="../slideLayouts/slideLayout876.xml"/><Relationship Id="rId12" Type="http://schemas.openxmlformats.org/officeDocument/2006/relationships/theme" Target="../theme/theme80.xml"/><Relationship Id="rId2" Type="http://schemas.openxmlformats.org/officeDocument/2006/relationships/slideLayout" Target="../slideLayouts/slideLayout871.xml"/><Relationship Id="rId1" Type="http://schemas.openxmlformats.org/officeDocument/2006/relationships/slideLayout" Target="../slideLayouts/slideLayout870.xml"/><Relationship Id="rId6" Type="http://schemas.openxmlformats.org/officeDocument/2006/relationships/slideLayout" Target="../slideLayouts/slideLayout875.xml"/><Relationship Id="rId11" Type="http://schemas.openxmlformats.org/officeDocument/2006/relationships/slideLayout" Target="../slideLayouts/slideLayout880.xml"/><Relationship Id="rId5" Type="http://schemas.openxmlformats.org/officeDocument/2006/relationships/slideLayout" Target="../slideLayouts/slideLayout874.xml"/><Relationship Id="rId10" Type="http://schemas.openxmlformats.org/officeDocument/2006/relationships/slideLayout" Target="../slideLayouts/slideLayout879.xml"/><Relationship Id="rId4" Type="http://schemas.openxmlformats.org/officeDocument/2006/relationships/slideLayout" Target="../slideLayouts/slideLayout873.xml"/><Relationship Id="rId9" Type="http://schemas.openxmlformats.org/officeDocument/2006/relationships/slideLayout" Target="../slideLayouts/slideLayout878.xml"/></Relationships>
</file>

<file path=ppt/slideMasters/_rels/slideMaster8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8.xml"/><Relationship Id="rId3" Type="http://schemas.openxmlformats.org/officeDocument/2006/relationships/slideLayout" Target="../slideLayouts/slideLayout883.xml"/><Relationship Id="rId7" Type="http://schemas.openxmlformats.org/officeDocument/2006/relationships/slideLayout" Target="../slideLayouts/slideLayout887.xml"/><Relationship Id="rId12" Type="http://schemas.openxmlformats.org/officeDocument/2006/relationships/theme" Target="../theme/theme81.xml"/><Relationship Id="rId2" Type="http://schemas.openxmlformats.org/officeDocument/2006/relationships/slideLayout" Target="../slideLayouts/slideLayout882.xml"/><Relationship Id="rId1" Type="http://schemas.openxmlformats.org/officeDocument/2006/relationships/slideLayout" Target="../slideLayouts/slideLayout881.xml"/><Relationship Id="rId6" Type="http://schemas.openxmlformats.org/officeDocument/2006/relationships/slideLayout" Target="../slideLayouts/slideLayout886.xml"/><Relationship Id="rId11" Type="http://schemas.openxmlformats.org/officeDocument/2006/relationships/slideLayout" Target="../slideLayouts/slideLayout891.xml"/><Relationship Id="rId5" Type="http://schemas.openxmlformats.org/officeDocument/2006/relationships/slideLayout" Target="../slideLayouts/slideLayout885.xml"/><Relationship Id="rId10" Type="http://schemas.openxmlformats.org/officeDocument/2006/relationships/slideLayout" Target="../slideLayouts/slideLayout890.xml"/><Relationship Id="rId4" Type="http://schemas.openxmlformats.org/officeDocument/2006/relationships/slideLayout" Target="../slideLayouts/slideLayout884.xml"/><Relationship Id="rId9" Type="http://schemas.openxmlformats.org/officeDocument/2006/relationships/slideLayout" Target="../slideLayouts/slideLayout889.xml"/></Relationships>
</file>

<file path=ppt/slideMasters/_rels/slideMaster8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9.xml"/><Relationship Id="rId3" Type="http://schemas.openxmlformats.org/officeDocument/2006/relationships/slideLayout" Target="../slideLayouts/slideLayout894.xml"/><Relationship Id="rId7" Type="http://schemas.openxmlformats.org/officeDocument/2006/relationships/slideLayout" Target="../slideLayouts/slideLayout898.xml"/><Relationship Id="rId12" Type="http://schemas.openxmlformats.org/officeDocument/2006/relationships/theme" Target="../theme/theme82.xml"/><Relationship Id="rId2" Type="http://schemas.openxmlformats.org/officeDocument/2006/relationships/slideLayout" Target="../slideLayouts/slideLayout893.xml"/><Relationship Id="rId1" Type="http://schemas.openxmlformats.org/officeDocument/2006/relationships/slideLayout" Target="../slideLayouts/slideLayout892.xml"/><Relationship Id="rId6" Type="http://schemas.openxmlformats.org/officeDocument/2006/relationships/slideLayout" Target="../slideLayouts/slideLayout897.xml"/><Relationship Id="rId11" Type="http://schemas.openxmlformats.org/officeDocument/2006/relationships/slideLayout" Target="../slideLayouts/slideLayout902.xml"/><Relationship Id="rId5" Type="http://schemas.openxmlformats.org/officeDocument/2006/relationships/slideLayout" Target="../slideLayouts/slideLayout896.xml"/><Relationship Id="rId10" Type="http://schemas.openxmlformats.org/officeDocument/2006/relationships/slideLayout" Target="../slideLayouts/slideLayout901.xml"/><Relationship Id="rId4" Type="http://schemas.openxmlformats.org/officeDocument/2006/relationships/slideLayout" Target="../slideLayouts/slideLayout895.xml"/><Relationship Id="rId9" Type="http://schemas.openxmlformats.org/officeDocument/2006/relationships/slideLayout" Target="../slideLayouts/slideLayout900.xml"/></Relationships>
</file>

<file path=ppt/slideMasters/_rels/slideMaster8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0.xml"/><Relationship Id="rId3" Type="http://schemas.openxmlformats.org/officeDocument/2006/relationships/slideLayout" Target="../slideLayouts/slideLayout905.xml"/><Relationship Id="rId7" Type="http://schemas.openxmlformats.org/officeDocument/2006/relationships/slideLayout" Target="../slideLayouts/slideLayout909.xml"/><Relationship Id="rId12" Type="http://schemas.openxmlformats.org/officeDocument/2006/relationships/theme" Target="../theme/theme83.xml"/><Relationship Id="rId2" Type="http://schemas.openxmlformats.org/officeDocument/2006/relationships/slideLayout" Target="../slideLayouts/slideLayout904.xml"/><Relationship Id="rId1" Type="http://schemas.openxmlformats.org/officeDocument/2006/relationships/slideLayout" Target="../slideLayouts/slideLayout903.xml"/><Relationship Id="rId6" Type="http://schemas.openxmlformats.org/officeDocument/2006/relationships/slideLayout" Target="../slideLayouts/slideLayout908.xml"/><Relationship Id="rId11" Type="http://schemas.openxmlformats.org/officeDocument/2006/relationships/slideLayout" Target="../slideLayouts/slideLayout913.xml"/><Relationship Id="rId5" Type="http://schemas.openxmlformats.org/officeDocument/2006/relationships/slideLayout" Target="../slideLayouts/slideLayout907.xml"/><Relationship Id="rId10" Type="http://schemas.openxmlformats.org/officeDocument/2006/relationships/slideLayout" Target="../slideLayouts/slideLayout912.xml"/><Relationship Id="rId4" Type="http://schemas.openxmlformats.org/officeDocument/2006/relationships/slideLayout" Target="../slideLayouts/slideLayout906.xml"/><Relationship Id="rId9" Type="http://schemas.openxmlformats.org/officeDocument/2006/relationships/slideLayout" Target="../slideLayouts/slideLayout911.xml"/></Relationships>
</file>

<file path=ppt/slideMasters/_rels/slideMaster8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1.xml"/><Relationship Id="rId3" Type="http://schemas.openxmlformats.org/officeDocument/2006/relationships/slideLayout" Target="../slideLayouts/slideLayout916.xml"/><Relationship Id="rId7" Type="http://schemas.openxmlformats.org/officeDocument/2006/relationships/slideLayout" Target="../slideLayouts/slideLayout920.xml"/><Relationship Id="rId12" Type="http://schemas.openxmlformats.org/officeDocument/2006/relationships/theme" Target="../theme/theme84.xml"/><Relationship Id="rId2" Type="http://schemas.openxmlformats.org/officeDocument/2006/relationships/slideLayout" Target="../slideLayouts/slideLayout915.xml"/><Relationship Id="rId1" Type="http://schemas.openxmlformats.org/officeDocument/2006/relationships/slideLayout" Target="../slideLayouts/slideLayout914.xml"/><Relationship Id="rId6" Type="http://schemas.openxmlformats.org/officeDocument/2006/relationships/slideLayout" Target="../slideLayouts/slideLayout919.xml"/><Relationship Id="rId11" Type="http://schemas.openxmlformats.org/officeDocument/2006/relationships/slideLayout" Target="../slideLayouts/slideLayout924.xml"/><Relationship Id="rId5" Type="http://schemas.openxmlformats.org/officeDocument/2006/relationships/slideLayout" Target="../slideLayouts/slideLayout918.xml"/><Relationship Id="rId10" Type="http://schemas.openxmlformats.org/officeDocument/2006/relationships/slideLayout" Target="../slideLayouts/slideLayout923.xml"/><Relationship Id="rId4" Type="http://schemas.openxmlformats.org/officeDocument/2006/relationships/slideLayout" Target="../slideLayouts/slideLayout917.xml"/><Relationship Id="rId9" Type="http://schemas.openxmlformats.org/officeDocument/2006/relationships/slideLayout" Target="../slideLayouts/slideLayout922.xml"/></Relationships>
</file>

<file path=ppt/slideMasters/_rels/slideMaster8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2.xml"/><Relationship Id="rId3" Type="http://schemas.openxmlformats.org/officeDocument/2006/relationships/slideLayout" Target="../slideLayouts/slideLayout927.xml"/><Relationship Id="rId7" Type="http://schemas.openxmlformats.org/officeDocument/2006/relationships/slideLayout" Target="../slideLayouts/slideLayout931.xml"/><Relationship Id="rId12" Type="http://schemas.openxmlformats.org/officeDocument/2006/relationships/theme" Target="../theme/theme85.xml"/><Relationship Id="rId2" Type="http://schemas.openxmlformats.org/officeDocument/2006/relationships/slideLayout" Target="../slideLayouts/slideLayout926.xml"/><Relationship Id="rId1" Type="http://schemas.openxmlformats.org/officeDocument/2006/relationships/slideLayout" Target="../slideLayouts/slideLayout925.xml"/><Relationship Id="rId6" Type="http://schemas.openxmlformats.org/officeDocument/2006/relationships/slideLayout" Target="../slideLayouts/slideLayout930.xml"/><Relationship Id="rId11" Type="http://schemas.openxmlformats.org/officeDocument/2006/relationships/slideLayout" Target="../slideLayouts/slideLayout935.xml"/><Relationship Id="rId5" Type="http://schemas.openxmlformats.org/officeDocument/2006/relationships/slideLayout" Target="../slideLayouts/slideLayout929.xml"/><Relationship Id="rId10" Type="http://schemas.openxmlformats.org/officeDocument/2006/relationships/slideLayout" Target="../slideLayouts/slideLayout934.xml"/><Relationship Id="rId4" Type="http://schemas.openxmlformats.org/officeDocument/2006/relationships/slideLayout" Target="../slideLayouts/slideLayout928.xml"/><Relationship Id="rId9" Type="http://schemas.openxmlformats.org/officeDocument/2006/relationships/slideLayout" Target="../slideLayouts/slideLayout933.xml"/></Relationships>
</file>

<file path=ppt/slideMasters/_rels/slideMaster8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3.xml"/><Relationship Id="rId3" Type="http://schemas.openxmlformats.org/officeDocument/2006/relationships/slideLayout" Target="../slideLayouts/slideLayout938.xml"/><Relationship Id="rId7" Type="http://schemas.openxmlformats.org/officeDocument/2006/relationships/slideLayout" Target="../slideLayouts/slideLayout942.xml"/><Relationship Id="rId12" Type="http://schemas.openxmlformats.org/officeDocument/2006/relationships/theme" Target="../theme/theme86.xml"/><Relationship Id="rId2" Type="http://schemas.openxmlformats.org/officeDocument/2006/relationships/slideLayout" Target="../slideLayouts/slideLayout937.xml"/><Relationship Id="rId1" Type="http://schemas.openxmlformats.org/officeDocument/2006/relationships/slideLayout" Target="../slideLayouts/slideLayout936.xml"/><Relationship Id="rId6" Type="http://schemas.openxmlformats.org/officeDocument/2006/relationships/slideLayout" Target="../slideLayouts/slideLayout941.xml"/><Relationship Id="rId11" Type="http://schemas.openxmlformats.org/officeDocument/2006/relationships/slideLayout" Target="../slideLayouts/slideLayout946.xml"/><Relationship Id="rId5" Type="http://schemas.openxmlformats.org/officeDocument/2006/relationships/slideLayout" Target="../slideLayouts/slideLayout940.xml"/><Relationship Id="rId10" Type="http://schemas.openxmlformats.org/officeDocument/2006/relationships/slideLayout" Target="../slideLayouts/slideLayout945.xml"/><Relationship Id="rId4" Type="http://schemas.openxmlformats.org/officeDocument/2006/relationships/slideLayout" Target="../slideLayouts/slideLayout939.xml"/><Relationship Id="rId9" Type="http://schemas.openxmlformats.org/officeDocument/2006/relationships/slideLayout" Target="../slideLayouts/slideLayout944.xml"/></Relationships>
</file>

<file path=ppt/slideMasters/_rels/slideMaster8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4.xml"/><Relationship Id="rId3" Type="http://schemas.openxmlformats.org/officeDocument/2006/relationships/slideLayout" Target="../slideLayouts/slideLayout949.xml"/><Relationship Id="rId7" Type="http://schemas.openxmlformats.org/officeDocument/2006/relationships/slideLayout" Target="../slideLayouts/slideLayout953.xml"/><Relationship Id="rId12" Type="http://schemas.openxmlformats.org/officeDocument/2006/relationships/theme" Target="../theme/theme87.xml"/><Relationship Id="rId2" Type="http://schemas.openxmlformats.org/officeDocument/2006/relationships/slideLayout" Target="../slideLayouts/slideLayout948.xml"/><Relationship Id="rId1" Type="http://schemas.openxmlformats.org/officeDocument/2006/relationships/slideLayout" Target="../slideLayouts/slideLayout947.xml"/><Relationship Id="rId6" Type="http://schemas.openxmlformats.org/officeDocument/2006/relationships/slideLayout" Target="../slideLayouts/slideLayout952.xml"/><Relationship Id="rId11" Type="http://schemas.openxmlformats.org/officeDocument/2006/relationships/slideLayout" Target="../slideLayouts/slideLayout957.xml"/><Relationship Id="rId5" Type="http://schemas.openxmlformats.org/officeDocument/2006/relationships/slideLayout" Target="../slideLayouts/slideLayout951.xml"/><Relationship Id="rId10" Type="http://schemas.openxmlformats.org/officeDocument/2006/relationships/slideLayout" Target="../slideLayouts/slideLayout956.xml"/><Relationship Id="rId4" Type="http://schemas.openxmlformats.org/officeDocument/2006/relationships/slideLayout" Target="../slideLayouts/slideLayout950.xml"/><Relationship Id="rId9" Type="http://schemas.openxmlformats.org/officeDocument/2006/relationships/slideLayout" Target="../slideLayouts/slideLayout955.xml"/></Relationships>
</file>

<file path=ppt/slideMasters/_rels/slideMaster8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5.xml"/><Relationship Id="rId3" Type="http://schemas.openxmlformats.org/officeDocument/2006/relationships/slideLayout" Target="../slideLayouts/slideLayout960.xml"/><Relationship Id="rId7" Type="http://schemas.openxmlformats.org/officeDocument/2006/relationships/slideLayout" Target="../slideLayouts/slideLayout964.xml"/><Relationship Id="rId12" Type="http://schemas.openxmlformats.org/officeDocument/2006/relationships/theme" Target="../theme/theme88.xml"/><Relationship Id="rId2" Type="http://schemas.openxmlformats.org/officeDocument/2006/relationships/slideLayout" Target="../slideLayouts/slideLayout959.xml"/><Relationship Id="rId1" Type="http://schemas.openxmlformats.org/officeDocument/2006/relationships/slideLayout" Target="../slideLayouts/slideLayout958.xml"/><Relationship Id="rId6" Type="http://schemas.openxmlformats.org/officeDocument/2006/relationships/slideLayout" Target="../slideLayouts/slideLayout963.xml"/><Relationship Id="rId11" Type="http://schemas.openxmlformats.org/officeDocument/2006/relationships/slideLayout" Target="../slideLayouts/slideLayout968.xml"/><Relationship Id="rId5" Type="http://schemas.openxmlformats.org/officeDocument/2006/relationships/slideLayout" Target="../slideLayouts/slideLayout962.xml"/><Relationship Id="rId10" Type="http://schemas.openxmlformats.org/officeDocument/2006/relationships/slideLayout" Target="../slideLayouts/slideLayout967.xml"/><Relationship Id="rId4" Type="http://schemas.openxmlformats.org/officeDocument/2006/relationships/slideLayout" Target="../slideLayouts/slideLayout961.xml"/><Relationship Id="rId9" Type="http://schemas.openxmlformats.org/officeDocument/2006/relationships/slideLayout" Target="../slideLayouts/slideLayout966.xml"/></Relationships>
</file>

<file path=ppt/slideMasters/_rels/slideMaster8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6.xml"/><Relationship Id="rId3" Type="http://schemas.openxmlformats.org/officeDocument/2006/relationships/slideLayout" Target="../slideLayouts/slideLayout971.xml"/><Relationship Id="rId7" Type="http://schemas.openxmlformats.org/officeDocument/2006/relationships/slideLayout" Target="../slideLayouts/slideLayout975.xml"/><Relationship Id="rId12" Type="http://schemas.openxmlformats.org/officeDocument/2006/relationships/theme" Target="../theme/theme89.xml"/><Relationship Id="rId2" Type="http://schemas.openxmlformats.org/officeDocument/2006/relationships/slideLayout" Target="../slideLayouts/slideLayout970.xml"/><Relationship Id="rId1" Type="http://schemas.openxmlformats.org/officeDocument/2006/relationships/slideLayout" Target="../slideLayouts/slideLayout969.xml"/><Relationship Id="rId6" Type="http://schemas.openxmlformats.org/officeDocument/2006/relationships/slideLayout" Target="../slideLayouts/slideLayout974.xml"/><Relationship Id="rId11" Type="http://schemas.openxmlformats.org/officeDocument/2006/relationships/slideLayout" Target="../slideLayouts/slideLayout979.xml"/><Relationship Id="rId5" Type="http://schemas.openxmlformats.org/officeDocument/2006/relationships/slideLayout" Target="../slideLayouts/slideLayout973.xml"/><Relationship Id="rId10" Type="http://schemas.openxmlformats.org/officeDocument/2006/relationships/slideLayout" Target="../slideLayouts/slideLayout978.xml"/><Relationship Id="rId4" Type="http://schemas.openxmlformats.org/officeDocument/2006/relationships/slideLayout" Target="../slideLayouts/slideLayout972.xml"/><Relationship Id="rId9" Type="http://schemas.openxmlformats.org/officeDocument/2006/relationships/slideLayout" Target="../slideLayouts/slideLayout9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7.xml"/><Relationship Id="rId3" Type="http://schemas.openxmlformats.org/officeDocument/2006/relationships/slideLayout" Target="../slideLayouts/slideLayout982.xml"/><Relationship Id="rId7" Type="http://schemas.openxmlformats.org/officeDocument/2006/relationships/slideLayout" Target="../slideLayouts/slideLayout986.xml"/><Relationship Id="rId12" Type="http://schemas.openxmlformats.org/officeDocument/2006/relationships/theme" Target="../theme/theme90.xml"/><Relationship Id="rId2" Type="http://schemas.openxmlformats.org/officeDocument/2006/relationships/slideLayout" Target="../slideLayouts/slideLayout981.xml"/><Relationship Id="rId1" Type="http://schemas.openxmlformats.org/officeDocument/2006/relationships/slideLayout" Target="../slideLayouts/slideLayout980.xml"/><Relationship Id="rId6" Type="http://schemas.openxmlformats.org/officeDocument/2006/relationships/slideLayout" Target="../slideLayouts/slideLayout985.xml"/><Relationship Id="rId11" Type="http://schemas.openxmlformats.org/officeDocument/2006/relationships/slideLayout" Target="../slideLayouts/slideLayout990.xml"/><Relationship Id="rId5" Type="http://schemas.openxmlformats.org/officeDocument/2006/relationships/slideLayout" Target="../slideLayouts/slideLayout984.xml"/><Relationship Id="rId10" Type="http://schemas.openxmlformats.org/officeDocument/2006/relationships/slideLayout" Target="../slideLayouts/slideLayout989.xml"/><Relationship Id="rId4" Type="http://schemas.openxmlformats.org/officeDocument/2006/relationships/slideLayout" Target="../slideLayouts/slideLayout983.xml"/><Relationship Id="rId9" Type="http://schemas.openxmlformats.org/officeDocument/2006/relationships/slideLayout" Target="../slideLayouts/slideLayout988.xml"/></Relationships>
</file>

<file path=ppt/slideMasters/_rels/slideMaster9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8.xml"/><Relationship Id="rId3" Type="http://schemas.openxmlformats.org/officeDocument/2006/relationships/slideLayout" Target="../slideLayouts/slideLayout993.xml"/><Relationship Id="rId7" Type="http://schemas.openxmlformats.org/officeDocument/2006/relationships/slideLayout" Target="../slideLayouts/slideLayout997.xml"/><Relationship Id="rId12" Type="http://schemas.openxmlformats.org/officeDocument/2006/relationships/theme" Target="../theme/theme91.xml"/><Relationship Id="rId2" Type="http://schemas.openxmlformats.org/officeDocument/2006/relationships/slideLayout" Target="../slideLayouts/slideLayout992.xml"/><Relationship Id="rId1" Type="http://schemas.openxmlformats.org/officeDocument/2006/relationships/slideLayout" Target="../slideLayouts/slideLayout991.xml"/><Relationship Id="rId6" Type="http://schemas.openxmlformats.org/officeDocument/2006/relationships/slideLayout" Target="../slideLayouts/slideLayout996.xml"/><Relationship Id="rId11" Type="http://schemas.openxmlformats.org/officeDocument/2006/relationships/slideLayout" Target="../slideLayouts/slideLayout1001.xml"/><Relationship Id="rId5" Type="http://schemas.openxmlformats.org/officeDocument/2006/relationships/slideLayout" Target="../slideLayouts/slideLayout995.xml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994.xml"/><Relationship Id="rId9" Type="http://schemas.openxmlformats.org/officeDocument/2006/relationships/slideLayout" Target="../slideLayouts/slideLayout999.xml"/></Relationships>
</file>

<file path=ppt/slideMasters/_rels/slideMaster9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9.xml"/><Relationship Id="rId3" Type="http://schemas.openxmlformats.org/officeDocument/2006/relationships/slideLayout" Target="../slideLayouts/slideLayout1004.xml"/><Relationship Id="rId7" Type="http://schemas.openxmlformats.org/officeDocument/2006/relationships/slideLayout" Target="../slideLayouts/slideLayout1008.xml"/><Relationship Id="rId12" Type="http://schemas.openxmlformats.org/officeDocument/2006/relationships/theme" Target="../theme/theme92.xml"/><Relationship Id="rId2" Type="http://schemas.openxmlformats.org/officeDocument/2006/relationships/slideLayout" Target="../slideLayouts/slideLayout1003.xml"/><Relationship Id="rId1" Type="http://schemas.openxmlformats.org/officeDocument/2006/relationships/slideLayout" Target="../slideLayouts/slideLayout1002.xml"/><Relationship Id="rId6" Type="http://schemas.openxmlformats.org/officeDocument/2006/relationships/slideLayout" Target="../slideLayouts/slideLayout1007.xml"/><Relationship Id="rId11" Type="http://schemas.openxmlformats.org/officeDocument/2006/relationships/slideLayout" Target="../slideLayouts/slideLayout1012.xml"/><Relationship Id="rId5" Type="http://schemas.openxmlformats.org/officeDocument/2006/relationships/slideLayout" Target="../slideLayouts/slideLayout1006.xml"/><Relationship Id="rId10" Type="http://schemas.openxmlformats.org/officeDocument/2006/relationships/slideLayout" Target="../slideLayouts/slideLayout1011.xml"/><Relationship Id="rId4" Type="http://schemas.openxmlformats.org/officeDocument/2006/relationships/slideLayout" Target="../slideLayouts/slideLayout1005.xml"/><Relationship Id="rId9" Type="http://schemas.openxmlformats.org/officeDocument/2006/relationships/slideLayout" Target="../slideLayouts/slideLayout1010.xml"/></Relationships>
</file>

<file path=ppt/slideMasters/_rels/slideMaster9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0.xml"/><Relationship Id="rId3" Type="http://schemas.openxmlformats.org/officeDocument/2006/relationships/slideLayout" Target="../slideLayouts/slideLayout1015.xml"/><Relationship Id="rId7" Type="http://schemas.openxmlformats.org/officeDocument/2006/relationships/slideLayout" Target="../slideLayouts/slideLayout1019.xml"/><Relationship Id="rId12" Type="http://schemas.openxmlformats.org/officeDocument/2006/relationships/theme" Target="../theme/theme93.xml"/><Relationship Id="rId2" Type="http://schemas.openxmlformats.org/officeDocument/2006/relationships/slideLayout" Target="../slideLayouts/slideLayout1014.xml"/><Relationship Id="rId1" Type="http://schemas.openxmlformats.org/officeDocument/2006/relationships/slideLayout" Target="../slideLayouts/slideLayout1013.xml"/><Relationship Id="rId6" Type="http://schemas.openxmlformats.org/officeDocument/2006/relationships/slideLayout" Target="../slideLayouts/slideLayout1018.xml"/><Relationship Id="rId11" Type="http://schemas.openxmlformats.org/officeDocument/2006/relationships/slideLayout" Target="../slideLayouts/slideLayout1023.xml"/><Relationship Id="rId5" Type="http://schemas.openxmlformats.org/officeDocument/2006/relationships/slideLayout" Target="../slideLayouts/slideLayout1017.xml"/><Relationship Id="rId10" Type="http://schemas.openxmlformats.org/officeDocument/2006/relationships/slideLayout" Target="../slideLayouts/slideLayout1022.xml"/><Relationship Id="rId4" Type="http://schemas.openxmlformats.org/officeDocument/2006/relationships/slideLayout" Target="../slideLayouts/slideLayout1016.xml"/><Relationship Id="rId9" Type="http://schemas.openxmlformats.org/officeDocument/2006/relationships/slideLayout" Target="../slideLayouts/slideLayout1021.xml"/></Relationships>
</file>

<file path=ppt/slideMasters/_rels/slideMaster9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1.xml"/><Relationship Id="rId3" Type="http://schemas.openxmlformats.org/officeDocument/2006/relationships/slideLayout" Target="../slideLayouts/slideLayout1026.xml"/><Relationship Id="rId7" Type="http://schemas.openxmlformats.org/officeDocument/2006/relationships/slideLayout" Target="../slideLayouts/slideLayout1030.xml"/><Relationship Id="rId12" Type="http://schemas.openxmlformats.org/officeDocument/2006/relationships/theme" Target="../theme/theme94.xml"/><Relationship Id="rId2" Type="http://schemas.openxmlformats.org/officeDocument/2006/relationships/slideLayout" Target="../slideLayouts/slideLayout1025.xml"/><Relationship Id="rId1" Type="http://schemas.openxmlformats.org/officeDocument/2006/relationships/slideLayout" Target="../slideLayouts/slideLayout1024.xml"/><Relationship Id="rId6" Type="http://schemas.openxmlformats.org/officeDocument/2006/relationships/slideLayout" Target="../slideLayouts/slideLayout1029.xml"/><Relationship Id="rId11" Type="http://schemas.openxmlformats.org/officeDocument/2006/relationships/slideLayout" Target="../slideLayouts/slideLayout1034.xml"/><Relationship Id="rId5" Type="http://schemas.openxmlformats.org/officeDocument/2006/relationships/slideLayout" Target="../slideLayouts/slideLayout1028.xml"/><Relationship Id="rId10" Type="http://schemas.openxmlformats.org/officeDocument/2006/relationships/slideLayout" Target="../slideLayouts/slideLayout1033.xml"/><Relationship Id="rId4" Type="http://schemas.openxmlformats.org/officeDocument/2006/relationships/slideLayout" Target="../slideLayouts/slideLayout1027.xml"/><Relationship Id="rId9" Type="http://schemas.openxmlformats.org/officeDocument/2006/relationships/slideLayout" Target="../slideLayouts/slideLayout1032.xml"/></Relationships>
</file>

<file path=ppt/slideMasters/_rels/slideMaster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2.xml"/><Relationship Id="rId3" Type="http://schemas.openxmlformats.org/officeDocument/2006/relationships/slideLayout" Target="../slideLayouts/slideLayout1037.xml"/><Relationship Id="rId7" Type="http://schemas.openxmlformats.org/officeDocument/2006/relationships/slideLayout" Target="../slideLayouts/slideLayout1041.xml"/><Relationship Id="rId12" Type="http://schemas.openxmlformats.org/officeDocument/2006/relationships/theme" Target="../theme/theme95.xml"/><Relationship Id="rId2" Type="http://schemas.openxmlformats.org/officeDocument/2006/relationships/slideLayout" Target="../slideLayouts/slideLayout1036.xml"/><Relationship Id="rId1" Type="http://schemas.openxmlformats.org/officeDocument/2006/relationships/slideLayout" Target="../slideLayouts/slideLayout1035.xml"/><Relationship Id="rId6" Type="http://schemas.openxmlformats.org/officeDocument/2006/relationships/slideLayout" Target="../slideLayouts/slideLayout1040.xml"/><Relationship Id="rId11" Type="http://schemas.openxmlformats.org/officeDocument/2006/relationships/slideLayout" Target="../slideLayouts/slideLayout1045.xml"/><Relationship Id="rId5" Type="http://schemas.openxmlformats.org/officeDocument/2006/relationships/slideLayout" Target="../slideLayouts/slideLayout1039.xml"/><Relationship Id="rId10" Type="http://schemas.openxmlformats.org/officeDocument/2006/relationships/slideLayout" Target="../slideLayouts/slideLayout1044.xml"/><Relationship Id="rId4" Type="http://schemas.openxmlformats.org/officeDocument/2006/relationships/slideLayout" Target="../slideLayouts/slideLayout1038.xml"/><Relationship Id="rId9" Type="http://schemas.openxmlformats.org/officeDocument/2006/relationships/slideLayout" Target="../slideLayouts/slideLayout1043.xml"/></Relationships>
</file>

<file path=ppt/slideMasters/_rels/slideMaster9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3.xml"/><Relationship Id="rId3" Type="http://schemas.openxmlformats.org/officeDocument/2006/relationships/slideLayout" Target="../slideLayouts/slideLayout1048.xml"/><Relationship Id="rId7" Type="http://schemas.openxmlformats.org/officeDocument/2006/relationships/slideLayout" Target="../slideLayouts/slideLayout1052.xml"/><Relationship Id="rId12" Type="http://schemas.openxmlformats.org/officeDocument/2006/relationships/theme" Target="../theme/theme96.xml"/><Relationship Id="rId2" Type="http://schemas.openxmlformats.org/officeDocument/2006/relationships/slideLayout" Target="../slideLayouts/slideLayout1047.xml"/><Relationship Id="rId1" Type="http://schemas.openxmlformats.org/officeDocument/2006/relationships/slideLayout" Target="../slideLayouts/slideLayout1046.xml"/><Relationship Id="rId6" Type="http://schemas.openxmlformats.org/officeDocument/2006/relationships/slideLayout" Target="../slideLayouts/slideLayout1051.xml"/><Relationship Id="rId11" Type="http://schemas.openxmlformats.org/officeDocument/2006/relationships/slideLayout" Target="../slideLayouts/slideLayout1056.xml"/><Relationship Id="rId5" Type="http://schemas.openxmlformats.org/officeDocument/2006/relationships/slideLayout" Target="../slideLayouts/slideLayout1050.xml"/><Relationship Id="rId10" Type="http://schemas.openxmlformats.org/officeDocument/2006/relationships/slideLayout" Target="../slideLayouts/slideLayout1055.xml"/><Relationship Id="rId4" Type="http://schemas.openxmlformats.org/officeDocument/2006/relationships/slideLayout" Target="../slideLayouts/slideLayout1049.xml"/><Relationship Id="rId9" Type="http://schemas.openxmlformats.org/officeDocument/2006/relationships/slideLayout" Target="../slideLayouts/slideLayout1054.xml"/></Relationships>
</file>

<file path=ppt/slideMasters/_rels/slideMaster9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4.xml"/><Relationship Id="rId3" Type="http://schemas.openxmlformats.org/officeDocument/2006/relationships/slideLayout" Target="../slideLayouts/slideLayout1059.xml"/><Relationship Id="rId7" Type="http://schemas.openxmlformats.org/officeDocument/2006/relationships/slideLayout" Target="../slideLayouts/slideLayout1063.xml"/><Relationship Id="rId12" Type="http://schemas.openxmlformats.org/officeDocument/2006/relationships/theme" Target="../theme/theme97.xml"/><Relationship Id="rId2" Type="http://schemas.openxmlformats.org/officeDocument/2006/relationships/slideLayout" Target="../slideLayouts/slideLayout1058.xml"/><Relationship Id="rId1" Type="http://schemas.openxmlformats.org/officeDocument/2006/relationships/slideLayout" Target="../slideLayouts/slideLayout1057.xml"/><Relationship Id="rId6" Type="http://schemas.openxmlformats.org/officeDocument/2006/relationships/slideLayout" Target="../slideLayouts/slideLayout1062.xml"/><Relationship Id="rId11" Type="http://schemas.openxmlformats.org/officeDocument/2006/relationships/slideLayout" Target="../slideLayouts/slideLayout1067.xml"/><Relationship Id="rId5" Type="http://schemas.openxmlformats.org/officeDocument/2006/relationships/slideLayout" Target="../slideLayouts/slideLayout1061.xml"/><Relationship Id="rId10" Type="http://schemas.openxmlformats.org/officeDocument/2006/relationships/slideLayout" Target="../slideLayouts/slideLayout1066.xml"/><Relationship Id="rId4" Type="http://schemas.openxmlformats.org/officeDocument/2006/relationships/slideLayout" Target="../slideLayouts/slideLayout1060.xml"/><Relationship Id="rId9" Type="http://schemas.openxmlformats.org/officeDocument/2006/relationships/slideLayout" Target="../slideLayouts/slideLayout1065.xml"/></Relationships>
</file>

<file path=ppt/slideMasters/_rels/slideMaster9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5.xml"/><Relationship Id="rId3" Type="http://schemas.openxmlformats.org/officeDocument/2006/relationships/slideLayout" Target="../slideLayouts/slideLayout1070.xml"/><Relationship Id="rId7" Type="http://schemas.openxmlformats.org/officeDocument/2006/relationships/slideLayout" Target="../slideLayouts/slideLayout1074.xml"/><Relationship Id="rId12" Type="http://schemas.openxmlformats.org/officeDocument/2006/relationships/theme" Target="../theme/theme98.xml"/><Relationship Id="rId2" Type="http://schemas.openxmlformats.org/officeDocument/2006/relationships/slideLayout" Target="../slideLayouts/slideLayout1069.xml"/><Relationship Id="rId1" Type="http://schemas.openxmlformats.org/officeDocument/2006/relationships/slideLayout" Target="../slideLayouts/slideLayout1068.xml"/><Relationship Id="rId6" Type="http://schemas.openxmlformats.org/officeDocument/2006/relationships/slideLayout" Target="../slideLayouts/slideLayout1073.xml"/><Relationship Id="rId11" Type="http://schemas.openxmlformats.org/officeDocument/2006/relationships/slideLayout" Target="../slideLayouts/slideLayout1078.xml"/><Relationship Id="rId5" Type="http://schemas.openxmlformats.org/officeDocument/2006/relationships/slideLayout" Target="../slideLayouts/slideLayout1072.xml"/><Relationship Id="rId10" Type="http://schemas.openxmlformats.org/officeDocument/2006/relationships/slideLayout" Target="../slideLayouts/slideLayout1077.xml"/><Relationship Id="rId4" Type="http://schemas.openxmlformats.org/officeDocument/2006/relationships/slideLayout" Target="../slideLayouts/slideLayout1071.xml"/><Relationship Id="rId9" Type="http://schemas.openxmlformats.org/officeDocument/2006/relationships/slideLayout" Target="../slideLayouts/slideLayout1076.xml"/></Relationships>
</file>

<file path=ppt/slideMasters/_rels/slideMaster9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6.xml"/><Relationship Id="rId3" Type="http://schemas.openxmlformats.org/officeDocument/2006/relationships/slideLayout" Target="../slideLayouts/slideLayout1081.xml"/><Relationship Id="rId7" Type="http://schemas.openxmlformats.org/officeDocument/2006/relationships/slideLayout" Target="../slideLayouts/slideLayout1085.xml"/><Relationship Id="rId12" Type="http://schemas.openxmlformats.org/officeDocument/2006/relationships/theme" Target="../theme/theme99.xml"/><Relationship Id="rId2" Type="http://schemas.openxmlformats.org/officeDocument/2006/relationships/slideLayout" Target="../slideLayouts/slideLayout1080.xml"/><Relationship Id="rId1" Type="http://schemas.openxmlformats.org/officeDocument/2006/relationships/slideLayout" Target="../slideLayouts/slideLayout1079.xml"/><Relationship Id="rId6" Type="http://schemas.openxmlformats.org/officeDocument/2006/relationships/slideLayout" Target="../slideLayouts/slideLayout1084.xml"/><Relationship Id="rId11" Type="http://schemas.openxmlformats.org/officeDocument/2006/relationships/slideLayout" Target="../slideLayouts/slideLayout1089.xml"/><Relationship Id="rId5" Type="http://schemas.openxmlformats.org/officeDocument/2006/relationships/slideLayout" Target="../slideLayouts/slideLayout1083.xml"/><Relationship Id="rId10" Type="http://schemas.openxmlformats.org/officeDocument/2006/relationships/slideLayout" Target="../slideLayouts/slideLayout1088.xml"/><Relationship Id="rId4" Type="http://schemas.openxmlformats.org/officeDocument/2006/relationships/slideLayout" Target="../slideLayouts/slideLayout1082.xml"/><Relationship Id="rId9" Type="http://schemas.openxmlformats.org/officeDocument/2006/relationships/slideLayout" Target="../slideLayouts/slideLayout10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"/>
            <a:ext cx="77724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32460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5B87F2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A395239-3E7B-2948-A7B5-768433BB681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399" r:id="rId1"/>
    <p:sldLayoutId id="2147492400" r:id="rId2"/>
    <p:sldLayoutId id="2147492401" r:id="rId3"/>
    <p:sldLayoutId id="2147492402" r:id="rId4"/>
    <p:sldLayoutId id="2147492403" r:id="rId5"/>
    <p:sldLayoutId id="2147492404" r:id="rId6"/>
    <p:sldLayoutId id="2147492405" r:id="rId7"/>
    <p:sldLayoutId id="2147492406" r:id="rId8"/>
    <p:sldLayoutId id="2147492407" r:id="rId9"/>
    <p:sldLayoutId id="2147492408" r:id="rId10"/>
    <p:sldLayoutId id="214749240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BAD41A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555555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555555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381000"/>
            <a:ext cx="9070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DA9156C-FFC1-ED48-AD22-F98A10622FE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75" r:id="rId1"/>
    <p:sldLayoutId id="2147492576" r:id="rId2"/>
    <p:sldLayoutId id="2147492577" r:id="rId3"/>
    <p:sldLayoutId id="2147492578" r:id="rId4"/>
    <p:sldLayoutId id="2147492579" r:id="rId5"/>
    <p:sldLayoutId id="2147492580" r:id="rId6"/>
    <p:sldLayoutId id="2147492581" r:id="rId7"/>
    <p:sldLayoutId id="2147492582" r:id="rId8"/>
    <p:sldLayoutId id="2147492583" r:id="rId9"/>
    <p:sldLayoutId id="2147492584" r:id="rId10"/>
    <p:sldLayoutId id="214749258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49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58A89495-269C-B14B-BE7C-58D9F0A853A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97" r:id="rId1"/>
    <p:sldLayoutId id="2147493698" r:id="rId2"/>
    <p:sldLayoutId id="2147493699" r:id="rId3"/>
    <p:sldLayoutId id="2147493700" r:id="rId4"/>
    <p:sldLayoutId id="2147493701" r:id="rId5"/>
    <p:sldLayoutId id="2147493702" r:id="rId6"/>
    <p:sldLayoutId id="2147493703" r:id="rId7"/>
    <p:sldLayoutId id="2147493704" r:id="rId8"/>
    <p:sldLayoutId id="2147493705" r:id="rId9"/>
    <p:sldLayoutId id="2147493706" r:id="rId10"/>
    <p:sldLayoutId id="214749370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59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8194947-7A52-154A-85CD-181F278C999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08" r:id="rId1"/>
    <p:sldLayoutId id="2147493709" r:id="rId2"/>
    <p:sldLayoutId id="2147493710" r:id="rId3"/>
    <p:sldLayoutId id="2147493711" r:id="rId4"/>
    <p:sldLayoutId id="2147493712" r:id="rId5"/>
    <p:sldLayoutId id="2147493713" r:id="rId6"/>
    <p:sldLayoutId id="2147493714" r:id="rId7"/>
    <p:sldLayoutId id="2147493715" r:id="rId8"/>
    <p:sldLayoutId id="2147493716" r:id="rId9"/>
    <p:sldLayoutId id="2147493717" r:id="rId10"/>
    <p:sldLayoutId id="214749371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69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69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8080777-48CC-FD4B-B4A1-F5F9EB4973F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19" r:id="rId1"/>
    <p:sldLayoutId id="2147493720" r:id="rId2"/>
    <p:sldLayoutId id="2147493721" r:id="rId3"/>
    <p:sldLayoutId id="2147493722" r:id="rId4"/>
    <p:sldLayoutId id="2147493723" r:id="rId5"/>
    <p:sldLayoutId id="2147493724" r:id="rId6"/>
    <p:sldLayoutId id="2147493725" r:id="rId7"/>
    <p:sldLayoutId id="2147493726" r:id="rId8"/>
    <p:sldLayoutId id="2147493727" r:id="rId9"/>
    <p:sldLayoutId id="2147493728" r:id="rId10"/>
    <p:sldLayoutId id="214749372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80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1B6C3D6-B3C9-8346-8DF3-B159252563E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30" r:id="rId1"/>
    <p:sldLayoutId id="2147493731" r:id="rId2"/>
    <p:sldLayoutId id="2147493732" r:id="rId3"/>
    <p:sldLayoutId id="2147493733" r:id="rId4"/>
    <p:sldLayoutId id="2147493734" r:id="rId5"/>
    <p:sldLayoutId id="2147493735" r:id="rId6"/>
    <p:sldLayoutId id="2147493736" r:id="rId7"/>
    <p:sldLayoutId id="2147493737" r:id="rId8"/>
    <p:sldLayoutId id="2147493738" r:id="rId9"/>
    <p:sldLayoutId id="2147493739" r:id="rId10"/>
    <p:sldLayoutId id="214749374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90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5472A83-6D55-F849-BC5A-1F8AE1D5ACB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41" r:id="rId1"/>
    <p:sldLayoutId id="2147493742" r:id="rId2"/>
    <p:sldLayoutId id="2147493743" r:id="rId3"/>
    <p:sldLayoutId id="2147493744" r:id="rId4"/>
    <p:sldLayoutId id="2147493745" r:id="rId5"/>
    <p:sldLayoutId id="2147493746" r:id="rId6"/>
    <p:sldLayoutId id="2147493747" r:id="rId7"/>
    <p:sldLayoutId id="2147493748" r:id="rId8"/>
    <p:sldLayoutId id="2147493749" r:id="rId9"/>
    <p:sldLayoutId id="2147493750" r:id="rId10"/>
    <p:sldLayoutId id="214749375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0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0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ED9DD19-3746-664D-8C6D-27E9A85E9C2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52" r:id="rId1"/>
    <p:sldLayoutId id="2147493753" r:id="rId2"/>
    <p:sldLayoutId id="2147493754" r:id="rId3"/>
    <p:sldLayoutId id="2147493755" r:id="rId4"/>
    <p:sldLayoutId id="2147493756" r:id="rId5"/>
    <p:sldLayoutId id="2147493757" r:id="rId6"/>
    <p:sldLayoutId id="2147493758" r:id="rId7"/>
    <p:sldLayoutId id="2147493759" r:id="rId8"/>
    <p:sldLayoutId id="2147493760" r:id="rId9"/>
    <p:sldLayoutId id="2147493761" r:id="rId10"/>
    <p:sldLayoutId id="214749376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1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10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1EEB138-C8F7-C246-B679-F6FC0E29C2E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63" r:id="rId1"/>
    <p:sldLayoutId id="2147493764" r:id="rId2"/>
    <p:sldLayoutId id="2147493765" r:id="rId3"/>
    <p:sldLayoutId id="2147493766" r:id="rId4"/>
    <p:sldLayoutId id="2147493767" r:id="rId5"/>
    <p:sldLayoutId id="2147493768" r:id="rId6"/>
    <p:sldLayoutId id="2147493769" r:id="rId7"/>
    <p:sldLayoutId id="2147493770" r:id="rId8"/>
    <p:sldLayoutId id="2147493771" r:id="rId9"/>
    <p:sldLayoutId id="2147493772" r:id="rId10"/>
    <p:sldLayoutId id="214749377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2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292F605-1050-A44D-B9BB-C3D4E764C1C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74" r:id="rId1"/>
    <p:sldLayoutId id="2147493775" r:id="rId2"/>
    <p:sldLayoutId id="2147493776" r:id="rId3"/>
    <p:sldLayoutId id="2147493777" r:id="rId4"/>
    <p:sldLayoutId id="2147493778" r:id="rId5"/>
    <p:sldLayoutId id="2147493779" r:id="rId6"/>
    <p:sldLayoutId id="2147493780" r:id="rId7"/>
    <p:sldLayoutId id="2147493781" r:id="rId8"/>
    <p:sldLayoutId id="2147493782" r:id="rId9"/>
    <p:sldLayoutId id="2147493783" r:id="rId10"/>
    <p:sldLayoutId id="214749378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31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31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CBC8CEE-A4CF-C045-8A28-7369D01C1A3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85" r:id="rId1"/>
    <p:sldLayoutId id="2147493786" r:id="rId2"/>
    <p:sldLayoutId id="2147493787" r:id="rId3"/>
    <p:sldLayoutId id="2147493788" r:id="rId4"/>
    <p:sldLayoutId id="2147493789" r:id="rId5"/>
    <p:sldLayoutId id="2147493790" r:id="rId6"/>
    <p:sldLayoutId id="2147493791" r:id="rId7"/>
    <p:sldLayoutId id="2147493792" r:id="rId8"/>
    <p:sldLayoutId id="2147493793" r:id="rId9"/>
    <p:sldLayoutId id="2147493794" r:id="rId10"/>
    <p:sldLayoutId id="214749379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41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4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59D90620-2C86-0342-88CB-42447E04D9B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796" r:id="rId1"/>
    <p:sldLayoutId id="2147493797" r:id="rId2"/>
    <p:sldLayoutId id="2147493798" r:id="rId3"/>
    <p:sldLayoutId id="2147493799" r:id="rId4"/>
    <p:sldLayoutId id="2147493800" r:id="rId5"/>
    <p:sldLayoutId id="2147493801" r:id="rId6"/>
    <p:sldLayoutId id="2147493802" r:id="rId7"/>
    <p:sldLayoutId id="2147493803" r:id="rId8"/>
    <p:sldLayoutId id="2147493804" r:id="rId9"/>
    <p:sldLayoutId id="2147493805" r:id="rId10"/>
    <p:sldLayoutId id="214749380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>
            <a:outerShdw blurRad="50800" dist="12700" dir="81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184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CD0B5A4-6D97-C84A-AD58-19FFEFD250C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86" r:id="rId1"/>
    <p:sldLayoutId id="2147492587" r:id="rId2"/>
    <p:sldLayoutId id="2147492588" r:id="rId3"/>
    <p:sldLayoutId id="2147492589" r:id="rId4"/>
    <p:sldLayoutId id="2147492590" r:id="rId5"/>
    <p:sldLayoutId id="2147492591" r:id="rId6"/>
    <p:sldLayoutId id="2147492592" r:id="rId7"/>
    <p:sldLayoutId id="2147492593" r:id="rId8"/>
    <p:sldLayoutId id="2147492594" r:id="rId9"/>
    <p:sldLayoutId id="2147492595" r:id="rId10"/>
    <p:sldLayoutId id="214749259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5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0582E37-26F0-6649-BB27-972B8720717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07" r:id="rId1"/>
    <p:sldLayoutId id="2147493808" r:id="rId2"/>
    <p:sldLayoutId id="2147493809" r:id="rId3"/>
    <p:sldLayoutId id="2147493810" r:id="rId4"/>
    <p:sldLayoutId id="2147493811" r:id="rId5"/>
    <p:sldLayoutId id="2147493812" r:id="rId6"/>
    <p:sldLayoutId id="2147493813" r:id="rId7"/>
    <p:sldLayoutId id="2147493814" r:id="rId8"/>
    <p:sldLayoutId id="2147493815" r:id="rId9"/>
    <p:sldLayoutId id="2147493816" r:id="rId10"/>
    <p:sldLayoutId id="214749381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61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80DAE33-528F-6D44-B6F0-0B455EC41B6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18" r:id="rId1"/>
    <p:sldLayoutId id="2147493819" r:id="rId2"/>
    <p:sldLayoutId id="2147493820" r:id="rId3"/>
    <p:sldLayoutId id="2147493821" r:id="rId4"/>
    <p:sldLayoutId id="2147493822" r:id="rId5"/>
    <p:sldLayoutId id="2147493823" r:id="rId6"/>
    <p:sldLayoutId id="2147493824" r:id="rId7"/>
    <p:sldLayoutId id="2147493825" r:id="rId8"/>
    <p:sldLayoutId id="2147493826" r:id="rId9"/>
    <p:sldLayoutId id="2147493827" r:id="rId10"/>
    <p:sldLayoutId id="214749382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7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403E73E-2901-0441-9820-B2864C29681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29" r:id="rId1"/>
    <p:sldLayoutId id="2147493830" r:id="rId2"/>
    <p:sldLayoutId id="2147493831" r:id="rId3"/>
    <p:sldLayoutId id="2147493832" r:id="rId4"/>
    <p:sldLayoutId id="2147493833" r:id="rId5"/>
    <p:sldLayoutId id="2147493834" r:id="rId6"/>
    <p:sldLayoutId id="2147493835" r:id="rId7"/>
    <p:sldLayoutId id="2147493836" r:id="rId8"/>
    <p:sldLayoutId id="2147493837" r:id="rId9"/>
    <p:sldLayoutId id="2147493838" r:id="rId10"/>
    <p:sldLayoutId id="214749383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82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82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1848B1F-AA2A-724F-95AB-ED6FDCC587B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40" r:id="rId1"/>
    <p:sldLayoutId id="2147493841" r:id="rId2"/>
    <p:sldLayoutId id="2147493842" r:id="rId3"/>
    <p:sldLayoutId id="2147493843" r:id="rId4"/>
    <p:sldLayoutId id="2147493844" r:id="rId5"/>
    <p:sldLayoutId id="2147493845" r:id="rId6"/>
    <p:sldLayoutId id="2147493846" r:id="rId7"/>
    <p:sldLayoutId id="2147493847" r:id="rId8"/>
    <p:sldLayoutId id="2147493848" r:id="rId9"/>
    <p:sldLayoutId id="2147493849" r:id="rId10"/>
    <p:sldLayoutId id="214749385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39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39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37334D7-7DC9-7141-94EF-3BC084C7C90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51" r:id="rId1"/>
    <p:sldLayoutId id="2147493852" r:id="rId2"/>
    <p:sldLayoutId id="2147493853" r:id="rId3"/>
    <p:sldLayoutId id="2147493854" r:id="rId4"/>
    <p:sldLayoutId id="2147493855" r:id="rId5"/>
    <p:sldLayoutId id="2147493856" r:id="rId6"/>
    <p:sldLayoutId id="2147493857" r:id="rId7"/>
    <p:sldLayoutId id="2147493858" r:id="rId8"/>
    <p:sldLayoutId id="2147493859" r:id="rId9"/>
    <p:sldLayoutId id="2147493860" r:id="rId10"/>
    <p:sldLayoutId id="214749386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40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40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D03E377-7959-454A-892F-E7119B06E9B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62" r:id="rId1"/>
    <p:sldLayoutId id="2147493863" r:id="rId2"/>
    <p:sldLayoutId id="2147493864" r:id="rId3"/>
    <p:sldLayoutId id="2147493865" r:id="rId4"/>
    <p:sldLayoutId id="2147493866" r:id="rId5"/>
    <p:sldLayoutId id="2147493867" r:id="rId6"/>
    <p:sldLayoutId id="2147493868" r:id="rId7"/>
    <p:sldLayoutId id="2147493869" r:id="rId8"/>
    <p:sldLayoutId id="2147493870" r:id="rId9"/>
    <p:sldLayoutId id="2147493871" r:id="rId10"/>
    <p:sldLayoutId id="214749387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635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63635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5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6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7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8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39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0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3641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137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137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137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326B222-E74B-3745-B0BD-8B8EA6398BC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73" r:id="rId1"/>
    <p:sldLayoutId id="2147493874" r:id="rId2"/>
    <p:sldLayoutId id="2147493875" r:id="rId3"/>
    <p:sldLayoutId id="2147493876" r:id="rId4"/>
    <p:sldLayoutId id="2147493877" r:id="rId5"/>
    <p:sldLayoutId id="2147493878" r:id="rId6"/>
    <p:sldLayoutId id="2147493879" r:id="rId7"/>
    <p:sldLayoutId id="2147493880" r:id="rId8"/>
    <p:sldLayoutId id="2147493881" r:id="rId9"/>
    <p:sldLayoutId id="2147493882" r:id="rId10"/>
    <p:sldLayoutId id="2147493883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864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64864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4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4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4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5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6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7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8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69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4870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240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240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240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48488BD-3AF0-FA48-8BDF-560BDD03632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84" r:id="rId1"/>
    <p:sldLayoutId id="2147493885" r:id="rId2"/>
    <p:sldLayoutId id="2147493886" r:id="rId3"/>
    <p:sldLayoutId id="2147493887" r:id="rId4"/>
    <p:sldLayoutId id="2147493888" r:id="rId5"/>
    <p:sldLayoutId id="2147493889" r:id="rId6"/>
    <p:sldLayoutId id="2147493890" r:id="rId7"/>
    <p:sldLayoutId id="2147493891" r:id="rId8"/>
    <p:sldLayoutId id="2147493892" r:id="rId9"/>
    <p:sldLayoutId id="2147493893" r:id="rId10"/>
    <p:sldLayoutId id="2147493894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093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66093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3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3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3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3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3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4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5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6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7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8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9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9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9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9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9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6099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342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342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342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C7A6A8A-6837-4947-BA98-5D622450549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95" r:id="rId1"/>
    <p:sldLayoutId id="2147493896" r:id="rId2"/>
    <p:sldLayoutId id="2147493897" r:id="rId3"/>
    <p:sldLayoutId id="2147493898" r:id="rId4"/>
    <p:sldLayoutId id="2147493899" r:id="rId5"/>
    <p:sldLayoutId id="2147493900" r:id="rId6"/>
    <p:sldLayoutId id="2147493901" r:id="rId7"/>
    <p:sldLayoutId id="2147493902" r:id="rId8"/>
    <p:sldLayoutId id="2147493903" r:id="rId9"/>
    <p:sldLayoutId id="2147493904" r:id="rId10"/>
    <p:sldLayoutId id="214749390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321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67322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2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3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4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5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6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7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8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8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8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7328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444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444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445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E56E094-7B0B-8948-ADF3-1BBF06C9542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06" r:id="rId1"/>
    <p:sldLayoutId id="2147493907" r:id="rId2"/>
    <p:sldLayoutId id="2147493908" r:id="rId3"/>
    <p:sldLayoutId id="2147493909" r:id="rId4"/>
    <p:sldLayoutId id="2147493910" r:id="rId5"/>
    <p:sldLayoutId id="2147493911" r:id="rId6"/>
    <p:sldLayoutId id="2147493912" r:id="rId7"/>
    <p:sldLayoutId id="2147493913" r:id="rId8"/>
    <p:sldLayoutId id="2147493914" r:id="rId9"/>
    <p:sldLayoutId id="2147493915" r:id="rId10"/>
    <p:sldLayoutId id="2147493916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94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F9A50A8-5B70-F840-9C58-4A7FE5D2DC0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97" r:id="rId1"/>
    <p:sldLayoutId id="2147492598" r:id="rId2"/>
    <p:sldLayoutId id="2147492599" r:id="rId3"/>
    <p:sldLayoutId id="2147492600" r:id="rId4"/>
    <p:sldLayoutId id="2147492601" r:id="rId5"/>
    <p:sldLayoutId id="2147492602" r:id="rId6"/>
    <p:sldLayoutId id="2147492603" r:id="rId7"/>
    <p:sldLayoutId id="2147492604" r:id="rId8"/>
    <p:sldLayoutId id="2147492605" r:id="rId9"/>
    <p:sldLayoutId id="2147492606" r:id="rId10"/>
    <p:sldLayoutId id="214749260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550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68551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1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2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3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4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5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6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7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8557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547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547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547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FBFCD14-BE8E-3744-ACF4-244D948A319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17" r:id="rId1"/>
    <p:sldLayoutId id="2147493918" r:id="rId2"/>
    <p:sldLayoutId id="2147493919" r:id="rId3"/>
    <p:sldLayoutId id="2147493920" r:id="rId4"/>
    <p:sldLayoutId id="2147493921" r:id="rId5"/>
    <p:sldLayoutId id="2147493922" r:id="rId6"/>
    <p:sldLayoutId id="2147493923" r:id="rId7"/>
    <p:sldLayoutId id="2147493924" r:id="rId8"/>
    <p:sldLayoutId id="2147493925" r:id="rId9"/>
    <p:sldLayoutId id="2147493926" r:id="rId10"/>
    <p:sldLayoutId id="2147493927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79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69779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79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0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1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2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3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4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69785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649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649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649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310F52C-D730-DA44-8D35-04A0F04B923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28" r:id="rId1"/>
    <p:sldLayoutId id="2147493929" r:id="rId2"/>
    <p:sldLayoutId id="2147493930" r:id="rId3"/>
    <p:sldLayoutId id="2147493931" r:id="rId4"/>
    <p:sldLayoutId id="2147493932" r:id="rId5"/>
    <p:sldLayoutId id="2147493933" r:id="rId6"/>
    <p:sldLayoutId id="2147493934" r:id="rId7"/>
    <p:sldLayoutId id="2147493935" r:id="rId8"/>
    <p:sldLayoutId id="2147493936" r:id="rId9"/>
    <p:sldLayoutId id="2147493937" r:id="rId10"/>
    <p:sldLayoutId id="2147493938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008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1008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8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8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8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09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0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1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2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3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1014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752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752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752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E29A323-8952-5440-A480-00AB41C0869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39" r:id="rId1"/>
    <p:sldLayoutId id="2147493940" r:id="rId2"/>
    <p:sldLayoutId id="2147493941" r:id="rId3"/>
    <p:sldLayoutId id="2147493942" r:id="rId4"/>
    <p:sldLayoutId id="2147493943" r:id="rId5"/>
    <p:sldLayoutId id="2147493944" r:id="rId6"/>
    <p:sldLayoutId id="2147493945" r:id="rId7"/>
    <p:sldLayoutId id="2147493946" r:id="rId8"/>
    <p:sldLayoutId id="2147493947" r:id="rId9"/>
    <p:sldLayoutId id="2147493948" r:id="rId10"/>
    <p:sldLayoutId id="2147493949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37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2237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7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7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7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7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7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8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39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0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1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2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3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3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3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3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3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2243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854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854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854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BCC9D08-9AA9-634D-A688-621F03D26DA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50" r:id="rId1"/>
    <p:sldLayoutId id="2147493951" r:id="rId2"/>
    <p:sldLayoutId id="2147493952" r:id="rId3"/>
    <p:sldLayoutId id="2147493953" r:id="rId4"/>
    <p:sldLayoutId id="2147493954" r:id="rId5"/>
    <p:sldLayoutId id="2147493955" r:id="rId6"/>
    <p:sldLayoutId id="2147493956" r:id="rId7"/>
    <p:sldLayoutId id="2147493957" r:id="rId8"/>
    <p:sldLayoutId id="2147493958" r:id="rId9"/>
    <p:sldLayoutId id="2147493959" r:id="rId10"/>
    <p:sldLayoutId id="214749396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65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3466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6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7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8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69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0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1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2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2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2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3472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4956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4956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4957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7B4C3EA-9CBB-184C-A96C-BF982637C47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61" r:id="rId1"/>
    <p:sldLayoutId id="2147493962" r:id="rId2"/>
    <p:sldLayoutId id="2147493963" r:id="rId3"/>
    <p:sldLayoutId id="2147493964" r:id="rId4"/>
    <p:sldLayoutId id="2147493965" r:id="rId5"/>
    <p:sldLayoutId id="2147493966" r:id="rId6"/>
    <p:sldLayoutId id="2147493967" r:id="rId7"/>
    <p:sldLayoutId id="2147493968" r:id="rId8"/>
    <p:sldLayoutId id="2147493969" r:id="rId9"/>
    <p:sldLayoutId id="2147493970" r:id="rId10"/>
    <p:sldLayoutId id="2147493971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694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4695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5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6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7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8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699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0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1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4701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059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059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059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0E071DC-93DC-1442-B262-9846C7E8A0A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72" r:id="rId1"/>
    <p:sldLayoutId id="2147493973" r:id="rId2"/>
    <p:sldLayoutId id="2147493974" r:id="rId3"/>
    <p:sldLayoutId id="2147493975" r:id="rId4"/>
    <p:sldLayoutId id="2147493976" r:id="rId5"/>
    <p:sldLayoutId id="2147493977" r:id="rId6"/>
    <p:sldLayoutId id="2147493978" r:id="rId7"/>
    <p:sldLayoutId id="2147493979" r:id="rId8"/>
    <p:sldLayoutId id="2147493980" r:id="rId9"/>
    <p:sldLayoutId id="2147493981" r:id="rId10"/>
    <p:sldLayoutId id="2147493982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51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20A73A9-3FAD-C44C-AB10-F3A6D33E8BA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83" r:id="rId1"/>
    <p:sldLayoutId id="2147493984" r:id="rId2"/>
    <p:sldLayoutId id="2147493985" r:id="rId3"/>
    <p:sldLayoutId id="2147493986" r:id="rId4"/>
    <p:sldLayoutId id="2147493987" r:id="rId5"/>
    <p:sldLayoutId id="2147493988" r:id="rId6"/>
    <p:sldLayoutId id="2147493989" r:id="rId7"/>
    <p:sldLayoutId id="2147493990" r:id="rId8"/>
    <p:sldLayoutId id="2147493991" r:id="rId9"/>
    <p:sldLayoutId id="2147493992" r:id="rId10"/>
    <p:sldLayoutId id="214749399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152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7152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2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2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2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3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4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5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6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7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7158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264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264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264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E7CE2C9-6F55-A64B-8999-1488E48A769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994" r:id="rId1"/>
    <p:sldLayoutId id="2147493995" r:id="rId2"/>
    <p:sldLayoutId id="2147493996" r:id="rId3"/>
    <p:sldLayoutId id="2147493997" r:id="rId4"/>
    <p:sldLayoutId id="2147493998" r:id="rId5"/>
    <p:sldLayoutId id="2147493999" r:id="rId6"/>
    <p:sldLayoutId id="2147494000" r:id="rId7"/>
    <p:sldLayoutId id="2147494001" r:id="rId8"/>
    <p:sldLayoutId id="2147494002" r:id="rId9"/>
    <p:sldLayoutId id="2147494003" r:id="rId10"/>
    <p:sldLayoutId id="2147494004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381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8381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1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1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1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1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1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2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3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4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5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6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7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7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7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7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7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8387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366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366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366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F463857-0D4C-D748-BD55-A8764067B80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05" r:id="rId1"/>
    <p:sldLayoutId id="2147494006" r:id="rId2"/>
    <p:sldLayoutId id="2147494007" r:id="rId3"/>
    <p:sldLayoutId id="2147494008" r:id="rId4"/>
    <p:sldLayoutId id="2147494009" r:id="rId5"/>
    <p:sldLayoutId id="2147494010" r:id="rId6"/>
    <p:sldLayoutId id="2147494011" r:id="rId7"/>
    <p:sldLayoutId id="2147494012" r:id="rId8"/>
    <p:sldLayoutId id="2147494013" r:id="rId9"/>
    <p:sldLayoutId id="2147494014" r:id="rId10"/>
    <p:sldLayoutId id="214749401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609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79610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0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1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2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3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4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5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6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6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6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79616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468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468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469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115E4C2-1FCC-654B-988C-7C52B3CA49D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16" r:id="rId1"/>
    <p:sldLayoutId id="2147494017" r:id="rId2"/>
    <p:sldLayoutId id="2147494018" r:id="rId3"/>
    <p:sldLayoutId id="2147494019" r:id="rId4"/>
    <p:sldLayoutId id="2147494020" r:id="rId5"/>
    <p:sldLayoutId id="2147494021" r:id="rId6"/>
    <p:sldLayoutId id="2147494022" r:id="rId7"/>
    <p:sldLayoutId id="2147494023" r:id="rId8"/>
    <p:sldLayoutId id="2147494024" r:id="rId9"/>
    <p:sldLayoutId id="2147494025" r:id="rId10"/>
    <p:sldLayoutId id="2147494026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8425"/>
            <a:ext cx="8229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3" charset="0"/>
                <a:cs typeface="MS PGothic" charset="0"/>
                <a:sym typeface="Arial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11B259E-88EC-CB46-A7F8-086C80DABC1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2608" r:id="rId1"/>
    <p:sldLayoutId id="2147492609" r:id="rId2"/>
    <p:sldLayoutId id="2147492610" r:id="rId3"/>
    <p:sldLayoutId id="2147492611" r:id="rId4"/>
    <p:sldLayoutId id="2147492612" r:id="rId5"/>
    <p:sldLayoutId id="2147492613" r:id="rId6"/>
    <p:sldLayoutId id="2147492614" r:id="rId7"/>
    <p:sldLayoutId id="2147492615" r:id="rId8"/>
    <p:sldLayoutId id="2147492616" r:id="rId9"/>
    <p:sldLayoutId id="2147492617" r:id="rId10"/>
    <p:sldLayoutId id="214749261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838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0839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39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0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1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2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3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4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5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0845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571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571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571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FD9CA46-5B72-1D44-A2CC-C722EBE092C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27" r:id="rId1"/>
    <p:sldLayoutId id="2147494028" r:id="rId2"/>
    <p:sldLayoutId id="2147494029" r:id="rId3"/>
    <p:sldLayoutId id="2147494030" r:id="rId4"/>
    <p:sldLayoutId id="2147494031" r:id="rId5"/>
    <p:sldLayoutId id="2147494032" r:id="rId6"/>
    <p:sldLayoutId id="2147494033" r:id="rId7"/>
    <p:sldLayoutId id="2147494034" r:id="rId8"/>
    <p:sldLayoutId id="2147494035" r:id="rId9"/>
    <p:sldLayoutId id="2147494036" r:id="rId10"/>
    <p:sldLayoutId id="2147494037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067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2067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7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8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69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0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1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2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2073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673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673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673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8CF5BF8-C96B-8A4F-AEF5-EB47CD26010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38" r:id="rId1"/>
    <p:sldLayoutId id="2147494039" r:id="rId2"/>
    <p:sldLayoutId id="2147494040" r:id="rId3"/>
    <p:sldLayoutId id="2147494041" r:id="rId4"/>
    <p:sldLayoutId id="2147494042" r:id="rId5"/>
    <p:sldLayoutId id="2147494043" r:id="rId6"/>
    <p:sldLayoutId id="2147494044" r:id="rId7"/>
    <p:sldLayoutId id="2147494045" r:id="rId8"/>
    <p:sldLayoutId id="2147494046" r:id="rId9"/>
    <p:sldLayoutId id="2147494047" r:id="rId10"/>
    <p:sldLayoutId id="2147494048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6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3296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6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6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6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7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8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299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0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1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3302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776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776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776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B5D4C5B-4F5A-3B48-B0FB-ABC2691D3E4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49" r:id="rId1"/>
    <p:sldLayoutId id="2147494050" r:id="rId2"/>
    <p:sldLayoutId id="2147494051" r:id="rId3"/>
    <p:sldLayoutId id="2147494052" r:id="rId4"/>
    <p:sldLayoutId id="2147494053" r:id="rId5"/>
    <p:sldLayoutId id="2147494054" r:id="rId6"/>
    <p:sldLayoutId id="2147494055" r:id="rId7"/>
    <p:sldLayoutId id="2147494056" r:id="rId8"/>
    <p:sldLayoutId id="2147494057" r:id="rId9"/>
    <p:sldLayoutId id="2147494058" r:id="rId10"/>
    <p:sldLayoutId id="2147494059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25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4525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5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5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5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5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5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6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7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8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29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0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1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1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1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1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1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4531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878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878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878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2AB41CD-A7F1-744F-BDF6-574FBC00E0F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60" r:id="rId1"/>
    <p:sldLayoutId id="2147494061" r:id="rId2"/>
    <p:sldLayoutId id="2147494062" r:id="rId3"/>
    <p:sldLayoutId id="2147494063" r:id="rId4"/>
    <p:sldLayoutId id="2147494064" r:id="rId5"/>
    <p:sldLayoutId id="2147494065" r:id="rId6"/>
    <p:sldLayoutId id="2147494066" r:id="rId7"/>
    <p:sldLayoutId id="2147494067" r:id="rId8"/>
    <p:sldLayoutId id="2147494068" r:id="rId9"/>
    <p:sldLayoutId id="2147494069" r:id="rId10"/>
    <p:sldLayoutId id="214749407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753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5754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4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5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6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7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8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59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60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60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60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5760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5980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5980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5981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558C413A-B29B-0F4A-95F7-04969AB24BF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71" r:id="rId1"/>
    <p:sldLayoutId id="2147494072" r:id="rId2"/>
    <p:sldLayoutId id="2147494073" r:id="rId3"/>
    <p:sldLayoutId id="2147494074" r:id="rId4"/>
    <p:sldLayoutId id="2147494075" r:id="rId5"/>
    <p:sldLayoutId id="2147494076" r:id="rId6"/>
    <p:sldLayoutId id="2147494077" r:id="rId7"/>
    <p:sldLayoutId id="2147494078" r:id="rId8"/>
    <p:sldLayoutId id="2147494079" r:id="rId9"/>
    <p:sldLayoutId id="2147494080" r:id="rId10"/>
    <p:sldLayoutId id="2147494081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982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6983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3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4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5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6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7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8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9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6989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083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083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083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741143D-8607-2948-88E9-19EBB7479D4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82" r:id="rId1"/>
    <p:sldLayoutId id="2147494083" r:id="rId2"/>
    <p:sldLayoutId id="2147494084" r:id="rId3"/>
    <p:sldLayoutId id="2147494085" r:id="rId4"/>
    <p:sldLayoutId id="2147494086" r:id="rId5"/>
    <p:sldLayoutId id="2147494087" r:id="rId6"/>
    <p:sldLayoutId id="2147494088" r:id="rId7"/>
    <p:sldLayoutId id="2147494089" r:id="rId8"/>
    <p:sldLayoutId id="2147494090" r:id="rId9"/>
    <p:sldLayoutId id="2147494091" r:id="rId10"/>
    <p:sldLayoutId id="2147494092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211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88211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1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2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3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4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5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6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88217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185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185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185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3F36762-6614-154B-A39B-8CD3DAB8A61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093" r:id="rId1"/>
    <p:sldLayoutId id="2147494094" r:id="rId2"/>
    <p:sldLayoutId id="2147494095" r:id="rId3"/>
    <p:sldLayoutId id="2147494096" r:id="rId4"/>
    <p:sldLayoutId id="2147494097" r:id="rId5"/>
    <p:sldLayoutId id="2147494098" r:id="rId6"/>
    <p:sldLayoutId id="2147494099" r:id="rId7"/>
    <p:sldLayoutId id="2147494100" r:id="rId8"/>
    <p:sldLayoutId id="2147494101" r:id="rId9"/>
    <p:sldLayoutId id="2147494102" r:id="rId10"/>
    <p:sldLayoutId id="2147494103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62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628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0A4B7813-9439-664B-A44A-B2EE52CB88C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04" r:id="rId1"/>
    <p:sldLayoutId id="2147494105" r:id="rId2"/>
    <p:sldLayoutId id="2147494106" r:id="rId3"/>
    <p:sldLayoutId id="2147494107" r:id="rId4"/>
    <p:sldLayoutId id="2147494108" r:id="rId5"/>
    <p:sldLayoutId id="2147494109" r:id="rId6"/>
    <p:sldLayoutId id="2147494110" r:id="rId7"/>
    <p:sldLayoutId id="2147494111" r:id="rId8"/>
    <p:sldLayoutId id="2147494112" r:id="rId9"/>
    <p:sldLayoutId id="2147494113" r:id="rId10"/>
    <p:sldLayoutId id="214749411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669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0669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69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69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69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69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69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0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1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2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3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4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5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5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5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5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5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0675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390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390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390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09B4F8A-76F2-4547-9AC0-D8741BD2913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15" r:id="rId1"/>
    <p:sldLayoutId id="2147494116" r:id="rId2"/>
    <p:sldLayoutId id="2147494117" r:id="rId3"/>
    <p:sldLayoutId id="2147494118" r:id="rId4"/>
    <p:sldLayoutId id="2147494119" r:id="rId5"/>
    <p:sldLayoutId id="2147494120" r:id="rId6"/>
    <p:sldLayoutId id="2147494121" r:id="rId7"/>
    <p:sldLayoutId id="2147494122" r:id="rId8"/>
    <p:sldLayoutId id="2147494123" r:id="rId9"/>
    <p:sldLayoutId id="2147494124" r:id="rId10"/>
    <p:sldLayoutId id="214749412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897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1898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8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899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0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1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2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3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4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4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4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1904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492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492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493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9CFA37B-31F8-BF43-B297-839EF0D7AA1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26" r:id="rId1"/>
    <p:sldLayoutId id="2147494127" r:id="rId2"/>
    <p:sldLayoutId id="2147494128" r:id="rId3"/>
    <p:sldLayoutId id="2147494129" r:id="rId4"/>
    <p:sldLayoutId id="2147494130" r:id="rId5"/>
    <p:sldLayoutId id="2147494131" r:id="rId6"/>
    <p:sldLayoutId id="2147494132" r:id="rId7"/>
    <p:sldLayoutId id="2147494133" r:id="rId8"/>
    <p:sldLayoutId id="2147494134" r:id="rId9"/>
    <p:sldLayoutId id="2147494135" r:id="rId10"/>
    <p:sldLayoutId id="2147494136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title style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text styles</a:t>
            </a:r>
          </a:p>
          <a:p>
            <a:pPr lvl="1"/>
            <a:r>
              <a:rPr lang="en-US">
                <a:sym typeface="Verdana" charset="0"/>
              </a:rPr>
              <a:t>Second level</a:t>
            </a:r>
          </a:p>
          <a:p>
            <a:pPr lvl="2"/>
            <a:r>
              <a:rPr lang="en-US">
                <a:sym typeface="Verdana" charset="0"/>
              </a:rPr>
              <a:t>Third level</a:t>
            </a:r>
          </a:p>
          <a:p>
            <a:pPr lvl="3"/>
            <a:r>
              <a:rPr lang="en-US">
                <a:sym typeface="Verdana" charset="0"/>
              </a:rPr>
              <a:t>Fourth level</a:t>
            </a:r>
          </a:p>
          <a:p>
            <a:pPr lvl="4"/>
            <a:r>
              <a:rPr lang="en-US">
                <a:sym typeface="Verdana" charset="0"/>
              </a:rPr>
              <a:t>Fifth level</a:t>
            </a:r>
          </a:p>
        </p:txBody>
      </p:sp>
      <p:sp>
        <p:nvSpPr>
          <p:cNvPr id="245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34250" y="6248400"/>
            <a:ext cx="341313" cy="3175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Verdana" charset="0"/>
                <a:ea typeface="ヒラギノ角ゴ ProN W3" charset="0"/>
                <a:cs typeface="MS PGothic" charset="0"/>
                <a:sym typeface="Verdan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24D5586-9AEF-7F47-AA06-09F1C6716AD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2652" r:id="rId1"/>
    <p:sldLayoutId id="2147492653" r:id="rId2"/>
    <p:sldLayoutId id="2147492654" r:id="rId3"/>
    <p:sldLayoutId id="2147492655" r:id="rId4"/>
    <p:sldLayoutId id="2147492656" r:id="rId5"/>
    <p:sldLayoutId id="2147492657" r:id="rId6"/>
    <p:sldLayoutId id="2147492658" r:id="rId7"/>
    <p:sldLayoutId id="2147492659" r:id="rId8"/>
    <p:sldLayoutId id="2147492660" r:id="rId9"/>
    <p:sldLayoutId id="2147492661" r:id="rId10"/>
    <p:sldLayoutId id="214749266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Verdana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32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8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4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chemeClr val="tx1"/>
          </a:solidFill>
          <a:latin typeface="+mn-lt"/>
          <a:ea typeface="+mn-ea"/>
          <a:cs typeface="+mn-cs"/>
          <a:sym typeface="Verdan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126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3127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7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8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29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0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1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2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3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3133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595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595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595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71E57D9-D3CD-6A41-9800-29BA4EED225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37" r:id="rId1"/>
    <p:sldLayoutId id="2147494138" r:id="rId2"/>
    <p:sldLayoutId id="2147494139" r:id="rId3"/>
    <p:sldLayoutId id="2147494140" r:id="rId4"/>
    <p:sldLayoutId id="2147494141" r:id="rId5"/>
    <p:sldLayoutId id="2147494142" r:id="rId6"/>
    <p:sldLayoutId id="2147494143" r:id="rId7"/>
    <p:sldLayoutId id="2147494144" r:id="rId8"/>
    <p:sldLayoutId id="2147494145" r:id="rId9"/>
    <p:sldLayoutId id="2147494146" r:id="rId10"/>
    <p:sldLayoutId id="2147494147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355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4355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5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6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7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8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59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0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4361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697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697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697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31BA648-13FD-854E-9216-022967CF95E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48" r:id="rId1"/>
    <p:sldLayoutId id="2147494149" r:id="rId2"/>
    <p:sldLayoutId id="2147494150" r:id="rId3"/>
    <p:sldLayoutId id="2147494151" r:id="rId4"/>
    <p:sldLayoutId id="2147494152" r:id="rId5"/>
    <p:sldLayoutId id="2147494153" r:id="rId6"/>
    <p:sldLayoutId id="2147494154" r:id="rId7"/>
    <p:sldLayoutId id="2147494155" r:id="rId8"/>
    <p:sldLayoutId id="2147494156" r:id="rId9"/>
    <p:sldLayoutId id="2147494157" r:id="rId10"/>
    <p:sldLayoutId id="2147494158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4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5584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4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4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4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5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6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7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8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89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5590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800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800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800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C7658DA-88E4-5E44-AFFC-E0EDFC20395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59" r:id="rId1"/>
    <p:sldLayoutId id="2147494160" r:id="rId2"/>
    <p:sldLayoutId id="2147494161" r:id="rId3"/>
    <p:sldLayoutId id="2147494162" r:id="rId4"/>
    <p:sldLayoutId id="2147494163" r:id="rId5"/>
    <p:sldLayoutId id="2147494164" r:id="rId6"/>
    <p:sldLayoutId id="2147494165" r:id="rId7"/>
    <p:sldLayoutId id="2147494166" r:id="rId8"/>
    <p:sldLayoutId id="2147494167" r:id="rId9"/>
    <p:sldLayoutId id="2147494168" r:id="rId10"/>
    <p:sldLayoutId id="2147494169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813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6813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3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3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3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3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3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4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5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6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7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8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9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9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9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9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9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6819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6902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6902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6902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E16AB07-A52B-064A-AFD6-67C014856EA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70" r:id="rId1"/>
    <p:sldLayoutId id="2147494171" r:id="rId2"/>
    <p:sldLayoutId id="2147494172" r:id="rId3"/>
    <p:sldLayoutId id="2147494173" r:id="rId4"/>
    <p:sldLayoutId id="2147494174" r:id="rId5"/>
    <p:sldLayoutId id="2147494175" r:id="rId6"/>
    <p:sldLayoutId id="2147494176" r:id="rId7"/>
    <p:sldLayoutId id="2147494177" r:id="rId8"/>
    <p:sldLayoutId id="2147494178" r:id="rId9"/>
    <p:sldLayoutId id="2147494179" r:id="rId10"/>
    <p:sldLayoutId id="214749418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041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8042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2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3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4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5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6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7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8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8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8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8048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004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004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005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D9C8A67-6740-FD43-9B4F-41985FCF9BF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81" r:id="rId1"/>
    <p:sldLayoutId id="2147494182" r:id="rId2"/>
    <p:sldLayoutId id="2147494183" r:id="rId3"/>
    <p:sldLayoutId id="2147494184" r:id="rId4"/>
    <p:sldLayoutId id="2147494185" r:id="rId5"/>
    <p:sldLayoutId id="2147494186" r:id="rId6"/>
    <p:sldLayoutId id="2147494187" r:id="rId7"/>
    <p:sldLayoutId id="2147494188" r:id="rId8"/>
    <p:sldLayoutId id="2147494189" r:id="rId9"/>
    <p:sldLayoutId id="2147494190" r:id="rId10"/>
    <p:sldLayoutId id="2147494191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270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99271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1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2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3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4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5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6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7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199277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107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107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107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13D9DCE-5770-5543-AEEE-6DB8B019CA6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192" r:id="rId1"/>
    <p:sldLayoutId id="2147494193" r:id="rId2"/>
    <p:sldLayoutId id="2147494194" r:id="rId3"/>
    <p:sldLayoutId id="2147494195" r:id="rId4"/>
    <p:sldLayoutId id="2147494196" r:id="rId5"/>
    <p:sldLayoutId id="2147494197" r:id="rId6"/>
    <p:sldLayoutId id="2147494198" r:id="rId7"/>
    <p:sldLayoutId id="2147494199" r:id="rId8"/>
    <p:sldLayoutId id="2147494200" r:id="rId9"/>
    <p:sldLayoutId id="2147494201" r:id="rId10"/>
    <p:sldLayoutId id="2147494202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499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0499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499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0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1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2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3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4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0505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209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209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209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DC7AFE0-B8DA-AC4B-8125-074CD2DB6BA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03" r:id="rId1"/>
    <p:sldLayoutId id="2147494204" r:id="rId2"/>
    <p:sldLayoutId id="2147494205" r:id="rId3"/>
    <p:sldLayoutId id="2147494206" r:id="rId4"/>
    <p:sldLayoutId id="2147494207" r:id="rId5"/>
    <p:sldLayoutId id="2147494208" r:id="rId6"/>
    <p:sldLayoutId id="2147494209" r:id="rId7"/>
    <p:sldLayoutId id="2147494210" r:id="rId8"/>
    <p:sldLayoutId id="2147494211" r:id="rId9"/>
    <p:sldLayoutId id="2147494212" r:id="rId10"/>
    <p:sldLayoutId id="2147494213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728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1728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8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8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8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29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0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1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2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3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1734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312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312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312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6F5595A-C307-2043-B46D-5F3BC651E0A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14" r:id="rId1"/>
    <p:sldLayoutId id="2147494215" r:id="rId2"/>
    <p:sldLayoutId id="2147494216" r:id="rId3"/>
    <p:sldLayoutId id="2147494217" r:id="rId4"/>
    <p:sldLayoutId id="2147494218" r:id="rId5"/>
    <p:sldLayoutId id="2147494219" r:id="rId6"/>
    <p:sldLayoutId id="2147494220" r:id="rId7"/>
    <p:sldLayoutId id="2147494221" r:id="rId8"/>
    <p:sldLayoutId id="2147494222" r:id="rId9"/>
    <p:sldLayoutId id="2147494223" r:id="rId10"/>
    <p:sldLayoutId id="2147494224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9570" name="Group 6"/>
          <p:cNvGrpSpPr>
            <a:grpSpLocks/>
          </p:cNvGrpSpPr>
          <p:nvPr/>
        </p:nvGrpSpPr>
        <p:grpSpPr bwMode="auto">
          <a:xfrm>
            <a:off x="457200" y="2362200"/>
            <a:ext cx="8305800" cy="1295400"/>
            <a:chOff x="0" y="0"/>
            <a:chExt cx="5232" cy="816"/>
          </a:xfrm>
        </p:grpSpPr>
        <p:sp>
          <p:nvSpPr>
            <p:cNvPr id="174081" name="AutoShape 1"/>
            <p:cNvSpPr>
              <a:spLocks/>
            </p:cNvSpPr>
            <p:nvPr/>
          </p:nvSpPr>
          <p:spPr bwMode="auto">
            <a:xfrm>
              <a:off x="0" y="0"/>
              <a:ext cx="5232" cy="81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5B87F2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4300" dir="4648275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9575" name="AutoShape 2"/>
            <p:cNvSpPr>
              <a:spLocks/>
            </p:cNvSpPr>
            <p:nvPr/>
          </p:nvSpPr>
          <p:spPr bwMode="auto">
            <a:xfrm>
              <a:off x="28" y="24"/>
              <a:ext cx="5171" cy="75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2A3E70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29576" name="Freeform 3"/>
            <p:cNvSpPr>
              <a:spLocks/>
            </p:cNvSpPr>
            <p:nvPr/>
          </p:nvSpPr>
          <p:spPr bwMode="auto">
            <a:xfrm>
              <a:off x="168" y="53"/>
              <a:ext cx="4896" cy="114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4 w 21600"/>
                <a:gd name="T5" fmla="*/ 0 h 19860"/>
                <a:gd name="T6" fmla="*/ 57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8BAAF6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9577" name="Freeform 4"/>
            <p:cNvSpPr>
              <a:spLocks/>
            </p:cNvSpPr>
            <p:nvPr/>
          </p:nvSpPr>
          <p:spPr bwMode="auto">
            <a:xfrm>
              <a:off x="166" y="150"/>
              <a:ext cx="4898" cy="98"/>
            </a:xfrm>
            <a:custGeom>
              <a:avLst/>
              <a:gdLst>
                <a:gd name="T0" fmla="*/ 0 w 21576"/>
                <a:gd name="T1" fmla="*/ 0 h 21600"/>
                <a:gd name="T2" fmla="*/ 2 w 21576"/>
                <a:gd name="T3" fmla="*/ 0 h 21600"/>
                <a:gd name="T4" fmla="*/ 56 w 21576"/>
                <a:gd name="T5" fmla="*/ 0 h 21600"/>
                <a:gd name="T6" fmla="*/ 57 w 21576"/>
                <a:gd name="T7" fmla="*/ 0 h 21600"/>
                <a:gd name="T8" fmla="*/ 0 w 21576"/>
                <a:gd name="T9" fmla="*/ 0 h 21600"/>
                <a:gd name="T10" fmla="*/ 0 w 21576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76" h="21600">
                  <a:moveTo>
                    <a:pt x="2" y="0"/>
                  </a:moveTo>
                  <a:cubicBezTo>
                    <a:pt x="-24" y="15869"/>
                    <a:pt x="174" y="21380"/>
                    <a:pt x="575" y="21600"/>
                  </a:cubicBezTo>
                  <a:lnTo>
                    <a:pt x="20994" y="18514"/>
                  </a:lnTo>
                  <a:cubicBezTo>
                    <a:pt x="21378" y="17633"/>
                    <a:pt x="21554" y="14327"/>
                    <a:pt x="21576" y="1322"/>
                  </a:cubicBezTo>
                  <a:lnTo>
                    <a:pt x="2" y="0"/>
                  </a:lnTo>
                  <a:close/>
                  <a:moveTo>
                    <a:pt x="2" y="0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364F8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29578" name="Freeform 5"/>
            <p:cNvSpPr>
              <a:spLocks/>
            </p:cNvSpPr>
            <p:nvPr/>
          </p:nvSpPr>
          <p:spPr bwMode="auto">
            <a:xfrm rot="10800000" flipH="1">
              <a:off x="120" y="502"/>
              <a:ext cx="4989" cy="266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8 w 21600"/>
                <a:gd name="T5" fmla="*/ 0 h 19860"/>
                <a:gd name="T6" fmla="*/ 61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789CF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17408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"/>
            <a:ext cx="77724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7408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74089" name="Text Box 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81938" y="624840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5B87F2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C701FB9-A75F-F647-B667-D031ED932BD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25" r:id="rId1"/>
    <p:sldLayoutId id="2147494226" r:id="rId2"/>
    <p:sldLayoutId id="2147494227" r:id="rId3"/>
    <p:sldLayoutId id="2147494228" r:id="rId4"/>
    <p:sldLayoutId id="2147494229" r:id="rId5"/>
    <p:sldLayoutId id="2147494230" r:id="rId6"/>
    <p:sldLayoutId id="2147494231" r:id="rId7"/>
    <p:sldLayoutId id="2147494232" r:id="rId8"/>
    <p:sldLayoutId id="2147494233" r:id="rId9"/>
    <p:sldLayoutId id="2147494234" r:id="rId10"/>
    <p:sldLayoutId id="214749423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BAD41A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555555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555555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185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4186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6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7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8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89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0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1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2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2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2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4192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516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516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517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D1A6470-1803-CE44-ADE5-F5D14728FFF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36" r:id="rId1"/>
    <p:sldLayoutId id="2147494237" r:id="rId2"/>
    <p:sldLayoutId id="2147494238" r:id="rId3"/>
    <p:sldLayoutId id="2147494239" r:id="rId4"/>
    <p:sldLayoutId id="2147494240" r:id="rId5"/>
    <p:sldLayoutId id="2147494241" r:id="rId6"/>
    <p:sldLayoutId id="2147494242" r:id="rId7"/>
    <p:sldLayoutId id="2147494243" r:id="rId8"/>
    <p:sldLayoutId id="2147494244" r:id="rId9"/>
    <p:sldLayoutId id="2147494245" r:id="rId10"/>
    <p:sldLayoutId id="2147494246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3881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90121E7-231B-5A4F-B170-AE0FD1825CA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63" r:id="rId1"/>
    <p:sldLayoutId id="2147492664" r:id="rId2"/>
    <p:sldLayoutId id="2147492665" r:id="rId3"/>
    <p:sldLayoutId id="2147492666" r:id="rId4"/>
    <p:sldLayoutId id="2147492667" r:id="rId5"/>
    <p:sldLayoutId id="2147492668" r:id="rId6"/>
    <p:sldLayoutId id="2147492669" r:id="rId7"/>
    <p:sldLayoutId id="2147492670" r:id="rId8"/>
    <p:sldLayoutId id="2147492671" r:id="rId9"/>
    <p:sldLayoutId id="2147492672" r:id="rId10"/>
    <p:sldLayoutId id="2147492673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14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5415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5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6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7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8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19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0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1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5421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619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619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619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EC0EDD9-BD12-0A4D-81E1-0DB56D02A16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47" r:id="rId1"/>
    <p:sldLayoutId id="2147494248" r:id="rId2"/>
    <p:sldLayoutId id="2147494249" r:id="rId3"/>
    <p:sldLayoutId id="2147494250" r:id="rId4"/>
    <p:sldLayoutId id="2147494251" r:id="rId5"/>
    <p:sldLayoutId id="2147494252" r:id="rId6"/>
    <p:sldLayoutId id="2147494253" r:id="rId7"/>
    <p:sldLayoutId id="2147494254" r:id="rId8"/>
    <p:sldLayoutId id="2147494255" r:id="rId9"/>
    <p:sldLayoutId id="2147494256" r:id="rId10"/>
    <p:sldLayoutId id="2147494257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643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6643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3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4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5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6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7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8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6649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721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721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721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E2838E1-7B0A-0846-B1F5-2E9136CB53C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58" r:id="rId1"/>
    <p:sldLayoutId id="2147494259" r:id="rId2"/>
    <p:sldLayoutId id="2147494260" r:id="rId3"/>
    <p:sldLayoutId id="2147494261" r:id="rId4"/>
    <p:sldLayoutId id="2147494262" r:id="rId5"/>
    <p:sldLayoutId id="2147494263" r:id="rId6"/>
    <p:sldLayoutId id="2147494264" r:id="rId7"/>
    <p:sldLayoutId id="2147494265" r:id="rId8"/>
    <p:sldLayoutId id="2147494266" r:id="rId9"/>
    <p:sldLayoutId id="2147494267" r:id="rId10"/>
    <p:sldLayoutId id="2147494268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872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7872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2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2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2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3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4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5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6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7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7878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824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824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824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60BEE70-5C00-D048-8BAD-0A8EC839073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69" r:id="rId1"/>
    <p:sldLayoutId id="2147494270" r:id="rId2"/>
    <p:sldLayoutId id="2147494271" r:id="rId3"/>
    <p:sldLayoutId id="2147494272" r:id="rId4"/>
    <p:sldLayoutId id="2147494273" r:id="rId5"/>
    <p:sldLayoutId id="2147494274" r:id="rId6"/>
    <p:sldLayoutId id="2147494275" r:id="rId7"/>
    <p:sldLayoutId id="2147494276" r:id="rId8"/>
    <p:sldLayoutId id="2147494277" r:id="rId9"/>
    <p:sldLayoutId id="2147494278" r:id="rId10"/>
    <p:sldLayoutId id="2147494279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01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09101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1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1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1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1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1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2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3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4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5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6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7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7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7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7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7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09107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7926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7926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7926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42D99C5-8E6A-B545-A560-E5FCF8116BB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80" r:id="rId1"/>
    <p:sldLayoutId id="2147494281" r:id="rId2"/>
    <p:sldLayoutId id="2147494282" r:id="rId3"/>
    <p:sldLayoutId id="2147494283" r:id="rId4"/>
    <p:sldLayoutId id="2147494284" r:id="rId5"/>
    <p:sldLayoutId id="2147494285" r:id="rId6"/>
    <p:sldLayoutId id="2147494286" r:id="rId7"/>
    <p:sldLayoutId id="2147494287" r:id="rId8"/>
    <p:sldLayoutId id="2147494288" r:id="rId9"/>
    <p:sldLayoutId id="2147494289" r:id="rId10"/>
    <p:sldLayoutId id="214749429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329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10330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0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1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2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3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4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5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6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6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6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0336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8028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8028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8029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058F4F32-8981-104D-8BD7-E5777AF16E6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291" r:id="rId1"/>
    <p:sldLayoutId id="2147494292" r:id="rId2"/>
    <p:sldLayoutId id="2147494293" r:id="rId3"/>
    <p:sldLayoutId id="2147494294" r:id="rId4"/>
    <p:sldLayoutId id="2147494295" r:id="rId5"/>
    <p:sldLayoutId id="2147494296" r:id="rId6"/>
    <p:sldLayoutId id="2147494297" r:id="rId7"/>
    <p:sldLayoutId id="2147494298" r:id="rId8"/>
    <p:sldLayoutId id="2147494299" r:id="rId9"/>
    <p:sldLayoutId id="2147494300" r:id="rId10"/>
    <p:sldLayoutId id="2147494301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558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11559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59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0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1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2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3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4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5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1565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8131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8131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8131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FDFCD73-BABB-F946-830E-CAA21E463D7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02" r:id="rId1"/>
    <p:sldLayoutId id="2147494303" r:id="rId2"/>
    <p:sldLayoutId id="2147494304" r:id="rId3"/>
    <p:sldLayoutId id="2147494305" r:id="rId4"/>
    <p:sldLayoutId id="2147494306" r:id="rId5"/>
    <p:sldLayoutId id="2147494307" r:id="rId6"/>
    <p:sldLayoutId id="2147494308" r:id="rId7"/>
    <p:sldLayoutId id="2147494309" r:id="rId8"/>
    <p:sldLayoutId id="2147494310" r:id="rId9"/>
    <p:sldLayoutId id="2147494311" r:id="rId10"/>
    <p:sldLayoutId id="2147494312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7874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127878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79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0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1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2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3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4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5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6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7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8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89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0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1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2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3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4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5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6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7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8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899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0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1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2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3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4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5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6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7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8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09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0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1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2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3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4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5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6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7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8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19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0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1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2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3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4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5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6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7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8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29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0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1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2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3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4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5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6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7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8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27939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82336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82337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82338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67825D7-EBAC-6D46-9FE1-F6DC36FFBAA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13" r:id="rId1"/>
    <p:sldLayoutId id="2147494314" r:id="rId2"/>
    <p:sldLayoutId id="2147494315" r:id="rId3"/>
    <p:sldLayoutId id="2147494316" r:id="rId4"/>
    <p:sldLayoutId id="2147494317" r:id="rId5"/>
    <p:sldLayoutId id="2147494318" r:id="rId6"/>
    <p:sldLayoutId id="2147494319" r:id="rId7"/>
    <p:sldLayoutId id="2147494320" r:id="rId8"/>
    <p:sldLayoutId id="2147494321" r:id="rId9"/>
    <p:sldLayoutId id="2147494322" r:id="rId10"/>
    <p:sldLayoutId id="2147494323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016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14016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6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6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6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7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8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19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0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1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4022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8336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8336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8336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DBE4E4E-4616-2148-BA13-CFE4E53FC68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24" r:id="rId1"/>
    <p:sldLayoutId id="2147494325" r:id="rId2"/>
    <p:sldLayoutId id="2147494326" r:id="rId3"/>
    <p:sldLayoutId id="2147494327" r:id="rId4"/>
    <p:sldLayoutId id="2147494328" r:id="rId5"/>
    <p:sldLayoutId id="2147494329" r:id="rId6"/>
    <p:sldLayoutId id="2147494330" r:id="rId7"/>
    <p:sldLayoutId id="2147494331" r:id="rId8"/>
    <p:sldLayoutId id="2147494332" r:id="rId9"/>
    <p:sldLayoutId id="2147494333" r:id="rId10"/>
    <p:sldLayoutId id="2147494334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245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15245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5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5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5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5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5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6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7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8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49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0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1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1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1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1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1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15251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8438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8438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8438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C8E17CA-ECB8-8749-88E2-6720FDEFE7E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35" r:id="rId1"/>
    <p:sldLayoutId id="2147494336" r:id="rId2"/>
    <p:sldLayoutId id="2147494337" r:id="rId3"/>
    <p:sldLayoutId id="2147494338" r:id="rId4"/>
    <p:sldLayoutId id="2147494339" r:id="rId5"/>
    <p:sldLayoutId id="2147494340" r:id="rId6"/>
    <p:sldLayoutId id="2147494341" r:id="rId7"/>
    <p:sldLayoutId id="2147494342" r:id="rId8"/>
    <p:sldLayoutId id="2147494343" r:id="rId9"/>
    <p:sldLayoutId id="2147494344" r:id="rId10"/>
    <p:sldLayoutId id="2147494345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853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026F7F1C-5C31-5547-B37E-480D8B17934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46" r:id="rId1"/>
    <p:sldLayoutId id="2147494347" r:id="rId2"/>
    <p:sldLayoutId id="2147494348" r:id="rId3"/>
    <p:sldLayoutId id="2147494349" r:id="rId4"/>
    <p:sldLayoutId id="2147494350" r:id="rId5"/>
    <p:sldLayoutId id="2147494351" r:id="rId6"/>
    <p:sldLayoutId id="2147494352" r:id="rId7"/>
    <p:sldLayoutId id="2147494353" r:id="rId8"/>
    <p:sldLayoutId id="2147494354" r:id="rId9"/>
    <p:sldLayoutId id="2147494355" r:id="rId10"/>
    <p:sldLayoutId id="214749435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66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35838" y="6248400"/>
            <a:ext cx="3381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Lucida Grande" charset="0"/>
                <a:ea typeface="ヒラギノ角ゴ ProN W3" charset="0"/>
                <a:cs typeface="MS PGothic" charset="0"/>
                <a:sym typeface="Lucida Grande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59A2BE9-948B-6D42-B97C-1E333B326D2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74" r:id="rId1"/>
    <p:sldLayoutId id="2147492675" r:id="rId2"/>
    <p:sldLayoutId id="2147492676" r:id="rId3"/>
    <p:sldLayoutId id="2147492677" r:id="rId4"/>
    <p:sldLayoutId id="2147492678" r:id="rId5"/>
    <p:sldLayoutId id="2147492679" r:id="rId6"/>
    <p:sldLayoutId id="2147492680" r:id="rId7"/>
    <p:sldLayoutId id="2147492681" r:id="rId8"/>
    <p:sldLayoutId id="2147492682" r:id="rId9"/>
    <p:sldLayoutId id="2147492683" r:id="rId10"/>
    <p:sldLayoutId id="2147492684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0000"/>
        </a:buClr>
        <a:buSzPct val="100000"/>
        <a:buFont typeface="Helvetica" charset="0"/>
        <a:buChar char="Z"/>
        <a:defRPr sz="3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0E18F3"/>
        </a:buClr>
        <a:buSzPct val="100000"/>
        <a:buFont typeface="Helvetica" charset="0"/>
        <a:buChar char="Z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20CD02"/>
        </a:buClr>
        <a:buSzPct val="100000"/>
        <a:buFont typeface="Helvetica" charset="0"/>
        <a:buChar char="Z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EAEF06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863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8A00357-1260-5E42-B11B-2373ED6C9C2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57" r:id="rId1"/>
    <p:sldLayoutId id="2147494358" r:id="rId2"/>
    <p:sldLayoutId id="2147494359" r:id="rId3"/>
    <p:sldLayoutId id="2147494360" r:id="rId4"/>
    <p:sldLayoutId id="2147494361" r:id="rId5"/>
    <p:sldLayoutId id="2147494362" r:id="rId6"/>
    <p:sldLayoutId id="2147494363" r:id="rId7"/>
    <p:sldLayoutId id="2147494364" r:id="rId8"/>
    <p:sldLayoutId id="2147494365" r:id="rId9"/>
    <p:sldLayoutId id="2147494366" r:id="rId10"/>
    <p:sldLayoutId id="214749436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873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3190668-062C-0C4A-803C-CD7CCBC8A6D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68" r:id="rId1"/>
    <p:sldLayoutId id="2147494369" r:id="rId2"/>
    <p:sldLayoutId id="2147494370" r:id="rId3"/>
    <p:sldLayoutId id="2147494371" r:id="rId4"/>
    <p:sldLayoutId id="2147494372" r:id="rId5"/>
    <p:sldLayoutId id="2147494373" r:id="rId6"/>
    <p:sldLayoutId id="2147494374" r:id="rId7"/>
    <p:sldLayoutId id="2147494375" r:id="rId8"/>
    <p:sldLayoutId id="2147494376" r:id="rId9"/>
    <p:sldLayoutId id="2147494377" r:id="rId10"/>
    <p:sldLayoutId id="214749437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884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D5D35DE-A7D5-1C4B-9AF4-FCFEF96B6EF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79" r:id="rId1"/>
    <p:sldLayoutId id="2147494380" r:id="rId2"/>
    <p:sldLayoutId id="2147494381" r:id="rId3"/>
    <p:sldLayoutId id="2147494382" r:id="rId4"/>
    <p:sldLayoutId id="2147494383" r:id="rId5"/>
    <p:sldLayoutId id="2147494384" r:id="rId6"/>
    <p:sldLayoutId id="2147494385" r:id="rId7"/>
    <p:sldLayoutId id="2147494386" r:id="rId8"/>
    <p:sldLayoutId id="2147494387" r:id="rId9"/>
    <p:sldLayoutId id="2147494388" r:id="rId10"/>
    <p:sldLayoutId id="214749438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894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894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454922D-C643-9645-8375-8767FF4F603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390" r:id="rId1"/>
    <p:sldLayoutId id="2147494391" r:id="rId2"/>
    <p:sldLayoutId id="2147494392" r:id="rId3"/>
    <p:sldLayoutId id="2147494393" r:id="rId4"/>
    <p:sldLayoutId id="2147494394" r:id="rId5"/>
    <p:sldLayoutId id="2147494395" r:id="rId6"/>
    <p:sldLayoutId id="2147494396" r:id="rId7"/>
    <p:sldLayoutId id="2147494397" r:id="rId8"/>
    <p:sldLayoutId id="2147494398" r:id="rId9"/>
    <p:sldLayoutId id="2147494399" r:id="rId10"/>
    <p:sldLayoutId id="214749440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617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222618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8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19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0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1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2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3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4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4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4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22624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41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19052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9052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9053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11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F17038A-A6BB-2E41-BF93-204EFF3B658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01" r:id="rId1"/>
    <p:sldLayoutId id="2147494402" r:id="rId2"/>
    <p:sldLayoutId id="2147494403" r:id="rId3"/>
    <p:sldLayoutId id="2147494404" r:id="rId4"/>
    <p:sldLayoutId id="2147494405" r:id="rId5"/>
    <p:sldLayoutId id="2147494406" r:id="rId6"/>
    <p:sldLayoutId id="2147494407" r:id="rId7"/>
    <p:sldLayoutId id="2147494408" r:id="rId8"/>
    <p:sldLayoutId id="2147494409" r:id="rId9"/>
    <p:sldLayoutId id="2147494410" r:id="rId10"/>
    <p:sldLayoutId id="214749441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8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91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914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C6BF2EA-0DC6-CC47-8FED-EEBE002089C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12" r:id="rId1"/>
    <p:sldLayoutId id="2147494413" r:id="rId2"/>
    <p:sldLayoutId id="2147494414" r:id="rId3"/>
    <p:sldLayoutId id="2147494415" r:id="rId4"/>
    <p:sldLayoutId id="2147494416" r:id="rId5"/>
    <p:sldLayoutId id="2147494417" r:id="rId6"/>
    <p:sldLayoutId id="2147494418" r:id="rId7"/>
    <p:sldLayoutId id="2147494419" r:id="rId8"/>
    <p:sldLayoutId id="2147494420" r:id="rId9"/>
    <p:sldLayoutId id="2147494421" r:id="rId10"/>
    <p:sldLayoutId id="214749442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92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925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28F3BA5-EFF2-794B-A527-C0D396F0206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23" r:id="rId1"/>
    <p:sldLayoutId id="2147494424" r:id="rId2"/>
    <p:sldLayoutId id="2147494425" r:id="rId3"/>
    <p:sldLayoutId id="2147494426" r:id="rId4"/>
    <p:sldLayoutId id="2147494427" r:id="rId5"/>
    <p:sldLayoutId id="2147494428" r:id="rId6"/>
    <p:sldLayoutId id="2147494429" r:id="rId7"/>
    <p:sldLayoutId id="2147494430" r:id="rId8"/>
    <p:sldLayoutId id="2147494431" r:id="rId9"/>
    <p:sldLayoutId id="2147494432" r:id="rId10"/>
    <p:sldLayoutId id="214749443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935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935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E629643-7B94-A14C-8165-7766EB467E4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34" r:id="rId1"/>
    <p:sldLayoutId id="2147494435" r:id="rId2"/>
    <p:sldLayoutId id="2147494436" r:id="rId3"/>
    <p:sldLayoutId id="2147494437" r:id="rId4"/>
    <p:sldLayoutId id="2147494438" r:id="rId5"/>
    <p:sldLayoutId id="2147494439" r:id="rId6"/>
    <p:sldLayoutId id="2147494440" r:id="rId7"/>
    <p:sldLayoutId id="2147494441" r:id="rId8"/>
    <p:sldLayoutId id="2147494442" r:id="rId9"/>
    <p:sldLayoutId id="2147494443" r:id="rId10"/>
    <p:sldLayoutId id="214749444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945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7CE2E07-10C1-3E4E-8AE3-422D8825E43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45" r:id="rId1"/>
    <p:sldLayoutId id="2147494446" r:id="rId2"/>
    <p:sldLayoutId id="2147494447" r:id="rId3"/>
    <p:sldLayoutId id="2147494448" r:id="rId4"/>
    <p:sldLayoutId id="2147494449" r:id="rId5"/>
    <p:sldLayoutId id="2147494450" r:id="rId6"/>
    <p:sldLayoutId id="2147494451" r:id="rId7"/>
    <p:sldLayoutId id="2147494452" r:id="rId8"/>
    <p:sldLayoutId id="2147494453" r:id="rId9"/>
    <p:sldLayoutId id="2147494454" r:id="rId10"/>
    <p:sldLayoutId id="214749445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955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A999FB7-8D38-CB4B-AAC3-CAFB2CCC345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56" r:id="rId1"/>
    <p:sldLayoutId id="2147494457" r:id="rId2"/>
    <p:sldLayoutId id="2147494458" r:id="rId3"/>
    <p:sldLayoutId id="2147494459" r:id="rId4"/>
    <p:sldLayoutId id="2147494460" r:id="rId5"/>
    <p:sldLayoutId id="2147494461" r:id="rId6"/>
    <p:sldLayoutId id="2147494462" r:id="rId7"/>
    <p:sldLayoutId id="2147494463" r:id="rId8"/>
    <p:sldLayoutId id="2147494464" r:id="rId9"/>
    <p:sldLayoutId id="2147494465" r:id="rId10"/>
    <p:sldLayoutId id="214749446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 Bold" charset="0"/>
              </a:rPr>
              <a:t>Click to edit Master title style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text styles</a:t>
            </a:r>
          </a:p>
          <a:p>
            <a:pPr lvl="1"/>
            <a:r>
              <a:rPr lang="en-US">
                <a:sym typeface="Trebuchet MS" charset="0"/>
              </a:rPr>
              <a:t>Second level</a:t>
            </a:r>
          </a:p>
          <a:p>
            <a:pPr lvl="2"/>
            <a:r>
              <a:rPr lang="en-US">
                <a:sym typeface="Trebuchet MS" charset="0"/>
              </a:rPr>
              <a:t>Third level</a:t>
            </a:r>
          </a:p>
          <a:p>
            <a:pPr lvl="3"/>
            <a:r>
              <a:rPr lang="en-US">
                <a:sym typeface="Trebuchet MS" charset="0"/>
              </a:rPr>
              <a:t>Fourth level</a:t>
            </a:r>
          </a:p>
          <a:p>
            <a:pPr lvl="4"/>
            <a:r>
              <a:rPr lang="en-US">
                <a:sym typeface="Trebuchet MS" charset="0"/>
              </a:rPr>
              <a:t>Fifth level</a:t>
            </a:r>
          </a:p>
        </p:txBody>
      </p:sp>
      <p:sp>
        <p:nvSpPr>
          <p:cNvPr id="286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4888" y="6248400"/>
            <a:ext cx="300037" cy="30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rebuchet MS" charset="0"/>
                <a:ea typeface="ヒラギノ角ゴ ProN W3" charset="0"/>
                <a:cs typeface="MS PGothic" charset="0"/>
                <a:sym typeface="Trebuchet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9D5D87D-EE22-B645-8DDD-923FC1F5D1D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2685" r:id="rId1"/>
    <p:sldLayoutId id="2147492686" r:id="rId2"/>
    <p:sldLayoutId id="2147492687" r:id="rId3"/>
    <p:sldLayoutId id="2147492688" r:id="rId4"/>
    <p:sldLayoutId id="2147492689" r:id="rId5"/>
    <p:sldLayoutId id="2147492690" r:id="rId6"/>
    <p:sldLayoutId id="2147492691" r:id="rId7"/>
    <p:sldLayoutId id="2147492692" r:id="rId8"/>
    <p:sldLayoutId id="2147492693" r:id="rId9"/>
    <p:sldLayoutId id="2147492694" r:id="rId10"/>
    <p:sldLayoutId id="214749269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rebuchet MS Bold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Trebuchet M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966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7166FFF-C086-804B-8324-C0FA6E92922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67" r:id="rId1"/>
    <p:sldLayoutId id="2147494468" r:id="rId2"/>
    <p:sldLayoutId id="2147494469" r:id="rId3"/>
    <p:sldLayoutId id="2147494470" r:id="rId4"/>
    <p:sldLayoutId id="2147494471" r:id="rId5"/>
    <p:sldLayoutId id="2147494472" r:id="rId6"/>
    <p:sldLayoutId id="2147494473" r:id="rId7"/>
    <p:sldLayoutId id="2147494474" r:id="rId8"/>
    <p:sldLayoutId id="2147494475" r:id="rId9"/>
    <p:sldLayoutId id="2147494476" r:id="rId10"/>
    <p:sldLayoutId id="214749447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2194" name="Group 64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0" y="0"/>
            <a:chExt cx="5762" cy="4326"/>
          </a:xfrm>
        </p:grpSpPr>
        <p:grpSp>
          <p:nvGrpSpPr>
            <p:cNvPr id="2312199" name="Group 61"/>
            <p:cNvGrpSpPr>
              <a:grpSpLocks/>
            </p:cNvGrpSpPr>
            <p:nvPr/>
          </p:nvGrpSpPr>
          <p:grpSpPr bwMode="auto">
            <a:xfrm>
              <a:off x="0" y="0"/>
              <a:ext cx="5712" cy="4326"/>
              <a:chOff x="0" y="0"/>
              <a:chExt cx="5712" cy="4326"/>
            </a:xfrm>
          </p:grpSpPr>
          <p:sp>
            <p:nvSpPr>
              <p:cNvPr id="2312202" name="Rectangle 1"/>
              <p:cNvSpPr>
                <a:spLocks/>
              </p:cNvSpPr>
              <p:nvPr/>
            </p:nvSpPr>
            <p:spPr bwMode="auto">
              <a:xfrm>
                <a:off x="0" y="0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3" name="Rectangle 2"/>
              <p:cNvSpPr>
                <a:spLocks/>
              </p:cNvSpPr>
              <p:nvPr/>
            </p:nvSpPr>
            <p:spPr bwMode="auto">
              <a:xfrm>
                <a:off x="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4" name="Rectangle 3"/>
              <p:cNvSpPr>
                <a:spLocks/>
              </p:cNvSpPr>
              <p:nvPr/>
            </p:nvSpPr>
            <p:spPr bwMode="auto">
              <a:xfrm>
                <a:off x="1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5" name="Rectangle 4"/>
              <p:cNvSpPr>
                <a:spLocks/>
              </p:cNvSpPr>
              <p:nvPr/>
            </p:nvSpPr>
            <p:spPr bwMode="auto">
              <a:xfrm>
                <a:off x="2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6" name="Rectangle 5"/>
              <p:cNvSpPr>
                <a:spLocks/>
              </p:cNvSpPr>
              <p:nvPr/>
            </p:nvSpPr>
            <p:spPr bwMode="auto">
              <a:xfrm>
                <a:off x="3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7" name="Rectangle 6"/>
              <p:cNvSpPr>
                <a:spLocks/>
              </p:cNvSpPr>
              <p:nvPr/>
            </p:nvSpPr>
            <p:spPr bwMode="auto">
              <a:xfrm>
                <a:off x="4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8" name="Rectangle 7"/>
              <p:cNvSpPr>
                <a:spLocks/>
              </p:cNvSpPr>
              <p:nvPr/>
            </p:nvSpPr>
            <p:spPr bwMode="auto">
              <a:xfrm>
                <a:off x="5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09" name="Rectangle 8"/>
              <p:cNvSpPr>
                <a:spLocks/>
              </p:cNvSpPr>
              <p:nvPr/>
            </p:nvSpPr>
            <p:spPr bwMode="auto">
              <a:xfrm>
                <a:off x="6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0" name="Rectangle 9"/>
              <p:cNvSpPr>
                <a:spLocks/>
              </p:cNvSpPr>
              <p:nvPr/>
            </p:nvSpPr>
            <p:spPr bwMode="auto">
              <a:xfrm>
                <a:off x="7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1" name="Rectangle 10"/>
              <p:cNvSpPr>
                <a:spLocks/>
              </p:cNvSpPr>
              <p:nvPr/>
            </p:nvSpPr>
            <p:spPr bwMode="auto">
              <a:xfrm>
                <a:off x="8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2" name="Rectangle 11"/>
              <p:cNvSpPr>
                <a:spLocks/>
              </p:cNvSpPr>
              <p:nvPr/>
            </p:nvSpPr>
            <p:spPr bwMode="auto">
              <a:xfrm>
                <a:off x="96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3" name="Rectangle 12"/>
              <p:cNvSpPr>
                <a:spLocks/>
              </p:cNvSpPr>
              <p:nvPr/>
            </p:nvSpPr>
            <p:spPr bwMode="auto">
              <a:xfrm>
                <a:off x="105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4" name="Rectangle 13"/>
              <p:cNvSpPr>
                <a:spLocks/>
              </p:cNvSpPr>
              <p:nvPr/>
            </p:nvSpPr>
            <p:spPr bwMode="auto">
              <a:xfrm>
                <a:off x="115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5" name="Rectangle 14"/>
              <p:cNvSpPr>
                <a:spLocks/>
              </p:cNvSpPr>
              <p:nvPr/>
            </p:nvSpPr>
            <p:spPr bwMode="auto">
              <a:xfrm>
                <a:off x="124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6" name="Rectangle 15"/>
              <p:cNvSpPr>
                <a:spLocks/>
              </p:cNvSpPr>
              <p:nvPr/>
            </p:nvSpPr>
            <p:spPr bwMode="auto">
              <a:xfrm>
                <a:off x="134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7" name="Rectangle 16"/>
              <p:cNvSpPr>
                <a:spLocks/>
              </p:cNvSpPr>
              <p:nvPr/>
            </p:nvSpPr>
            <p:spPr bwMode="auto">
              <a:xfrm>
                <a:off x="144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8" name="Rectangle 17"/>
              <p:cNvSpPr>
                <a:spLocks/>
              </p:cNvSpPr>
              <p:nvPr/>
            </p:nvSpPr>
            <p:spPr bwMode="auto">
              <a:xfrm>
                <a:off x="153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19" name="Rectangle 18"/>
              <p:cNvSpPr>
                <a:spLocks/>
              </p:cNvSpPr>
              <p:nvPr/>
            </p:nvSpPr>
            <p:spPr bwMode="auto">
              <a:xfrm>
                <a:off x="163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0" name="Rectangle 19"/>
              <p:cNvSpPr>
                <a:spLocks/>
              </p:cNvSpPr>
              <p:nvPr/>
            </p:nvSpPr>
            <p:spPr bwMode="auto">
              <a:xfrm>
                <a:off x="172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1" name="Rectangle 20"/>
              <p:cNvSpPr>
                <a:spLocks/>
              </p:cNvSpPr>
              <p:nvPr/>
            </p:nvSpPr>
            <p:spPr bwMode="auto">
              <a:xfrm>
                <a:off x="182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2" name="Rectangle 21"/>
              <p:cNvSpPr>
                <a:spLocks/>
              </p:cNvSpPr>
              <p:nvPr/>
            </p:nvSpPr>
            <p:spPr bwMode="auto">
              <a:xfrm>
                <a:off x="192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3" name="Rectangle 22"/>
              <p:cNvSpPr>
                <a:spLocks/>
              </p:cNvSpPr>
              <p:nvPr/>
            </p:nvSpPr>
            <p:spPr bwMode="auto">
              <a:xfrm>
                <a:off x="201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4" name="Rectangle 23"/>
              <p:cNvSpPr>
                <a:spLocks/>
              </p:cNvSpPr>
              <p:nvPr/>
            </p:nvSpPr>
            <p:spPr bwMode="auto">
              <a:xfrm>
                <a:off x="211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5" name="Rectangle 24"/>
              <p:cNvSpPr>
                <a:spLocks/>
              </p:cNvSpPr>
              <p:nvPr/>
            </p:nvSpPr>
            <p:spPr bwMode="auto">
              <a:xfrm>
                <a:off x="220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6" name="Rectangle 25"/>
              <p:cNvSpPr>
                <a:spLocks/>
              </p:cNvSpPr>
              <p:nvPr/>
            </p:nvSpPr>
            <p:spPr bwMode="auto">
              <a:xfrm>
                <a:off x="230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7" name="Rectangle 26"/>
              <p:cNvSpPr>
                <a:spLocks/>
              </p:cNvSpPr>
              <p:nvPr/>
            </p:nvSpPr>
            <p:spPr bwMode="auto">
              <a:xfrm>
                <a:off x="240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8" name="Rectangle 27"/>
              <p:cNvSpPr>
                <a:spLocks/>
              </p:cNvSpPr>
              <p:nvPr/>
            </p:nvSpPr>
            <p:spPr bwMode="auto">
              <a:xfrm>
                <a:off x="24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29" name="Rectangle 28"/>
              <p:cNvSpPr>
                <a:spLocks/>
              </p:cNvSpPr>
              <p:nvPr/>
            </p:nvSpPr>
            <p:spPr bwMode="auto">
              <a:xfrm>
                <a:off x="25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0" name="Rectangle 29"/>
              <p:cNvSpPr>
                <a:spLocks/>
              </p:cNvSpPr>
              <p:nvPr/>
            </p:nvSpPr>
            <p:spPr bwMode="auto">
              <a:xfrm>
                <a:off x="26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1" name="Rectangle 30"/>
              <p:cNvSpPr>
                <a:spLocks/>
              </p:cNvSpPr>
              <p:nvPr/>
            </p:nvSpPr>
            <p:spPr bwMode="auto">
              <a:xfrm>
                <a:off x="27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2" name="Rectangle 31"/>
              <p:cNvSpPr>
                <a:spLocks/>
              </p:cNvSpPr>
              <p:nvPr/>
            </p:nvSpPr>
            <p:spPr bwMode="auto">
              <a:xfrm>
                <a:off x="28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3" name="Rectangle 32"/>
              <p:cNvSpPr>
                <a:spLocks/>
              </p:cNvSpPr>
              <p:nvPr/>
            </p:nvSpPr>
            <p:spPr bwMode="auto">
              <a:xfrm>
                <a:off x="29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4" name="Rectangle 33"/>
              <p:cNvSpPr>
                <a:spLocks/>
              </p:cNvSpPr>
              <p:nvPr/>
            </p:nvSpPr>
            <p:spPr bwMode="auto">
              <a:xfrm>
                <a:off x="30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5" name="Rectangle 34"/>
              <p:cNvSpPr>
                <a:spLocks/>
              </p:cNvSpPr>
              <p:nvPr/>
            </p:nvSpPr>
            <p:spPr bwMode="auto">
              <a:xfrm>
                <a:off x="31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6" name="Rectangle 35"/>
              <p:cNvSpPr>
                <a:spLocks/>
              </p:cNvSpPr>
              <p:nvPr/>
            </p:nvSpPr>
            <p:spPr bwMode="auto">
              <a:xfrm>
                <a:off x="32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7" name="Rectangle 36"/>
              <p:cNvSpPr>
                <a:spLocks/>
              </p:cNvSpPr>
              <p:nvPr/>
            </p:nvSpPr>
            <p:spPr bwMode="auto">
              <a:xfrm>
                <a:off x="336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8" name="Rectangle 37"/>
              <p:cNvSpPr>
                <a:spLocks/>
              </p:cNvSpPr>
              <p:nvPr/>
            </p:nvSpPr>
            <p:spPr bwMode="auto">
              <a:xfrm>
                <a:off x="345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39" name="Rectangle 38"/>
              <p:cNvSpPr>
                <a:spLocks/>
              </p:cNvSpPr>
              <p:nvPr/>
            </p:nvSpPr>
            <p:spPr bwMode="auto">
              <a:xfrm>
                <a:off x="355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0" name="Rectangle 39"/>
              <p:cNvSpPr>
                <a:spLocks/>
              </p:cNvSpPr>
              <p:nvPr/>
            </p:nvSpPr>
            <p:spPr bwMode="auto">
              <a:xfrm>
                <a:off x="364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1" name="Rectangle 40"/>
              <p:cNvSpPr>
                <a:spLocks/>
              </p:cNvSpPr>
              <p:nvPr/>
            </p:nvSpPr>
            <p:spPr bwMode="auto">
              <a:xfrm>
                <a:off x="374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2" name="Rectangle 41"/>
              <p:cNvSpPr>
                <a:spLocks/>
              </p:cNvSpPr>
              <p:nvPr/>
            </p:nvSpPr>
            <p:spPr bwMode="auto">
              <a:xfrm>
                <a:off x="384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3" name="Rectangle 42"/>
              <p:cNvSpPr>
                <a:spLocks/>
              </p:cNvSpPr>
              <p:nvPr/>
            </p:nvSpPr>
            <p:spPr bwMode="auto">
              <a:xfrm>
                <a:off x="393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4" name="Rectangle 43"/>
              <p:cNvSpPr>
                <a:spLocks/>
              </p:cNvSpPr>
              <p:nvPr/>
            </p:nvSpPr>
            <p:spPr bwMode="auto">
              <a:xfrm>
                <a:off x="403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5" name="Rectangle 44"/>
              <p:cNvSpPr>
                <a:spLocks/>
              </p:cNvSpPr>
              <p:nvPr/>
            </p:nvSpPr>
            <p:spPr bwMode="auto">
              <a:xfrm>
                <a:off x="412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6" name="Rectangle 45"/>
              <p:cNvSpPr>
                <a:spLocks/>
              </p:cNvSpPr>
              <p:nvPr/>
            </p:nvSpPr>
            <p:spPr bwMode="auto">
              <a:xfrm>
                <a:off x="422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7" name="Rectangle 46"/>
              <p:cNvSpPr>
                <a:spLocks/>
              </p:cNvSpPr>
              <p:nvPr/>
            </p:nvSpPr>
            <p:spPr bwMode="auto">
              <a:xfrm>
                <a:off x="432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8" name="Rectangle 47"/>
              <p:cNvSpPr>
                <a:spLocks/>
              </p:cNvSpPr>
              <p:nvPr/>
            </p:nvSpPr>
            <p:spPr bwMode="auto">
              <a:xfrm>
                <a:off x="441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49" name="Rectangle 48"/>
              <p:cNvSpPr>
                <a:spLocks/>
              </p:cNvSpPr>
              <p:nvPr/>
            </p:nvSpPr>
            <p:spPr bwMode="auto">
              <a:xfrm>
                <a:off x="451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0" name="Rectangle 49"/>
              <p:cNvSpPr>
                <a:spLocks/>
              </p:cNvSpPr>
              <p:nvPr/>
            </p:nvSpPr>
            <p:spPr bwMode="auto">
              <a:xfrm>
                <a:off x="460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1" name="Rectangle 50"/>
              <p:cNvSpPr>
                <a:spLocks/>
              </p:cNvSpPr>
              <p:nvPr/>
            </p:nvSpPr>
            <p:spPr bwMode="auto">
              <a:xfrm>
                <a:off x="470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2" name="Rectangle 51"/>
              <p:cNvSpPr>
                <a:spLocks/>
              </p:cNvSpPr>
              <p:nvPr/>
            </p:nvSpPr>
            <p:spPr bwMode="auto">
              <a:xfrm>
                <a:off x="480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3" name="Rectangle 52"/>
              <p:cNvSpPr>
                <a:spLocks/>
              </p:cNvSpPr>
              <p:nvPr/>
            </p:nvSpPr>
            <p:spPr bwMode="auto">
              <a:xfrm>
                <a:off x="48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4" name="Rectangle 53"/>
              <p:cNvSpPr>
                <a:spLocks/>
              </p:cNvSpPr>
              <p:nvPr/>
            </p:nvSpPr>
            <p:spPr bwMode="auto">
              <a:xfrm>
                <a:off x="49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5" name="Rectangle 54"/>
              <p:cNvSpPr>
                <a:spLocks/>
              </p:cNvSpPr>
              <p:nvPr/>
            </p:nvSpPr>
            <p:spPr bwMode="auto">
              <a:xfrm>
                <a:off x="50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6" name="Rectangle 55"/>
              <p:cNvSpPr>
                <a:spLocks/>
              </p:cNvSpPr>
              <p:nvPr/>
            </p:nvSpPr>
            <p:spPr bwMode="auto">
              <a:xfrm>
                <a:off x="51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7" name="Rectangle 56"/>
              <p:cNvSpPr>
                <a:spLocks/>
              </p:cNvSpPr>
              <p:nvPr/>
            </p:nvSpPr>
            <p:spPr bwMode="auto">
              <a:xfrm>
                <a:off x="52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8" name="Rectangle 57"/>
              <p:cNvSpPr>
                <a:spLocks/>
              </p:cNvSpPr>
              <p:nvPr/>
            </p:nvSpPr>
            <p:spPr bwMode="auto">
              <a:xfrm>
                <a:off x="53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59" name="Rectangle 58"/>
              <p:cNvSpPr>
                <a:spLocks/>
              </p:cNvSpPr>
              <p:nvPr/>
            </p:nvSpPr>
            <p:spPr bwMode="auto">
              <a:xfrm>
                <a:off x="54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60" name="Rectangle 59"/>
              <p:cNvSpPr>
                <a:spLocks/>
              </p:cNvSpPr>
              <p:nvPr/>
            </p:nvSpPr>
            <p:spPr bwMode="auto">
              <a:xfrm>
                <a:off x="55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312261" name="Rectangle 60"/>
              <p:cNvSpPr>
                <a:spLocks/>
              </p:cNvSpPr>
              <p:nvPr/>
            </p:nvSpPr>
            <p:spPr bwMode="auto">
              <a:xfrm>
                <a:off x="56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</p:grpSp>
        <p:sp>
          <p:nvSpPr>
            <p:cNvPr id="2312200" name="Rectangle 62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4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12201" name="Rectangle 63"/>
            <p:cNvSpPr>
              <a:spLocks/>
            </p:cNvSpPr>
            <p:nvPr/>
          </p:nvSpPr>
          <p:spPr bwMode="auto">
            <a:xfrm>
              <a:off x="2" y="0"/>
              <a:ext cx="5760" cy="321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2312195" name="Rectangle 65"/>
          <p:cNvSpPr>
            <a:spLocks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rgbClr val="336699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19769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197699" name="Rectangle 6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197700" name="Text Box 6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3881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BDE5D29-1ADC-DA43-8017-45B030E27C4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78" r:id="rId1"/>
    <p:sldLayoutId id="2147494479" r:id="rId2"/>
    <p:sldLayoutId id="2147494480" r:id="rId3"/>
    <p:sldLayoutId id="2147494481" r:id="rId4"/>
    <p:sldLayoutId id="2147494482" r:id="rId5"/>
    <p:sldLayoutId id="2147494483" r:id="rId6"/>
    <p:sldLayoutId id="2147494484" r:id="rId7"/>
    <p:sldLayoutId id="2147494485" r:id="rId8"/>
    <p:sldLayoutId id="2147494486" r:id="rId9"/>
    <p:sldLayoutId id="2147494487" r:id="rId10"/>
    <p:sldLayoutId id="2147494488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8612929-7822-4045-B929-B7A9BC0B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94500" r:id="rId1"/>
    <p:sldLayoutId id="2147494501" r:id="rId2"/>
    <p:sldLayoutId id="2147494502" r:id="rId3"/>
    <p:sldLayoutId id="2147494503" r:id="rId4"/>
    <p:sldLayoutId id="2147494504" r:id="rId5"/>
    <p:sldLayoutId id="2147494505" r:id="rId6"/>
    <p:sldLayoutId id="2147494506" r:id="rId7"/>
    <p:sldLayoutId id="2147494507" r:id="rId8"/>
    <p:sldLayoutId id="2147494508" r:id="rId9"/>
    <p:sldLayoutId id="2147494509" r:id="rId10"/>
    <p:sldLayoutId id="2147494510" r:id="rId11"/>
    <p:sldLayoutId id="214749451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381000"/>
            <a:ext cx="9070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37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6EC6684-CE0F-EC40-ADDF-DA2F6798279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489" r:id="rId1"/>
    <p:sldLayoutId id="2147494490" r:id="rId2"/>
    <p:sldLayoutId id="2147494491" r:id="rId3"/>
    <p:sldLayoutId id="2147494492" r:id="rId4"/>
    <p:sldLayoutId id="2147494493" r:id="rId5"/>
    <p:sldLayoutId id="2147494494" r:id="rId6"/>
    <p:sldLayoutId id="2147494495" r:id="rId7"/>
    <p:sldLayoutId id="2147494496" r:id="rId8"/>
    <p:sldLayoutId id="2147494497" r:id="rId9"/>
    <p:sldLayoutId id="2147494498" r:id="rId10"/>
    <p:sldLayoutId id="214749449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60960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35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5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5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Times New Roman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BD46AD9-4762-0F49-BA60-5097613D7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4512" r:id="rId1"/>
    <p:sldLayoutId id="2147494513" r:id="rId2"/>
    <p:sldLayoutId id="2147494514" r:id="rId3"/>
    <p:sldLayoutId id="2147494515" r:id="rId4"/>
    <p:sldLayoutId id="2147494516" r:id="rId5"/>
    <p:sldLayoutId id="2147494517" r:id="rId6"/>
    <p:sldLayoutId id="2147494518" r:id="rId7"/>
    <p:sldLayoutId id="2147494519" r:id="rId8"/>
    <p:sldLayoutId id="2147494520" r:id="rId9"/>
    <p:sldLayoutId id="2147494521" r:id="rId10"/>
    <p:sldLayoutId id="2147494522" r:id="rId11"/>
  </p:sldLayoutIdLst>
  <p:transition spd="med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ＭＳ Ｐゴシック" pitchFamily="-111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DE731989-8D70-254F-80CB-6D362C420613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6921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524" r:id="rId1"/>
    <p:sldLayoutId id="2147494525" r:id="rId2"/>
    <p:sldLayoutId id="2147494526" r:id="rId3"/>
    <p:sldLayoutId id="2147494527" r:id="rId4"/>
    <p:sldLayoutId id="2147494528" r:id="rId5"/>
    <p:sldLayoutId id="2147494529" r:id="rId6"/>
    <p:sldLayoutId id="2147494530" r:id="rId7"/>
    <p:sldLayoutId id="2147494531" r:id="rId8"/>
    <p:sldLayoutId id="2147494532" r:id="rId9"/>
    <p:sldLayoutId id="2147494533" r:id="rId10"/>
    <p:sldLayoutId id="2147494534" r:id="rId11"/>
    <p:sldLayoutId id="21474945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5FFC30F-C095-E74A-85BD-C26F6640762E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9268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562" r:id="rId1"/>
    <p:sldLayoutId id="2147494563" r:id="rId2"/>
    <p:sldLayoutId id="2147494564" r:id="rId3"/>
    <p:sldLayoutId id="2147494565" r:id="rId4"/>
    <p:sldLayoutId id="2147494566" r:id="rId5"/>
    <p:sldLayoutId id="2147494567" r:id="rId6"/>
    <p:sldLayoutId id="2147494568" r:id="rId7"/>
    <p:sldLayoutId id="2147494569" r:id="rId8"/>
    <p:sldLayoutId id="2147494570" r:id="rId9"/>
    <p:sldLayoutId id="2147494571" r:id="rId10"/>
    <p:sldLayoutId id="2147494572" r:id="rId11"/>
    <p:sldLayoutId id="21474945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C3249491-1EBC-9543-BDEE-4977E09B4EB0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9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588" r:id="rId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5FFC30F-C095-E74A-85BD-C26F6640762E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3288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590" r:id="rId1"/>
    <p:sldLayoutId id="2147494591" r:id="rId2"/>
    <p:sldLayoutId id="2147494592" r:id="rId3"/>
    <p:sldLayoutId id="2147494593" r:id="rId4"/>
    <p:sldLayoutId id="2147494594" r:id="rId5"/>
    <p:sldLayoutId id="2147494595" r:id="rId6"/>
    <p:sldLayoutId id="2147494596" r:id="rId7"/>
    <p:sldLayoutId id="2147494597" r:id="rId8"/>
    <p:sldLayoutId id="2147494598" r:id="rId9"/>
    <p:sldLayoutId id="2147494599" r:id="rId10"/>
    <p:sldLayoutId id="2147494600" r:id="rId11"/>
    <p:sldLayoutId id="21474946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ea typeface="ＭＳ Ｐゴシック"/>
              <a:cs typeface="ＭＳ Ｐゴシック"/>
            </a:endParaRPr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charset="0"/>
              </a:defRPr>
            </a:lvl1pPr>
          </a:lstStyle>
          <a:p>
            <a:pPr>
              <a:defRPr/>
            </a:pPr>
            <a:fld id="{5D8A0D8D-DF4C-F24A-A40C-963D2F09E4B9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288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03" r:id="rId1"/>
    <p:sldLayoutId id="2147494604" r:id="rId2"/>
    <p:sldLayoutId id="2147494605" r:id="rId3"/>
    <p:sldLayoutId id="2147494606" r:id="rId4"/>
    <p:sldLayoutId id="2147494607" r:id="rId5"/>
    <p:sldLayoutId id="2147494608" r:id="rId6"/>
    <p:sldLayoutId id="2147494609" r:id="rId7"/>
    <p:sldLayoutId id="2147494610" r:id="rId8"/>
    <p:sldLayoutId id="2147494611" r:id="rId9"/>
    <p:sldLayoutId id="2147494612" r:id="rId10"/>
    <p:sldLayoutId id="21474946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800"/>
            <a:ext cx="77724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28800"/>
            <a:ext cx="8305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96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3246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5B87F2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42E6CA2-4364-AA44-B17C-659454EE889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696" r:id="rId1"/>
    <p:sldLayoutId id="2147492697" r:id="rId2"/>
    <p:sldLayoutId id="2147492698" r:id="rId3"/>
    <p:sldLayoutId id="2147492699" r:id="rId4"/>
    <p:sldLayoutId id="2147492700" r:id="rId5"/>
    <p:sldLayoutId id="2147492701" r:id="rId6"/>
    <p:sldLayoutId id="2147492702" r:id="rId7"/>
    <p:sldLayoutId id="2147492703" r:id="rId8"/>
    <p:sldLayoutId id="2147492704" r:id="rId9"/>
    <p:sldLayoutId id="2147492705" r:id="rId10"/>
    <p:sldLayoutId id="214749270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BAD41A"/>
        </a:buClr>
        <a:buSzPct val="12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555555"/>
        </a:buClr>
        <a:buSzPct val="100000"/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555555"/>
        </a:buClr>
        <a:buSzPct val="100000"/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BAD41A"/>
        </a:buClr>
        <a:buSzPct val="100000"/>
        <a:buFont typeface="Arial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457200"/>
            <a:ext cx="7010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6400" y="1981200"/>
            <a:ext cx="701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D01D44C6-70EF-9D41-89F5-829615495349}" type="slidenum">
              <a:rPr lang="en-US">
                <a:ea typeface="ＭＳ Ｐゴシック" charset="0"/>
                <a:cs typeface="ＭＳ Ｐゴシック" charset="0"/>
              </a:rPr>
              <a:pPr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73734" name="Line 6"/>
          <p:cNvSpPr>
            <a:spLocks noChangeShapeType="1"/>
          </p:cNvSpPr>
          <p:nvPr/>
        </p:nvSpPr>
        <p:spPr bwMode="auto">
          <a:xfrm>
            <a:off x="266700" y="6172200"/>
            <a:ext cx="8610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3735" name="Line 7"/>
          <p:cNvSpPr>
            <a:spLocks noChangeShapeType="1"/>
          </p:cNvSpPr>
          <p:nvPr/>
        </p:nvSpPr>
        <p:spPr bwMode="auto">
          <a:xfrm>
            <a:off x="228600" y="304800"/>
            <a:ext cx="8610600" cy="0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240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3736" name="Group 8"/>
          <p:cNvGrpSpPr>
            <a:grpSpLocks/>
          </p:cNvGrpSpPr>
          <p:nvPr/>
        </p:nvGrpSpPr>
        <p:grpSpPr bwMode="auto">
          <a:xfrm>
            <a:off x="228600" y="457200"/>
            <a:ext cx="1246188" cy="1371600"/>
            <a:chOff x="144" y="288"/>
            <a:chExt cx="785" cy="864"/>
          </a:xfrm>
        </p:grpSpPr>
        <p:sp>
          <p:nvSpPr>
            <p:cNvPr id="73738" name="Rectangle 9"/>
            <p:cNvSpPr>
              <a:spLocks noChangeArrowheads="1"/>
            </p:cNvSpPr>
            <p:nvPr/>
          </p:nvSpPr>
          <p:spPr bwMode="auto">
            <a:xfrm>
              <a:off x="589" y="288"/>
              <a:ext cx="28" cy="53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39" name="Rectangle 10"/>
            <p:cNvSpPr>
              <a:spLocks noChangeArrowheads="1"/>
            </p:cNvSpPr>
            <p:nvPr/>
          </p:nvSpPr>
          <p:spPr bwMode="auto">
            <a:xfrm>
              <a:off x="526" y="288"/>
              <a:ext cx="28" cy="47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0" name="Rectangle 11"/>
            <p:cNvSpPr>
              <a:spLocks noChangeArrowheads="1"/>
            </p:cNvSpPr>
            <p:nvPr/>
          </p:nvSpPr>
          <p:spPr bwMode="auto">
            <a:xfrm>
              <a:off x="462" y="288"/>
              <a:ext cx="28" cy="40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1" name="Rectangle 12"/>
            <p:cNvSpPr>
              <a:spLocks noChangeArrowheads="1"/>
            </p:cNvSpPr>
            <p:nvPr/>
          </p:nvSpPr>
          <p:spPr bwMode="auto">
            <a:xfrm>
              <a:off x="398" y="288"/>
              <a:ext cx="28" cy="33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2" name="Rectangle 13"/>
            <p:cNvSpPr>
              <a:spLocks noChangeArrowheads="1"/>
            </p:cNvSpPr>
            <p:nvPr/>
          </p:nvSpPr>
          <p:spPr bwMode="auto">
            <a:xfrm>
              <a:off x="335" y="288"/>
              <a:ext cx="28" cy="26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3" name="Rectangle 14"/>
            <p:cNvSpPr>
              <a:spLocks noChangeArrowheads="1"/>
            </p:cNvSpPr>
            <p:nvPr/>
          </p:nvSpPr>
          <p:spPr bwMode="auto">
            <a:xfrm>
              <a:off x="271" y="288"/>
              <a:ext cx="28" cy="19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4" name="Rectangle 15"/>
            <p:cNvSpPr>
              <a:spLocks noChangeArrowheads="1"/>
            </p:cNvSpPr>
            <p:nvPr/>
          </p:nvSpPr>
          <p:spPr bwMode="auto">
            <a:xfrm>
              <a:off x="207" y="288"/>
              <a:ext cx="29" cy="1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5" name="Rectangle 16"/>
            <p:cNvSpPr>
              <a:spLocks noChangeArrowheads="1"/>
            </p:cNvSpPr>
            <p:nvPr/>
          </p:nvSpPr>
          <p:spPr bwMode="auto">
            <a:xfrm>
              <a:off x="144" y="288"/>
              <a:ext cx="28" cy="6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6" name="Rectangle 17"/>
            <p:cNvSpPr>
              <a:spLocks noChangeArrowheads="1"/>
            </p:cNvSpPr>
            <p:nvPr/>
          </p:nvSpPr>
          <p:spPr bwMode="auto">
            <a:xfrm>
              <a:off x="653" y="288"/>
              <a:ext cx="26" cy="5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7" name="Rectangle 18"/>
            <p:cNvSpPr>
              <a:spLocks noChangeArrowheads="1"/>
            </p:cNvSpPr>
            <p:nvPr/>
          </p:nvSpPr>
          <p:spPr bwMode="auto">
            <a:xfrm>
              <a:off x="715" y="288"/>
              <a:ext cx="26" cy="66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8" name="Rectangle 19"/>
            <p:cNvSpPr>
              <a:spLocks noChangeArrowheads="1"/>
            </p:cNvSpPr>
            <p:nvPr/>
          </p:nvSpPr>
          <p:spPr bwMode="auto">
            <a:xfrm>
              <a:off x="776" y="288"/>
              <a:ext cx="27" cy="7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49" name="Rectangle 20"/>
            <p:cNvSpPr>
              <a:spLocks noChangeArrowheads="1"/>
            </p:cNvSpPr>
            <p:nvPr/>
          </p:nvSpPr>
          <p:spPr bwMode="auto">
            <a:xfrm>
              <a:off x="839" y="288"/>
              <a:ext cx="28" cy="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3750" name="Rectangle 21"/>
            <p:cNvSpPr>
              <a:spLocks noChangeArrowheads="1"/>
            </p:cNvSpPr>
            <p:nvPr/>
          </p:nvSpPr>
          <p:spPr bwMode="auto">
            <a:xfrm>
              <a:off x="902" y="288"/>
              <a:ext cx="27" cy="8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en-US" sz="1800">
                <a:solidFill>
                  <a:srgbClr val="FFFF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025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615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" charset="0"/>
        <a:buChar char="o"/>
        <a:defRPr sz="2800">
          <a:solidFill>
            <a:schemeClr val="tx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500">
          <a:solidFill>
            <a:schemeClr val="tx2"/>
          </a:solidFill>
          <a:latin typeface="+mn-lt"/>
          <a:ea typeface="ＭＳ Ｐゴシック" pitchFamily="-109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p"/>
        <a:defRPr sz="2200">
          <a:solidFill>
            <a:schemeClr val="tx2"/>
          </a:solidFill>
          <a:latin typeface="+mn-lt"/>
          <a:ea typeface="ＭＳ Ｐゴシック" pitchFamily="-109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n"/>
        <a:defRPr sz="2000">
          <a:solidFill>
            <a:schemeClr val="tx2"/>
          </a:solidFill>
          <a:latin typeface="+mn-lt"/>
          <a:ea typeface="ＭＳ Ｐゴシック" pitchFamily="-109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0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-109" charset="2"/>
        <a:buChar char="o"/>
        <a:defRPr sz="2000">
          <a:solidFill>
            <a:schemeClr val="tx2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fld id="{111197F5-119A-7744-A3D0-076D05FD2A1B}" type="slidenum">
              <a:rPr lang="en-US" smtClean="0">
                <a:ea typeface="MS PGothic" charset="0"/>
                <a:cs typeface="MS PGothic" charset="0"/>
              </a:rPr>
              <a:pPr/>
              <a:t>‹#›</a:t>
            </a:fld>
            <a:endParaRPr lang="en-US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98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17" r:id="rId1"/>
    <p:sldLayoutId id="2147494618" r:id="rId2"/>
    <p:sldLayoutId id="2147494619" r:id="rId3"/>
    <p:sldLayoutId id="2147494620" r:id="rId4"/>
    <p:sldLayoutId id="2147494621" r:id="rId5"/>
    <p:sldLayoutId id="2147494622" r:id="rId6"/>
    <p:sldLayoutId id="2147494623" r:id="rId7"/>
    <p:sldLayoutId id="2147494624" r:id="rId8"/>
    <p:sldLayoutId id="2147494625" r:id="rId9"/>
    <p:sldLayoutId id="2147494626" r:id="rId10"/>
    <p:sldLayoutId id="21474946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67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67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167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7A179CA-6C4A-E94E-A94B-1D9B079180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230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629" r:id="rId1"/>
    <p:sldLayoutId id="2147494630" r:id="rId2"/>
    <p:sldLayoutId id="2147494631" r:id="rId3"/>
    <p:sldLayoutId id="2147494632" r:id="rId4"/>
    <p:sldLayoutId id="2147494633" r:id="rId5"/>
    <p:sldLayoutId id="2147494634" r:id="rId6"/>
    <p:sldLayoutId id="2147494635" r:id="rId7"/>
    <p:sldLayoutId id="2147494636" r:id="rId8"/>
    <p:sldLayoutId id="2147494637" r:id="rId9"/>
    <p:sldLayoutId id="2147494638" r:id="rId10"/>
    <p:sldLayoutId id="214749463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74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679" r:id="rId1"/>
    <p:sldLayoutId id="2147494680" r:id="rId2"/>
    <p:sldLayoutId id="2147494681" r:id="rId3"/>
    <p:sldLayoutId id="2147494682" r:id="rId4"/>
    <p:sldLayoutId id="2147494683" r:id="rId5"/>
    <p:sldLayoutId id="2147494684" r:id="rId6"/>
    <p:sldLayoutId id="2147494685" r:id="rId7"/>
    <p:sldLayoutId id="2147494686" r:id="rId8"/>
    <p:sldLayoutId id="2147494687" r:id="rId9"/>
    <p:sldLayoutId id="2147494688" r:id="rId10"/>
    <p:sldLayoutId id="2147494689" r:id="rId11"/>
    <p:sldLayoutId id="2147494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7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692" r:id="rId1"/>
    <p:sldLayoutId id="2147494693" r:id="rId2"/>
    <p:sldLayoutId id="2147494694" r:id="rId3"/>
    <p:sldLayoutId id="2147494695" r:id="rId4"/>
    <p:sldLayoutId id="2147494696" r:id="rId5"/>
    <p:sldLayoutId id="2147494697" r:id="rId6"/>
    <p:sldLayoutId id="2147494698" r:id="rId7"/>
    <p:sldLayoutId id="2147494699" r:id="rId8"/>
    <p:sldLayoutId id="2147494700" r:id="rId9"/>
    <p:sldLayoutId id="2147494701" r:id="rId10"/>
    <p:sldLayoutId id="2147494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15ECA9A-0CA1-2241-8B17-101050108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D46014B-C7F5-F54C-8863-4940D271A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3236" name="Rectangle 4">
            <a:extLst>
              <a:ext uri="{FF2B5EF4-FFF2-40B4-BE49-F238E27FC236}">
                <a16:creationId xmlns:a16="http://schemas.microsoft.com/office/drawing/2014/main" id="{58491F69-85FF-9A48-B568-F414CECE76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>
            <a:extLst>
              <a:ext uri="{FF2B5EF4-FFF2-40B4-BE49-F238E27FC236}">
                <a16:creationId xmlns:a16="http://schemas.microsoft.com/office/drawing/2014/main" id="{D57E424F-9B9F-FC48-8732-B83118B1E6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>
            <a:extLst>
              <a:ext uri="{FF2B5EF4-FFF2-40B4-BE49-F238E27FC236}">
                <a16:creationId xmlns:a16="http://schemas.microsoft.com/office/drawing/2014/main" id="{0C236FA8-9337-C645-9859-985A3B5134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96F65F5B-6507-2246-8692-08612CA55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94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04" r:id="rId1"/>
    <p:sldLayoutId id="2147494705" r:id="rId2"/>
    <p:sldLayoutId id="2147494706" r:id="rId3"/>
    <p:sldLayoutId id="2147494707" r:id="rId4"/>
    <p:sldLayoutId id="2147494708" r:id="rId5"/>
    <p:sldLayoutId id="2147494709" r:id="rId6"/>
    <p:sldLayoutId id="2147494710" r:id="rId7"/>
    <p:sldLayoutId id="2147494711" r:id="rId8"/>
    <p:sldLayoutId id="2147494712" r:id="rId9"/>
    <p:sldLayoutId id="2147494713" r:id="rId10"/>
    <p:sldLayoutId id="214749471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>
            <a:extLst>
              <a:ext uri="{FF2B5EF4-FFF2-40B4-BE49-F238E27FC236}">
                <a16:creationId xmlns:a16="http://schemas.microsoft.com/office/drawing/2014/main" id="{C9FD3CF1-6393-C845-9F6D-7779DFF801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C82AF192-3AE2-5947-B25C-D17B378DA2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440BE01A-D246-484C-B90D-36E78793C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711C3706-9645-BC43-83AB-A20784E0C4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3" name="Freeform 6">
              <a:extLst>
                <a:ext uri="{FF2B5EF4-FFF2-40B4-BE49-F238E27FC236}">
                  <a16:creationId xmlns:a16="http://schemas.microsoft.com/office/drawing/2014/main" id="{764B8BA9-4B2B-044B-B300-B6157247E1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6078B4D3-FC17-BC4C-A437-E7F38EF0C9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5" name="Freeform 8">
              <a:extLst>
                <a:ext uri="{FF2B5EF4-FFF2-40B4-BE49-F238E27FC236}">
                  <a16:creationId xmlns:a16="http://schemas.microsoft.com/office/drawing/2014/main" id="{55392479-123A-5645-B5F9-67892C218A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6" name="Freeform 9">
              <a:extLst>
                <a:ext uri="{FF2B5EF4-FFF2-40B4-BE49-F238E27FC236}">
                  <a16:creationId xmlns:a16="http://schemas.microsoft.com/office/drawing/2014/main" id="{721C8EF3-9AB2-174D-B0D1-3299D0AAFE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7850802E-BC4E-9641-82B0-AA40EC7C43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8" name="Freeform 11">
              <a:extLst>
                <a:ext uri="{FF2B5EF4-FFF2-40B4-BE49-F238E27FC236}">
                  <a16:creationId xmlns:a16="http://schemas.microsoft.com/office/drawing/2014/main" id="{5C4EF469-0596-6E45-A863-0B55DEE9D9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2F3169CB-C123-ED47-8E2E-B5213348F0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0" name="Freeform 13">
              <a:extLst>
                <a:ext uri="{FF2B5EF4-FFF2-40B4-BE49-F238E27FC236}">
                  <a16:creationId xmlns:a16="http://schemas.microsoft.com/office/drawing/2014/main" id="{CE381F5E-E9C9-C248-A8EA-E9190165A7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1D30D5F6-AACD-174E-9CD9-1F63200214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2" name="Freeform 15">
              <a:extLst>
                <a:ext uri="{FF2B5EF4-FFF2-40B4-BE49-F238E27FC236}">
                  <a16:creationId xmlns:a16="http://schemas.microsoft.com/office/drawing/2014/main" id="{273EDDC7-C70B-BF43-B382-05B4FA27C0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DA24366D-2D0B-EE48-988C-3DD1064798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F55C5438-81E0-084E-B5E9-160C388E7E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8434B926-8CE9-684F-BEC3-32AE70B650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6" name="Freeform 19">
              <a:extLst>
                <a:ext uri="{FF2B5EF4-FFF2-40B4-BE49-F238E27FC236}">
                  <a16:creationId xmlns:a16="http://schemas.microsoft.com/office/drawing/2014/main" id="{0EE08B71-4393-8948-B987-EA6302A127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4080F5BF-7534-1345-8351-828C33B000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8" name="Freeform 21">
              <a:extLst>
                <a:ext uri="{FF2B5EF4-FFF2-40B4-BE49-F238E27FC236}">
                  <a16:creationId xmlns:a16="http://schemas.microsoft.com/office/drawing/2014/main" id="{E179515A-4010-DB4F-869C-BF78D6ACE1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6A8AE8D1-5159-584C-8947-04F33D9948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78CB92EF-2517-C14B-8682-7E6BCD2988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5E7E5E14-DE0C-B342-8385-FAFA2D18E3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2" name="Freeform 25">
              <a:extLst>
                <a:ext uri="{FF2B5EF4-FFF2-40B4-BE49-F238E27FC236}">
                  <a16:creationId xmlns:a16="http://schemas.microsoft.com/office/drawing/2014/main" id="{6570EE75-AA32-C144-A430-30C1801AB8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7C920F0B-B1DE-6040-A297-CE53BE0CB2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2923EA6B-642E-0E4D-AE01-2842690F17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5" name="Freeform 28">
              <a:extLst>
                <a:ext uri="{FF2B5EF4-FFF2-40B4-BE49-F238E27FC236}">
                  <a16:creationId xmlns:a16="http://schemas.microsoft.com/office/drawing/2014/main" id="{3B1E42DB-D86A-5244-9882-7AF54FBFF8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73AC9195-C4EC-4343-BDDA-2F22D08DA8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7" name="Freeform 30">
              <a:extLst>
                <a:ext uri="{FF2B5EF4-FFF2-40B4-BE49-F238E27FC236}">
                  <a16:creationId xmlns:a16="http://schemas.microsoft.com/office/drawing/2014/main" id="{3E16DFE4-072F-824E-9B4C-28E8AA8A28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C6192479-5438-BC49-A9A0-C8A8E19304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6C6E72F8-0692-7F45-8520-C4C0E39F78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55939770-E2B4-5745-99CD-E95BE034C1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FE0B967C-9920-DE47-9824-A209334E1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CB9025F3-F196-EA4B-BCBC-977B9987CD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37639DDB-006D-4645-9C30-C6BD693A80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1F25DB8A-50E8-174D-842C-DB235A01E9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B40C083A-EEDA-844A-BF31-0F0977815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0156" name="Group 39">
              <a:extLst>
                <a:ext uri="{FF2B5EF4-FFF2-40B4-BE49-F238E27FC236}">
                  <a16:creationId xmlns:a16="http://schemas.microsoft.com/office/drawing/2014/main" id="{71B97D36-0951-D943-B6F1-5BD61A87A5D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0F121263-C856-6244-81A9-7BA139D1B7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19B2DAE4-A1B0-334B-AFF2-5C1C6C2FAE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0AC7E5E6-73AE-474D-A6E4-DA1E880AD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436318A4-83DC-FC4F-B79E-92B30B10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8BF4E151-CE13-7447-A03A-52E983A02F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4EC41122-E8A8-8845-8315-D33B5A5B99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2B98777E-D95C-0D45-B1F2-35F3C078E0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C87C6B7-C29E-2048-AEB2-57B550666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04463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716" r:id="rId1"/>
    <p:sldLayoutId id="2147494717" r:id="rId2"/>
    <p:sldLayoutId id="2147494718" r:id="rId3"/>
    <p:sldLayoutId id="2147494719" r:id="rId4"/>
    <p:sldLayoutId id="2147494720" r:id="rId5"/>
    <p:sldLayoutId id="2147494721" r:id="rId6"/>
    <p:sldLayoutId id="2147494722" r:id="rId7"/>
    <p:sldLayoutId id="2147494723" r:id="rId8"/>
    <p:sldLayoutId id="2147494724" r:id="rId9"/>
    <p:sldLayoutId id="2147494725" r:id="rId10"/>
    <p:sldLayoutId id="2147494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1F188CD-86E3-6947-AEC7-7A4BC9D46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6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475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F5056FE8-D165-9948-828B-BC6E174C315C}" type="slidenum">
              <a:rPr lang="en-US"/>
              <a:pPr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042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94755" r:id="rId1"/>
    <p:sldLayoutId id="2147494756" r:id="rId2"/>
    <p:sldLayoutId id="2147494757" r:id="rId3"/>
    <p:sldLayoutId id="2147494758" r:id="rId4"/>
    <p:sldLayoutId id="2147494759" r:id="rId5"/>
    <p:sldLayoutId id="2147494760" r:id="rId6"/>
    <p:sldLayoutId id="2147494761" r:id="rId7"/>
    <p:sldLayoutId id="2147494762" r:id="rId8"/>
    <p:sldLayoutId id="2147494763" r:id="rId9"/>
    <p:sldLayoutId id="2147494764" r:id="rId10"/>
    <p:sldLayoutId id="2147494765" r:id="rId11"/>
    <p:sldLayoutId id="2147494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307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388100"/>
            <a:ext cx="3111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19CBF9C-CC94-5C47-8665-F853C4B8512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707" r:id="rId1"/>
    <p:sldLayoutId id="2147492708" r:id="rId2"/>
    <p:sldLayoutId id="2147492709" r:id="rId3"/>
    <p:sldLayoutId id="2147492710" r:id="rId4"/>
    <p:sldLayoutId id="2147492711" r:id="rId5"/>
    <p:sldLayoutId id="2147492712" r:id="rId6"/>
    <p:sldLayoutId id="2147492713" r:id="rId7"/>
    <p:sldLayoutId id="2147492714" r:id="rId8"/>
    <p:sldLayoutId id="2147492715" r:id="rId9"/>
    <p:sldLayoutId id="2147492716" r:id="rId10"/>
    <p:sldLayoutId id="214749271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8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59F8E284-C2C1-6042-B4CA-0C93075A79D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65" r:id="rId1"/>
    <p:sldLayoutId id="2147492466" r:id="rId2"/>
    <p:sldLayoutId id="2147492467" r:id="rId3"/>
    <p:sldLayoutId id="2147492468" r:id="rId4"/>
    <p:sldLayoutId id="2147492469" r:id="rId5"/>
    <p:sldLayoutId id="2147492470" r:id="rId6"/>
    <p:sldLayoutId id="2147492471" r:id="rId7"/>
    <p:sldLayoutId id="2147492472" r:id="rId8"/>
    <p:sldLayoutId id="2147492473" r:id="rId9"/>
    <p:sldLayoutId id="2147492474" r:id="rId10"/>
    <p:sldLayoutId id="214749247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  <p:sp>
        <p:nvSpPr>
          <p:cNvPr id="317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0125" y="6248400"/>
            <a:ext cx="30797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ahoma" charset="0"/>
                <a:ea typeface="ヒラギノ角ゴ ProN W3" charset="0"/>
                <a:cs typeface="MS PGothic" charset="0"/>
                <a:sym typeface="Tahom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8A7E2F0-9D4F-904A-A489-DCAD4B02343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718" r:id="rId1"/>
    <p:sldLayoutId id="2147492719" r:id="rId2"/>
    <p:sldLayoutId id="2147492720" r:id="rId3"/>
    <p:sldLayoutId id="2147492721" r:id="rId4"/>
    <p:sldLayoutId id="2147492722" r:id="rId5"/>
    <p:sldLayoutId id="2147492723" r:id="rId6"/>
    <p:sldLayoutId id="2147492724" r:id="rId7"/>
    <p:sldLayoutId id="2147492725" r:id="rId8"/>
    <p:sldLayoutId id="2147492726" r:id="rId9"/>
    <p:sldLayoutId id="2147492727" r:id="rId10"/>
    <p:sldLayoutId id="214749272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Tahom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3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°"/>
        <a:defRPr sz="28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24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°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±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27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5225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9522071-C0A7-CC4B-94B0-7E043768EAB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729" r:id="rId1"/>
    <p:sldLayoutId id="2147492730" r:id="rId2"/>
    <p:sldLayoutId id="2147492731" r:id="rId3"/>
    <p:sldLayoutId id="2147492732" r:id="rId4"/>
    <p:sldLayoutId id="2147492733" r:id="rId5"/>
    <p:sldLayoutId id="2147492734" r:id="rId6"/>
    <p:sldLayoutId id="2147492735" r:id="rId7"/>
    <p:sldLayoutId id="2147492736" r:id="rId8"/>
    <p:sldLayoutId id="2147492737" r:id="rId9"/>
    <p:sldLayoutId id="2147492738" r:id="rId10"/>
    <p:sldLayoutId id="214749273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381000"/>
            <a:ext cx="9070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" y="1981200"/>
            <a:ext cx="90709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37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95B8B27-B874-AA4D-B0FE-B7F8712C376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740" r:id="rId1"/>
    <p:sldLayoutId id="2147492741" r:id="rId2"/>
    <p:sldLayoutId id="2147492742" r:id="rId3"/>
    <p:sldLayoutId id="2147492743" r:id="rId4"/>
    <p:sldLayoutId id="2147492744" r:id="rId5"/>
    <p:sldLayoutId id="2147492745" r:id="rId6"/>
    <p:sldLayoutId id="2147492746" r:id="rId7"/>
    <p:sldLayoutId id="2147492747" r:id="rId8"/>
    <p:sldLayoutId id="2147492748" r:id="rId9"/>
    <p:sldLayoutId id="2147492749" r:id="rId10"/>
    <p:sldLayoutId id="214749275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543800" cy="1600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715000" cy="51054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  <p:sp>
        <p:nvSpPr>
          <p:cNvPr id="348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578725" y="6248400"/>
            <a:ext cx="307975" cy="3175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ahoma" charset="0"/>
                <a:ea typeface="ヒラギノ角ゴ ProN W3" charset="0"/>
                <a:cs typeface="MS PGothic" charset="0"/>
                <a:sym typeface="Tahom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E161299-D535-184B-96A9-05BE1C71309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751" r:id="rId1"/>
    <p:sldLayoutId id="2147492752" r:id="rId2"/>
    <p:sldLayoutId id="2147492753" r:id="rId3"/>
    <p:sldLayoutId id="2147492754" r:id="rId4"/>
    <p:sldLayoutId id="2147492755" r:id="rId5"/>
    <p:sldLayoutId id="2147492756" r:id="rId6"/>
    <p:sldLayoutId id="2147492757" r:id="rId7"/>
    <p:sldLayoutId id="2147492758" r:id="rId8"/>
    <p:sldLayoutId id="2147492759" r:id="rId9"/>
    <p:sldLayoutId id="2147492760" r:id="rId10"/>
    <p:sldLayoutId id="2147492761" r:id="rId11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Tahoma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3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8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4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7013"/>
            <a:ext cx="777240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368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423025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D19D75A-AFDC-B14B-A4CD-9FB1B16F046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762" r:id="rId1"/>
    <p:sldLayoutId id="2147492763" r:id="rId2"/>
    <p:sldLayoutId id="2147492764" r:id="rId3"/>
    <p:sldLayoutId id="2147492765" r:id="rId4"/>
    <p:sldLayoutId id="2147492766" r:id="rId5"/>
    <p:sldLayoutId id="2147492767" r:id="rId6"/>
    <p:sldLayoutId id="2147492768" r:id="rId7"/>
    <p:sldLayoutId id="2147492769" r:id="rId8"/>
    <p:sldLayoutId id="2147492770" r:id="rId9"/>
    <p:sldLayoutId id="2147492771" r:id="rId10"/>
    <p:sldLayoutId id="2147492772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+mj-lt"/>
          <a:ea typeface="+mj-ea"/>
          <a:cs typeface="+mj-cs"/>
          <a:sym typeface="Times New Roma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charset="0"/>
        <a:buChar char="n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n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481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801EB66-697E-6C43-803C-5D454D0BD3D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872" r:id="rId1"/>
    <p:sldLayoutId id="2147492873" r:id="rId2"/>
    <p:sldLayoutId id="2147492874" r:id="rId3"/>
    <p:sldLayoutId id="2147492875" r:id="rId4"/>
    <p:sldLayoutId id="2147492876" r:id="rId5"/>
    <p:sldLayoutId id="2147492877" r:id="rId6"/>
    <p:sldLayoutId id="2147492878" r:id="rId7"/>
    <p:sldLayoutId id="2147492879" r:id="rId8"/>
    <p:sldLayoutId id="2147492880" r:id="rId9"/>
    <p:sldLayoutId id="2147492881" r:id="rId10"/>
    <p:sldLayoutId id="214749288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081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491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023E4F37-65FD-9846-81D1-67B82F95F91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883" r:id="rId1"/>
    <p:sldLayoutId id="2147492884" r:id="rId2"/>
    <p:sldLayoutId id="2147492885" r:id="rId3"/>
    <p:sldLayoutId id="2147492886" r:id="rId4"/>
    <p:sldLayoutId id="2147492887" r:id="rId5"/>
    <p:sldLayoutId id="2147492888" r:id="rId6"/>
    <p:sldLayoutId id="2147492889" r:id="rId7"/>
    <p:sldLayoutId id="2147492890" r:id="rId8"/>
    <p:sldLayoutId id="2147492891" r:id="rId9"/>
    <p:sldLayoutId id="2147492892" r:id="rId10"/>
    <p:sldLayoutId id="214749289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501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34250" y="6248400"/>
            <a:ext cx="3397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Lucida Grande" charset="0"/>
                <a:ea typeface="ヒラギノ角ゴ ProN W3" charset="0"/>
                <a:cs typeface="MS PGothic" charset="0"/>
                <a:sym typeface="Lucida Grande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DF72657-C701-4542-B04E-4FC9612392C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894" r:id="rId1"/>
    <p:sldLayoutId id="2147492895" r:id="rId2"/>
    <p:sldLayoutId id="2147492896" r:id="rId3"/>
    <p:sldLayoutId id="2147492897" r:id="rId4"/>
    <p:sldLayoutId id="2147492898" r:id="rId5"/>
    <p:sldLayoutId id="2147492899" r:id="rId6"/>
    <p:sldLayoutId id="2147492900" r:id="rId7"/>
    <p:sldLayoutId id="2147492901" r:id="rId8"/>
    <p:sldLayoutId id="2147492902" r:id="rId9"/>
    <p:sldLayoutId id="2147492903" r:id="rId10"/>
    <p:sldLayoutId id="214749290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0000"/>
        </a:buClr>
        <a:buSzPct val="100000"/>
        <a:buFont typeface="Helvetica" charset="0"/>
        <a:buChar char="Z"/>
        <a:defRPr sz="3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0E18F3"/>
        </a:buClr>
        <a:buSzPct val="100000"/>
        <a:buFont typeface="Helvetica" charset="0"/>
        <a:buChar char="Z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20CD02"/>
        </a:buClr>
        <a:buSzPct val="100000"/>
        <a:buFont typeface="Helvetica" charset="0"/>
        <a:buChar char="Z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EAEF06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7013"/>
            <a:ext cx="777240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12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40080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6B9F664-5D2D-414B-8CF0-56B152D01DC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05" r:id="rId1"/>
    <p:sldLayoutId id="2147492906" r:id="rId2"/>
    <p:sldLayoutId id="2147492907" r:id="rId3"/>
    <p:sldLayoutId id="2147492908" r:id="rId4"/>
    <p:sldLayoutId id="2147492909" r:id="rId5"/>
    <p:sldLayoutId id="2147492910" r:id="rId6"/>
    <p:sldLayoutId id="2147492911" r:id="rId7"/>
    <p:sldLayoutId id="2147492912" r:id="rId8"/>
    <p:sldLayoutId id="2147492913" r:id="rId9"/>
    <p:sldLayoutId id="2147492914" r:id="rId10"/>
    <p:sldLayoutId id="2147492915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+mj-lt"/>
          <a:ea typeface="+mj-ea"/>
          <a:cs typeface="+mj-cs"/>
          <a:sym typeface="Times New Roma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charset="0"/>
        <a:buChar char="n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n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67056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522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34250" y="6248400"/>
            <a:ext cx="339725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Lucida Grande" charset="0"/>
                <a:ea typeface="ヒラギノ角ゴ ProN W3" charset="0"/>
                <a:cs typeface="MS PGothic" charset="0"/>
                <a:sym typeface="Lucida Grande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C638079-DEE6-3042-B86B-D66A4C89392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16" r:id="rId1"/>
    <p:sldLayoutId id="2147492917" r:id="rId2"/>
    <p:sldLayoutId id="2147492918" r:id="rId3"/>
    <p:sldLayoutId id="2147492919" r:id="rId4"/>
    <p:sldLayoutId id="2147492920" r:id="rId5"/>
    <p:sldLayoutId id="2147492921" r:id="rId6"/>
    <p:sldLayoutId id="2147492922" r:id="rId7"/>
    <p:sldLayoutId id="2147492923" r:id="rId8"/>
    <p:sldLayoutId id="2147492924" r:id="rId9"/>
    <p:sldLayoutId id="2147492925" r:id="rId10"/>
    <p:sldLayoutId id="214749292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Lucida Grande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0000"/>
        </a:buClr>
        <a:buSzPct val="100000"/>
        <a:buFont typeface="Helvetica" charset="0"/>
        <a:buChar char="Z"/>
        <a:defRPr sz="32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0E18F3"/>
        </a:buClr>
        <a:buSzPct val="100000"/>
        <a:buFont typeface="Helvetica" charset="0"/>
        <a:buChar char="Z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20CD02"/>
        </a:buClr>
        <a:buSzPct val="100000"/>
        <a:buFont typeface="Helvetica" charset="0"/>
        <a:buChar char="Z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EAEF06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8000"/>
        </a:buClr>
        <a:buSzPct val="100000"/>
        <a:buFont typeface="Helvetica" charset="0"/>
        <a:buChar char="Z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1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C628DA3-FB2B-A54D-8B78-1A6E13205E8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76" r:id="rId1"/>
    <p:sldLayoutId id="2147492477" r:id="rId2"/>
    <p:sldLayoutId id="2147492478" r:id="rId3"/>
    <p:sldLayoutId id="2147492479" r:id="rId4"/>
    <p:sldLayoutId id="2147492480" r:id="rId5"/>
    <p:sldLayoutId id="2147492481" r:id="rId6"/>
    <p:sldLayoutId id="2147492482" r:id="rId7"/>
    <p:sldLayoutId id="2147492483" r:id="rId8"/>
    <p:sldLayoutId id="2147492484" r:id="rId9"/>
    <p:sldLayoutId id="2147492485" r:id="rId10"/>
    <p:sldLayoutId id="214749248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7013"/>
            <a:ext cx="7772400" cy="160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32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423025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D3A19CF-4141-3B44-AB36-2A584CE8610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27" r:id="rId1"/>
    <p:sldLayoutId id="2147492928" r:id="rId2"/>
    <p:sldLayoutId id="2147492929" r:id="rId3"/>
    <p:sldLayoutId id="2147492930" r:id="rId4"/>
    <p:sldLayoutId id="2147492931" r:id="rId5"/>
    <p:sldLayoutId id="2147492932" r:id="rId6"/>
    <p:sldLayoutId id="2147492933" r:id="rId7"/>
    <p:sldLayoutId id="2147492934" r:id="rId8"/>
    <p:sldLayoutId id="2147492935" r:id="rId9"/>
    <p:sldLayoutId id="2147492936" r:id="rId10"/>
    <p:sldLayoutId id="2147492937" r:id="rId11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+mj-lt"/>
          <a:ea typeface="+mj-ea"/>
          <a:cs typeface="+mj-cs"/>
          <a:sym typeface="Times New Roman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CC66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lnSpc>
          <a:spcPct val="90000"/>
        </a:lnSpc>
        <a:spcBef>
          <a:spcPts val="7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charset="0"/>
        <a:buChar char="n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n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lnSpc>
          <a:spcPct val="90000"/>
        </a:lnSpc>
        <a:spcBef>
          <a:spcPts val="500"/>
        </a:spcBef>
        <a:spcAft>
          <a:spcPct val="0"/>
        </a:spcAft>
        <a:buClr>
          <a:srgbClr val="FFFFFF"/>
        </a:buClr>
        <a:buSzPct val="80000"/>
        <a:buFont typeface="Wingdings" charset="0"/>
        <a:buChar char="l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42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F53133B-6B52-AE47-A405-31A0BD7A100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38" r:id="rId1"/>
    <p:sldLayoutId id="2147492939" r:id="rId2"/>
    <p:sldLayoutId id="2147492940" r:id="rId3"/>
    <p:sldLayoutId id="2147492941" r:id="rId4"/>
    <p:sldLayoutId id="2147492942" r:id="rId5"/>
    <p:sldLayoutId id="2147492943" r:id="rId6"/>
    <p:sldLayoutId id="2147492944" r:id="rId7"/>
    <p:sldLayoutId id="2147492945" r:id="rId8"/>
    <p:sldLayoutId id="2147492946" r:id="rId9"/>
    <p:sldLayoutId id="2147492947" r:id="rId10"/>
    <p:sldLayoutId id="214749294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52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ED9071E-0B24-C24B-984A-653C42DD62B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49" r:id="rId1"/>
    <p:sldLayoutId id="2147492950" r:id="rId2"/>
    <p:sldLayoutId id="2147492951" r:id="rId3"/>
    <p:sldLayoutId id="2147492952" r:id="rId4"/>
    <p:sldLayoutId id="2147492953" r:id="rId5"/>
    <p:sldLayoutId id="2147492954" r:id="rId6"/>
    <p:sldLayoutId id="2147492955" r:id="rId7"/>
    <p:sldLayoutId id="2147492956" r:id="rId8"/>
    <p:sldLayoutId id="2147492957" r:id="rId9"/>
    <p:sldLayoutId id="2147492958" r:id="rId10"/>
    <p:sldLayoutId id="214749295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63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AA7CD3C-EB81-8F4A-BEBF-0C87006BCC1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60" r:id="rId1"/>
    <p:sldLayoutId id="2147492961" r:id="rId2"/>
    <p:sldLayoutId id="2147492962" r:id="rId3"/>
    <p:sldLayoutId id="2147492963" r:id="rId4"/>
    <p:sldLayoutId id="2147492964" r:id="rId5"/>
    <p:sldLayoutId id="2147492965" r:id="rId6"/>
    <p:sldLayoutId id="2147492966" r:id="rId7"/>
    <p:sldLayoutId id="2147492967" r:id="rId8"/>
    <p:sldLayoutId id="2147492968" r:id="rId9"/>
    <p:sldLayoutId id="2147492969" r:id="rId10"/>
    <p:sldLayoutId id="214749297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573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2FA5C3D-B6C3-DB42-8531-7C87362FBA4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71" r:id="rId1"/>
    <p:sldLayoutId id="2147492972" r:id="rId2"/>
    <p:sldLayoutId id="2147492973" r:id="rId3"/>
    <p:sldLayoutId id="2147492974" r:id="rId4"/>
    <p:sldLayoutId id="2147492975" r:id="rId5"/>
    <p:sldLayoutId id="2147492976" r:id="rId6"/>
    <p:sldLayoutId id="2147492977" r:id="rId7"/>
    <p:sldLayoutId id="2147492978" r:id="rId8"/>
    <p:sldLayoutId id="2147492979" r:id="rId9"/>
    <p:sldLayoutId id="2147492980" r:id="rId10"/>
    <p:sldLayoutId id="214749298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83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EF0BE46-BA84-A140-ADA1-C934B8A9EAC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82" r:id="rId1"/>
    <p:sldLayoutId id="2147492983" r:id="rId2"/>
    <p:sldLayoutId id="2147492984" r:id="rId3"/>
    <p:sldLayoutId id="2147492985" r:id="rId4"/>
    <p:sldLayoutId id="2147492986" r:id="rId5"/>
    <p:sldLayoutId id="2147492987" r:id="rId6"/>
    <p:sldLayoutId id="2147492988" r:id="rId7"/>
    <p:sldLayoutId id="2147492989" r:id="rId8"/>
    <p:sldLayoutId id="2147492990" r:id="rId9"/>
    <p:sldLayoutId id="2147492991" r:id="rId10"/>
    <p:sldLayoutId id="214749299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593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36160D9-3209-164C-BB1C-D3F6496E516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993" r:id="rId1"/>
    <p:sldLayoutId id="2147492994" r:id="rId2"/>
    <p:sldLayoutId id="2147492995" r:id="rId3"/>
    <p:sldLayoutId id="2147492996" r:id="rId4"/>
    <p:sldLayoutId id="2147492997" r:id="rId5"/>
    <p:sldLayoutId id="2147492998" r:id="rId6"/>
    <p:sldLayoutId id="2147492999" r:id="rId7"/>
    <p:sldLayoutId id="2147493000" r:id="rId8"/>
    <p:sldLayoutId id="2147493001" r:id="rId9"/>
    <p:sldLayoutId id="2147493002" r:id="rId10"/>
    <p:sldLayoutId id="214749300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604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E57EECA-ED50-6F45-BF4B-D71AEE59F52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04" r:id="rId1"/>
    <p:sldLayoutId id="2147493005" r:id="rId2"/>
    <p:sldLayoutId id="2147493006" r:id="rId3"/>
    <p:sldLayoutId id="2147493007" r:id="rId4"/>
    <p:sldLayoutId id="2147493008" r:id="rId5"/>
    <p:sldLayoutId id="2147493009" r:id="rId6"/>
    <p:sldLayoutId id="2147493010" r:id="rId7"/>
    <p:sldLayoutId id="2147493011" r:id="rId8"/>
    <p:sldLayoutId id="2147493012" r:id="rId9"/>
    <p:sldLayoutId id="2147493013" r:id="rId10"/>
    <p:sldLayoutId id="214749301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614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069F118-5468-AB4D-8CA2-770FEE2AFE3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15" r:id="rId1"/>
    <p:sldLayoutId id="2147493016" r:id="rId2"/>
    <p:sldLayoutId id="2147493017" r:id="rId3"/>
    <p:sldLayoutId id="2147493018" r:id="rId4"/>
    <p:sldLayoutId id="2147493019" r:id="rId5"/>
    <p:sldLayoutId id="2147493020" r:id="rId6"/>
    <p:sldLayoutId id="2147493021" r:id="rId7"/>
    <p:sldLayoutId id="2147493022" r:id="rId8"/>
    <p:sldLayoutId id="2147493023" r:id="rId9"/>
    <p:sldLayoutId id="2147493024" r:id="rId10"/>
    <p:sldLayoutId id="214749302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17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69018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8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19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0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1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2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3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4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4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4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69024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41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6252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252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6253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115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C92E49A-00A7-E244-B5E1-14429B2DFE9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26" r:id="rId1"/>
    <p:sldLayoutId id="2147493027" r:id="rId2"/>
    <p:sldLayoutId id="2147493028" r:id="rId3"/>
    <p:sldLayoutId id="2147493029" r:id="rId4"/>
    <p:sldLayoutId id="2147493030" r:id="rId5"/>
    <p:sldLayoutId id="2147493031" r:id="rId6"/>
    <p:sldLayoutId id="2147493032" r:id="rId7"/>
    <p:sldLayoutId id="2147493033" r:id="rId8"/>
    <p:sldLayoutId id="2147493034" r:id="rId9"/>
    <p:sldLayoutId id="2147493035" r:id="rId10"/>
    <p:sldLayoutId id="214749303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8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729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100287A-369F-FC42-A6A2-BD9800358D0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487" r:id="rId1"/>
    <p:sldLayoutId id="2147492488" r:id="rId2"/>
    <p:sldLayoutId id="2147492489" r:id="rId3"/>
    <p:sldLayoutId id="2147492490" r:id="rId4"/>
    <p:sldLayoutId id="2147492491" r:id="rId5"/>
    <p:sldLayoutId id="2147492492" r:id="rId6"/>
    <p:sldLayoutId id="2147492493" r:id="rId7"/>
    <p:sldLayoutId id="2147492494" r:id="rId8"/>
    <p:sldLayoutId id="2147492495" r:id="rId9"/>
    <p:sldLayoutId id="2147492496" r:id="rId10"/>
    <p:sldLayoutId id="214749249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634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DB2B5FB-7449-274F-9992-A1A4BB4F30E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37" r:id="rId1"/>
    <p:sldLayoutId id="2147493038" r:id="rId2"/>
    <p:sldLayoutId id="2147493039" r:id="rId3"/>
    <p:sldLayoutId id="2147493040" r:id="rId4"/>
    <p:sldLayoutId id="2147493041" r:id="rId5"/>
    <p:sldLayoutId id="2147493042" r:id="rId6"/>
    <p:sldLayoutId id="2147493043" r:id="rId7"/>
    <p:sldLayoutId id="2147493044" r:id="rId8"/>
    <p:sldLayoutId id="2147493045" r:id="rId9"/>
    <p:sldLayoutId id="2147493046" r:id="rId10"/>
    <p:sldLayoutId id="214749304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645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998077F-DA21-D249-AA93-52011F36D15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48" r:id="rId1"/>
    <p:sldLayoutId id="2147493049" r:id="rId2"/>
    <p:sldLayoutId id="2147493050" r:id="rId3"/>
    <p:sldLayoutId id="2147493051" r:id="rId4"/>
    <p:sldLayoutId id="2147493052" r:id="rId5"/>
    <p:sldLayoutId id="2147493053" r:id="rId6"/>
    <p:sldLayoutId id="2147493054" r:id="rId7"/>
    <p:sldLayoutId id="2147493055" r:id="rId8"/>
    <p:sldLayoutId id="2147493056" r:id="rId9"/>
    <p:sldLayoutId id="2147493057" r:id="rId10"/>
    <p:sldLayoutId id="214749305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Times New Roman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Times New Roman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042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727046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47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48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49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0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1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2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3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4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5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6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7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8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59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0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1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2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3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4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5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6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7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8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69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0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1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2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3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4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5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6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7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8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79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0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1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2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3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4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5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6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7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8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89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0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1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2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3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4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5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6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7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8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099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0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1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2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3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4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5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6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27107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65600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5601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65602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CE24070-9C42-CE43-BB06-F41C7960598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59" r:id="rId1"/>
    <p:sldLayoutId id="2147493060" r:id="rId2"/>
    <p:sldLayoutId id="2147493061" r:id="rId3"/>
    <p:sldLayoutId id="2147493062" r:id="rId4"/>
    <p:sldLayoutId id="2147493063" r:id="rId5"/>
    <p:sldLayoutId id="2147493064" r:id="rId6"/>
    <p:sldLayoutId id="2147493065" r:id="rId7"/>
    <p:sldLayoutId id="2147493066" r:id="rId8"/>
    <p:sldLayoutId id="2147493067" r:id="rId9"/>
    <p:sldLayoutId id="2147493068" r:id="rId10"/>
    <p:sldLayoutId id="2147493069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330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739334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35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36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37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38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39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0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1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2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3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4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5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6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7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8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49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0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1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2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3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4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5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6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7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8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59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0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1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2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3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4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5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6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7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8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69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0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1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2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3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4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5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6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7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8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79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0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1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2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3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4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5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6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7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8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89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90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91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92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93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94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39395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66624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6625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66626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865DFC3-1916-E44A-95F4-E2E11D88B6F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70" r:id="rId1"/>
    <p:sldLayoutId id="2147493071" r:id="rId2"/>
    <p:sldLayoutId id="2147493072" r:id="rId3"/>
    <p:sldLayoutId id="2147493073" r:id="rId4"/>
    <p:sldLayoutId id="2147493074" r:id="rId5"/>
    <p:sldLayoutId id="2147493075" r:id="rId6"/>
    <p:sldLayoutId id="2147493076" r:id="rId7"/>
    <p:sldLayoutId id="2147493077" r:id="rId8"/>
    <p:sldLayoutId id="2147493078" r:id="rId9"/>
    <p:sldLayoutId id="2147493079" r:id="rId10"/>
    <p:sldLayoutId id="2147493080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618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751622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3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4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5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6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7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8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29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0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1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2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3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4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5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6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7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8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39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0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1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2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3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4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5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6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7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8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49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0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1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2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3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4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5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6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7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8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59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0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1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2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3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4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5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6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7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8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69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0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1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2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3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4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5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6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7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8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79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80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81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82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51683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67648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7649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67650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EB92349-AE91-524F-BFA9-0C8A483B77F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81" r:id="rId1"/>
    <p:sldLayoutId id="2147493082" r:id="rId2"/>
    <p:sldLayoutId id="2147493083" r:id="rId3"/>
    <p:sldLayoutId id="2147493084" r:id="rId4"/>
    <p:sldLayoutId id="2147493085" r:id="rId5"/>
    <p:sldLayoutId id="2147493086" r:id="rId6"/>
    <p:sldLayoutId id="2147493087" r:id="rId7"/>
    <p:sldLayoutId id="2147493088" r:id="rId8"/>
    <p:sldLayoutId id="2147493089" r:id="rId9"/>
    <p:sldLayoutId id="2147493090" r:id="rId10"/>
    <p:sldLayoutId id="2147493091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906" name="Group 63"/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763910" name="Rectangle 1"/>
            <p:cNvSpPr>
              <a:spLocks/>
            </p:cNvSpPr>
            <p:nvPr/>
          </p:nvSpPr>
          <p:spPr bwMode="auto">
            <a:xfrm>
              <a:off x="0" y="0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1" name="Rectangle 2"/>
            <p:cNvSpPr>
              <a:spLocks/>
            </p:cNvSpPr>
            <p:nvPr/>
          </p:nvSpPr>
          <p:spPr bwMode="auto">
            <a:xfrm>
              <a:off x="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2" name="Rectangle 3"/>
            <p:cNvSpPr>
              <a:spLocks/>
            </p:cNvSpPr>
            <p:nvPr/>
          </p:nvSpPr>
          <p:spPr bwMode="auto">
            <a:xfrm>
              <a:off x="1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3" name="Rectangle 4"/>
            <p:cNvSpPr>
              <a:spLocks/>
            </p:cNvSpPr>
            <p:nvPr/>
          </p:nvSpPr>
          <p:spPr bwMode="auto">
            <a:xfrm>
              <a:off x="2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4" name="Rectangle 5"/>
            <p:cNvSpPr>
              <a:spLocks/>
            </p:cNvSpPr>
            <p:nvPr/>
          </p:nvSpPr>
          <p:spPr bwMode="auto">
            <a:xfrm>
              <a:off x="3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5" name="Rectangle 6"/>
            <p:cNvSpPr>
              <a:spLocks/>
            </p:cNvSpPr>
            <p:nvPr/>
          </p:nvSpPr>
          <p:spPr bwMode="auto">
            <a:xfrm>
              <a:off x="4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6" name="Rectangle 7"/>
            <p:cNvSpPr>
              <a:spLocks/>
            </p:cNvSpPr>
            <p:nvPr/>
          </p:nvSpPr>
          <p:spPr bwMode="auto">
            <a:xfrm>
              <a:off x="5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7" name="Rectangle 8"/>
            <p:cNvSpPr>
              <a:spLocks/>
            </p:cNvSpPr>
            <p:nvPr/>
          </p:nvSpPr>
          <p:spPr bwMode="auto">
            <a:xfrm>
              <a:off x="6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8" name="Rectangle 9"/>
            <p:cNvSpPr>
              <a:spLocks/>
            </p:cNvSpPr>
            <p:nvPr/>
          </p:nvSpPr>
          <p:spPr bwMode="auto">
            <a:xfrm>
              <a:off x="7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19" name="Rectangle 10"/>
            <p:cNvSpPr>
              <a:spLocks/>
            </p:cNvSpPr>
            <p:nvPr/>
          </p:nvSpPr>
          <p:spPr bwMode="auto">
            <a:xfrm>
              <a:off x="8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0" name="Rectangle 11"/>
            <p:cNvSpPr>
              <a:spLocks/>
            </p:cNvSpPr>
            <p:nvPr/>
          </p:nvSpPr>
          <p:spPr bwMode="auto">
            <a:xfrm>
              <a:off x="9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1" name="Rectangle 12"/>
            <p:cNvSpPr>
              <a:spLocks/>
            </p:cNvSpPr>
            <p:nvPr/>
          </p:nvSpPr>
          <p:spPr bwMode="auto">
            <a:xfrm>
              <a:off x="10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2" name="Rectangle 13"/>
            <p:cNvSpPr>
              <a:spLocks/>
            </p:cNvSpPr>
            <p:nvPr/>
          </p:nvSpPr>
          <p:spPr bwMode="auto">
            <a:xfrm>
              <a:off x="11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3" name="Rectangle 14"/>
            <p:cNvSpPr>
              <a:spLocks/>
            </p:cNvSpPr>
            <p:nvPr/>
          </p:nvSpPr>
          <p:spPr bwMode="auto">
            <a:xfrm>
              <a:off x="12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4" name="Rectangle 15"/>
            <p:cNvSpPr>
              <a:spLocks/>
            </p:cNvSpPr>
            <p:nvPr/>
          </p:nvSpPr>
          <p:spPr bwMode="auto">
            <a:xfrm>
              <a:off x="13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5" name="Rectangle 16"/>
            <p:cNvSpPr>
              <a:spLocks/>
            </p:cNvSpPr>
            <p:nvPr/>
          </p:nvSpPr>
          <p:spPr bwMode="auto">
            <a:xfrm>
              <a:off x="14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6" name="Rectangle 17"/>
            <p:cNvSpPr>
              <a:spLocks/>
            </p:cNvSpPr>
            <p:nvPr/>
          </p:nvSpPr>
          <p:spPr bwMode="auto">
            <a:xfrm>
              <a:off x="15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7" name="Rectangle 18"/>
            <p:cNvSpPr>
              <a:spLocks/>
            </p:cNvSpPr>
            <p:nvPr/>
          </p:nvSpPr>
          <p:spPr bwMode="auto">
            <a:xfrm>
              <a:off x="16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8" name="Rectangle 19"/>
            <p:cNvSpPr>
              <a:spLocks/>
            </p:cNvSpPr>
            <p:nvPr/>
          </p:nvSpPr>
          <p:spPr bwMode="auto">
            <a:xfrm>
              <a:off x="17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29" name="Rectangle 20"/>
            <p:cNvSpPr>
              <a:spLocks/>
            </p:cNvSpPr>
            <p:nvPr/>
          </p:nvSpPr>
          <p:spPr bwMode="auto">
            <a:xfrm>
              <a:off x="18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0" name="Rectangle 21"/>
            <p:cNvSpPr>
              <a:spLocks/>
            </p:cNvSpPr>
            <p:nvPr/>
          </p:nvSpPr>
          <p:spPr bwMode="auto">
            <a:xfrm>
              <a:off x="19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1" name="Rectangle 22"/>
            <p:cNvSpPr>
              <a:spLocks/>
            </p:cNvSpPr>
            <p:nvPr/>
          </p:nvSpPr>
          <p:spPr bwMode="auto">
            <a:xfrm>
              <a:off x="20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2" name="Rectangle 23"/>
            <p:cNvSpPr>
              <a:spLocks/>
            </p:cNvSpPr>
            <p:nvPr/>
          </p:nvSpPr>
          <p:spPr bwMode="auto">
            <a:xfrm>
              <a:off x="21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3" name="Rectangle 24"/>
            <p:cNvSpPr>
              <a:spLocks/>
            </p:cNvSpPr>
            <p:nvPr/>
          </p:nvSpPr>
          <p:spPr bwMode="auto">
            <a:xfrm>
              <a:off x="22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4" name="Rectangle 25"/>
            <p:cNvSpPr>
              <a:spLocks/>
            </p:cNvSpPr>
            <p:nvPr/>
          </p:nvSpPr>
          <p:spPr bwMode="auto">
            <a:xfrm>
              <a:off x="23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5" name="Rectangle 26"/>
            <p:cNvSpPr>
              <a:spLocks/>
            </p:cNvSpPr>
            <p:nvPr/>
          </p:nvSpPr>
          <p:spPr bwMode="auto">
            <a:xfrm>
              <a:off x="24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6" name="Rectangle 27"/>
            <p:cNvSpPr>
              <a:spLocks/>
            </p:cNvSpPr>
            <p:nvPr/>
          </p:nvSpPr>
          <p:spPr bwMode="auto">
            <a:xfrm>
              <a:off x="24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7" name="Rectangle 28"/>
            <p:cNvSpPr>
              <a:spLocks/>
            </p:cNvSpPr>
            <p:nvPr/>
          </p:nvSpPr>
          <p:spPr bwMode="auto">
            <a:xfrm>
              <a:off x="25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8" name="Rectangle 29"/>
            <p:cNvSpPr>
              <a:spLocks/>
            </p:cNvSpPr>
            <p:nvPr/>
          </p:nvSpPr>
          <p:spPr bwMode="auto">
            <a:xfrm>
              <a:off x="26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39" name="Rectangle 30"/>
            <p:cNvSpPr>
              <a:spLocks/>
            </p:cNvSpPr>
            <p:nvPr/>
          </p:nvSpPr>
          <p:spPr bwMode="auto">
            <a:xfrm>
              <a:off x="27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0" name="Rectangle 31"/>
            <p:cNvSpPr>
              <a:spLocks/>
            </p:cNvSpPr>
            <p:nvPr/>
          </p:nvSpPr>
          <p:spPr bwMode="auto">
            <a:xfrm>
              <a:off x="28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1" name="Rectangle 32"/>
            <p:cNvSpPr>
              <a:spLocks/>
            </p:cNvSpPr>
            <p:nvPr/>
          </p:nvSpPr>
          <p:spPr bwMode="auto">
            <a:xfrm>
              <a:off x="29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2" name="Rectangle 33"/>
            <p:cNvSpPr>
              <a:spLocks/>
            </p:cNvSpPr>
            <p:nvPr/>
          </p:nvSpPr>
          <p:spPr bwMode="auto">
            <a:xfrm>
              <a:off x="30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3" name="Rectangle 34"/>
            <p:cNvSpPr>
              <a:spLocks/>
            </p:cNvSpPr>
            <p:nvPr/>
          </p:nvSpPr>
          <p:spPr bwMode="auto">
            <a:xfrm>
              <a:off x="31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4" name="Rectangle 35"/>
            <p:cNvSpPr>
              <a:spLocks/>
            </p:cNvSpPr>
            <p:nvPr/>
          </p:nvSpPr>
          <p:spPr bwMode="auto">
            <a:xfrm>
              <a:off x="32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5" name="Rectangle 36"/>
            <p:cNvSpPr>
              <a:spLocks/>
            </p:cNvSpPr>
            <p:nvPr/>
          </p:nvSpPr>
          <p:spPr bwMode="auto">
            <a:xfrm>
              <a:off x="336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6" name="Rectangle 37"/>
            <p:cNvSpPr>
              <a:spLocks/>
            </p:cNvSpPr>
            <p:nvPr/>
          </p:nvSpPr>
          <p:spPr bwMode="auto">
            <a:xfrm>
              <a:off x="345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7" name="Rectangle 38"/>
            <p:cNvSpPr>
              <a:spLocks/>
            </p:cNvSpPr>
            <p:nvPr/>
          </p:nvSpPr>
          <p:spPr bwMode="auto">
            <a:xfrm>
              <a:off x="355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8" name="Rectangle 39"/>
            <p:cNvSpPr>
              <a:spLocks/>
            </p:cNvSpPr>
            <p:nvPr/>
          </p:nvSpPr>
          <p:spPr bwMode="auto">
            <a:xfrm>
              <a:off x="364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49" name="Rectangle 40"/>
            <p:cNvSpPr>
              <a:spLocks/>
            </p:cNvSpPr>
            <p:nvPr/>
          </p:nvSpPr>
          <p:spPr bwMode="auto">
            <a:xfrm>
              <a:off x="374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0" name="Rectangle 41"/>
            <p:cNvSpPr>
              <a:spLocks/>
            </p:cNvSpPr>
            <p:nvPr/>
          </p:nvSpPr>
          <p:spPr bwMode="auto">
            <a:xfrm>
              <a:off x="384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1" name="Rectangle 42"/>
            <p:cNvSpPr>
              <a:spLocks/>
            </p:cNvSpPr>
            <p:nvPr/>
          </p:nvSpPr>
          <p:spPr bwMode="auto">
            <a:xfrm>
              <a:off x="393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2" name="Rectangle 43"/>
            <p:cNvSpPr>
              <a:spLocks/>
            </p:cNvSpPr>
            <p:nvPr/>
          </p:nvSpPr>
          <p:spPr bwMode="auto">
            <a:xfrm>
              <a:off x="403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3" name="Rectangle 44"/>
            <p:cNvSpPr>
              <a:spLocks/>
            </p:cNvSpPr>
            <p:nvPr/>
          </p:nvSpPr>
          <p:spPr bwMode="auto">
            <a:xfrm>
              <a:off x="412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4" name="Rectangle 45"/>
            <p:cNvSpPr>
              <a:spLocks/>
            </p:cNvSpPr>
            <p:nvPr/>
          </p:nvSpPr>
          <p:spPr bwMode="auto">
            <a:xfrm>
              <a:off x="422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5" name="Rectangle 46"/>
            <p:cNvSpPr>
              <a:spLocks/>
            </p:cNvSpPr>
            <p:nvPr/>
          </p:nvSpPr>
          <p:spPr bwMode="auto">
            <a:xfrm>
              <a:off x="432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6" name="Rectangle 47"/>
            <p:cNvSpPr>
              <a:spLocks/>
            </p:cNvSpPr>
            <p:nvPr/>
          </p:nvSpPr>
          <p:spPr bwMode="auto">
            <a:xfrm>
              <a:off x="441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7" name="Rectangle 48"/>
            <p:cNvSpPr>
              <a:spLocks/>
            </p:cNvSpPr>
            <p:nvPr/>
          </p:nvSpPr>
          <p:spPr bwMode="auto">
            <a:xfrm>
              <a:off x="451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8" name="Rectangle 49"/>
            <p:cNvSpPr>
              <a:spLocks/>
            </p:cNvSpPr>
            <p:nvPr/>
          </p:nvSpPr>
          <p:spPr bwMode="auto">
            <a:xfrm>
              <a:off x="460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59" name="Rectangle 50"/>
            <p:cNvSpPr>
              <a:spLocks/>
            </p:cNvSpPr>
            <p:nvPr/>
          </p:nvSpPr>
          <p:spPr bwMode="auto">
            <a:xfrm>
              <a:off x="470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0" name="Rectangle 51"/>
            <p:cNvSpPr>
              <a:spLocks/>
            </p:cNvSpPr>
            <p:nvPr/>
          </p:nvSpPr>
          <p:spPr bwMode="auto">
            <a:xfrm>
              <a:off x="480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1" name="Rectangle 52"/>
            <p:cNvSpPr>
              <a:spLocks/>
            </p:cNvSpPr>
            <p:nvPr/>
          </p:nvSpPr>
          <p:spPr bwMode="auto">
            <a:xfrm>
              <a:off x="489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2" name="Rectangle 53"/>
            <p:cNvSpPr>
              <a:spLocks/>
            </p:cNvSpPr>
            <p:nvPr/>
          </p:nvSpPr>
          <p:spPr bwMode="auto">
            <a:xfrm>
              <a:off x="499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3" name="Rectangle 54"/>
            <p:cNvSpPr>
              <a:spLocks/>
            </p:cNvSpPr>
            <p:nvPr/>
          </p:nvSpPr>
          <p:spPr bwMode="auto">
            <a:xfrm>
              <a:off x="508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4" name="Rectangle 55"/>
            <p:cNvSpPr>
              <a:spLocks/>
            </p:cNvSpPr>
            <p:nvPr/>
          </p:nvSpPr>
          <p:spPr bwMode="auto">
            <a:xfrm>
              <a:off x="518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5" name="Rectangle 56"/>
            <p:cNvSpPr>
              <a:spLocks/>
            </p:cNvSpPr>
            <p:nvPr/>
          </p:nvSpPr>
          <p:spPr bwMode="auto">
            <a:xfrm>
              <a:off x="5280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6" name="Rectangle 57"/>
            <p:cNvSpPr>
              <a:spLocks/>
            </p:cNvSpPr>
            <p:nvPr/>
          </p:nvSpPr>
          <p:spPr bwMode="auto">
            <a:xfrm>
              <a:off x="5376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7" name="Rectangle 58"/>
            <p:cNvSpPr>
              <a:spLocks/>
            </p:cNvSpPr>
            <p:nvPr/>
          </p:nvSpPr>
          <p:spPr bwMode="auto">
            <a:xfrm>
              <a:off x="5472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8" name="Rectangle 59"/>
            <p:cNvSpPr>
              <a:spLocks/>
            </p:cNvSpPr>
            <p:nvPr/>
          </p:nvSpPr>
          <p:spPr bwMode="auto">
            <a:xfrm>
              <a:off x="5568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69" name="Rectangle 60"/>
            <p:cNvSpPr>
              <a:spLocks/>
            </p:cNvSpPr>
            <p:nvPr/>
          </p:nvSpPr>
          <p:spPr bwMode="auto">
            <a:xfrm>
              <a:off x="5664" y="6"/>
              <a:ext cx="48" cy="432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70" name="Rectangle 61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763971" name="Rectangle 62"/>
            <p:cNvSpPr>
              <a:spLocks/>
            </p:cNvSpPr>
            <p:nvPr/>
          </p:nvSpPr>
          <p:spPr bwMode="auto">
            <a:xfrm>
              <a:off x="0" y="1081"/>
              <a:ext cx="4378" cy="47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68672" name="Rectangle 64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0"/>
            <a:ext cx="8162925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title style</a:t>
            </a:r>
          </a:p>
        </p:txBody>
      </p:sp>
      <p:sp>
        <p:nvSpPr>
          <p:cNvPr id="68673" name="Rectangle 6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charset="0"/>
              </a:rPr>
              <a:t>Click to edit Master text styles</a:t>
            </a:r>
          </a:p>
          <a:p>
            <a:pPr lvl="1"/>
            <a:r>
              <a:rPr lang="en-US">
                <a:sym typeface="Helvetica" charset="0"/>
              </a:rPr>
              <a:t>Second level</a:t>
            </a:r>
          </a:p>
          <a:p>
            <a:pPr lvl="2"/>
            <a:r>
              <a:rPr lang="en-US">
                <a:sym typeface="Helvetica" charset="0"/>
              </a:rPr>
              <a:t>Third level</a:t>
            </a:r>
          </a:p>
          <a:p>
            <a:pPr lvl="3"/>
            <a:r>
              <a:rPr lang="en-US">
                <a:sym typeface="Helvetica" charset="0"/>
              </a:rPr>
              <a:t>Fourth level</a:t>
            </a:r>
          </a:p>
          <a:p>
            <a:pPr lvl="4"/>
            <a:r>
              <a:rPr lang="en-US">
                <a:sym typeface="Helvetica" charset="0"/>
              </a:rPr>
              <a:t>Fifth level</a:t>
            </a:r>
          </a:p>
        </p:txBody>
      </p:sp>
      <p:sp>
        <p:nvSpPr>
          <p:cNvPr id="68674" name="Text Box 6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815263" y="64262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Helvetica" charset="0"/>
                <a:ea typeface="ヒラギノ角ゴ ProN W3" charset="0"/>
                <a:cs typeface="MS PGothic" charset="0"/>
                <a:sym typeface="Helvetic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0B8D09A-998D-D54E-9A21-764875F008A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092" r:id="rId1"/>
    <p:sldLayoutId id="2147493093" r:id="rId2"/>
    <p:sldLayoutId id="2147493094" r:id="rId3"/>
    <p:sldLayoutId id="2147493095" r:id="rId4"/>
    <p:sldLayoutId id="2147493096" r:id="rId5"/>
    <p:sldLayoutId id="2147493097" r:id="rId6"/>
    <p:sldLayoutId id="2147493098" r:id="rId7"/>
    <p:sldLayoutId id="2147493099" r:id="rId8"/>
    <p:sldLayoutId id="2147493100" r:id="rId9"/>
    <p:sldLayoutId id="2147493101" r:id="rId10"/>
    <p:sldLayoutId id="2147493102" r:id="rId11"/>
  </p:sldLayoutIdLst>
  <p:transition/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+mj-lt"/>
          <a:ea typeface="+mj-ea"/>
          <a:cs typeface="+mj-cs"/>
          <a:sym typeface="Helvetica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4400">
          <a:solidFill>
            <a:srgbClr val="003366"/>
          </a:solidFill>
          <a:latin typeface="Helvetica" charset="0"/>
          <a:ea typeface="ヒラギノ角ゴ ProN W3" charset="0"/>
          <a:cs typeface="ヒラギノ角ゴ ProN W3" charset="0"/>
          <a:sym typeface="Helvetic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9A0000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Clr>
          <a:srgbClr val="9A0000"/>
        </a:buClr>
        <a:buSzPct val="69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3366"/>
        </a:buClr>
        <a:buSzPct val="100000"/>
        <a:buFont typeface="Helvetica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336699"/>
        </a:buClr>
        <a:buSzPct val="100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85000"/>
        <a:buFont typeface="Helvetica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696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AC3CA2A-FFF5-B345-9183-D8AC44DAB21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03" r:id="rId1"/>
    <p:sldLayoutId id="2147493104" r:id="rId2"/>
    <p:sldLayoutId id="2147493105" r:id="rId3"/>
    <p:sldLayoutId id="2147493106" r:id="rId4"/>
    <p:sldLayoutId id="2147493107" r:id="rId5"/>
    <p:sldLayoutId id="2147493108" r:id="rId6"/>
    <p:sldLayoutId id="2147493109" r:id="rId7"/>
    <p:sldLayoutId id="2147493110" r:id="rId8"/>
    <p:sldLayoutId id="2147493111" r:id="rId9"/>
    <p:sldLayoutId id="2147493112" r:id="rId10"/>
    <p:sldLayoutId id="214749311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06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7263FA7-4A4F-AB40-8987-23E052304C9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14" r:id="rId1"/>
    <p:sldLayoutId id="2147493115" r:id="rId2"/>
    <p:sldLayoutId id="2147493116" r:id="rId3"/>
    <p:sldLayoutId id="2147493117" r:id="rId4"/>
    <p:sldLayoutId id="2147493118" r:id="rId5"/>
    <p:sldLayoutId id="2147493119" r:id="rId6"/>
    <p:sldLayoutId id="2147493120" r:id="rId7"/>
    <p:sldLayoutId id="2147493121" r:id="rId8"/>
    <p:sldLayoutId id="2147493122" r:id="rId9"/>
    <p:sldLayoutId id="2147493123" r:id="rId10"/>
    <p:sldLayoutId id="214749312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6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3FD649E-73A9-AE46-9453-55C76987D58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25" r:id="rId1"/>
    <p:sldLayoutId id="2147493126" r:id="rId2"/>
    <p:sldLayoutId id="2147493127" r:id="rId3"/>
    <p:sldLayoutId id="2147493128" r:id="rId4"/>
    <p:sldLayoutId id="2147493129" r:id="rId5"/>
    <p:sldLayoutId id="2147493130" r:id="rId6"/>
    <p:sldLayoutId id="2147493131" r:id="rId7"/>
    <p:sldLayoutId id="2147493132" r:id="rId8"/>
    <p:sldLayoutId id="2147493133" r:id="rId9"/>
    <p:sldLayoutId id="2147493134" r:id="rId10"/>
    <p:sldLayoutId id="214749313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27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A00DD2D-4B16-6942-8E5B-5F04FA02BE1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36" r:id="rId1"/>
    <p:sldLayoutId id="2147493137" r:id="rId2"/>
    <p:sldLayoutId id="2147493138" r:id="rId3"/>
    <p:sldLayoutId id="2147493139" r:id="rId4"/>
    <p:sldLayoutId id="2147493140" r:id="rId5"/>
    <p:sldLayoutId id="2147493141" r:id="rId6"/>
    <p:sldLayoutId id="2147493142" r:id="rId7"/>
    <p:sldLayoutId id="2147493143" r:id="rId8"/>
    <p:sldLayoutId id="2147493144" r:id="rId9"/>
    <p:sldLayoutId id="2147493145" r:id="rId10"/>
    <p:sldLayoutId id="214749314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2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8E9C7C4-3422-6140-9603-2F6414EBEF8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20" r:id="rId1"/>
    <p:sldLayoutId id="2147492521" r:id="rId2"/>
    <p:sldLayoutId id="2147492522" r:id="rId3"/>
    <p:sldLayoutId id="2147492523" r:id="rId4"/>
    <p:sldLayoutId id="2147492524" r:id="rId5"/>
    <p:sldLayoutId id="2147492525" r:id="rId6"/>
    <p:sldLayoutId id="2147492526" r:id="rId7"/>
    <p:sldLayoutId id="2147492527" r:id="rId8"/>
    <p:sldLayoutId id="2147492528" r:id="rId9"/>
    <p:sldLayoutId id="2147492529" r:id="rId10"/>
    <p:sldLayoutId id="214749253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37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0EAB8D2-512A-3143-A33F-FF616132DA1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47" r:id="rId1"/>
    <p:sldLayoutId id="2147493148" r:id="rId2"/>
    <p:sldLayoutId id="2147493149" r:id="rId3"/>
    <p:sldLayoutId id="2147493150" r:id="rId4"/>
    <p:sldLayoutId id="2147493151" r:id="rId5"/>
    <p:sldLayoutId id="2147493152" r:id="rId6"/>
    <p:sldLayoutId id="2147493153" r:id="rId7"/>
    <p:sldLayoutId id="2147493154" r:id="rId8"/>
    <p:sldLayoutId id="2147493155" r:id="rId9"/>
    <p:sldLayoutId id="2147493156" r:id="rId10"/>
    <p:sldLayoutId id="214749315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747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1E045CE-FAB9-984B-B904-98C8FE60026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58" r:id="rId1"/>
    <p:sldLayoutId id="2147493159" r:id="rId2"/>
    <p:sldLayoutId id="2147493160" r:id="rId3"/>
    <p:sldLayoutId id="2147493161" r:id="rId4"/>
    <p:sldLayoutId id="2147493162" r:id="rId5"/>
    <p:sldLayoutId id="2147493163" r:id="rId6"/>
    <p:sldLayoutId id="2147493164" r:id="rId7"/>
    <p:sldLayoutId id="2147493165" r:id="rId8"/>
    <p:sldLayoutId id="2147493166" r:id="rId9"/>
    <p:sldLayoutId id="2147493167" r:id="rId10"/>
    <p:sldLayoutId id="214749316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Thonburi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57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C0BCB74-61F6-BB4B-85CA-F39791522DC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69" r:id="rId1"/>
    <p:sldLayoutId id="2147493170" r:id="rId2"/>
    <p:sldLayoutId id="2147493171" r:id="rId3"/>
    <p:sldLayoutId id="2147493172" r:id="rId4"/>
    <p:sldLayoutId id="2147493173" r:id="rId5"/>
    <p:sldLayoutId id="2147493174" r:id="rId6"/>
    <p:sldLayoutId id="2147493175" r:id="rId7"/>
    <p:sldLayoutId id="2147493176" r:id="rId8"/>
    <p:sldLayoutId id="2147493177" r:id="rId9"/>
    <p:sldLayoutId id="2147493178" r:id="rId10"/>
    <p:sldLayoutId id="214749317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68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4E2CB7C7-17B2-DB4A-BB23-A6BE43C9E49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80" r:id="rId1"/>
    <p:sldLayoutId id="2147493181" r:id="rId2"/>
    <p:sldLayoutId id="2147493182" r:id="rId3"/>
    <p:sldLayoutId id="2147493183" r:id="rId4"/>
    <p:sldLayoutId id="2147493184" r:id="rId5"/>
    <p:sldLayoutId id="2147493185" r:id="rId6"/>
    <p:sldLayoutId id="2147493186" r:id="rId7"/>
    <p:sldLayoutId id="2147493187" r:id="rId8"/>
    <p:sldLayoutId id="2147493188" r:id="rId9"/>
    <p:sldLayoutId id="2147493189" r:id="rId10"/>
    <p:sldLayoutId id="214749319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78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3B426B2-F4FD-2A48-AB18-7B537DEA1D6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191" r:id="rId1"/>
    <p:sldLayoutId id="2147493192" r:id="rId2"/>
    <p:sldLayoutId id="2147493193" r:id="rId3"/>
    <p:sldLayoutId id="2147493194" r:id="rId4"/>
    <p:sldLayoutId id="2147493195" r:id="rId5"/>
    <p:sldLayoutId id="2147493196" r:id="rId6"/>
    <p:sldLayoutId id="2147493197" r:id="rId7"/>
    <p:sldLayoutId id="2147493198" r:id="rId8"/>
    <p:sldLayoutId id="2147493199" r:id="rId9"/>
    <p:sldLayoutId id="2147493200" r:id="rId10"/>
    <p:sldLayoutId id="214749320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88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B18B98F-C5ED-E745-AF5B-DBB399F7F96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02" r:id="rId1"/>
    <p:sldLayoutId id="2147493203" r:id="rId2"/>
    <p:sldLayoutId id="2147493204" r:id="rId3"/>
    <p:sldLayoutId id="2147493205" r:id="rId4"/>
    <p:sldLayoutId id="2147493206" r:id="rId5"/>
    <p:sldLayoutId id="2147493207" r:id="rId6"/>
    <p:sldLayoutId id="2147493208" r:id="rId7"/>
    <p:sldLayoutId id="2147493209" r:id="rId8"/>
    <p:sldLayoutId id="2147493210" r:id="rId9"/>
    <p:sldLayoutId id="2147493211" r:id="rId10"/>
    <p:sldLayoutId id="214749321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98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D471FF8-D2A6-DE44-A51C-E4F99A4C360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13" r:id="rId1"/>
    <p:sldLayoutId id="2147493214" r:id="rId2"/>
    <p:sldLayoutId id="2147493215" r:id="rId3"/>
    <p:sldLayoutId id="2147493216" r:id="rId4"/>
    <p:sldLayoutId id="2147493217" r:id="rId5"/>
    <p:sldLayoutId id="2147493218" r:id="rId6"/>
    <p:sldLayoutId id="2147493219" r:id="rId7"/>
    <p:sldLayoutId id="2147493220" r:id="rId8"/>
    <p:sldLayoutId id="2147493221" r:id="rId9"/>
    <p:sldLayoutId id="2147493222" r:id="rId10"/>
    <p:sldLayoutId id="214749322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08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E6DB314-5F75-DF42-8CCC-C9322FFD187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24" r:id="rId1"/>
    <p:sldLayoutId id="2147493225" r:id="rId2"/>
    <p:sldLayoutId id="2147493226" r:id="rId3"/>
    <p:sldLayoutId id="2147493227" r:id="rId4"/>
    <p:sldLayoutId id="2147493228" r:id="rId5"/>
    <p:sldLayoutId id="2147493229" r:id="rId6"/>
    <p:sldLayoutId id="2147493230" r:id="rId7"/>
    <p:sldLayoutId id="2147493231" r:id="rId8"/>
    <p:sldLayoutId id="2147493232" r:id="rId9"/>
    <p:sldLayoutId id="2147493233" r:id="rId10"/>
    <p:sldLayoutId id="214749323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19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61F9D14-AAE3-FA41-B540-AE9E924354A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35" r:id="rId1"/>
    <p:sldLayoutId id="2147493236" r:id="rId2"/>
    <p:sldLayoutId id="2147493237" r:id="rId3"/>
    <p:sldLayoutId id="2147493238" r:id="rId4"/>
    <p:sldLayoutId id="2147493239" r:id="rId5"/>
    <p:sldLayoutId id="2147493240" r:id="rId6"/>
    <p:sldLayoutId id="2147493241" r:id="rId7"/>
    <p:sldLayoutId id="2147493242" r:id="rId8"/>
    <p:sldLayoutId id="2147493243" r:id="rId9"/>
    <p:sldLayoutId id="2147493244" r:id="rId10"/>
    <p:sldLayoutId id="214749324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29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10BF2A2-FCF0-9E40-A5FA-E63330003C8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46" r:id="rId1"/>
    <p:sldLayoutId id="2147493247" r:id="rId2"/>
    <p:sldLayoutId id="2147493248" r:id="rId3"/>
    <p:sldLayoutId id="2147493249" r:id="rId4"/>
    <p:sldLayoutId id="2147493250" r:id="rId5"/>
    <p:sldLayoutId id="2147493251" r:id="rId6"/>
    <p:sldLayoutId id="2147493252" r:id="rId7"/>
    <p:sldLayoutId id="2147493253" r:id="rId8"/>
    <p:sldLayoutId id="2147493254" r:id="rId9"/>
    <p:sldLayoutId id="2147493255" r:id="rId10"/>
    <p:sldLayoutId id="214749325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33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38EF9A0-BFD8-6F41-86B4-DDB73C140AF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31" r:id="rId1"/>
    <p:sldLayoutId id="2147492532" r:id="rId2"/>
    <p:sldLayoutId id="2147492533" r:id="rId3"/>
    <p:sldLayoutId id="2147492534" r:id="rId4"/>
    <p:sldLayoutId id="2147492535" r:id="rId5"/>
    <p:sldLayoutId id="2147492536" r:id="rId6"/>
    <p:sldLayoutId id="2147492537" r:id="rId7"/>
    <p:sldLayoutId id="2147492538" r:id="rId8"/>
    <p:sldLayoutId id="2147492539" r:id="rId9"/>
    <p:sldLayoutId id="2147492540" r:id="rId10"/>
    <p:sldLayoutId id="214749254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39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CD019EE-B7E7-E045-8610-600DAEC8909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57" r:id="rId1"/>
    <p:sldLayoutId id="2147493258" r:id="rId2"/>
    <p:sldLayoutId id="2147493259" r:id="rId3"/>
    <p:sldLayoutId id="2147493260" r:id="rId4"/>
    <p:sldLayoutId id="2147493261" r:id="rId5"/>
    <p:sldLayoutId id="2147493262" r:id="rId6"/>
    <p:sldLayoutId id="2147493263" r:id="rId7"/>
    <p:sldLayoutId id="2147493264" r:id="rId8"/>
    <p:sldLayoutId id="2147493265" r:id="rId9"/>
    <p:sldLayoutId id="2147493266" r:id="rId10"/>
    <p:sldLayoutId id="214749326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49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040D23C-62A3-104D-8D18-F9A8E88EFED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68" r:id="rId1"/>
    <p:sldLayoutId id="2147493269" r:id="rId2"/>
    <p:sldLayoutId id="2147493270" r:id="rId3"/>
    <p:sldLayoutId id="2147493271" r:id="rId4"/>
    <p:sldLayoutId id="2147493272" r:id="rId5"/>
    <p:sldLayoutId id="2147493273" r:id="rId6"/>
    <p:sldLayoutId id="2147493274" r:id="rId7"/>
    <p:sldLayoutId id="2147493275" r:id="rId8"/>
    <p:sldLayoutId id="2147493276" r:id="rId9"/>
    <p:sldLayoutId id="2147493277" r:id="rId10"/>
    <p:sldLayoutId id="214749327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60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60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DA562BA-25EA-044D-B05B-28B51557637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79" r:id="rId1"/>
    <p:sldLayoutId id="2147493280" r:id="rId2"/>
    <p:sldLayoutId id="2147493281" r:id="rId3"/>
    <p:sldLayoutId id="2147493282" r:id="rId4"/>
    <p:sldLayoutId id="2147493283" r:id="rId5"/>
    <p:sldLayoutId id="2147493284" r:id="rId6"/>
    <p:sldLayoutId id="2147493285" r:id="rId7"/>
    <p:sldLayoutId id="2147493286" r:id="rId8"/>
    <p:sldLayoutId id="2147493287" r:id="rId9"/>
    <p:sldLayoutId id="2147493288" r:id="rId10"/>
    <p:sldLayoutId id="214749328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70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8CF9DB5-0EF1-C748-9818-FA54460D025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290" r:id="rId1"/>
    <p:sldLayoutId id="2147493291" r:id="rId2"/>
    <p:sldLayoutId id="2147493292" r:id="rId3"/>
    <p:sldLayoutId id="2147493293" r:id="rId4"/>
    <p:sldLayoutId id="2147493294" r:id="rId5"/>
    <p:sldLayoutId id="2147493295" r:id="rId6"/>
    <p:sldLayoutId id="2147493296" r:id="rId7"/>
    <p:sldLayoutId id="2147493297" r:id="rId8"/>
    <p:sldLayoutId id="2147493298" r:id="rId9"/>
    <p:sldLayoutId id="2147493299" r:id="rId10"/>
    <p:sldLayoutId id="214749330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80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70869FD-CDCD-FA43-B70C-380F6476DE0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01" r:id="rId1"/>
    <p:sldLayoutId id="2147493302" r:id="rId2"/>
    <p:sldLayoutId id="2147493303" r:id="rId3"/>
    <p:sldLayoutId id="2147493304" r:id="rId4"/>
    <p:sldLayoutId id="2147493305" r:id="rId5"/>
    <p:sldLayoutId id="2147493306" r:id="rId6"/>
    <p:sldLayoutId id="2147493307" r:id="rId7"/>
    <p:sldLayoutId id="2147493308" r:id="rId8"/>
    <p:sldLayoutId id="2147493309" r:id="rId9"/>
    <p:sldLayoutId id="2147493310" r:id="rId10"/>
    <p:sldLayoutId id="214749331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90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C428A35-A3FD-F841-BA28-8B1D351BB91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12" r:id="rId1"/>
    <p:sldLayoutId id="2147493313" r:id="rId2"/>
    <p:sldLayoutId id="2147493314" r:id="rId3"/>
    <p:sldLayoutId id="2147493315" r:id="rId4"/>
    <p:sldLayoutId id="2147493316" r:id="rId5"/>
    <p:sldLayoutId id="2147493317" r:id="rId6"/>
    <p:sldLayoutId id="2147493318" r:id="rId7"/>
    <p:sldLayoutId id="2147493319" r:id="rId8"/>
    <p:sldLayoutId id="2147493320" r:id="rId9"/>
    <p:sldLayoutId id="2147493321" r:id="rId10"/>
    <p:sldLayoutId id="214749332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01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DCA1AE9-DC98-3D40-A66D-73FDC2ADB99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23" r:id="rId1"/>
    <p:sldLayoutId id="2147493324" r:id="rId2"/>
    <p:sldLayoutId id="2147493325" r:id="rId3"/>
    <p:sldLayoutId id="2147493326" r:id="rId4"/>
    <p:sldLayoutId id="2147493327" r:id="rId5"/>
    <p:sldLayoutId id="2147493328" r:id="rId6"/>
    <p:sldLayoutId id="2147493329" r:id="rId7"/>
    <p:sldLayoutId id="2147493330" r:id="rId8"/>
    <p:sldLayoutId id="2147493331" r:id="rId9"/>
    <p:sldLayoutId id="2147493332" r:id="rId10"/>
    <p:sldLayoutId id="214749333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066800"/>
            <a:ext cx="5410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11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11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8DB41E2-CB05-1046-8084-E7414B6F436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34" r:id="rId1"/>
    <p:sldLayoutId id="2147493335" r:id="rId2"/>
    <p:sldLayoutId id="2147493336" r:id="rId3"/>
    <p:sldLayoutId id="2147493337" r:id="rId4"/>
    <p:sldLayoutId id="2147493338" r:id="rId5"/>
    <p:sldLayoutId id="2147493339" r:id="rId6"/>
    <p:sldLayoutId id="2147493340" r:id="rId7"/>
    <p:sldLayoutId id="2147493341" r:id="rId8"/>
    <p:sldLayoutId id="2147493342" r:id="rId9"/>
    <p:sldLayoutId id="2147493343" r:id="rId10"/>
    <p:sldLayoutId id="214749334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Wingdings" charset="0"/>
        <a:buChar char="ü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52400"/>
            <a:ext cx="7543800" cy="1600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0" y="1752600"/>
            <a:ext cx="5715000" cy="51054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  <p:sp>
        <p:nvSpPr>
          <p:cNvPr id="921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654925" y="6248400"/>
            <a:ext cx="307975" cy="3175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ahoma" charset="0"/>
                <a:ea typeface="ヒラギノ角ゴ ProN W3" charset="0"/>
                <a:cs typeface="MS PGothic" charset="0"/>
                <a:sym typeface="Tahom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53B907AD-04D2-8B4F-A908-37DEC57861E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45" r:id="rId1"/>
    <p:sldLayoutId id="2147493346" r:id="rId2"/>
    <p:sldLayoutId id="2147493347" r:id="rId3"/>
    <p:sldLayoutId id="2147493348" r:id="rId4"/>
    <p:sldLayoutId id="2147493349" r:id="rId5"/>
    <p:sldLayoutId id="2147493350" r:id="rId6"/>
    <p:sldLayoutId id="2147493351" r:id="rId7"/>
    <p:sldLayoutId id="2147493352" r:id="rId8"/>
    <p:sldLayoutId id="2147493353" r:id="rId9"/>
    <p:sldLayoutId id="2147493354" r:id="rId10"/>
    <p:sldLayoutId id="2147493355" r:id="rId11"/>
  </p:sldLayoutIdLst>
  <p:transition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Tahoma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32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8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4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Wingdings" charset="0"/>
        <a:buChar char="w"/>
        <a:defRPr sz="2000">
          <a:solidFill>
            <a:srgbClr val="FFFFFF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31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7D76E5F-D11B-974A-91DC-7C1270885B1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56" r:id="rId1"/>
    <p:sldLayoutId id="2147493357" r:id="rId2"/>
    <p:sldLayoutId id="2147493358" r:id="rId3"/>
    <p:sldLayoutId id="2147493359" r:id="rId4"/>
    <p:sldLayoutId id="2147493360" r:id="rId5"/>
    <p:sldLayoutId id="2147493361" r:id="rId6"/>
    <p:sldLayoutId id="2147493362" r:id="rId7"/>
    <p:sldLayoutId id="2147493363" r:id="rId8"/>
    <p:sldLayoutId id="2147493364" r:id="rId9"/>
    <p:sldLayoutId id="2147493365" r:id="rId10"/>
    <p:sldLayoutId id="214749336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43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6A4BFB8-B0C3-3649-8570-8A948B3F253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42" r:id="rId1"/>
    <p:sldLayoutId id="2147492543" r:id="rId2"/>
    <p:sldLayoutId id="2147492544" r:id="rId3"/>
    <p:sldLayoutId id="2147492545" r:id="rId4"/>
    <p:sldLayoutId id="2147492546" r:id="rId5"/>
    <p:sldLayoutId id="2147492547" r:id="rId6"/>
    <p:sldLayoutId id="2147492548" r:id="rId7"/>
    <p:sldLayoutId id="2147492549" r:id="rId8"/>
    <p:sldLayoutId id="2147492550" r:id="rId9"/>
    <p:sldLayoutId id="2147492551" r:id="rId10"/>
    <p:sldLayoutId id="214749255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42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02E7E3BB-44E5-764D-B017-A8334BCAA12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67" r:id="rId1"/>
    <p:sldLayoutId id="2147493368" r:id="rId2"/>
    <p:sldLayoutId id="2147493369" r:id="rId3"/>
    <p:sldLayoutId id="2147493370" r:id="rId4"/>
    <p:sldLayoutId id="2147493371" r:id="rId5"/>
    <p:sldLayoutId id="2147493372" r:id="rId6"/>
    <p:sldLayoutId id="2147493373" r:id="rId7"/>
    <p:sldLayoutId id="2147493374" r:id="rId8"/>
    <p:sldLayoutId id="2147493375" r:id="rId9"/>
    <p:sldLayoutId id="2147493376" r:id="rId10"/>
    <p:sldLayoutId id="214749337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52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9B455FB-28DB-FD4E-AD9E-E9F2E7091CE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78" r:id="rId1"/>
    <p:sldLayoutId id="2147493379" r:id="rId2"/>
    <p:sldLayoutId id="2147493380" r:id="rId3"/>
    <p:sldLayoutId id="2147493381" r:id="rId4"/>
    <p:sldLayoutId id="2147493382" r:id="rId5"/>
    <p:sldLayoutId id="2147493383" r:id="rId6"/>
    <p:sldLayoutId id="2147493384" r:id="rId7"/>
    <p:sldLayoutId id="2147493385" r:id="rId8"/>
    <p:sldLayoutId id="2147493386" r:id="rId9"/>
    <p:sldLayoutId id="2147493387" r:id="rId10"/>
    <p:sldLayoutId id="214749338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62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94E3D537-6172-8D4A-961A-808DFAD6FE4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389" r:id="rId1"/>
    <p:sldLayoutId id="2147493390" r:id="rId2"/>
    <p:sldLayoutId id="2147493391" r:id="rId3"/>
    <p:sldLayoutId id="2147493392" r:id="rId4"/>
    <p:sldLayoutId id="2147493393" r:id="rId5"/>
    <p:sldLayoutId id="2147493394" r:id="rId6"/>
    <p:sldLayoutId id="2147493395" r:id="rId7"/>
    <p:sldLayoutId id="2147493396" r:id="rId8"/>
    <p:sldLayoutId id="2147493397" r:id="rId9"/>
    <p:sldLayoutId id="2147493398" r:id="rId10"/>
    <p:sldLayoutId id="214749339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72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5A125DB-E33A-D94F-890E-BECF806E6FE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00" r:id="rId1"/>
    <p:sldLayoutId id="2147493401" r:id="rId2"/>
    <p:sldLayoutId id="2147493402" r:id="rId3"/>
    <p:sldLayoutId id="2147493403" r:id="rId4"/>
    <p:sldLayoutId id="2147493404" r:id="rId5"/>
    <p:sldLayoutId id="2147493405" r:id="rId6"/>
    <p:sldLayoutId id="2147493406" r:id="rId7"/>
    <p:sldLayoutId id="2147493407" r:id="rId8"/>
    <p:sldLayoutId id="2147493408" r:id="rId9"/>
    <p:sldLayoutId id="2147493409" r:id="rId10"/>
    <p:sldLayoutId id="214749341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83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CC427D7-DF4E-AC47-8F0C-1217CCDE9BB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11" r:id="rId1"/>
    <p:sldLayoutId id="2147493412" r:id="rId2"/>
    <p:sldLayoutId id="2147493413" r:id="rId3"/>
    <p:sldLayoutId id="2147493414" r:id="rId4"/>
    <p:sldLayoutId id="2147493415" r:id="rId5"/>
    <p:sldLayoutId id="2147493416" r:id="rId6"/>
    <p:sldLayoutId id="2147493417" r:id="rId7"/>
    <p:sldLayoutId id="2147493418" r:id="rId8"/>
    <p:sldLayoutId id="2147493419" r:id="rId9"/>
    <p:sldLayoutId id="2147493420" r:id="rId10"/>
    <p:sldLayoutId id="214749342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993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9AD300E-72F1-9046-82E7-D6534C6D810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22" r:id="rId1"/>
    <p:sldLayoutId id="2147493423" r:id="rId2"/>
    <p:sldLayoutId id="2147493424" r:id="rId3"/>
    <p:sldLayoutId id="2147493425" r:id="rId4"/>
    <p:sldLayoutId id="2147493426" r:id="rId5"/>
    <p:sldLayoutId id="2147493427" r:id="rId6"/>
    <p:sldLayoutId id="2147493428" r:id="rId7"/>
    <p:sldLayoutId id="2147493429" r:id="rId8"/>
    <p:sldLayoutId id="2147493430" r:id="rId9"/>
    <p:sldLayoutId id="2147493431" r:id="rId10"/>
    <p:sldLayoutId id="214749343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03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613C03E-7145-684E-9D14-41D33B3A477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33" r:id="rId1"/>
    <p:sldLayoutId id="2147493434" r:id="rId2"/>
    <p:sldLayoutId id="2147493435" r:id="rId3"/>
    <p:sldLayoutId id="2147493436" r:id="rId4"/>
    <p:sldLayoutId id="2147493437" r:id="rId5"/>
    <p:sldLayoutId id="2147493438" r:id="rId6"/>
    <p:sldLayoutId id="2147493439" r:id="rId7"/>
    <p:sldLayoutId id="2147493440" r:id="rId8"/>
    <p:sldLayoutId id="2147493441" r:id="rId9"/>
    <p:sldLayoutId id="2147493442" r:id="rId10"/>
    <p:sldLayoutId id="214749344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137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8C3149C-EDAB-C940-BDDC-12A36E6FEC5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44" r:id="rId1"/>
    <p:sldLayoutId id="2147493445" r:id="rId2"/>
    <p:sldLayoutId id="2147493446" r:id="rId3"/>
    <p:sldLayoutId id="2147493447" r:id="rId4"/>
    <p:sldLayoutId id="2147493448" r:id="rId5"/>
    <p:sldLayoutId id="2147493449" r:id="rId6"/>
    <p:sldLayoutId id="2147493450" r:id="rId7"/>
    <p:sldLayoutId id="2147493451" r:id="rId8"/>
    <p:sldLayoutId id="2147493452" r:id="rId9"/>
    <p:sldLayoutId id="2147493453" r:id="rId10"/>
    <p:sldLayoutId id="214749345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24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Comic Sans MS" charset="0"/>
                <a:ea typeface="ヒラギノ角ゴ ProN W3" charset="0"/>
                <a:cs typeface="MS PGothic" charset="0"/>
                <a:sym typeface="Comic Sans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25EAAB1-1D47-8E4B-832E-B91B347F8CF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55" r:id="rId1"/>
    <p:sldLayoutId id="2147493456" r:id="rId2"/>
    <p:sldLayoutId id="2147493457" r:id="rId3"/>
    <p:sldLayoutId id="2147493458" r:id="rId4"/>
    <p:sldLayoutId id="2147493459" r:id="rId5"/>
    <p:sldLayoutId id="2147493460" r:id="rId6"/>
    <p:sldLayoutId id="2147493461" r:id="rId7"/>
    <p:sldLayoutId id="2147493462" r:id="rId8"/>
    <p:sldLayoutId id="2147493463" r:id="rId9"/>
    <p:sldLayoutId id="2147493464" r:id="rId10"/>
    <p:sldLayoutId id="214749346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342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EF24B72-DFC8-4C4F-BC45-EF0B1668AB1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66" r:id="rId1"/>
    <p:sldLayoutId id="2147493467" r:id="rId2"/>
    <p:sldLayoutId id="2147493468" r:id="rId3"/>
    <p:sldLayoutId id="2147493469" r:id="rId4"/>
    <p:sldLayoutId id="2147493470" r:id="rId5"/>
    <p:sldLayoutId id="2147493471" r:id="rId6"/>
    <p:sldLayoutId id="2147493472" r:id="rId7"/>
    <p:sldLayoutId id="2147493473" r:id="rId8"/>
    <p:sldLayoutId id="2147493474" r:id="rId9"/>
    <p:sldLayoutId id="2147493475" r:id="rId10"/>
    <p:sldLayoutId id="214749347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 Bold" charset="0"/>
              </a:rPr>
              <a:t>Click to edit Master title style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rebuchet MS" charset="0"/>
              </a:rPr>
              <a:t>Click to edit Master text styles</a:t>
            </a:r>
          </a:p>
          <a:p>
            <a:pPr lvl="1"/>
            <a:r>
              <a:rPr lang="en-US">
                <a:sym typeface="Trebuchet MS" charset="0"/>
              </a:rPr>
              <a:t>Second level</a:t>
            </a:r>
          </a:p>
          <a:p>
            <a:pPr lvl="2"/>
            <a:r>
              <a:rPr lang="en-US">
                <a:sym typeface="Trebuchet MS" charset="0"/>
              </a:rPr>
              <a:t>Third level</a:t>
            </a:r>
          </a:p>
          <a:p>
            <a:pPr lvl="3"/>
            <a:r>
              <a:rPr lang="en-US">
                <a:sym typeface="Trebuchet MS" charset="0"/>
              </a:rPr>
              <a:t>Fourth level</a:t>
            </a:r>
          </a:p>
          <a:p>
            <a:pPr lvl="4"/>
            <a:r>
              <a:rPr lang="en-US">
                <a:sym typeface="Trebuchet MS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1625" cy="3048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66"/>
                </a:solidFill>
                <a:latin typeface="Trebuchet MS" charset="0"/>
                <a:ea typeface="ヒラギノ角ゴ ProN W3" charset="0"/>
                <a:cs typeface="MS PGothic" charset="0"/>
                <a:sym typeface="Trebuchet MS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34CD83FC-489F-C545-8D46-AF28D9A6C15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53" r:id="rId1"/>
    <p:sldLayoutId id="2147492554" r:id="rId2"/>
    <p:sldLayoutId id="2147492555" r:id="rId3"/>
    <p:sldLayoutId id="2147492556" r:id="rId4"/>
    <p:sldLayoutId id="2147492557" r:id="rId5"/>
    <p:sldLayoutId id="2147492558" r:id="rId6"/>
    <p:sldLayoutId id="2147492559" r:id="rId7"/>
    <p:sldLayoutId id="2147492560" r:id="rId8"/>
    <p:sldLayoutId id="2147492561" r:id="rId9"/>
    <p:sldLayoutId id="2147492562" r:id="rId10"/>
    <p:sldLayoutId id="214749256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+mj-lt"/>
          <a:ea typeface="+mj-ea"/>
          <a:cs typeface="+mj-cs"/>
          <a:sym typeface="Trebuchet MS Bold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Trebuchet MS Bold" charset="0"/>
          <a:ea typeface="ヒラギノ角ゴ ProN W6" charset="0"/>
          <a:cs typeface="ヒラギノ角ゴ ProN W6" charset="0"/>
          <a:sym typeface="Trebuchet MS Bold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32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8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4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Times" charset="0"/>
        <a:buChar char="•"/>
        <a:defRPr sz="2000">
          <a:solidFill>
            <a:srgbClr val="FFFF66"/>
          </a:solidFill>
          <a:latin typeface="+mn-lt"/>
          <a:ea typeface="+mn-ea"/>
          <a:cs typeface="+mn-cs"/>
          <a:sym typeface="Trebuchet M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44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799A2C5-D141-CC45-8FD4-04F409A2756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77" r:id="rId1"/>
    <p:sldLayoutId id="2147493478" r:id="rId2"/>
    <p:sldLayoutId id="2147493479" r:id="rId3"/>
    <p:sldLayoutId id="2147493480" r:id="rId4"/>
    <p:sldLayoutId id="2147493481" r:id="rId5"/>
    <p:sldLayoutId id="2147493482" r:id="rId6"/>
    <p:sldLayoutId id="2147493483" r:id="rId7"/>
    <p:sldLayoutId id="2147493484" r:id="rId8"/>
    <p:sldLayoutId id="2147493485" r:id="rId9"/>
    <p:sldLayoutId id="2147493486" r:id="rId10"/>
    <p:sldLayoutId id="214749348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054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1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1315B970-E00C-C14E-8C4A-7F77309306AD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88" r:id="rId1"/>
    <p:sldLayoutId id="2147493489" r:id="rId2"/>
    <p:sldLayoutId id="2147493490" r:id="rId3"/>
    <p:sldLayoutId id="2147493491" r:id="rId4"/>
    <p:sldLayoutId id="2147493492" r:id="rId5"/>
    <p:sldLayoutId id="2147493493" r:id="rId6"/>
    <p:sldLayoutId id="2147493494" r:id="rId7"/>
    <p:sldLayoutId id="2147493495" r:id="rId8"/>
    <p:sldLayoutId id="2147493496" r:id="rId9"/>
    <p:sldLayoutId id="2147493497" r:id="rId10"/>
    <p:sldLayoutId id="214749349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64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64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12C0EFD-B7B4-C545-8029-702207767C2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99" r:id="rId1"/>
    <p:sldLayoutId id="2147493500" r:id="rId2"/>
    <p:sldLayoutId id="2147493501" r:id="rId3"/>
    <p:sldLayoutId id="2147493502" r:id="rId4"/>
    <p:sldLayoutId id="2147493503" r:id="rId5"/>
    <p:sldLayoutId id="2147493504" r:id="rId6"/>
    <p:sldLayoutId id="2147493505" r:id="rId7"/>
    <p:sldLayoutId id="2147493506" r:id="rId8"/>
    <p:sldLayoutId id="2147493507" r:id="rId9"/>
    <p:sldLayoutId id="2147493508" r:id="rId10"/>
    <p:sldLayoutId id="214749350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752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E40A7DA-9883-0C44-8935-7D36A8A83C5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10" r:id="rId1"/>
    <p:sldLayoutId id="2147493511" r:id="rId2"/>
    <p:sldLayoutId id="2147493512" r:id="rId3"/>
    <p:sldLayoutId id="2147493513" r:id="rId4"/>
    <p:sldLayoutId id="2147493514" r:id="rId5"/>
    <p:sldLayoutId id="2147493515" r:id="rId6"/>
    <p:sldLayoutId id="2147493516" r:id="rId7"/>
    <p:sldLayoutId id="2147493517" r:id="rId8"/>
    <p:sldLayoutId id="2147493518" r:id="rId9"/>
    <p:sldLayoutId id="2147493519" r:id="rId10"/>
    <p:sldLayoutId id="214749352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85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B25C9CB-6C4F-6645-9F97-A7476564F54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21" r:id="rId1"/>
    <p:sldLayoutId id="2147493522" r:id="rId2"/>
    <p:sldLayoutId id="2147493523" r:id="rId3"/>
    <p:sldLayoutId id="2147493524" r:id="rId4"/>
    <p:sldLayoutId id="2147493525" r:id="rId5"/>
    <p:sldLayoutId id="2147493526" r:id="rId6"/>
    <p:sldLayoutId id="2147493527" r:id="rId7"/>
    <p:sldLayoutId id="2147493528" r:id="rId8"/>
    <p:sldLayoutId id="2147493529" r:id="rId9"/>
    <p:sldLayoutId id="2147493530" r:id="rId10"/>
    <p:sldLayoutId id="214749353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095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2BA1F038-8006-614B-A0DA-3D5218D4A19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32" r:id="rId1"/>
    <p:sldLayoutId id="2147493533" r:id="rId2"/>
    <p:sldLayoutId id="2147493534" r:id="rId3"/>
    <p:sldLayoutId id="2147493535" r:id="rId4"/>
    <p:sldLayoutId id="2147493536" r:id="rId5"/>
    <p:sldLayoutId id="2147493537" r:id="rId6"/>
    <p:sldLayoutId id="2147493538" r:id="rId7"/>
    <p:sldLayoutId id="2147493539" r:id="rId8"/>
    <p:sldLayoutId id="2147493540" r:id="rId9"/>
    <p:sldLayoutId id="2147493541" r:id="rId10"/>
    <p:sldLayoutId id="214749354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105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6A3C870-BEFF-1841-BE8A-D828AF52899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43" r:id="rId1"/>
    <p:sldLayoutId id="2147493544" r:id="rId2"/>
    <p:sldLayoutId id="2147493545" r:id="rId3"/>
    <p:sldLayoutId id="2147493546" r:id="rId4"/>
    <p:sldLayoutId id="2147493547" r:id="rId5"/>
    <p:sldLayoutId id="2147493548" r:id="rId6"/>
    <p:sldLayoutId id="2147493549" r:id="rId7"/>
    <p:sldLayoutId id="2147493550" r:id="rId8"/>
    <p:sldLayoutId id="2147493551" r:id="rId9"/>
    <p:sldLayoutId id="2147493552" r:id="rId10"/>
    <p:sldLayoutId id="214749355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116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116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1C2E3CF-B6BB-8649-ABB3-F8ABBEC31A1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54" r:id="rId1"/>
    <p:sldLayoutId id="2147493555" r:id="rId2"/>
    <p:sldLayoutId id="2147493556" r:id="rId3"/>
    <p:sldLayoutId id="2147493557" r:id="rId4"/>
    <p:sldLayoutId id="2147493558" r:id="rId5"/>
    <p:sldLayoutId id="2147493559" r:id="rId6"/>
    <p:sldLayoutId id="2147493560" r:id="rId7"/>
    <p:sldLayoutId id="2147493561" r:id="rId8"/>
    <p:sldLayoutId id="2147493562" r:id="rId9"/>
    <p:sldLayoutId id="2147493563" r:id="rId10"/>
    <p:sldLayoutId id="2147493564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126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2D571B0-6465-C245-AD9A-D44BB94C8AA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65" r:id="rId1"/>
    <p:sldLayoutId id="2147493566" r:id="rId2"/>
    <p:sldLayoutId id="2147493567" r:id="rId3"/>
    <p:sldLayoutId id="2147493568" r:id="rId4"/>
    <p:sldLayoutId id="2147493569" r:id="rId5"/>
    <p:sldLayoutId id="2147493570" r:id="rId6"/>
    <p:sldLayoutId id="2147493571" r:id="rId7"/>
    <p:sldLayoutId id="2147493572" r:id="rId8"/>
    <p:sldLayoutId id="2147493573" r:id="rId9"/>
    <p:sldLayoutId id="2147493574" r:id="rId10"/>
    <p:sldLayoutId id="214749357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136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4B3CD5F-9816-A748-9E8D-AFE40D15A4D1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76" r:id="rId1"/>
    <p:sldLayoutId id="2147493577" r:id="rId2"/>
    <p:sldLayoutId id="2147493578" r:id="rId3"/>
    <p:sldLayoutId id="2147493579" r:id="rId4"/>
    <p:sldLayoutId id="2147493580" r:id="rId5"/>
    <p:sldLayoutId id="2147493581" r:id="rId6"/>
    <p:sldLayoutId id="2147493582" r:id="rId7"/>
    <p:sldLayoutId id="2147493583" r:id="rId8"/>
    <p:sldLayoutId id="2147493584" r:id="rId9"/>
    <p:sldLayoutId id="2147493585" r:id="rId10"/>
    <p:sldLayoutId id="214749358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title style</a:t>
            </a: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2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Verdana" charset="0"/>
              </a:rPr>
              <a:t>Click to edit Master text styles</a:t>
            </a:r>
          </a:p>
          <a:p>
            <a:pPr lvl="1"/>
            <a:r>
              <a:rPr lang="en-US">
                <a:sym typeface="Verdana" charset="0"/>
              </a:rPr>
              <a:t>Second level</a:t>
            </a:r>
          </a:p>
          <a:p>
            <a:pPr lvl="2"/>
            <a:r>
              <a:rPr lang="en-US">
                <a:sym typeface="Verdana" charset="0"/>
              </a:rPr>
              <a:t>Third level</a:t>
            </a:r>
          </a:p>
          <a:p>
            <a:pPr lvl="3"/>
            <a:r>
              <a:rPr lang="en-US">
                <a:sym typeface="Verdana" charset="0"/>
              </a:rPr>
              <a:t>Fourth level</a:t>
            </a:r>
          </a:p>
          <a:p>
            <a:pPr lvl="4"/>
            <a:r>
              <a:rPr lang="en-US">
                <a:sym typeface="Verdana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34250" y="6248400"/>
            <a:ext cx="339725" cy="3175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66"/>
                </a:solidFill>
                <a:latin typeface="Verdana" charset="0"/>
                <a:ea typeface="ヒラギノ角ゴ ProN W3" charset="0"/>
                <a:cs typeface="MS PGothic" charset="0"/>
                <a:sym typeface="Verdana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07F6BFFF-B1F9-5D40-909C-5828FA44B1B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2564" r:id="rId1"/>
    <p:sldLayoutId id="2147492565" r:id="rId2"/>
    <p:sldLayoutId id="2147492566" r:id="rId3"/>
    <p:sldLayoutId id="2147492567" r:id="rId4"/>
    <p:sldLayoutId id="2147492568" r:id="rId5"/>
    <p:sldLayoutId id="2147492569" r:id="rId6"/>
    <p:sldLayoutId id="2147492570" r:id="rId7"/>
    <p:sldLayoutId id="2147492571" r:id="rId8"/>
    <p:sldLayoutId id="2147492572" r:id="rId9"/>
    <p:sldLayoutId id="2147492573" r:id="rId10"/>
    <p:sldLayoutId id="214749257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+mj-lt"/>
          <a:ea typeface="+mj-ea"/>
          <a:cs typeface="+mj-cs"/>
          <a:sym typeface="Verdana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66"/>
          </a:solidFill>
          <a:latin typeface="Verdana" charset="0"/>
          <a:ea typeface="ヒラギノ角ゴ ProN W3" charset="0"/>
          <a:cs typeface="ヒラギノ角ゴ ProN W3" charset="0"/>
          <a:sym typeface="Verdana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32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1pPr>
      <a:lvl2pPr marL="681038" indent="-285750" algn="l" rtl="0" eaLnBrk="0" fontAlgn="base" hangingPunct="0">
        <a:spcBef>
          <a:spcPts val="7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8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4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66"/>
        </a:buClr>
        <a:buSzPct val="100000"/>
        <a:buFont typeface="Verdana" charset="0"/>
        <a:buChar char="R"/>
        <a:defRPr sz="2000">
          <a:solidFill>
            <a:srgbClr val="FFFF66"/>
          </a:solidFill>
          <a:latin typeface="+mn-lt"/>
          <a:ea typeface="+mn-ea"/>
          <a:cs typeface="+mn-cs"/>
          <a:sym typeface="Verdan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1469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E6BE3556-DA62-3C43-9D72-C5F6632F8719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87" r:id="rId1"/>
    <p:sldLayoutId id="2147493588" r:id="rId2"/>
    <p:sldLayoutId id="2147493589" r:id="rId3"/>
    <p:sldLayoutId id="2147493590" r:id="rId4"/>
    <p:sldLayoutId id="2147493591" r:id="rId5"/>
    <p:sldLayoutId id="2147493592" r:id="rId6"/>
    <p:sldLayoutId id="2147493593" r:id="rId7"/>
    <p:sldLayoutId id="2147493594" r:id="rId8"/>
    <p:sldLayoutId id="2147493595" r:id="rId9"/>
    <p:sldLayoutId id="2147493596" r:id="rId10"/>
    <p:sldLayoutId id="2147493597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157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11571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charset="0"/>
                <a:ea typeface="ヒラギノ角ゴ ProN W3" charset="0"/>
                <a:cs typeface="MS PGothic" charset="0"/>
                <a:sym typeface="Times New Roman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7777D74D-CD6D-AD48-8CDF-CFE4CE27391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598" r:id="rId1"/>
    <p:sldLayoutId id="2147493599" r:id="rId2"/>
    <p:sldLayoutId id="2147493600" r:id="rId3"/>
    <p:sldLayoutId id="2147493601" r:id="rId4"/>
    <p:sldLayoutId id="2147493602" r:id="rId5"/>
    <p:sldLayoutId id="2147493603" r:id="rId6"/>
    <p:sldLayoutId id="2147493604" r:id="rId7"/>
    <p:sldLayoutId id="2147493605" r:id="rId8"/>
    <p:sldLayoutId id="2147493606" r:id="rId9"/>
    <p:sldLayoutId id="2147493607" r:id="rId10"/>
    <p:sldLayoutId id="2147493608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+mj-lt"/>
          <a:ea typeface="+mj-ea"/>
          <a:cs typeface="+mj-cs"/>
          <a:sym typeface="Lucida Grande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E3EBF1"/>
          </a:solidFill>
          <a:latin typeface="Lucida Grande" charset="0"/>
          <a:ea typeface="ヒラギノ角ゴ ProN W3" charset="0"/>
          <a:cs typeface="ヒラギノ角ゴ ProN W3" charset="0"/>
          <a:sym typeface="Lucida Grande" charset="0"/>
        </a:defRPr>
      </a:lvl9pPr>
    </p:titleStyle>
    <p:bodyStyle>
      <a:lvl1pPr marL="382588" indent="-342900" algn="l" rtl="0" eaLnBrk="0" fontAlgn="base" hangingPunct="0">
        <a:spcBef>
          <a:spcPts val="8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1pPr>
      <a:lvl2pPr marL="731838" indent="-28575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167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1673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C7BA62A0-843B-7A40-B28F-78D6E8A6E22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09" r:id="rId1"/>
    <p:sldLayoutId id="2147493610" r:id="rId2"/>
    <p:sldLayoutId id="2147493611" r:id="rId3"/>
    <p:sldLayoutId id="2147493612" r:id="rId4"/>
    <p:sldLayoutId id="2147493613" r:id="rId5"/>
    <p:sldLayoutId id="2147493614" r:id="rId6"/>
    <p:sldLayoutId id="2147493615" r:id="rId7"/>
    <p:sldLayoutId id="2147493616" r:id="rId8"/>
    <p:sldLayoutId id="2147493617" r:id="rId9"/>
    <p:sldLayoutId id="2147493618" r:id="rId10"/>
    <p:sldLayoutId id="214749361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177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6B5303E0-D848-D048-9C58-83E71178E3B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20" r:id="rId1"/>
    <p:sldLayoutId id="2147493621" r:id="rId2"/>
    <p:sldLayoutId id="2147493622" r:id="rId3"/>
    <p:sldLayoutId id="2147493623" r:id="rId4"/>
    <p:sldLayoutId id="2147493624" r:id="rId5"/>
    <p:sldLayoutId id="2147493625" r:id="rId6"/>
    <p:sldLayoutId id="2147493626" r:id="rId7"/>
    <p:sldLayoutId id="2147493627" r:id="rId8"/>
    <p:sldLayoutId id="2147493628" r:id="rId9"/>
    <p:sldLayoutId id="2147493629" r:id="rId10"/>
    <p:sldLayoutId id="2147493630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187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F41C4ED1-93A2-684C-BDC4-1BE038FA3302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31" r:id="rId1"/>
    <p:sldLayoutId id="2147493632" r:id="rId2"/>
    <p:sldLayoutId id="2147493633" r:id="rId3"/>
    <p:sldLayoutId id="2147493634" r:id="rId4"/>
    <p:sldLayoutId id="2147493635" r:id="rId5"/>
    <p:sldLayoutId id="2147493636" r:id="rId6"/>
    <p:sldLayoutId id="2147493637" r:id="rId7"/>
    <p:sldLayoutId id="2147493638" r:id="rId8"/>
    <p:sldLayoutId id="2147493639" r:id="rId9"/>
    <p:sldLayoutId id="2147493640" r:id="rId10"/>
    <p:sldLayoutId id="2147493641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198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D6C4F434-CFDD-9148-ACBF-FF1FA30FE3B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42" r:id="rId1"/>
    <p:sldLayoutId id="2147493643" r:id="rId2"/>
    <p:sldLayoutId id="2147493644" r:id="rId3"/>
    <p:sldLayoutId id="2147493645" r:id="rId4"/>
    <p:sldLayoutId id="2147493646" r:id="rId5"/>
    <p:sldLayoutId id="2147493647" r:id="rId6"/>
    <p:sldLayoutId id="2147493648" r:id="rId7"/>
    <p:sldLayoutId id="2147493649" r:id="rId8"/>
    <p:sldLayoutId id="2147493650" r:id="rId9"/>
    <p:sldLayoutId id="2147493651" r:id="rId10"/>
    <p:sldLayoutId id="2147493652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08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083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B203FB0A-712F-AE4E-89EA-4A2B395ACFC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53" r:id="rId1"/>
    <p:sldLayoutId id="2147493654" r:id="rId2"/>
    <p:sldLayoutId id="2147493655" r:id="rId3"/>
    <p:sldLayoutId id="2147493656" r:id="rId4"/>
    <p:sldLayoutId id="2147493657" r:id="rId5"/>
    <p:sldLayoutId id="2147493658" r:id="rId6"/>
    <p:sldLayoutId id="2147493659" r:id="rId7"/>
    <p:sldLayoutId id="2147493660" r:id="rId8"/>
    <p:sldLayoutId id="2147493661" r:id="rId9"/>
    <p:sldLayoutId id="2147493662" r:id="rId10"/>
    <p:sldLayoutId id="214749366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18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596E8E0-A121-2943-900A-8FF8A204F5DB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64" r:id="rId1"/>
    <p:sldLayoutId id="2147493665" r:id="rId2"/>
    <p:sldLayoutId id="2147493666" r:id="rId3"/>
    <p:sldLayoutId id="2147493667" r:id="rId4"/>
    <p:sldLayoutId id="2147493668" r:id="rId5"/>
    <p:sldLayoutId id="2147493669" r:id="rId6"/>
    <p:sldLayoutId id="2147493670" r:id="rId7"/>
    <p:sldLayoutId id="2147493671" r:id="rId8"/>
    <p:sldLayoutId id="2147493672" r:id="rId9"/>
    <p:sldLayoutId id="2147493673" r:id="rId10"/>
    <p:sldLayoutId id="214749367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681038" indent="-28575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081088" indent="-228600" algn="l" rtl="0" eaLnBrk="0" fontAlgn="base" hangingPunct="0"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382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1995488" indent="-228600" algn="l" rtl="0" eaLnBrk="0" fontAlgn="base" hangingPunct="0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4526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098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3670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24288" indent="-228600" algn="l" rtl="0" fontAlgn="base">
        <a:spcBef>
          <a:spcPts val="500"/>
        </a:spcBef>
        <a:spcAft>
          <a:spcPct val="0"/>
        </a:spcAft>
        <a:buClr>
          <a:srgbClr val="FFFFFF"/>
        </a:buClr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28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28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57313480-B515-2241-A97B-226571E75B7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75" r:id="rId1"/>
    <p:sldLayoutId id="2147493676" r:id="rId2"/>
    <p:sldLayoutId id="2147493677" r:id="rId3"/>
    <p:sldLayoutId id="2147493678" r:id="rId4"/>
    <p:sldLayoutId id="2147493679" r:id="rId5"/>
    <p:sldLayoutId id="2147493680" r:id="rId6"/>
    <p:sldLayoutId id="2147493681" r:id="rId7"/>
    <p:sldLayoutId id="2147493682" r:id="rId8"/>
    <p:sldLayoutId id="2147493683" r:id="rId9"/>
    <p:sldLayoutId id="2147493684" r:id="rId10"/>
    <p:sldLayoutId id="214749368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239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Times New Roman Bold" charset="0"/>
                <a:ea typeface="ヒラギノ角ゴ ProN W3" charset="0"/>
                <a:cs typeface="MS PGothic" charset="0"/>
                <a:sym typeface="Times New Roman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A738EF10-E356-CE46-ABCD-3EBAE72606AC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86" r:id="rId1"/>
    <p:sldLayoutId id="2147493687" r:id="rId2"/>
    <p:sldLayoutId id="2147493688" r:id="rId3"/>
    <p:sldLayoutId id="2147493689" r:id="rId4"/>
    <p:sldLayoutId id="2147493690" r:id="rId5"/>
    <p:sldLayoutId id="2147493691" r:id="rId6"/>
    <p:sldLayoutId id="2147493692" r:id="rId7"/>
    <p:sldLayoutId id="2147493693" r:id="rId8"/>
    <p:sldLayoutId id="2147493694" r:id="rId9"/>
    <p:sldLayoutId id="2147493695" r:id="rId10"/>
    <p:sldLayoutId id="2147493696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rgbClr val="FFFFFF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21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2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4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40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33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10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5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10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86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3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3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8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3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6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5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9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8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0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0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8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4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65.xml"/><Relationship Id="rId4" Type="http://schemas.openxmlformats.org/officeDocument/2006/relationships/image" Target="../media/image7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414" y="0"/>
            <a:ext cx="9423942" cy="6453336"/>
          </a:xfrm>
          <a:prstGeom prst="rect">
            <a:avLst/>
          </a:prstGeom>
        </p:spPr>
      </p:pic>
      <p:sp>
        <p:nvSpPr>
          <p:cNvPr id="198664" name="Rectangle 8"/>
          <p:cNvSpPr>
            <a:spLocks noGrp="1" noChangeArrowheads="1"/>
          </p:cNvSpPr>
          <p:nvPr>
            <p:ph type="title"/>
          </p:nvPr>
        </p:nvSpPr>
        <p:spPr>
          <a:xfrm>
            <a:off x="838200" y="1371327"/>
            <a:ext cx="8305800" cy="4505945"/>
          </a:xfrm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9800" dirty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讲道学</a:t>
            </a:r>
            <a:r>
              <a:rPr lang="en-US" sz="9800" dirty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old" charset="0"/>
                <a:cs typeface="Arial Bold" charset="0"/>
                <a:sym typeface="Arial Bold" charset="0"/>
              </a:rPr>
              <a:t>:</a:t>
            </a:r>
            <a:br>
              <a:rPr lang="en-US" sz="9800" dirty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ja-JP" altLang="en-US" sz="6000" dirty="0"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释经学的艺术</a:t>
            </a:r>
            <a:endParaRPr lang="en-US" sz="6000" dirty="0">
              <a:effectLst>
                <a:glow rad="101600">
                  <a:schemeClr val="tx1">
                    <a:alpha val="75000"/>
                  </a:schemeClr>
                </a:glow>
              </a:effectLst>
              <a:latin typeface="Heiti SC Medium" charset="0"/>
              <a:ea typeface="Heiti SC Medium" charset="0"/>
              <a:cs typeface="Heiti SC Medium" charset="0"/>
              <a:sym typeface="Heiti SC Medium" charset="0"/>
            </a:endParaRPr>
          </a:p>
        </p:txBody>
      </p:sp>
      <p:sp>
        <p:nvSpPr>
          <p:cNvPr id="198665" name="Rectangle 9"/>
          <p:cNvSpPr>
            <a:spLocks/>
          </p:cNvSpPr>
          <p:nvPr/>
        </p:nvSpPr>
        <p:spPr bwMode="auto">
          <a:xfrm>
            <a:off x="1066800" y="6989763"/>
            <a:ext cx="6870700" cy="2794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2000">
                <a:solidFill>
                  <a:srgbClr val="F9F9F9"/>
                </a:solidFill>
                <a:ea typeface="ＭＳ Ｐゴシック" charset="0"/>
                <a:cs typeface="Arial" charset="0"/>
              </a:rPr>
              <a:t>Dr Alan Stanley, Mueller School of Ministries, Australia</a:t>
            </a:r>
          </a:p>
        </p:txBody>
      </p:sp>
      <p:sp>
        <p:nvSpPr>
          <p:cNvPr id="2351116" name="Text Box 12"/>
          <p:cNvSpPr txBox="1">
            <a:spLocks/>
          </p:cNvSpPr>
          <p:nvPr/>
        </p:nvSpPr>
        <p:spPr bwMode="auto">
          <a:xfrm>
            <a:off x="2555875" y="5516563"/>
            <a:ext cx="2808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87F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zh-CN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38200" y="5372695"/>
            <a:ext cx="8305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50800" tIns="50800" rIns="81279" bIns="50800" anchor="ctr"/>
          <a:lstStyle>
            <a:lvl1pPr marL="39688" algn="ctr" eaLnBrk="1" hangingPunct="1">
              <a:defRPr sz="1170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Heiti SC Medium" charset="0"/>
                <a:ea typeface="Heiti SC Medium" charset="0"/>
                <a:cs typeface="Heiti SC Medium" charset="0"/>
              </a:defRPr>
            </a:lvl1pPr>
            <a:lvl2pPr algn="ctr" eaLnBrk="0" hangingPunct="0">
              <a:defRPr sz="4400">
                <a:solidFill>
                  <a:srgbClr val="FFFFFF"/>
                </a:solidFill>
              </a:defRPr>
            </a:lvl2pPr>
            <a:lvl3pPr algn="ctr" eaLnBrk="0" hangingPunct="0">
              <a:defRPr sz="4400">
                <a:solidFill>
                  <a:srgbClr val="FFFFFF"/>
                </a:solidFill>
              </a:defRPr>
            </a:lvl3pPr>
            <a:lvl4pPr algn="ctr" eaLnBrk="0" hangingPunct="0">
              <a:defRPr sz="4400">
                <a:solidFill>
                  <a:srgbClr val="FFFFFF"/>
                </a:solidFill>
              </a:defRPr>
            </a:lvl4pPr>
            <a:lvl5pPr algn="ctr" eaLnBrk="0" hangingPunct="0">
              <a:defRPr sz="4400">
                <a:solidFill>
                  <a:srgbClr val="FFFFFF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r>
              <a:rPr lang="zh-CN" altLang="en-US" sz="4800" dirty="0"/>
              <a:t>课程介绍 讲道研习（上）</a:t>
            </a:r>
            <a:endParaRPr lang="en-US" altLang="zh-CN" sz="48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11560" y="4652615"/>
            <a:ext cx="83058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50800" tIns="50800" rIns="81279" bIns="50800" anchor="ctr"/>
          <a:lstStyle>
            <a:lvl1pPr marL="39688" algn="ctr" eaLnBrk="1" hangingPunct="1">
              <a:defRPr sz="11700">
                <a:solidFill>
                  <a:srgbClr val="FFFF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Heiti SC Medium" charset="0"/>
                <a:ea typeface="Heiti SC Medium" charset="0"/>
                <a:cs typeface="Heiti SC Medium" charset="0"/>
              </a:defRPr>
            </a:lvl1pPr>
            <a:lvl2pPr algn="ctr" eaLnBrk="0" hangingPunct="0">
              <a:defRPr sz="4400">
                <a:solidFill>
                  <a:srgbClr val="FFFFFF"/>
                </a:solidFill>
              </a:defRPr>
            </a:lvl2pPr>
            <a:lvl3pPr algn="ctr" eaLnBrk="0" hangingPunct="0">
              <a:defRPr sz="4400">
                <a:solidFill>
                  <a:srgbClr val="FFFFFF"/>
                </a:solidFill>
              </a:defRPr>
            </a:lvl3pPr>
            <a:lvl4pPr algn="ctr" eaLnBrk="0" hangingPunct="0">
              <a:defRPr sz="4400">
                <a:solidFill>
                  <a:srgbClr val="FFFFFF"/>
                </a:solidFill>
              </a:defRPr>
            </a:lvl4pPr>
            <a:lvl5pPr algn="ctr" eaLnBrk="0" hangingPunct="0">
              <a:defRPr sz="4400">
                <a:solidFill>
                  <a:srgbClr val="FFFFFF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</a:defRPr>
            </a:lvl9pPr>
          </a:lstStyle>
          <a:p>
            <a:pPr>
              <a:defRPr/>
            </a:pPr>
            <a:r>
              <a:rPr lang="zh-CN" altLang="en-US" sz="4800" dirty="0"/>
              <a:t>课程内容</a:t>
            </a:r>
            <a:endParaRPr lang="en-US" altLang="zh-CN" sz="4800" dirty="0"/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-36512" y="6398383"/>
            <a:ext cx="9252519" cy="474344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Dr. Rick Griffith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博士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• </a:t>
            </a:r>
            <a:r>
              <a:rPr kumimoji="0" lang="zh-CN" alt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新加坡神学院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SimSun" pitchFamily="2" charset="-122"/>
                <a:cs typeface="ＭＳ Ｐゴシック" charset="0"/>
              </a:rPr>
              <a:t> </a:t>
            </a:r>
            <a:r>
              <a:rPr kumimoji="0" lang="en-US" altLang="zh-CN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•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BibleStudyDownloads.org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501008"/>
            <a:ext cx="4249728" cy="3240360"/>
          </a:xfrm>
        </p:spPr>
        <p:txBody>
          <a:bodyPr/>
          <a:lstStyle/>
          <a:p>
            <a:pPr>
              <a:defRPr/>
            </a:pP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史帝文是一位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United</a:t>
            </a: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航空公司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机师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867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271AE-B77D-084B-8FC5-7996BAE7E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我们的小儿子，约翰</a:t>
            </a:r>
            <a:r>
              <a:rPr lang="en-US" altLang="zh-CN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(23)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是  加利福尼亚的一个图形艺术家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4FBBA-6D90-A84A-8F73-88652374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0"/>
            <a:ext cx="28257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9464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81" name="Picture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solidFill>
                  <a:schemeClr val="accent3">
                    <a:lumMod val="20000"/>
                    <a:lumOff val="80000"/>
                  </a:schemeClr>
                </a:solidFill>
              </a:rPr>
              <a:t>宣教机构</a:t>
            </a:r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</a:rPr>
              <a:t>…</a:t>
            </a:r>
          </a:p>
        </p:txBody>
      </p:sp>
      <p:sp>
        <p:nvSpPr>
          <p:cNvPr id="2363395" name="Rectangle 3"/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zh-CN" altLang="en-US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2375684" name="Group 6"/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/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zh-CN" altLang="en-US">
                <a:solidFill>
                  <a:schemeClr val="accent3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2375686" name="Picture 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8-05 DMin Nithy No Pum Deva Yanger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470576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cs typeface="+mj-cs"/>
              </a:rPr>
              <a:t>我带领了新加坡神学院的</a:t>
            </a:r>
            <a:br>
              <a:rPr lang="en-SG" altLang="zh-CN" b="1" dirty="0">
                <a:cs typeface="+mj-cs"/>
              </a:rPr>
            </a:br>
            <a:r>
              <a:rPr lang="zh-CN" altLang="en-US" b="1" dirty="0">
                <a:cs typeface="+mj-cs"/>
              </a:rPr>
              <a:t>教牧学博士论文</a:t>
            </a:r>
          </a:p>
        </p:txBody>
      </p:sp>
    </p:spTree>
    <p:extLst>
      <p:ext uri="{BB962C8B-B14F-4D97-AF65-F5344CB8AC3E}">
        <p14:creationId xmlns:p14="http://schemas.microsoft.com/office/powerpoint/2010/main" val="253074453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1944216"/>
          </a:xfrm>
        </p:spPr>
        <p:txBody>
          <a:bodyPr/>
          <a:lstStyle/>
          <a:p>
            <a:r>
              <a:rPr lang="en-US" dirty="0"/>
              <a:t>Nov Module</a:t>
            </a:r>
          </a:p>
        </p:txBody>
      </p:sp>
      <p:pic>
        <p:nvPicPr>
          <p:cNvPr id="2" name="Picture 1" descr="2017-11 Preaching (Abe Kuruvilla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516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64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6705" name="Picture 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indent="0" eaLnBrk="1" hangingPunct="1">
              <a:defRPr/>
            </a:pPr>
            <a:r>
              <a:rPr lang="ja-JP" altLang="en-US" sz="4000" b="1">
                <a:solidFill>
                  <a:srgbClr val="FFFFFF"/>
                </a:solidFill>
                <a:latin typeface="Lucida Grande" charset="0"/>
                <a:ea typeface="ヒラギノ角ゴ ProN W6" charset="0"/>
                <a:cs typeface="ヒラギノ角ゴ ProN W6" charset="0"/>
                <a:sym typeface="Lucida Grande" charset="0"/>
              </a:rPr>
              <a:t>新加坡神学院</a:t>
            </a:r>
            <a:endParaRPr lang="en-US" sz="4000" b="1" dirty="0">
              <a:solidFill>
                <a:srgbClr val="FFFFFF"/>
              </a:solidFill>
              <a:latin typeface="Lucida Grande" charset="0"/>
              <a:ea typeface="ヒラギノ角ゴ ProN W6" charset="0"/>
              <a:cs typeface="ヒラギノ角ゴ ProN W6" charset="0"/>
              <a:sym typeface="Lucida Grande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/>
          <a:lstStyle/>
          <a:p>
            <a:pPr eaLnBrk="1" hangingPunct="1">
              <a:defRPr/>
            </a:pPr>
            <a:r>
              <a:rPr lang="ja-JP" altLang="en-US" b="1">
                <a:solidFill>
                  <a:srgbClr val="FFFFFF"/>
                </a:solidFill>
                <a:latin typeface="Lucida Grande" charset="0"/>
                <a:ea typeface="ヒラギノ角ゴ ProN W6" charset="0"/>
                <a:cs typeface="ヒラギノ角ゴ ProN W6" charset="0"/>
                <a:sym typeface="Lucida Grande" charset="0"/>
              </a:rPr>
              <a:t>新加坡神学院</a:t>
            </a:r>
            <a:endParaRPr lang="en-US" b="1" dirty="0">
              <a:solidFill>
                <a:srgbClr val="FFFFFF"/>
              </a:solidFill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2146608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4800"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新神</a:t>
            </a:r>
            <a:r>
              <a:rPr lang="en-US" sz="4800"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课程</a:t>
            </a:r>
            <a:r>
              <a:rPr lang="en-US" sz="4800"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 </a:t>
            </a:r>
            <a:r>
              <a:rPr lang="ja-JP" altLang="en-US" sz="4800"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网上教学</a:t>
            </a:r>
            <a:endParaRPr lang="en-US" sz="4800">
              <a:latin typeface="Arial Black" charset="0"/>
              <a:ea typeface="ヒラギノ角ゴ ProN W6" charset="0"/>
              <a:cs typeface="ヒラギノ角ゴ ProN W6" charset="0"/>
              <a:sym typeface="Arial Black" charset="0"/>
            </a:endParaRPr>
          </a:p>
        </p:txBody>
      </p:sp>
      <p:sp>
        <p:nvSpPr>
          <p:cNvPr id="214018" name="Rectangle 2"/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1866900" algn="l"/>
                <a:tab pos="4318000" algn="l"/>
                <a:tab pos="4584700" algn="l"/>
              </a:tabLst>
            </a:pPr>
            <a:r>
              <a:rPr lang="ja-JP" altLang="en-US" sz="4000" u="sng">
                <a:solidFill>
                  <a:srgbClr val="FFFF99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基础</a:t>
            </a:r>
            <a:r>
              <a:rPr lang="en-US" altLang="ja-JP" sz="4000">
                <a:solidFill>
                  <a:srgbClr val="FFFF99"/>
                </a:solidFill>
                <a:latin typeface="Arial Black" charset="0"/>
                <a:sym typeface="Arial Black" charset="0"/>
              </a:rPr>
              <a:t>	</a:t>
            </a:r>
            <a:r>
              <a:rPr lang="ja-JP" altLang="en-US" sz="4000">
                <a:solidFill>
                  <a:srgbClr val="FFFF99"/>
                </a:solidFill>
                <a:latin typeface="Arial Black" charset="0"/>
                <a:cs typeface="MS PGothic" charset="0"/>
                <a:sym typeface="Arial Black" charset="0"/>
              </a:rPr>
              <a:t>旧约</a:t>
            </a:r>
            <a:r>
              <a:rPr lang="en-US" altLang="ja-JP" sz="4000">
                <a:solidFill>
                  <a:srgbClr val="FFFF99"/>
                </a:solidFill>
                <a:latin typeface="Arial Black" charset="0"/>
                <a:sym typeface="Arial Black" charset="0"/>
              </a:rPr>
              <a:t>	</a:t>
            </a:r>
            <a:r>
              <a:rPr lang="ja-JP" altLang="en-US" sz="4000">
                <a:solidFill>
                  <a:srgbClr val="FFFF99"/>
                </a:solidFill>
                <a:latin typeface="Arial Black" charset="0"/>
                <a:cs typeface="MS PGothic" charset="0"/>
                <a:sym typeface="Arial Black" charset="0"/>
              </a:rPr>
              <a:t>新约</a:t>
            </a:r>
            <a:endParaRPr lang="zh-CN" altLang="en-US" sz="4000">
              <a:solidFill>
                <a:srgbClr val="FFFF99"/>
              </a:solidFill>
              <a:latin typeface="Arial Black" charset="0"/>
              <a:cs typeface="MS PGothic" charset="0"/>
              <a:sym typeface="Arial Black" charset="0"/>
            </a:endParaRPr>
          </a:p>
        </p:txBody>
      </p:sp>
      <p:sp>
        <p:nvSpPr>
          <p:cNvPr id="214019" name="Rectangle 3"/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</a:pPr>
            <a:r>
              <a:rPr lang="ja-JP" altLang="en-US" sz="3500" u="sng">
                <a:solidFill>
                  <a:srgbClr val="FFFF99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背景</a:t>
            </a:r>
            <a:r>
              <a:rPr lang="en-US" altLang="ja-JP" sz="3500">
                <a:solidFill>
                  <a:srgbClr val="FFFF99"/>
                </a:solidFill>
                <a:latin typeface="Arial Black" charset="0"/>
                <a:sym typeface="Arial Black" charset="0"/>
              </a:rPr>
              <a:t>	</a:t>
            </a:r>
            <a:r>
              <a:rPr lang="ja-JP" altLang="en-US" sz="3500">
                <a:solidFill>
                  <a:srgbClr val="FFFF99"/>
                </a:solidFill>
                <a:latin typeface="Arial Black" charset="0"/>
                <a:cs typeface="MS PGothic" charset="0"/>
                <a:sym typeface="Arial Black" charset="0"/>
              </a:rPr>
              <a:t>旧约的世界</a:t>
            </a:r>
            <a:r>
              <a:rPr lang="en-US" altLang="ja-JP" sz="3500">
                <a:solidFill>
                  <a:srgbClr val="FFFF99"/>
                </a:solidFill>
                <a:latin typeface="Arial Black" charset="0"/>
                <a:sym typeface="Arial Black" charset="0"/>
              </a:rPr>
              <a:t>	</a:t>
            </a:r>
            <a:r>
              <a:rPr lang="ja-JP" altLang="en-US" sz="3500">
                <a:solidFill>
                  <a:srgbClr val="FFFF99"/>
                </a:solidFill>
                <a:latin typeface="Arial Black" charset="0"/>
                <a:cs typeface="MS PGothic" charset="0"/>
                <a:sym typeface="Arial Black" charset="0"/>
              </a:rPr>
              <a:t>新约的世界</a:t>
            </a:r>
            <a:r>
              <a:rPr lang="en-US" altLang="ja-JP" sz="3500">
                <a:solidFill>
                  <a:srgbClr val="FFFF99"/>
                </a:solidFill>
                <a:latin typeface="Arial Black" charset="0"/>
                <a:sym typeface="Arial Black" charset="0"/>
              </a:rPr>
              <a:t>	</a:t>
            </a:r>
            <a:endParaRPr lang="zh-CN" altLang="en-US" sz="3500">
              <a:solidFill>
                <a:srgbClr val="FFFF99"/>
              </a:solidFill>
              <a:latin typeface="Arial Black" charset="0"/>
              <a:sym typeface="Arial Black" charset="0"/>
            </a:endParaRPr>
          </a:p>
        </p:txBody>
      </p:sp>
      <p:sp>
        <p:nvSpPr>
          <p:cNvPr id="214020" name="Rectangle 4"/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1130300" algn="l"/>
                <a:tab pos="3746500" algn="l"/>
                <a:tab pos="6096000" algn="l"/>
                <a:tab pos="6413500" algn="l"/>
              </a:tabLst>
            </a:pPr>
            <a:r>
              <a:rPr lang="ja-JP" altLang="en-US" sz="3500" u="sng">
                <a:solidFill>
                  <a:srgbClr val="FFFA83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神学</a:t>
            </a:r>
            <a:r>
              <a:rPr lang="en-US" altLang="ja-JP" sz="3500">
                <a:solidFill>
                  <a:srgbClr val="FFFA83"/>
                </a:solidFill>
                <a:latin typeface="Arial Black" charset="0"/>
                <a:sym typeface="Arial Black" charset="0"/>
              </a:rPr>
              <a:t>	     </a:t>
            </a:r>
            <a:r>
              <a:rPr lang="ja-JP" altLang="en-US" sz="3500">
                <a:solidFill>
                  <a:srgbClr val="FFFA8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教会</a:t>
            </a:r>
            <a:r>
              <a:rPr lang="en-US" altLang="ja-JP" sz="3500">
                <a:solidFill>
                  <a:srgbClr val="FFFA8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	    </a:t>
            </a:r>
            <a:r>
              <a:rPr lang="ja-JP" altLang="en-US" sz="3500">
                <a:solidFill>
                  <a:srgbClr val="FFFA8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灵命</a:t>
            </a:r>
            <a:r>
              <a:rPr lang="en-US" altLang="ja-JP" sz="3500">
                <a:solidFill>
                  <a:srgbClr val="FFFA8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	</a:t>
            </a:r>
            <a:r>
              <a:rPr lang="ja-JP" altLang="en-US" sz="3500">
                <a:solidFill>
                  <a:srgbClr val="FFFA83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未来</a:t>
            </a:r>
            <a:endParaRPr lang="zh-CN" altLang="en-US" sz="3500">
              <a:solidFill>
                <a:srgbClr val="FFFA83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14021" name="Rectangle 5"/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tabLst>
                <a:tab pos="2844800" algn="l"/>
                <a:tab pos="4279900" algn="l"/>
                <a:tab pos="4584700" algn="l"/>
              </a:tabLst>
            </a:pPr>
            <a:r>
              <a:rPr lang="ja-JP" altLang="en-US" sz="4000" u="sng">
                <a:solidFill>
                  <a:srgbClr val="FFFF99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讲道</a:t>
            </a:r>
            <a:r>
              <a:rPr lang="en-US" altLang="ja-JP" sz="4000">
                <a:solidFill>
                  <a:srgbClr val="FFFF99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    </a:t>
            </a:r>
            <a:r>
              <a:rPr lang="ja-JP" altLang="en-US" sz="4000">
                <a:solidFill>
                  <a:srgbClr val="FFFF99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讲道研习</a:t>
            </a:r>
            <a:r>
              <a:rPr lang="zh-CN" altLang="en-US" sz="4000">
                <a:solidFill>
                  <a:srgbClr val="FFFF99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（上）</a:t>
            </a:r>
            <a:r>
              <a:rPr lang="ja-JP" altLang="en-US" sz="4000">
                <a:solidFill>
                  <a:srgbClr val="FFFF99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	讲道研习</a:t>
            </a:r>
            <a:r>
              <a:rPr lang="zh-CN" altLang="en-US" sz="4000">
                <a:solidFill>
                  <a:srgbClr val="FFFF99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（下）</a:t>
            </a:r>
          </a:p>
        </p:txBody>
      </p:sp>
      <p:sp>
        <p:nvSpPr>
          <p:cNvPr id="214022" name="Rectangle 6"/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>
              <a:defRPr/>
            </a:pPr>
            <a:r>
              <a:rPr 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lang="ja-JP" alt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英文</a:t>
            </a:r>
            <a:r>
              <a:rPr 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印尼文</a:t>
            </a:r>
            <a:r>
              <a:rPr 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 • </a:t>
            </a:r>
            <a:r>
              <a:rPr lang="ja-JP" alt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中文</a:t>
            </a:r>
            <a:r>
              <a:rPr lang="en-US" sz="4000">
                <a:solidFill>
                  <a:schemeClr val="tx1"/>
                </a:solidFill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3" name="Picture 2" descr="Upper Room Service 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</a:endParaRPr>
          </a:p>
        </p:txBody>
      </p:sp>
      <p:pic>
        <p:nvPicPr>
          <p:cNvPr id="356355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463"/>
            <a:ext cx="77724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1113" y="141277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 eaLnBrk="1" hangingPunct="1">
              <a:defRPr/>
            </a:pPr>
            <a:r>
              <a:rPr lang="en-US" altLang="zh-CN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13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个国家的</a:t>
            </a:r>
            <a:r>
              <a:rPr lang="en-US" altLang="zh-CN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70</a:t>
            </a:r>
            <a:r>
              <a:rPr lang="zh-CN" alt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名会友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5517232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0" algn="ctr" eaLnBrk="1" hangingPunct="1">
              <a:defRPr/>
            </a:pPr>
            <a:r>
              <a:rPr lang="zh-CN" altLang="en-US" sz="4400" b="1" dirty="0"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latin typeface="Arial" charset="0"/>
              </a:rPr>
              <a:t>来自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2020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286309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3" name="Picture 4" descr="Asia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USA</a:t>
            </a:r>
          </a:p>
        </p:txBody>
      </p: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>
                <a:cs typeface="+mj-cs"/>
              </a:rPr>
              <a:t>来自</a:t>
            </a:r>
            <a:r>
              <a:rPr lang="en-US" altLang="zh-TW" b="1" dirty="0">
                <a:cs typeface="+mj-cs"/>
              </a:rPr>
              <a:t>8</a:t>
            </a:r>
            <a:r>
              <a:rPr lang="zh-TW" altLang="en-US" b="1" dirty="0">
                <a:cs typeface="+mj-cs"/>
              </a:rPr>
              <a:t>个国家的</a:t>
            </a:r>
            <a:r>
              <a:rPr lang="en-US" altLang="zh-TW" b="1" dirty="0">
                <a:cs typeface="+mj-cs"/>
              </a:rPr>
              <a:t>37</a:t>
            </a:r>
            <a:r>
              <a:rPr lang="zh-TW" altLang="en-US" b="1" dirty="0">
                <a:cs typeface="+mj-cs"/>
              </a:rPr>
              <a:t>个人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FRANCE</a:t>
            </a: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INDIA</a:t>
            </a: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MYANMAR</a:t>
            </a: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/>
              <a:cs typeface="ＭＳ Ｐゴシック" charset="0"/>
            </a:endParaRPr>
          </a:p>
        </p:txBody>
      </p:sp>
      <p:sp>
        <p:nvSpPr>
          <p:cNvPr id="781321" name="Text Box 28"/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FFFFFF"/>
                </a:solidFill>
                <a:latin typeface="Arial" charset="0"/>
              </a:rPr>
              <a:t>CIC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SINGAPORE</a:t>
            </a:r>
          </a:p>
        </p:txBody>
      </p:sp>
      <p:sp>
        <p:nvSpPr>
          <p:cNvPr id="781323" name="Rounded Rectangle 1"/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/>
            <a:endParaRPr lang="en-US" sz="1800">
              <a:ea typeface="ＭＳ Ｐゴシック" charset="0"/>
              <a:cs typeface="ＭＳ Ｐゴシック" charset="0"/>
            </a:endParaRPr>
          </a:p>
        </p:txBody>
      </p:sp>
      <p:pic>
        <p:nvPicPr>
          <p:cNvPr id="781324" name="Picture 5" descr="Crossroads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6875463" y="4221163"/>
            <a:ext cx="1906587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PHILIPPINES</a:t>
            </a: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ITALY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NETHERLANDS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5724525" y="170021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KOREA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HONG KONG</a:t>
            </a:r>
          </a:p>
        </p:txBody>
      </p: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9390063" y="24003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TAIWAN</a:t>
            </a: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9390063" y="308610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CHINA</a:t>
            </a:r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9390063" y="55784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INDONESIA</a:t>
            </a:r>
          </a:p>
        </p:txBody>
      </p:sp>
      <p:sp>
        <p:nvSpPr>
          <p:cNvPr id="30" name="Text Box 21"/>
          <p:cNvSpPr txBox="1">
            <a:spLocks noChangeArrowheads="1"/>
          </p:cNvSpPr>
          <p:nvPr/>
        </p:nvSpPr>
        <p:spPr bwMode="auto">
          <a:xfrm>
            <a:off x="9390063" y="4748213"/>
            <a:ext cx="1655762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MALAYSIA</a:t>
            </a:r>
          </a:p>
        </p:txBody>
      </p:sp>
      <p:sp>
        <p:nvSpPr>
          <p:cNvPr id="31" name="Text Box 21"/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NEW ZEALAND</a:t>
            </a:r>
          </a:p>
        </p:txBody>
      </p:sp>
      <p:sp>
        <p:nvSpPr>
          <p:cNvPr id="32" name="Text Box 13"/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LEBANON</a:t>
            </a:r>
          </a:p>
        </p:txBody>
      </p:sp>
      <p:sp>
        <p:nvSpPr>
          <p:cNvPr id="33" name="Text Box 13"/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ZIMBABWE</a:t>
            </a: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457200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srgbClr val="FFFFFF"/>
                </a:solidFill>
                <a:ea typeface="ＭＳ Ｐゴシック"/>
                <a:cs typeface="ＭＳ Ｐゴシック" charset="0"/>
              </a:rPr>
              <a:t>JAPAN</a:t>
            </a:r>
          </a:p>
        </p:txBody>
      </p:sp>
    </p:spTree>
    <p:extLst>
      <p:ext uri="{BB962C8B-B14F-4D97-AF65-F5344CB8AC3E}">
        <p14:creationId xmlns:p14="http://schemas.microsoft.com/office/powerpoint/2010/main" val="2989589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785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40398">
            <a:off x="720760" y="789015"/>
            <a:ext cx="3489617" cy="5069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0" y="0"/>
            <a:ext cx="9137119" cy="908720"/>
          </a:xfrm>
        </p:spPr>
        <p:txBody>
          <a:bodyPr/>
          <a:lstStyle/>
          <a:p>
            <a:r>
              <a:rPr lang="en-US" sz="5400" b="1">
                <a:solidFill>
                  <a:schemeClr val="bg1"/>
                </a:solidFill>
              </a:rPr>
              <a:t>Notes Options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-36512" y="5133123"/>
            <a:ext cx="399982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05" charset="-128"/>
                <a:cs typeface="Arial"/>
              </a:rPr>
              <a:t>Printed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05" charset="-128"/>
                <a:cs typeface="Arial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05" charset="-128"/>
                <a:cs typeface="Arial"/>
              </a:rPr>
              <a:t>($20 each)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8590" y="792088"/>
            <a:ext cx="2514680" cy="431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3635896" y="4869160"/>
            <a:ext cx="5500028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5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8" charset="0"/>
              </a:defRPr>
            </a:lvl9pPr>
          </a:lstStyle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Digital at </a:t>
            </a:r>
            <a:r>
              <a:rPr lang="zh-CN" altLang="en-US" sz="3200" b="1" kern="0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讲道链接地址</a:t>
            </a:r>
            <a:r>
              <a:rPr lang="zh-CN" altLang="en-US" sz="3200" b="1" kern="0" dirty="0">
                <a:solidFill>
                  <a:srgbClr val="FFFFFF"/>
                </a:solidFill>
                <a:latin typeface="Arial" charset="0"/>
                <a:ea typeface="MS PGothic" charset="0"/>
              </a:rPr>
              <a:t> </a:t>
            </a:r>
            <a:r>
              <a:rPr lang="en-US" sz="3200" b="1" kern="0" dirty="0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(Free)</a:t>
            </a:r>
          </a:p>
        </p:txBody>
      </p:sp>
    </p:spTree>
    <p:extLst>
      <p:ext uri="{BB962C8B-B14F-4D97-AF65-F5344CB8AC3E}">
        <p14:creationId xmlns:p14="http://schemas.microsoft.com/office/powerpoint/2010/main" val="166317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6" descr="Preaching Home as Relationships May 2014.jpg">
            <a:extLst>
              <a:ext uri="{FF2B5EF4-FFF2-40B4-BE49-F238E27FC236}">
                <a16:creationId xmlns:a16="http://schemas.microsoft.com/office/drawing/2014/main" id="{5AFFDC2A-8936-5649-B072-A1DBC1D5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D28E1492-70E2-D44B-8110-60CA9885FF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9491" name="Picture 7" descr="Crossroads-Logo.jpg">
            <a:extLst>
              <a:ext uri="{FF2B5EF4-FFF2-40B4-BE49-F238E27FC236}">
                <a16:creationId xmlns:a16="http://schemas.microsoft.com/office/drawing/2014/main" id="{F2B7C44E-B620-9148-86E8-3FFDA072C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1164537-10AD-8D4A-8F9C-1E61E718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用经文讲道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458073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5" name="Picture 1" descr="Goodbye to David May 2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Our People</a:t>
            </a:r>
            <a:endParaRPr lang="en-US" sz="66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9427" name="Picture 7" descr="Crossroads-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5775406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13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个国家的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70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sym typeface="Arial" charset="0"/>
              </a:rPr>
              <a:t>名会友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sym typeface="Arial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  <a:sym typeface="Arial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842807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56A9BF0-62A6-F046-9806-5583EE03FF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21538" name="Picture 6" descr="CIC SBC Students.JPG">
            <a:extLst>
              <a:ext uri="{FF2B5EF4-FFF2-40B4-BE49-F238E27FC236}">
                <a16:creationId xmlns:a16="http://schemas.microsoft.com/office/drawing/2014/main" id="{735AD1D4-4088-2749-969F-AE218CFC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7" descr="Crossroads-Logo.jpg">
            <a:extLst>
              <a:ext uri="{FF2B5EF4-FFF2-40B4-BE49-F238E27FC236}">
                <a16:creationId xmlns:a16="http://schemas.microsoft.com/office/drawing/2014/main" id="{62F58EC5-1BF2-F34C-86F3-70720374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435F2CB-9289-8640-AB58-C92CA1D0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defPPr>
              <a:defRPr lang="en-US"/>
            </a:defPPr>
            <a:lvl1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0" sz="44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397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新加坡神学院学生在教会事奉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397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96632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625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b="1" i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CICF</a:t>
            </a:r>
            <a:r>
              <a:rPr lang="en-US" sz="4800" b="1" i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amily.com</a:t>
            </a:r>
            <a:endParaRPr lang="en-US" sz="48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81427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1650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1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251520" y="0"/>
            <a:ext cx="8663880" cy="1447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9pPr>
          </a:lstStyle>
          <a:p>
            <a:pPr eaLnBrk="1" hangingPunct="1">
              <a:defRPr/>
            </a:pPr>
            <a:r>
              <a:rPr lang="en-US" sz="4800" b="1" i="1" dirty="0">
                <a:solidFill>
                  <a:schemeClr val="bg1"/>
                </a:solidFill>
                <a:latin typeface="Arial Italic" charset="0"/>
                <a:cs typeface="Arial Italic" charset="0"/>
                <a:sym typeface="Arial Italic" charset="0"/>
              </a:rPr>
              <a:t>CICFamily.com</a:t>
            </a:r>
            <a:endParaRPr lang="en-US" sz="4800" b="1" i="1" dirty="0">
              <a:solidFill>
                <a:schemeClr val="bg1"/>
              </a:solidFill>
              <a:latin typeface="Arial Italic" charset="0"/>
              <a:sym typeface="Arial 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98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285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神话语的能力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(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55:8-9 </a:t>
            </a:r>
            <a:r>
              <a:rPr lang="ja-JP" altLang="en-US" sz="24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新译本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)</a:t>
            </a:r>
            <a:endParaRPr lang="en-US" altLang="zh-CN" sz="320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18115" name="Rectangle 3"/>
          <p:cNvSpPr>
            <a:spLocks/>
          </p:cNvSpPr>
          <p:nvPr/>
        </p:nvSpPr>
        <p:spPr bwMode="auto">
          <a:xfrm>
            <a:off x="457200" y="968375"/>
            <a:ext cx="83185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defRPr/>
            </a:pP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耶和华说：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ヒラギノ角ゴ ProN W6" charset="0"/>
                <a:cs typeface="ヒラギノ角ゴ ProN W6" charset="0"/>
                <a:sym typeface="Arial Bold" charset="0"/>
              </a:rPr>
              <a:t>“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我的意念不是你们的意念，你们的道路也不是我的道路。天怎样高过地，我的道路也怎样高过你们的道路，我的意念也怎样高过你们的意念。</a:t>
            </a: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"/>
                <a:ea typeface="ヒラギノ角ゴ ProN W6" charset="0"/>
                <a:cs typeface="ヒラギノ角ゴ ProN W6" charset="0"/>
                <a:sym typeface="Arial Bold" charset="0"/>
              </a:rPr>
              <a:t>”</a:t>
            </a:r>
            <a:endParaRPr lang="en-US" sz="3600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>
              <a:defRPr/>
            </a:pPr>
            <a:endParaRPr lang="en-US" sz="3600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Arial Bold" charset="0"/>
              <a:ea typeface="ＭＳ Ｐゴシック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3874" name="Picture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3450"/>
            <a:ext cx="91440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3875" name="Rectangle 2"/>
          <p:cNvSpPr>
            <a:spLocks/>
          </p:cNvSpPr>
          <p:nvPr/>
        </p:nvSpPr>
        <p:spPr bwMode="auto">
          <a:xfrm>
            <a:off x="127000" y="12700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神话语的能力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(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55:10a </a:t>
            </a:r>
            <a:r>
              <a:rPr lang="ja-JP" altLang="en-US" sz="24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新译本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)</a:t>
            </a:r>
            <a:endParaRPr lang="en-US" altLang="zh-CN" sz="32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219139" name="Rectangle 3"/>
          <p:cNvSpPr>
            <a:spLocks/>
          </p:cNvSpPr>
          <p:nvPr/>
        </p:nvSpPr>
        <p:spPr bwMode="auto">
          <a:xfrm>
            <a:off x="381000" y="1371600"/>
            <a:ext cx="8369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雨雪怎样从天上降下来，不再返回天上，却灌溉大地</a:t>
            </a:r>
            <a:r>
              <a:rPr 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,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4898" name="Picture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9144000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4899" name="Rectangle 2"/>
          <p:cNvSpPr>
            <a:spLocks/>
          </p:cNvSpPr>
          <p:nvPr/>
        </p:nvSpPr>
        <p:spPr bwMode="auto">
          <a:xfrm>
            <a:off x="13970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神话语的能力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(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55:10b </a:t>
            </a:r>
            <a:r>
              <a:rPr lang="ja-JP" altLang="en-US" sz="24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新译本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)</a:t>
            </a:r>
            <a:endParaRPr lang="en-US" altLang="zh-CN" sz="32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220163" name="Rectangle 3"/>
          <p:cNvSpPr>
            <a:spLocks/>
          </p:cNvSpPr>
          <p:nvPr/>
        </p:nvSpPr>
        <p:spPr bwMode="auto">
          <a:xfrm>
            <a:off x="1054100" y="952500"/>
            <a:ext cx="7315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使地上的植物发芽结实，使撒种的有种子，吃的人有粮食</a:t>
            </a:r>
            <a:endParaRPr lang="en-US" sz="3600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2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2800"/>
            <a:ext cx="91424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85923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4348163"/>
            <a:ext cx="23907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24" name="Rectangle 3"/>
          <p:cNvSpPr>
            <a:spLocks/>
          </p:cNvSpPr>
          <p:nvPr/>
        </p:nvSpPr>
        <p:spPr bwMode="auto">
          <a:xfrm>
            <a:off x="139700" y="0"/>
            <a:ext cx="91440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神话语的能力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(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赛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55:11 </a:t>
            </a:r>
            <a:r>
              <a:rPr lang="ja-JP" altLang="en-US" sz="24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新译本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)</a:t>
            </a:r>
            <a:endParaRPr lang="en-US" altLang="zh-CN" sz="32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221188" name="Rectangle 4"/>
          <p:cNvSpPr>
            <a:spLocks/>
          </p:cNvSpPr>
          <p:nvPr/>
        </p:nvSpPr>
        <p:spPr bwMode="auto">
          <a:xfrm>
            <a:off x="546100" y="4813300"/>
            <a:ext cx="86233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>
              <a:defRPr/>
            </a:pPr>
            <a:r>
              <a:rPr lang="ja-JP" altLang="en-US" sz="3600" dirty="0">
                <a:solidFill>
                  <a:srgbClr val="FFFFFF"/>
                </a:solidFill>
                <a:effectLst>
                  <a:glow rad="139700">
                    <a:schemeClr val="tx1"/>
                  </a:glo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从我的口所出的话也必这样，必不徒然返回我这里，却要作成我所喜悦的，使它在我差遣它去作的事上必然亨通</a:t>
            </a:r>
            <a:endParaRPr lang="en-US" sz="3600" dirty="0">
              <a:solidFill>
                <a:srgbClr val="FFFFFF"/>
              </a:solidFill>
              <a:effectLst>
                <a:glow rad="139700">
                  <a:schemeClr val="tx1"/>
                </a:glo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Rectangle 1"/>
          <p:cNvSpPr>
            <a:spLocks noGrp="1" noChangeArrowheads="1"/>
          </p:cNvSpPr>
          <p:nvPr>
            <p:ph type="title"/>
          </p:nvPr>
        </p:nvSpPr>
        <p:spPr>
          <a:xfrm>
            <a:off x="6172200" y="2362200"/>
            <a:ext cx="2438400" cy="3429000"/>
          </a:xfrm>
        </p:spPr>
        <p:txBody>
          <a:bodyPr rIns="81279"/>
          <a:lstStyle/>
          <a:p>
            <a:pPr marL="39688" eaLnBrk="1" hangingPunct="1">
              <a:defRPr/>
            </a:pPr>
            <a:r>
              <a:rPr lang="en-US"/>
              <a:t>Our Goal: To Bridge the Gap!</a:t>
            </a:r>
          </a:p>
        </p:txBody>
      </p:sp>
      <p:sp>
        <p:nvSpPr>
          <p:cNvPr id="2386947" name="Rectangle 2"/>
          <p:cNvSpPr>
            <a:spLocks/>
          </p:cNvSpPr>
          <p:nvPr/>
        </p:nvSpPr>
        <p:spPr bwMode="auto">
          <a:xfrm>
            <a:off x="0" y="4648200"/>
            <a:ext cx="533400" cy="2209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grpSp>
        <p:nvGrpSpPr>
          <p:cNvPr id="2386948" name="Group 5"/>
          <p:cNvGrpSpPr>
            <a:grpSpLocks/>
          </p:cNvGrpSpPr>
          <p:nvPr/>
        </p:nvGrpSpPr>
        <p:grpSpPr bwMode="auto">
          <a:xfrm>
            <a:off x="76200" y="1524000"/>
            <a:ext cx="3429000" cy="5126038"/>
            <a:chOff x="0" y="0"/>
            <a:chExt cx="2160" cy="3229"/>
          </a:xfrm>
        </p:grpSpPr>
        <p:pic>
          <p:nvPicPr>
            <p:cNvPr id="2386951" name="Picture 3"/>
            <p:cNvPicPr>
              <a:picLocks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60" cy="2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86952" name="Picture 4"/>
            <p:cNvPicPr>
              <a:picLocks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4"/>
              <a:ext cx="2160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2214" name="Picture 6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5775" y="1524000"/>
            <a:ext cx="348138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7"/>
          <p:cNvSpPr>
            <a:spLocks/>
          </p:cNvSpPr>
          <p:nvPr/>
        </p:nvSpPr>
        <p:spPr bwMode="auto">
          <a:xfrm>
            <a:off x="0" y="533400"/>
            <a:ext cx="8928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ja-JP" altLang="en-US" sz="4800">
                <a:solidFill>
                  <a:srgbClr val="00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我</a:t>
            </a:r>
            <a:r>
              <a:rPr lang="ja-JP" altLang="en-US" sz="4800">
                <a:solidFill>
                  <a:srgbClr val="00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们</a:t>
            </a:r>
            <a:r>
              <a:rPr lang="ja-JP" altLang="en-US" sz="4800">
                <a:solidFill>
                  <a:srgbClr val="00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的</a:t>
            </a:r>
            <a:r>
              <a:rPr lang="zh-CN" altLang="en-US" sz="4800">
                <a:solidFill>
                  <a:srgbClr val="00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目标</a:t>
            </a:r>
            <a:r>
              <a:rPr lang="en-US" altLang="ja-JP" sz="4800">
                <a:solidFill>
                  <a:srgbClr val="00FFFF"/>
                </a:solidFill>
                <a:latin typeface="Arial Black" charset="0"/>
                <a:sym typeface="Arial Black" charset="0"/>
              </a:rPr>
              <a:t>: </a:t>
            </a:r>
            <a:r>
              <a:rPr lang="zh-CN" altLang="en-US" sz="4800">
                <a:solidFill>
                  <a:srgbClr val="00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架设</a:t>
            </a:r>
            <a:r>
              <a:rPr lang="ja-JP" altLang="en-US" sz="4800">
                <a:solidFill>
                  <a:srgbClr val="00FFFF"/>
                </a:solidFill>
                <a:latin typeface="Arial Black" charset="0"/>
                <a:ea typeface="Heiti SC Medium" charset="0"/>
                <a:cs typeface="Heiti SC Medium" charset="0"/>
                <a:sym typeface="Arial Black" charset="0"/>
              </a:rPr>
              <a:t>桥</a:t>
            </a:r>
            <a:r>
              <a:rPr lang="ja-JP" altLang="en-US" sz="4800">
                <a:solidFill>
                  <a:srgbClr val="00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梁</a:t>
            </a:r>
            <a:r>
              <a:rPr lang="en-US" altLang="ja-JP" sz="4800">
                <a:solidFill>
                  <a:srgbClr val="00FFFF"/>
                </a:solidFill>
                <a:latin typeface="Arial Black" charset="0"/>
                <a:sym typeface="Arial Black" charset="0"/>
              </a:rPr>
              <a:t>!</a:t>
            </a:r>
            <a:endParaRPr lang="en-US" altLang="zh-CN" sz="4800">
              <a:solidFill>
                <a:srgbClr val="00FFFF"/>
              </a:solidFill>
              <a:latin typeface="Arial Black" charset="0"/>
              <a:sym typeface="Arial Black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F76F2B1-BFA7-2148-B967-331E104F0B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Our People</a:t>
            </a:r>
            <a:endParaRPr lang="en-US" altLang="en-US" sz="4800"/>
          </a:p>
        </p:txBody>
      </p:sp>
      <p:pic>
        <p:nvPicPr>
          <p:cNvPr id="323586" name="Picture 1" descr="CIC Ladies 2014.jpeg">
            <a:extLst>
              <a:ext uri="{FF2B5EF4-FFF2-40B4-BE49-F238E27FC236}">
                <a16:creationId xmlns:a16="http://schemas.microsoft.com/office/drawing/2014/main" id="{99AF6ABE-56C9-BD47-B4E1-183F0E319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5458C3-292D-3342-ADFB-185F92E7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苏珊教导教会的妇女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3588" name="Picture 7" descr="Crossroads-Logo.jpg">
            <a:extLst>
              <a:ext uri="{FF2B5EF4-FFF2-40B4-BE49-F238E27FC236}">
                <a16:creationId xmlns:a16="http://schemas.microsoft.com/office/drawing/2014/main" id="{B7CF026A-82DB-3C45-BC30-B1BEECBD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4353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7969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b="1" dirty="0">
                <a:solidFill>
                  <a:srgbClr val="FFFFFF"/>
                </a:solidFill>
                <a:effectLst>
                  <a:glow rad="177800">
                    <a:srgbClr val="000000"/>
                  </a:glow>
                </a:effectLst>
                <a:latin typeface="Trebuchet MS" charset="0"/>
                <a:ea typeface="Osaka" charset="0"/>
                <a:cs typeface="Osaka" charset="0"/>
                <a:sym typeface="Heiti SC Medium" charset="0"/>
              </a:rPr>
              <a:t>课程内容</a:t>
            </a:r>
            <a:endParaRPr lang="en-US" b="1" dirty="0">
              <a:solidFill>
                <a:srgbClr val="FFFFFF"/>
              </a:solidFill>
              <a:effectLst>
                <a:glow rad="177800">
                  <a:srgbClr val="000000"/>
                </a:glow>
              </a:effectLst>
              <a:latin typeface="Trebuchet MS" charset="0"/>
              <a:ea typeface="Osaka" charset="0"/>
              <a:cs typeface="Osaka" charset="0"/>
              <a:sym typeface="Heiti SC Medium" charset="0"/>
            </a:endParaRPr>
          </a:p>
        </p:txBody>
      </p:sp>
      <p:sp>
        <p:nvSpPr>
          <p:cNvPr id="223235" name="Rectangle 3"/>
          <p:cNvSpPr>
            <a:spLocks/>
          </p:cNvSpPr>
          <p:nvPr/>
        </p:nvSpPr>
        <p:spPr bwMode="auto">
          <a:xfrm>
            <a:off x="230063" y="1141413"/>
            <a:ext cx="8908603" cy="469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lnSpc>
                <a:spcPct val="90000"/>
              </a:lnSpc>
              <a:spcBef>
                <a:spcPts val="638"/>
              </a:spcBef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开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发释经讲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道的基本步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骤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指引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应该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从以下开始：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 </a:t>
            </a:r>
          </a:p>
          <a:p>
            <a:pPr marL="660400" indent="-620713">
              <a:lnSpc>
                <a:spcPct val="90000"/>
              </a:lnSpc>
              <a:spcBef>
                <a:spcPts val="550"/>
              </a:spcBef>
              <a:buClr>
                <a:srgbClr val="800080"/>
              </a:buClr>
              <a:buSzPct val="80000"/>
              <a:buFont typeface="Wingdings" charset="0"/>
              <a:buChar char="l"/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以准确的文本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释经获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得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释经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的概念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</a:p>
          <a:p>
            <a:pPr marL="660400" indent="-620713">
              <a:lnSpc>
                <a:spcPct val="90000"/>
              </a:lnSpc>
              <a:spcBef>
                <a:spcPts val="550"/>
              </a:spcBef>
              <a:buClr>
                <a:srgbClr val="800080"/>
              </a:buClr>
              <a:buSzPct val="80000"/>
              <a:buFont typeface="Wingdings" charset="0"/>
              <a:buChar char="l"/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导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出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讲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道概念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</a:p>
          <a:p>
            <a:pPr marL="660400" indent="-620713">
              <a:lnSpc>
                <a:spcPct val="90000"/>
              </a:lnSpc>
              <a:spcBef>
                <a:spcPts val="550"/>
              </a:spcBef>
              <a:buClr>
                <a:srgbClr val="800080"/>
              </a:buClr>
              <a:buSzPct val="80000"/>
              <a:buFont typeface="Wingdings" charset="0"/>
              <a:buChar char="l"/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勾出信息的大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纲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, </a:t>
            </a:r>
          </a:p>
          <a:p>
            <a:pPr marL="660400" indent="-620713">
              <a:lnSpc>
                <a:spcPct val="90000"/>
              </a:lnSpc>
              <a:spcBef>
                <a:spcPts val="550"/>
              </a:spcBef>
              <a:buClr>
                <a:srgbClr val="800080"/>
              </a:buClr>
              <a:buSzPct val="80000"/>
              <a:buFont typeface="Wingdings" charset="0"/>
              <a:buChar char="l"/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加入支持的材料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 (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应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用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, 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实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例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说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明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, 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变调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, 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介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绍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, 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总结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等等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), </a:t>
            </a:r>
          </a:p>
          <a:p>
            <a:pPr marL="660400" indent="-620713">
              <a:lnSpc>
                <a:spcPct val="90000"/>
              </a:lnSpc>
              <a:spcBef>
                <a:spcPts val="550"/>
              </a:spcBef>
              <a:buClr>
                <a:srgbClr val="800080"/>
              </a:buClr>
              <a:buSzPct val="80000"/>
              <a:buFont typeface="Wingdings" charset="0"/>
              <a:buChar char="l"/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撰写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讲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稿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</a:p>
          <a:p>
            <a:pPr marL="660400" indent="-620713">
              <a:lnSpc>
                <a:spcPct val="90000"/>
              </a:lnSpc>
              <a:spcBef>
                <a:spcPts val="550"/>
              </a:spcBef>
              <a:buClr>
                <a:srgbClr val="800080"/>
              </a:buClr>
              <a:buSzPct val="80000"/>
              <a:buFont typeface="Wingdings" charset="0"/>
              <a:buChar char="l"/>
              <a:defRPr/>
            </a:pP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以两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编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真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实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的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讲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道，外加两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编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短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讲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来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结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束学</a:t>
            </a:r>
            <a:r>
              <a:rPr lang="ja-JP" alt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习</a:t>
            </a:r>
            <a:r>
              <a:rPr lang="en-US" sz="28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Heiti SC Light" charset="0"/>
                <a:cs typeface="Heiti SC Light" charset="0"/>
                <a:sym typeface="Lucida Grande" charset="0"/>
              </a:rPr>
              <a:t>.  </a:t>
            </a:r>
          </a:p>
          <a:p>
            <a:pPr marL="39688">
              <a:lnSpc>
                <a:spcPct val="90000"/>
              </a:lnSpc>
              <a:spcBef>
                <a:spcPts val="638"/>
              </a:spcBef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讲道日历编制和专题讲道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 (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故事叙述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专题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独白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福音性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婚礼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丧礼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Lucida Grande" charset="0"/>
                <a:ea typeface="ＭＳ Ｐゴシック" charset="0"/>
                <a:cs typeface="Lucida Grande" charset="0"/>
                <a:sym typeface="Lucida Grande" charset="0"/>
              </a:rPr>
              <a:t>)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均会教授</a:t>
            </a: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Heiti SC Medium" charset="0"/>
              <a:ea typeface="Heiti SC Medium" charset="0"/>
              <a:cs typeface="Heiti SC Medium" charset="0"/>
              <a:sym typeface="Heiti SC Medium" charset="0"/>
            </a:endParaRPr>
          </a:p>
        </p:txBody>
      </p:sp>
      <p:sp>
        <p:nvSpPr>
          <p:cNvPr id="223236" name="Rectangle 4"/>
          <p:cNvSpPr>
            <a:spLocks/>
          </p:cNvSpPr>
          <p:nvPr/>
        </p:nvSpPr>
        <p:spPr bwMode="auto">
          <a:xfrm>
            <a:off x="8382000" y="76200"/>
            <a:ext cx="220663" cy="342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240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994" name="Group 6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0" y="0"/>
            <a:chExt cx="5232" cy="816"/>
          </a:xfrm>
        </p:grpSpPr>
        <p:sp>
          <p:nvSpPr>
            <p:cNvPr id="224257" name="AutoShape 1"/>
            <p:cNvSpPr>
              <a:spLocks/>
            </p:cNvSpPr>
            <p:nvPr/>
          </p:nvSpPr>
          <p:spPr bwMode="auto">
            <a:xfrm>
              <a:off x="0" y="0"/>
              <a:ext cx="5232" cy="81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5B87F2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4300" dir="4648275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9001" name="AutoShape 2"/>
            <p:cNvSpPr>
              <a:spLocks/>
            </p:cNvSpPr>
            <p:nvPr/>
          </p:nvSpPr>
          <p:spPr bwMode="auto">
            <a:xfrm>
              <a:off x="28" y="24"/>
              <a:ext cx="5171" cy="75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2A3E70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89002" name="Freeform 3"/>
            <p:cNvSpPr>
              <a:spLocks/>
            </p:cNvSpPr>
            <p:nvPr/>
          </p:nvSpPr>
          <p:spPr bwMode="auto">
            <a:xfrm>
              <a:off x="168" y="53"/>
              <a:ext cx="4896" cy="114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4 w 21600"/>
                <a:gd name="T5" fmla="*/ 0 h 19860"/>
                <a:gd name="T6" fmla="*/ 57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8BAAF6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89003" name="Freeform 4"/>
            <p:cNvSpPr>
              <a:spLocks/>
            </p:cNvSpPr>
            <p:nvPr/>
          </p:nvSpPr>
          <p:spPr bwMode="auto">
            <a:xfrm>
              <a:off x="166" y="150"/>
              <a:ext cx="4898" cy="98"/>
            </a:xfrm>
            <a:custGeom>
              <a:avLst/>
              <a:gdLst>
                <a:gd name="T0" fmla="*/ 0 w 21576"/>
                <a:gd name="T1" fmla="*/ 0 h 21600"/>
                <a:gd name="T2" fmla="*/ 2 w 21576"/>
                <a:gd name="T3" fmla="*/ 0 h 21600"/>
                <a:gd name="T4" fmla="*/ 56 w 21576"/>
                <a:gd name="T5" fmla="*/ 0 h 21600"/>
                <a:gd name="T6" fmla="*/ 57 w 21576"/>
                <a:gd name="T7" fmla="*/ 0 h 21600"/>
                <a:gd name="T8" fmla="*/ 0 w 21576"/>
                <a:gd name="T9" fmla="*/ 0 h 21600"/>
                <a:gd name="T10" fmla="*/ 0 w 21576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76" h="21600">
                  <a:moveTo>
                    <a:pt x="2" y="0"/>
                  </a:moveTo>
                  <a:cubicBezTo>
                    <a:pt x="-24" y="15869"/>
                    <a:pt x="174" y="21380"/>
                    <a:pt x="575" y="21600"/>
                  </a:cubicBezTo>
                  <a:lnTo>
                    <a:pt x="20994" y="18514"/>
                  </a:lnTo>
                  <a:cubicBezTo>
                    <a:pt x="21378" y="17633"/>
                    <a:pt x="21554" y="14327"/>
                    <a:pt x="21576" y="1322"/>
                  </a:cubicBezTo>
                  <a:lnTo>
                    <a:pt x="2" y="0"/>
                  </a:lnTo>
                  <a:close/>
                  <a:moveTo>
                    <a:pt x="2" y="0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364F8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89004" name="Freeform 5"/>
            <p:cNvSpPr>
              <a:spLocks/>
            </p:cNvSpPr>
            <p:nvPr/>
          </p:nvSpPr>
          <p:spPr bwMode="auto">
            <a:xfrm rot="10800000" flipH="1">
              <a:off x="120" y="502"/>
              <a:ext cx="4989" cy="266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8 w 21600"/>
                <a:gd name="T5" fmla="*/ 0 h 19860"/>
                <a:gd name="T6" fmla="*/ 61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789CF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88995" name="Rectangle 7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pic>
        <p:nvPicPr>
          <p:cNvPr id="2388996" name="Picture 8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5344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5" name="Rectangle 9"/>
          <p:cNvSpPr>
            <a:spLocks noGrp="1" noChangeArrowheads="1"/>
          </p:cNvSpPr>
          <p:nvPr>
            <p:ph type="title"/>
          </p:nvPr>
        </p:nvSpPr>
        <p:spPr>
          <a:xfrm>
            <a:off x="1143000" y="-100013"/>
            <a:ext cx="6553200" cy="685801"/>
          </a:xfrm>
          <a:solidFill>
            <a:schemeClr val="accent1">
              <a:lumMod val="75000"/>
            </a:schemeClr>
          </a:solidFill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lIns="91440" tIns="45720" bIns="45720"/>
          <a:lstStyle/>
          <a:p>
            <a:pPr eaLnBrk="1" hangingPunct="1"/>
            <a:r>
              <a:rPr lang="ja-JP" altLang="en-US" sz="3600" b="1">
                <a:solidFill>
                  <a:schemeClr val="bg1"/>
                </a:solidFill>
                <a:latin typeface="Trebuchet MS Bold" charset="0"/>
                <a:ea typeface="ヒラギノ角ゴ ProN W6" charset="0"/>
                <a:cs typeface="MS PGothic" charset="0"/>
                <a:sym typeface="Heiti SC Light" charset="0"/>
              </a:rPr>
              <a:t>课程目标</a:t>
            </a:r>
            <a:endParaRPr lang="zh-CN" altLang="en-US" sz="3600" b="1">
              <a:solidFill>
                <a:schemeClr val="bg1"/>
              </a:solidFill>
              <a:latin typeface="Trebuchet MS Bold" charset="0"/>
              <a:ea typeface="ヒラギノ角ゴ ProN W6" charset="0"/>
              <a:cs typeface="MS PGothic" charset="0"/>
              <a:sym typeface="Heiti SC Light" charset="0"/>
            </a:endParaRPr>
          </a:p>
        </p:txBody>
      </p:sp>
      <p:sp>
        <p:nvSpPr>
          <p:cNvPr id="224266" name="Rectangle 10"/>
          <p:cNvSpPr>
            <a:spLocks/>
          </p:cNvSpPr>
          <p:nvPr/>
        </p:nvSpPr>
        <p:spPr bwMode="auto">
          <a:xfrm>
            <a:off x="381001" y="533401"/>
            <a:ext cx="8762999" cy="50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课程结束时学生应该可以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ＭＳ Ｐゴシック" charset="0"/>
                <a:cs typeface="Arial" charset="0"/>
              </a:rPr>
              <a:t>...…</a:t>
            </a:r>
            <a:b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ＭＳ Ｐゴシック" charset="0"/>
                <a:cs typeface="Arial" charset="0"/>
              </a:rPr>
            </a:b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ea typeface="ＭＳ Ｐゴシック" charset="0"/>
              <a:cs typeface="Arial" charset="0"/>
            </a:endParaRP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指出释经讲道是什么和为何需要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ＭＳ Ｐゴシック" charset="0"/>
                <a:cs typeface="Arial" charset="0"/>
              </a:rPr>
              <a:t> </a:t>
            </a: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编写释经与讲道的大纲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ＭＳ Ｐゴシック" charset="0"/>
                <a:cs typeface="Arial" charset="0"/>
              </a:rPr>
              <a:t> </a:t>
            </a: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解释什么是导入、主体和总结</a:t>
            </a: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Heiti SC Light" charset="0"/>
              <a:ea typeface="Heiti SC Light" charset="0"/>
              <a:cs typeface="Heiti SC Light" charset="0"/>
              <a:sym typeface="Heiti SC Light" charset="0"/>
            </a:endParaRPr>
          </a:p>
          <a:p>
            <a:pPr marL="496888" indent="-457200">
              <a:buClr>
                <a:srgbClr val="FFFFFF"/>
              </a:buClr>
              <a:buSzPct val="100000"/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开始建立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讲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道与演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说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的信心</a:t>
            </a: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ヒラギノ角ゴ ProN W3" charset="0"/>
              <a:sym typeface="ヒラギノ角ゴ ProN W3" charset="0"/>
            </a:endParaRPr>
          </a:p>
          <a:p>
            <a:pPr marL="496888" indent="-457200">
              <a:buClr>
                <a:srgbClr val="FFFFFF"/>
              </a:buClr>
              <a:buSzPct val="100000"/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能够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选择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和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组织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有效的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实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例</a:t>
            </a: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ヒラギノ角ゴ ProN W3" charset="0"/>
              <a:sym typeface="ヒラギノ角ゴ ProN W3" charset="0"/>
            </a:endParaRP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提出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经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文文本的相关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应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用</a:t>
            </a: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ヒラギノ角ゴ ProN W3" charset="0"/>
              <a:sym typeface="ヒラギノ角ゴ ProN W3" charset="0"/>
            </a:endParaRP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懂得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Arial Italic" charset="0"/>
                <a:ea typeface="Heiti SC Light" charset="0"/>
                <a:cs typeface="Heiti SC Light" charset="0"/>
                <a:sym typeface="Arial Italic" charset="0"/>
              </a:rPr>
              <a:t>评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估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Arial Italic" charset="0"/>
                <a:ea typeface="Heiti SC Light" charset="0"/>
                <a:cs typeface="Heiti SC Light" charset="0"/>
                <a:sym typeface="Arial Italic" charset="0"/>
              </a:rPr>
              <a:t>讲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道需要改善的地方</a:t>
            </a:r>
            <a:endParaRPr lang="en-US" sz="3200" dirty="0">
              <a:solidFill>
                <a:srgbClr val="FFFFFF"/>
              </a:solidFill>
              <a:effectLst>
                <a:glow rad="152400">
                  <a:schemeClr val="tx1"/>
                </a:glow>
              </a:effectLst>
              <a:latin typeface="ヒラギノ角ゴ ProN W3" charset="0"/>
              <a:sym typeface="ヒラギノ角ゴ ProN W3" charset="0"/>
            </a:endParaRP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可以担任故事叙述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专题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独白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福音性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婚礼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, 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丧礼等的讲道</a:t>
            </a:r>
            <a:r>
              <a:rPr lang="en-US" altLang="ja-JP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(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What)</a:t>
            </a:r>
          </a:p>
          <a:p>
            <a:pPr marL="496888" indent="-457200">
              <a:buFont typeface="+mj-lt"/>
              <a:buAutoNum type="alphaUcPeriod"/>
              <a:defRPr/>
            </a:pP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</a:rPr>
              <a:t>讲道有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真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Arial Italic" charset="0"/>
                <a:ea typeface="Heiti SC Light" charset="0"/>
                <a:cs typeface="Heiti SC Light" charset="0"/>
                <a:sym typeface="Arial Italic" charset="0"/>
              </a:rPr>
              <a:t>实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、趣味、清晰和相关性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ＭＳ Ｐゴシック" charset="0"/>
                <a:cs typeface="Arial" charset="0"/>
              </a:rPr>
              <a:t>(How) (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基本目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标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latin typeface="ヒラギノ角ゴ ProN W3" charset="0"/>
                <a:sym typeface="ヒラギノ角ゴ ProN W3" charset="0"/>
              </a:rPr>
              <a:t>在第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25</a:t>
            </a:r>
            <a:r>
              <a:rPr lang="ja-JP" alt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页</a:t>
            </a:r>
            <a:r>
              <a:rPr lang="en-US" sz="3200" dirty="0">
                <a:solidFill>
                  <a:srgbClr val="FFFFFF"/>
                </a:solidFill>
                <a:effectLst>
                  <a:glow rad="152400">
                    <a:schemeClr val="tx1"/>
                  </a:glow>
                </a:effectLst>
                <a:ea typeface="Heiti SC Light" charset="0"/>
                <a:cs typeface="Heiti SC Light" charset="0"/>
              </a:rPr>
              <a:t>).</a:t>
            </a:r>
          </a:p>
        </p:txBody>
      </p:sp>
      <p:sp>
        <p:nvSpPr>
          <p:cNvPr id="224267" name="Rectangle 11"/>
          <p:cNvSpPr>
            <a:spLocks/>
          </p:cNvSpPr>
          <p:nvPr/>
        </p:nvSpPr>
        <p:spPr bwMode="auto">
          <a:xfrm>
            <a:off x="8382000" y="76200"/>
            <a:ext cx="220663" cy="342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240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v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0017" name="Group 6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0" y="0"/>
            <a:chExt cx="5232" cy="816"/>
          </a:xfrm>
        </p:grpSpPr>
        <p:sp>
          <p:nvSpPr>
            <p:cNvPr id="225281" name="AutoShape 1"/>
            <p:cNvSpPr>
              <a:spLocks/>
            </p:cNvSpPr>
            <p:nvPr/>
          </p:nvSpPr>
          <p:spPr bwMode="auto">
            <a:xfrm>
              <a:off x="0" y="0"/>
              <a:ext cx="5232" cy="81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5B87F2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4300" dir="4648275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0030" name="AutoShape 2"/>
            <p:cNvSpPr>
              <a:spLocks/>
            </p:cNvSpPr>
            <p:nvPr/>
          </p:nvSpPr>
          <p:spPr bwMode="auto">
            <a:xfrm>
              <a:off x="28" y="24"/>
              <a:ext cx="5171" cy="75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2A3E70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90031" name="Freeform 3"/>
            <p:cNvSpPr>
              <a:spLocks/>
            </p:cNvSpPr>
            <p:nvPr/>
          </p:nvSpPr>
          <p:spPr bwMode="auto">
            <a:xfrm>
              <a:off x="168" y="53"/>
              <a:ext cx="4896" cy="114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4 w 21600"/>
                <a:gd name="T5" fmla="*/ 0 h 19860"/>
                <a:gd name="T6" fmla="*/ 57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8BAAF6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0032" name="Freeform 4"/>
            <p:cNvSpPr>
              <a:spLocks/>
            </p:cNvSpPr>
            <p:nvPr/>
          </p:nvSpPr>
          <p:spPr bwMode="auto">
            <a:xfrm>
              <a:off x="166" y="150"/>
              <a:ext cx="4898" cy="98"/>
            </a:xfrm>
            <a:custGeom>
              <a:avLst/>
              <a:gdLst>
                <a:gd name="T0" fmla="*/ 0 w 21576"/>
                <a:gd name="T1" fmla="*/ 0 h 21600"/>
                <a:gd name="T2" fmla="*/ 2 w 21576"/>
                <a:gd name="T3" fmla="*/ 0 h 21600"/>
                <a:gd name="T4" fmla="*/ 56 w 21576"/>
                <a:gd name="T5" fmla="*/ 0 h 21600"/>
                <a:gd name="T6" fmla="*/ 57 w 21576"/>
                <a:gd name="T7" fmla="*/ 0 h 21600"/>
                <a:gd name="T8" fmla="*/ 0 w 21576"/>
                <a:gd name="T9" fmla="*/ 0 h 21600"/>
                <a:gd name="T10" fmla="*/ 0 w 21576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76" h="21600">
                  <a:moveTo>
                    <a:pt x="2" y="0"/>
                  </a:moveTo>
                  <a:cubicBezTo>
                    <a:pt x="-24" y="15869"/>
                    <a:pt x="174" y="21380"/>
                    <a:pt x="575" y="21600"/>
                  </a:cubicBezTo>
                  <a:lnTo>
                    <a:pt x="20994" y="18514"/>
                  </a:lnTo>
                  <a:cubicBezTo>
                    <a:pt x="21378" y="17633"/>
                    <a:pt x="21554" y="14327"/>
                    <a:pt x="21576" y="1322"/>
                  </a:cubicBezTo>
                  <a:lnTo>
                    <a:pt x="2" y="0"/>
                  </a:lnTo>
                  <a:close/>
                  <a:moveTo>
                    <a:pt x="2" y="0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364F8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0033" name="Freeform 5"/>
            <p:cNvSpPr>
              <a:spLocks/>
            </p:cNvSpPr>
            <p:nvPr/>
          </p:nvSpPr>
          <p:spPr bwMode="auto">
            <a:xfrm rot="10800000" flipH="1">
              <a:off x="120" y="502"/>
              <a:ext cx="4989" cy="266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8 w 21600"/>
                <a:gd name="T5" fmla="*/ 0 h 19860"/>
                <a:gd name="T6" fmla="*/ 61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789CF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90018" name="Rectangle 7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555555"/>
              </a:gs>
              <a:gs pos="100000">
                <a:srgbClr val="33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25288" name="Rectangle 8"/>
          <p:cNvSpPr>
            <a:spLocks/>
          </p:cNvSpPr>
          <p:nvPr/>
        </p:nvSpPr>
        <p:spPr bwMode="auto">
          <a:xfrm>
            <a:off x="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5B87F2"/>
              </a:gs>
              <a:gs pos="100000">
                <a:srgbClr val="2A3E7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25289" name="Rectangle 9"/>
          <p:cNvSpPr>
            <a:spLocks/>
          </p:cNvSpPr>
          <p:nvPr/>
        </p:nvSpPr>
        <p:spPr bwMode="auto">
          <a:xfrm>
            <a:off x="1027113" y="1203325"/>
            <a:ext cx="2171700" cy="558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250"/>
              </a:spcBef>
              <a:defRPr/>
            </a:pPr>
            <a:r>
              <a:rPr lang="ja-JP" altLang="en-US" sz="40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真</a:t>
            </a:r>
            <a:r>
              <a:rPr lang="ja-JP" altLang="en-US" sz="40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实</a:t>
            </a:r>
            <a:endParaRPr lang="en-US" sz="4000">
              <a:solidFill>
                <a:srgbClr val="FFFFFF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25290" name="Rectangle 10"/>
          <p:cNvSpPr>
            <a:spLocks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gradFill rotWithShape="0">
            <a:gsLst>
              <a:gs pos="0">
                <a:srgbClr val="B50069"/>
              </a:gs>
              <a:gs pos="100000">
                <a:srgbClr val="540031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25291" name="Rectangle 11"/>
          <p:cNvSpPr>
            <a:spLocks/>
          </p:cNvSpPr>
          <p:nvPr/>
        </p:nvSpPr>
        <p:spPr bwMode="auto">
          <a:xfrm>
            <a:off x="457200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500093"/>
              </a:gs>
              <a:gs pos="100000">
                <a:srgbClr val="250044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25292" name="Rectangle 12"/>
          <p:cNvSpPr>
            <a:spLocks/>
          </p:cNvSpPr>
          <p:nvPr/>
        </p:nvSpPr>
        <p:spPr bwMode="auto">
          <a:xfrm>
            <a:off x="0" y="3429000"/>
            <a:ext cx="4572000" cy="34290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25293" name="Rectangle 13"/>
          <p:cNvSpPr>
            <a:spLocks/>
          </p:cNvSpPr>
          <p:nvPr/>
        </p:nvSpPr>
        <p:spPr bwMode="auto">
          <a:xfrm>
            <a:off x="614363" y="4876800"/>
            <a:ext cx="3098800" cy="50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250"/>
              </a:spcBef>
              <a:defRPr/>
            </a:pPr>
            <a:r>
              <a:rPr lang="ja-JP" altLang="en-US" sz="40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清晰</a:t>
            </a:r>
            <a:endParaRPr lang="en-US" sz="40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25294" name="Rectangle 14"/>
          <p:cNvSpPr>
            <a:spLocks/>
          </p:cNvSpPr>
          <p:nvPr/>
        </p:nvSpPr>
        <p:spPr bwMode="auto">
          <a:xfrm>
            <a:off x="5376863" y="1203325"/>
            <a:ext cx="3098800" cy="50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250"/>
              </a:spcBef>
              <a:defRPr/>
            </a:pPr>
            <a:r>
              <a:rPr lang="ja-JP" altLang="en-US" sz="40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有趣</a:t>
            </a:r>
            <a:endParaRPr lang="en-US" sz="40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25295" name="Rectangle 15"/>
          <p:cNvSpPr>
            <a:spLocks/>
          </p:cNvSpPr>
          <p:nvPr/>
        </p:nvSpPr>
        <p:spPr bwMode="auto">
          <a:xfrm>
            <a:off x="5376863" y="4876800"/>
            <a:ext cx="3098800" cy="50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2250"/>
              </a:spcBef>
              <a:defRPr/>
            </a:pPr>
            <a:r>
              <a:rPr lang="ja-JP" altLang="en-US" sz="40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相关</a:t>
            </a:r>
            <a:endParaRPr lang="zh-CN" altLang="en-US" sz="40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25296" name="Rectangle 16"/>
          <p:cNvSpPr>
            <a:spLocks noGrp="1" noChangeArrowheads="1"/>
          </p:cNvSpPr>
          <p:nvPr>
            <p:ph type="title"/>
          </p:nvPr>
        </p:nvSpPr>
        <p:spPr>
          <a:xfrm>
            <a:off x="1473200" y="2492375"/>
            <a:ext cx="6197600" cy="1841500"/>
          </a:xfrm>
          <a:solidFill>
            <a:srgbClr val="000000"/>
          </a:solidFill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4800"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讲道</a:t>
            </a:r>
            <a:r>
              <a:rPr lang="zh-CN" altLang="en-US" sz="4800"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的四个目标</a:t>
            </a:r>
            <a:endParaRPr lang="en-US" altLang="zh-CN" sz="48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25297" name="Rectangle 17"/>
          <p:cNvSpPr>
            <a:spLocks/>
          </p:cNvSpPr>
          <p:nvPr/>
        </p:nvSpPr>
        <p:spPr bwMode="auto">
          <a:xfrm>
            <a:off x="8534400" y="76200"/>
            <a:ext cx="390525" cy="342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240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25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5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5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8" grpId="0" animBg="1"/>
      <p:bldP spid="225289" grpId="0" autoUpdateAnimBg="0"/>
      <p:bldP spid="225290" grpId="0" animBg="1"/>
      <p:bldP spid="225291" grpId="0" animBg="1"/>
      <p:bldP spid="225292" grpId="0" animBg="1"/>
      <p:bldP spid="225293" grpId="0" autoUpdateAnimBg="0"/>
      <p:bldP spid="225294" grpId="0" autoUpdateAnimBg="0"/>
      <p:bldP spid="225295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868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070975" cy="1143000"/>
          </a:xfrm>
        </p:spPr>
        <p:txBody>
          <a:bodyPr/>
          <a:lstStyle/>
          <a:p>
            <a:r>
              <a:rPr lang="en-US" b="1" dirty="0">
                <a:effectLst>
                  <a:glow rad="228600">
                    <a:schemeClr val="tx1"/>
                  </a:glow>
                </a:effectLst>
              </a:rPr>
              <a:t>Dr. Rick &amp; Dr. Ramesh Richard</a:t>
            </a:r>
          </a:p>
        </p:txBody>
      </p:sp>
    </p:spTree>
    <p:extLst>
      <p:ext uri="{BB962C8B-B14F-4D97-AF65-F5344CB8AC3E}">
        <p14:creationId xmlns:p14="http://schemas.microsoft.com/office/powerpoint/2010/main" val="53206978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9999">
            <a:off x="2809875" y="2060575"/>
            <a:ext cx="3136900" cy="479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0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100" y="3792538"/>
            <a:ext cx="18049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rgbClr val="FFFF66"/>
          </a:solidFill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>
                <a:solidFill>
                  <a:srgbClr val="B9152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课程要求</a:t>
            </a:r>
            <a:endParaRPr lang="en-US">
              <a:solidFill>
                <a:srgbClr val="B9152F"/>
              </a:solidFill>
              <a:latin typeface="Heiti SC Medium" charset="0"/>
              <a:ea typeface="Heiti SC Medium" charset="0"/>
              <a:cs typeface="Heiti SC Medium" charset="0"/>
              <a:sym typeface="Heiti SC Medium" charset="0"/>
            </a:endParaRPr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04800" y="1946275"/>
            <a:ext cx="3200400" cy="415925"/>
          </a:xfrm>
          <a:solidFill>
            <a:srgbClr val="000000"/>
          </a:solidFill>
          <a:effectLst>
            <a:outerShdw blurRad="38100" dist="380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/>
              <a:defRPr/>
            </a:pPr>
            <a:r>
              <a:rPr lang="ja-JP" altLang="en-US" sz="2400">
                <a:solidFill>
                  <a:srgbClr val="FFF9FC"/>
                </a:solidFill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阅读</a:t>
            </a:r>
            <a:r>
              <a:rPr lang="en-US" sz="2400">
                <a:solidFill>
                  <a:srgbClr val="FFF9FC"/>
                </a:solidFill>
              </a:rPr>
              <a:t> (10%)</a:t>
            </a:r>
          </a:p>
        </p:txBody>
      </p:sp>
      <p:sp>
        <p:nvSpPr>
          <p:cNvPr id="2391045" name="Rectangle 5"/>
          <p:cNvSpPr>
            <a:spLocks/>
          </p:cNvSpPr>
          <p:nvPr/>
        </p:nvSpPr>
        <p:spPr bwMode="auto">
          <a:xfrm>
            <a:off x="8578850" y="152400"/>
            <a:ext cx="2206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rgbClr val="FFFF66"/>
                </a:solidFill>
                <a:latin typeface="Arial Bold" charset="0"/>
                <a:cs typeface="MS PGothic" charset="0"/>
                <a:sym typeface="Arial Bold" charset="0"/>
              </a:rPr>
              <a:t>v</a:t>
            </a:r>
          </a:p>
        </p:txBody>
      </p:sp>
      <p:pic>
        <p:nvPicPr>
          <p:cNvPr id="226310" name="Picture 6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0" y="1981200"/>
            <a:ext cx="31750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6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6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6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1"/>
          <p:cNvSpPr>
            <a:spLocks noGrp="1" noChangeArrowheads="1"/>
          </p:cNvSpPr>
          <p:nvPr>
            <p:ph type="title"/>
          </p:nvPr>
        </p:nvSpPr>
        <p:spPr>
          <a:xfrm>
            <a:off x="5148263" y="115888"/>
            <a:ext cx="3744912" cy="3036887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480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你的第一份</a:t>
            </a:r>
            <a:br>
              <a:rPr lang="en-US" sz="480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ja-JP" altLang="en-US" sz="4800"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阅读功课</a:t>
            </a:r>
            <a:endParaRPr lang="en-US" sz="48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pic>
        <p:nvPicPr>
          <p:cNvPr id="2392066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60000">
            <a:off x="406400" y="-9525"/>
            <a:ext cx="4700588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2067" name="Rectangle 3"/>
          <p:cNvSpPr>
            <a:spLocks/>
          </p:cNvSpPr>
          <p:nvPr/>
        </p:nvSpPr>
        <p:spPr bwMode="auto">
          <a:xfrm>
            <a:off x="5629275" y="3949700"/>
            <a:ext cx="3340100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ja-JP" altLang="en-US" sz="3600">
                <a:solidFill>
                  <a:srgbClr val="FFFFFF"/>
                </a:solidFill>
                <a:latin typeface="Arial Italic" charset="0"/>
                <a:sym typeface="Arial Italic" charset="0"/>
              </a:rPr>
              <a:t>在下一节可以前把这本</a:t>
            </a:r>
            <a:r>
              <a:rPr lang="en-US" altLang="ja-JP" sz="3600">
                <a:solidFill>
                  <a:srgbClr val="FFFFFF"/>
                </a:solidFill>
                <a:latin typeface="Arial Italic" charset="0"/>
                <a:sym typeface="Arial Italic" charset="0"/>
              </a:rPr>
              <a:t>20</a:t>
            </a:r>
            <a:r>
              <a:rPr lang="ja-JP" altLang="en-US" sz="3600">
                <a:solidFill>
                  <a:srgbClr val="FFFFFF"/>
                </a:solidFill>
                <a:latin typeface="Arial Italic" charset="0"/>
                <a:sym typeface="Arial Italic" charset="0"/>
              </a:rPr>
              <a:t>页小册子读完</a:t>
            </a:r>
            <a:endParaRPr lang="zh-CN" altLang="en-US" sz="3600">
              <a:solidFill>
                <a:srgbClr val="FFFFFF"/>
              </a:solidFill>
              <a:latin typeface="Arial Italic" charset="0"/>
              <a:sym typeface="Arial Italic" charset="0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3089" name="Picture 1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3352800" cy="20320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480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波顿的</a:t>
            </a:r>
            <a:r>
              <a:rPr lang="en-US" sz="480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</a:t>
            </a:r>
            <a:br>
              <a:rPr lang="en-US" sz="480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</a:br>
            <a:r>
              <a:rPr lang="ja-JP" altLang="en-US" sz="4800"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基础</a:t>
            </a:r>
            <a:endParaRPr lang="en-US" sz="48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93091" name="Rectangle 3"/>
          <p:cNvSpPr>
            <a:spLocks/>
          </p:cNvSpPr>
          <p:nvPr/>
        </p:nvSpPr>
        <p:spPr bwMode="auto">
          <a:xfrm>
            <a:off x="8001000" y="39688"/>
            <a:ext cx="11557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10-11</a:t>
            </a:r>
          </a:p>
        </p:txBody>
      </p:sp>
      <p:sp>
        <p:nvSpPr>
          <p:cNvPr id="2393092" name="Rectangle 4"/>
          <p:cNvSpPr>
            <a:spLocks/>
          </p:cNvSpPr>
          <p:nvPr/>
        </p:nvSpPr>
        <p:spPr bwMode="auto">
          <a:xfrm>
            <a:off x="4352925" y="6362700"/>
            <a:ext cx="4711700" cy="444500"/>
          </a:xfrm>
          <a:prstGeom prst="rect">
            <a:avLst/>
          </a:prstGeom>
          <a:solidFill>
            <a:srgbClr val="E8EAE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ja-JP" altLang="en-US" sz="2400">
                <a:solidFill>
                  <a:schemeClr val="tx1"/>
                </a:solidFill>
              </a:rPr>
              <a:t>理查德</a:t>
            </a:r>
            <a:r>
              <a:rPr lang="en-US" altLang="ja-JP" sz="2400">
                <a:solidFill>
                  <a:schemeClr val="tx1"/>
                </a:solidFill>
              </a:rPr>
              <a:t>.</a:t>
            </a:r>
            <a:r>
              <a:rPr lang="ja-JP" altLang="en-US" sz="2400">
                <a:solidFill>
                  <a:schemeClr val="tx1"/>
                </a:solidFill>
              </a:rPr>
              <a:t>波顿</a:t>
            </a:r>
            <a:r>
              <a:rPr lang="en-US" altLang="ja-JP" sz="2400">
                <a:solidFill>
                  <a:schemeClr val="tx1"/>
                </a:solidFill>
              </a:rPr>
              <a:t>, </a:t>
            </a:r>
            <a:r>
              <a:rPr lang="ja-JP" altLang="en-US" sz="2400">
                <a:solidFill>
                  <a:schemeClr val="tx1"/>
                </a:solidFill>
                <a:latin typeface="Arial Italic" charset="0"/>
                <a:sym typeface="Arial Italic" charset="0"/>
              </a:rPr>
              <a:t>如何沟通你的想法</a:t>
            </a:r>
            <a:r>
              <a:rPr lang="en-US" altLang="ja-JP" sz="2400">
                <a:solidFill>
                  <a:schemeClr val="tx1"/>
                </a:solidFill>
                <a:cs typeface="Arial" charset="0"/>
              </a:rPr>
              <a:t>, 1</a:t>
            </a:r>
            <a:endParaRPr lang="en-US" altLang="zh-CN" sz="2400">
              <a:solidFill>
                <a:schemeClr val="tx1"/>
              </a:solidFill>
              <a:cs typeface="Arial" charset="0"/>
            </a:endParaRPr>
          </a:p>
        </p:txBody>
      </p:sp>
      <p:grpSp>
        <p:nvGrpSpPr>
          <p:cNvPr id="2393093" name="Group 7"/>
          <p:cNvGrpSpPr>
            <a:grpSpLocks/>
          </p:cNvGrpSpPr>
          <p:nvPr/>
        </p:nvGrpSpPr>
        <p:grpSpPr bwMode="auto">
          <a:xfrm>
            <a:off x="34925" y="1844675"/>
            <a:ext cx="3744913" cy="4608513"/>
            <a:chOff x="0" y="0"/>
            <a:chExt cx="2359" cy="2903"/>
          </a:xfrm>
        </p:grpSpPr>
        <p:sp>
          <p:nvSpPr>
            <p:cNvPr id="2393094" name="AutoShape 5"/>
            <p:cNvSpPr>
              <a:spLocks/>
            </p:cNvSpPr>
            <p:nvPr/>
          </p:nvSpPr>
          <p:spPr bwMode="auto">
            <a:xfrm>
              <a:off x="0" y="0"/>
              <a:ext cx="2359" cy="2903"/>
            </a:xfrm>
            <a:custGeom>
              <a:avLst/>
              <a:gdLst>
                <a:gd name="T0" fmla="*/ 4 w 21600"/>
                <a:gd name="T1" fmla="*/ 0 h 21600"/>
                <a:gd name="T2" fmla="*/ 0 w 21600"/>
                <a:gd name="T3" fmla="*/ 9 h 21600"/>
                <a:gd name="T4" fmla="*/ 0 w 21600"/>
                <a:gd name="T5" fmla="*/ 22 h 21600"/>
                <a:gd name="T6" fmla="*/ 0 w 21600"/>
                <a:gd name="T7" fmla="*/ 44 h 21600"/>
                <a:gd name="T8" fmla="*/ 4 w 21600"/>
                <a:gd name="T9" fmla="*/ 52 h 21600"/>
                <a:gd name="T10" fmla="*/ 15 w 21600"/>
                <a:gd name="T11" fmla="*/ 52 h 21600"/>
                <a:gd name="T12" fmla="*/ 21 w 21600"/>
                <a:gd name="T13" fmla="*/ 52 h 21600"/>
                <a:gd name="T14" fmla="*/ 25 w 21600"/>
                <a:gd name="T15" fmla="*/ 44 h 21600"/>
                <a:gd name="T16" fmla="*/ 25 w 21600"/>
                <a:gd name="T17" fmla="*/ 22 h 21600"/>
                <a:gd name="T18" fmla="*/ 28 w 21600"/>
                <a:gd name="T19" fmla="*/ 17 h 21600"/>
                <a:gd name="T20" fmla="*/ 25 w 21600"/>
                <a:gd name="T21" fmla="*/ 9 h 21600"/>
                <a:gd name="T22" fmla="*/ 21 w 21600"/>
                <a:gd name="T23" fmla="*/ 0 h 21600"/>
                <a:gd name="T24" fmla="*/ 15 w 21600"/>
                <a:gd name="T25" fmla="*/ 0 h 21600"/>
                <a:gd name="T26" fmla="*/ 4 w 21600"/>
                <a:gd name="T27" fmla="*/ 0 h 21600"/>
                <a:gd name="T28" fmla="*/ 4 w 21600"/>
                <a:gd name="T29" fmla="*/ 0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3253" y="0"/>
                  </a:moveTo>
                  <a:cubicBezTo>
                    <a:pt x="1456" y="0"/>
                    <a:pt x="0" y="1612"/>
                    <a:pt x="0" y="3600"/>
                  </a:cubicBezTo>
                  <a:lnTo>
                    <a:pt x="0" y="9000"/>
                  </a:lnTo>
                  <a:lnTo>
                    <a:pt x="0" y="18000"/>
                  </a:lnTo>
                  <a:cubicBezTo>
                    <a:pt x="0" y="19988"/>
                    <a:pt x="1456" y="21600"/>
                    <a:pt x="3253" y="21600"/>
                  </a:cubicBezTo>
                  <a:lnTo>
                    <a:pt x="11384" y="21600"/>
                  </a:lnTo>
                  <a:lnTo>
                    <a:pt x="16263" y="21600"/>
                  </a:lnTo>
                  <a:cubicBezTo>
                    <a:pt x="18059" y="21600"/>
                    <a:pt x="19516" y="19988"/>
                    <a:pt x="19516" y="18000"/>
                  </a:cubicBezTo>
                  <a:lnTo>
                    <a:pt x="19516" y="9000"/>
                  </a:lnTo>
                  <a:lnTo>
                    <a:pt x="21600" y="6847"/>
                  </a:lnTo>
                  <a:lnTo>
                    <a:pt x="19516" y="3600"/>
                  </a:lnTo>
                  <a:cubicBezTo>
                    <a:pt x="19516" y="1612"/>
                    <a:pt x="18059" y="0"/>
                    <a:pt x="16263" y="0"/>
                  </a:cubicBezTo>
                  <a:lnTo>
                    <a:pt x="11384" y="0"/>
                  </a:lnTo>
                  <a:lnTo>
                    <a:pt x="3253" y="0"/>
                  </a:lnTo>
                  <a:close/>
                  <a:moveTo>
                    <a:pt x="3253" y="0"/>
                  </a:moveTo>
                </a:path>
              </a:pathLst>
            </a:custGeom>
            <a:solidFill>
              <a:srgbClr val="80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3095" name="Rectangle 6"/>
            <p:cNvSpPr>
              <a:spLocks/>
            </p:cNvSpPr>
            <p:nvPr/>
          </p:nvSpPr>
          <p:spPr bwMode="auto">
            <a:xfrm>
              <a:off x="78" y="106"/>
              <a:ext cx="1976" cy="2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88091" bIns="38100"/>
            <a:lstStyle/>
            <a:p>
              <a:pPr marL="11113"/>
              <a:r>
                <a:rPr lang="ja-JP" altLang="en-US" sz="3600">
                  <a:solidFill>
                    <a:srgbClr val="E8EAE9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演讲词结构的基本定律可以以一个句来子表达</a:t>
              </a:r>
              <a:r>
                <a:rPr lang="en-US" altLang="ja-JP" sz="3600">
                  <a:solidFill>
                    <a:srgbClr val="E8EAE9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:</a:t>
              </a:r>
            </a:p>
            <a:p>
              <a:pPr marL="11113"/>
              <a:r>
                <a:rPr lang="ja-JP" altLang="en-US" sz="3600">
                  <a:solidFill>
                    <a:srgbClr val="FFFF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rPr>
                <a:t>给你的演讲词一个目的</a:t>
              </a:r>
              <a:r>
                <a:rPr lang="en-US" altLang="ja-JP" sz="3600">
                  <a:solidFill>
                    <a:srgbClr val="FFFF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rPr>
                <a:t>––</a:t>
              </a:r>
              <a:r>
                <a:rPr lang="ja-JP" altLang="en-US" sz="3600">
                  <a:solidFill>
                    <a:srgbClr val="FFFF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rPr>
                <a:t>和结构</a:t>
              </a:r>
              <a:r>
                <a:rPr lang="en-US" altLang="ja-JP" sz="3600">
                  <a:solidFill>
                    <a:srgbClr val="FFFF00"/>
                  </a:solidFill>
                  <a:latin typeface="Arial Bold" charset="0"/>
                  <a:ea typeface="Heiti SC Medium" charset="0"/>
                  <a:cs typeface="Heiti SC Medium" charset="0"/>
                  <a:sym typeface="Arial Bold" charset="0"/>
                </a:rPr>
                <a:t>!</a:t>
              </a:r>
              <a:endParaRPr lang="en-US" altLang="zh-CN" sz="3600">
                <a:solidFill>
                  <a:srgbClr val="FFFF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endParaRPr>
            </a:p>
          </p:txBody>
        </p:sp>
      </p:grp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rgbClr val="FFFF66"/>
          </a:solidFill>
        </p:spPr>
        <p:txBody>
          <a:bodyPr rIns="132080"/>
          <a:lstStyle/>
          <a:p>
            <a:pPr eaLnBrk="1" hangingPunct="1">
              <a:defRPr/>
            </a:pPr>
            <a:r>
              <a:rPr lang="ja-JP" altLang="en-US">
                <a:solidFill>
                  <a:srgbClr val="B9152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新加坡神学院的课程要求</a:t>
            </a:r>
            <a:endParaRPr lang="en-US">
              <a:solidFill>
                <a:srgbClr val="B9152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94114" name="Rectangle 2"/>
          <p:cNvSpPr>
            <a:spLocks/>
          </p:cNvSpPr>
          <p:nvPr/>
        </p:nvSpPr>
        <p:spPr bwMode="auto">
          <a:xfrm>
            <a:off x="8578850" y="152400"/>
            <a:ext cx="4079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vi</a:t>
            </a:r>
          </a:p>
        </p:txBody>
      </p:sp>
      <p:pic>
        <p:nvPicPr>
          <p:cNvPr id="2426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927225"/>
            <a:ext cx="4783137" cy="35433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925" y="1905000"/>
            <a:ext cx="4711700" cy="4953000"/>
          </a:xfrm>
        </p:spPr>
        <p:txBody>
          <a:bodyPr rIns="132080"/>
          <a:lstStyle/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/>
              <a:defRPr/>
            </a:pPr>
            <a:r>
              <a:rPr lang="ja-JP" alt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阅读</a:t>
            </a:r>
            <a:r>
              <a:rPr 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(10%)</a:t>
            </a:r>
            <a:endParaRPr lang="en-US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Font typeface="Verdana" charset="0"/>
              <a:buNone/>
              <a:defRPr/>
            </a:pPr>
            <a:endParaRPr lang="en-US" sz="2400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2"/>
              <a:defRPr/>
            </a:pPr>
            <a:r>
              <a:rPr lang="ja-JP" alt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实例</a:t>
            </a:r>
            <a:r>
              <a:rPr 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(15%)</a:t>
            </a:r>
            <a:endParaRPr lang="en-US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build="p" autoUpdateAnimBg="0" advAuto="5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56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038" y="-26988"/>
            <a:ext cx="9297988" cy="585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5" name="Title 1"/>
          <p:cNvSpPr>
            <a:spLocks noGrp="1"/>
          </p:cNvSpPr>
          <p:nvPr>
            <p:ph type="ctrTitle"/>
          </p:nvPr>
        </p:nvSpPr>
        <p:spPr>
          <a:xfrm>
            <a:off x="-47625" y="-23813"/>
            <a:ext cx="9299575" cy="1462088"/>
          </a:xfrm>
          <a:solidFill>
            <a:srgbClr val="000090"/>
          </a:solidFill>
        </p:spPr>
        <p:txBody>
          <a:bodyPr/>
          <a:lstStyle/>
          <a:p>
            <a:pPr>
              <a:defRPr/>
            </a:pPr>
            <a:r>
              <a:rPr lang="zh-CN" altLang="en-SG" sz="8800" b="1" kern="1200" spc="150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做主门徒</a:t>
            </a:r>
            <a:endParaRPr lang="en-US" sz="7200" b="1" kern="1200" spc="15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2563" name="Title 1"/>
          <p:cNvSpPr txBox="1">
            <a:spLocks/>
          </p:cNvSpPr>
          <p:nvPr/>
        </p:nvSpPr>
        <p:spPr bwMode="auto">
          <a:xfrm>
            <a:off x="-1" y="5876925"/>
            <a:ext cx="9180513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“</a:t>
            </a:r>
            <a:r>
              <a:rPr lang="en-US" altLang="zh-CN" sz="3200" dirty="0">
                <a:solidFill>
                  <a:schemeClr val="bg1"/>
                </a:solidFill>
              </a:rPr>
              <a:t>…</a:t>
            </a:r>
            <a:r>
              <a:rPr lang="zh-CN" altLang="en-US" sz="3200" dirty="0">
                <a:solidFill>
                  <a:schemeClr val="bg1"/>
                </a:solidFill>
              </a:rPr>
              <a:t>使万民做我的门徒</a:t>
            </a:r>
            <a:r>
              <a:rPr lang="en-US" altLang="zh-CN" sz="3200" dirty="0">
                <a:solidFill>
                  <a:schemeClr val="bg1"/>
                </a:solidFill>
              </a:rPr>
              <a:t>…” </a:t>
            </a:r>
            <a:r>
              <a:rPr lang="zh-CN" altLang="en-US" sz="3200" dirty="0">
                <a:solidFill>
                  <a:schemeClr val="bg1"/>
                </a:solidFill>
              </a:rPr>
              <a:t>（马 </a:t>
            </a:r>
            <a:r>
              <a:rPr lang="en-US" altLang="zh-CN" sz="3200" dirty="0">
                <a:solidFill>
                  <a:schemeClr val="bg1"/>
                </a:solidFill>
              </a:rPr>
              <a:t>28:19</a:t>
            </a:r>
            <a:r>
              <a:rPr lang="zh-CN" altLang="en-US" sz="3200" dirty="0">
                <a:solidFill>
                  <a:schemeClr val="bg1"/>
                </a:solidFill>
              </a:rPr>
              <a:t>）</a:t>
            </a:r>
          </a:p>
          <a:p>
            <a:pPr algn="ctr"/>
            <a:r>
              <a:rPr lang="zh-CN" altLang="en-US" sz="3200" dirty="0">
                <a:solidFill>
                  <a:schemeClr val="bg1"/>
                </a:solidFill>
              </a:rPr>
              <a:t>要如何？</a:t>
            </a:r>
          </a:p>
        </p:txBody>
      </p:sp>
    </p:spTree>
    <p:extLst>
      <p:ext uri="{BB962C8B-B14F-4D97-AF65-F5344CB8AC3E}">
        <p14:creationId xmlns:p14="http://schemas.microsoft.com/office/powerpoint/2010/main" val="24102801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rgbClr val="8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让我们也来教导其他人如何讲道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!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pic>
        <p:nvPicPr>
          <p:cNvPr id="2395138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29162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5139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763" y="3789363"/>
            <a:ext cx="3551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514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5927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5141" name="Rectangle 5"/>
          <p:cNvSpPr>
            <a:spLocks/>
          </p:cNvSpPr>
          <p:nvPr/>
        </p:nvSpPr>
        <p:spPr bwMode="auto">
          <a:xfrm>
            <a:off x="2917825" y="1093788"/>
            <a:ext cx="6235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>
              <a:spcBef>
                <a:spcPts val="638"/>
              </a:spcBef>
            </a:pPr>
            <a:r>
              <a:rPr lang="en-US" altLang="zh-CN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"</a:t>
            </a:r>
            <a:r>
              <a:rPr lang="ja-JP" altLang="en-US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又应当把你在许多见证人面前从我这里听见的，交托给那些又忠心又能够教导别人的人。</a:t>
            </a:r>
            <a:r>
              <a:rPr lang="en-US" altLang="ja-JP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" </a:t>
            </a:r>
          </a:p>
          <a:p>
            <a:pPr marL="39688" algn="ctr">
              <a:spcBef>
                <a:spcPts val="638"/>
              </a:spcBef>
            </a:pPr>
            <a:r>
              <a:rPr lang="en-US" altLang="zh-CN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(</a:t>
            </a:r>
            <a:r>
              <a:rPr lang="ja-JP" altLang="en-US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提后</a:t>
            </a:r>
            <a:r>
              <a:rPr lang="en-US" altLang="ja-JP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2:2 </a:t>
            </a:r>
            <a:r>
              <a:rPr lang="ja-JP" altLang="en-US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新译本</a:t>
            </a:r>
            <a:r>
              <a:rPr lang="en-US" altLang="ja-JP" sz="30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).</a:t>
            </a:r>
            <a:endParaRPr lang="en-US" altLang="zh-CN" sz="3000">
              <a:solidFill>
                <a:srgbClr val="FFFFF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2395142" name="Group 8"/>
          <p:cNvGrpSpPr>
            <a:grpSpLocks/>
          </p:cNvGrpSpPr>
          <p:nvPr/>
        </p:nvGrpSpPr>
        <p:grpSpPr bwMode="auto">
          <a:xfrm>
            <a:off x="-1588" y="5661025"/>
            <a:ext cx="1155701" cy="647700"/>
            <a:chOff x="0" y="0"/>
            <a:chExt cx="728" cy="408"/>
          </a:xfrm>
        </p:grpSpPr>
        <p:sp>
          <p:nvSpPr>
            <p:cNvPr id="2395155" name="Rectangle 6"/>
            <p:cNvSpPr>
              <a:spLocks/>
            </p:cNvSpPr>
            <p:nvPr/>
          </p:nvSpPr>
          <p:spPr bwMode="auto">
            <a:xfrm>
              <a:off x="1" y="0"/>
              <a:ext cx="726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95156" name="Rectangle 7"/>
            <p:cNvSpPr>
              <a:spLocks/>
            </p:cNvSpPr>
            <p:nvPr/>
          </p:nvSpPr>
          <p:spPr bwMode="auto">
            <a:xfrm>
              <a:off x="0" y="64"/>
              <a:ext cx="72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>
                <a:spcBef>
                  <a:spcPts val="550"/>
                </a:spcBef>
              </a:pPr>
              <a:r>
                <a:rPr lang="ja-JP" altLang="en-US" sz="2400">
                  <a:solidFill>
                    <a:schemeClr val="tx1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保罗</a:t>
              </a:r>
              <a:endParaRPr lang="zh-CN" altLang="en-US" sz="24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3" name="Group 11"/>
          <p:cNvGrpSpPr>
            <a:grpSpLocks/>
          </p:cNvGrpSpPr>
          <p:nvPr/>
        </p:nvGrpSpPr>
        <p:grpSpPr bwMode="auto">
          <a:xfrm>
            <a:off x="1039813" y="5661025"/>
            <a:ext cx="1447800" cy="647700"/>
            <a:chOff x="0" y="0"/>
            <a:chExt cx="912" cy="408"/>
          </a:xfrm>
        </p:grpSpPr>
        <p:sp>
          <p:nvSpPr>
            <p:cNvPr id="2395153" name="Rectangle 9"/>
            <p:cNvSpPr>
              <a:spLocks/>
            </p:cNvSpPr>
            <p:nvPr/>
          </p:nvSpPr>
          <p:spPr bwMode="auto">
            <a:xfrm>
              <a:off x="2" y="0"/>
              <a:ext cx="908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95154" name="Rectangle 10"/>
            <p:cNvSpPr>
              <a:spLocks/>
            </p:cNvSpPr>
            <p:nvPr/>
          </p:nvSpPr>
          <p:spPr bwMode="auto">
            <a:xfrm>
              <a:off x="0" y="64"/>
              <a:ext cx="91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>
                <a:spcBef>
                  <a:spcPts val="550"/>
                </a:spcBef>
              </a:pPr>
              <a:r>
                <a:rPr lang="ja-JP" altLang="en-US" sz="2400">
                  <a:solidFill>
                    <a:schemeClr val="tx1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提摩太</a:t>
              </a:r>
              <a:endParaRPr lang="zh-CN" altLang="en-US" sz="24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4" name="Group 14"/>
          <p:cNvGrpSpPr>
            <a:grpSpLocks/>
          </p:cNvGrpSpPr>
          <p:nvPr/>
        </p:nvGrpSpPr>
        <p:grpSpPr bwMode="auto">
          <a:xfrm>
            <a:off x="2593975" y="5527675"/>
            <a:ext cx="1476375" cy="939800"/>
            <a:chOff x="0" y="0"/>
            <a:chExt cx="930" cy="592"/>
          </a:xfrm>
        </p:grpSpPr>
        <p:sp>
          <p:nvSpPr>
            <p:cNvPr id="2395151" name="Rectangle 12"/>
            <p:cNvSpPr>
              <a:spLocks/>
            </p:cNvSpPr>
            <p:nvPr/>
          </p:nvSpPr>
          <p:spPr bwMode="auto">
            <a:xfrm>
              <a:off x="0" y="92"/>
              <a:ext cx="930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95152" name="Rectangle 13"/>
            <p:cNvSpPr>
              <a:spLocks/>
            </p:cNvSpPr>
            <p:nvPr/>
          </p:nvSpPr>
          <p:spPr bwMode="auto">
            <a:xfrm>
              <a:off x="1" y="0"/>
              <a:ext cx="92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>
                <a:spcBef>
                  <a:spcPts val="550"/>
                </a:spcBef>
              </a:pPr>
              <a:r>
                <a:rPr lang="ja-JP" altLang="en-US" sz="2400">
                  <a:solidFill>
                    <a:schemeClr val="tx1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忠心可靠的人</a:t>
              </a:r>
              <a:endParaRPr lang="zh-CN" altLang="en-US" sz="24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5" name="Group 17"/>
          <p:cNvGrpSpPr>
            <a:grpSpLocks/>
          </p:cNvGrpSpPr>
          <p:nvPr/>
        </p:nvGrpSpPr>
        <p:grpSpPr bwMode="auto">
          <a:xfrm>
            <a:off x="3995738" y="5661025"/>
            <a:ext cx="1439862" cy="647700"/>
            <a:chOff x="0" y="0"/>
            <a:chExt cx="907" cy="408"/>
          </a:xfrm>
        </p:grpSpPr>
        <p:sp>
          <p:nvSpPr>
            <p:cNvPr id="2395149" name="Rectangle 15"/>
            <p:cNvSpPr>
              <a:spLocks/>
            </p:cNvSpPr>
            <p:nvPr/>
          </p:nvSpPr>
          <p:spPr bwMode="auto">
            <a:xfrm>
              <a:off x="0" y="0"/>
              <a:ext cx="907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95150" name="Rectangle 16"/>
            <p:cNvSpPr>
              <a:spLocks/>
            </p:cNvSpPr>
            <p:nvPr/>
          </p:nvSpPr>
          <p:spPr bwMode="auto">
            <a:xfrm>
              <a:off x="1" y="64"/>
              <a:ext cx="90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>
                <a:spcBef>
                  <a:spcPts val="550"/>
                </a:spcBef>
              </a:pPr>
              <a:r>
                <a:rPr lang="ja-JP" altLang="en-US" sz="2400">
                  <a:solidFill>
                    <a:schemeClr val="tx1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其它人</a:t>
              </a:r>
              <a:endParaRPr lang="zh-CN" altLang="en-US" sz="24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6" name="Group 20"/>
          <p:cNvGrpSpPr>
            <a:grpSpLocks/>
          </p:cNvGrpSpPr>
          <p:nvPr/>
        </p:nvGrpSpPr>
        <p:grpSpPr bwMode="auto">
          <a:xfrm>
            <a:off x="-1588" y="1025525"/>
            <a:ext cx="2919413" cy="622300"/>
            <a:chOff x="0" y="0"/>
            <a:chExt cx="1840" cy="392"/>
          </a:xfrm>
        </p:grpSpPr>
        <p:sp>
          <p:nvSpPr>
            <p:cNvPr id="2395147" name="Rectangle 18"/>
            <p:cNvSpPr>
              <a:spLocks/>
            </p:cNvSpPr>
            <p:nvPr/>
          </p:nvSpPr>
          <p:spPr bwMode="auto">
            <a:xfrm>
              <a:off x="1" y="14"/>
              <a:ext cx="1837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395148" name="Rectangle 19"/>
            <p:cNvSpPr>
              <a:spLocks/>
            </p:cNvSpPr>
            <p:nvPr/>
          </p:nvSpPr>
          <p:spPr bwMode="auto">
            <a:xfrm>
              <a:off x="0" y="0"/>
              <a:ext cx="18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>
                <a:spcBef>
                  <a:spcPts val="838"/>
                </a:spcBef>
              </a:pPr>
              <a:r>
                <a:rPr lang="ja-JP" altLang="en-US" sz="3600">
                  <a:solidFill>
                    <a:schemeClr val="tx1"/>
                  </a:solidFill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门徒训练</a:t>
              </a:r>
              <a:endParaRPr lang="zh-CN" altLang="en-US" sz="36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3" descr="IMG_0008.JPG">
            <a:extLst>
              <a:ext uri="{FF2B5EF4-FFF2-40B4-BE49-F238E27FC236}">
                <a16:creationId xmlns:a16="http://schemas.microsoft.com/office/drawing/2014/main" id="{7A69AD79-D6E1-FD46-A432-7E52D4EAE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85E51868-50F8-224E-937E-50E95DB82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泰国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印度尼西亚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614930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61" name="Group 39"/>
          <p:cNvGrpSpPr>
            <a:grpSpLocks/>
          </p:cNvGrpSpPr>
          <p:nvPr/>
        </p:nvGrpSpPr>
        <p:grpSpPr bwMode="auto">
          <a:xfrm>
            <a:off x="0" y="0"/>
            <a:ext cx="9140825" cy="6856413"/>
            <a:chOff x="0" y="0"/>
            <a:chExt cx="5758" cy="4319"/>
          </a:xfrm>
        </p:grpSpPr>
        <p:sp>
          <p:nvSpPr>
            <p:cNvPr id="2396186" name="Freeform 1"/>
            <p:cNvSpPr>
              <a:spLocks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61 w 21600"/>
                <a:gd name="T1" fmla="*/ 6 h 21600"/>
                <a:gd name="T2" fmla="*/ 0 w 21600"/>
                <a:gd name="T3" fmla="*/ 0 h 21600"/>
                <a:gd name="T4" fmla="*/ 0 w 21600"/>
                <a:gd name="T5" fmla="*/ 2 h 21600"/>
                <a:gd name="T6" fmla="*/ 58 w 21600"/>
                <a:gd name="T7" fmla="*/ 7 h 21600"/>
                <a:gd name="T8" fmla="*/ 109 w 21600"/>
                <a:gd name="T9" fmla="*/ 11 h 21600"/>
                <a:gd name="T10" fmla="*/ 109 w 21600"/>
                <a:gd name="T11" fmla="*/ 11 h 21600"/>
                <a:gd name="T12" fmla="*/ 61 w 21600"/>
                <a:gd name="T13" fmla="*/ 6 h 21600"/>
                <a:gd name="T14" fmla="*/ 61 w 21600"/>
                <a:gd name="T15" fmla="*/ 6 h 21600"/>
                <a:gd name="T16" fmla="*/ 61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  <a:moveTo>
                    <a:pt x="12015" y="11985"/>
                  </a:moveTo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7" name="Freeform 2"/>
            <p:cNvSpPr>
              <a:spLocks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56 w 21600"/>
                <a:gd name="T1" fmla="*/ 6 h 21600"/>
                <a:gd name="T2" fmla="*/ 8 w 21600"/>
                <a:gd name="T3" fmla="*/ 0 h 21600"/>
                <a:gd name="T4" fmla="*/ 0 w 21600"/>
                <a:gd name="T5" fmla="*/ 0 h 21600"/>
                <a:gd name="T6" fmla="*/ 54 w 21600"/>
                <a:gd name="T7" fmla="*/ 6 h 21600"/>
                <a:gd name="T8" fmla="*/ 98 w 21600"/>
                <a:gd name="T9" fmla="*/ 11 h 21600"/>
                <a:gd name="T10" fmla="*/ 98 w 21600"/>
                <a:gd name="T11" fmla="*/ 11 h 21600"/>
                <a:gd name="T12" fmla="*/ 56 w 21600"/>
                <a:gd name="T13" fmla="*/ 6 h 21600"/>
                <a:gd name="T14" fmla="*/ 56 w 21600"/>
                <a:gd name="T15" fmla="*/ 6 h 21600"/>
                <a:gd name="T16" fmla="*/ 56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  <a:moveTo>
                    <a:pt x="12220" y="11416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8" name="Freeform 3"/>
            <p:cNvSpPr>
              <a:spLocks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21600"/>
                <a:gd name="T1" fmla="*/ 0 h 21600"/>
                <a:gd name="T2" fmla="*/ 26 w 21600"/>
                <a:gd name="T3" fmla="*/ 0 h 21600"/>
                <a:gd name="T4" fmla="*/ 26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  <a:moveTo>
                    <a:pt x="0" y="17550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9" name="Freeform 4"/>
            <p:cNvSpPr>
              <a:spLocks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0" name="Freeform 5"/>
            <p:cNvSpPr>
              <a:spLocks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21600"/>
                <a:gd name="T1" fmla="*/ 0 h 21600"/>
                <a:gd name="T2" fmla="*/ 52 w 21600"/>
                <a:gd name="T3" fmla="*/ 0 h 21600"/>
                <a:gd name="T4" fmla="*/ 5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1" name="Freeform 6"/>
            <p:cNvSpPr>
              <a:spLocks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  <a:moveTo>
                    <a:pt x="21600" y="10265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2" name="Freeform 7"/>
            <p:cNvSpPr>
              <a:spLocks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2 w 21600"/>
                <a:gd name="T7" fmla="*/ 0 h 21600"/>
                <a:gd name="T8" fmla="*/ 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3" name="Freeform 8"/>
            <p:cNvSpPr>
              <a:spLocks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17 w 21600"/>
                <a:gd name="T5" fmla="*/ 0 h 21600"/>
                <a:gd name="T6" fmla="*/ 17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4" name="Freeform 9"/>
            <p:cNvSpPr>
              <a:spLocks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3 w 21600"/>
                <a:gd name="T1" fmla="*/ 0 h 21600"/>
                <a:gd name="T2" fmla="*/ 4 w 21600"/>
                <a:gd name="T3" fmla="*/ 0 h 21600"/>
                <a:gd name="T4" fmla="*/ 4 w 21600"/>
                <a:gd name="T5" fmla="*/ 0 h 21600"/>
                <a:gd name="T6" fmla="*/ 0 w 21600"/>
                <a:gd name="T7" fmla="*/ 0 h 21600"/>
                <a:gd name="T8" fmla="*/ 3 w 21600"/>
                <a:gd name="T9" fmla="*/ 0 h 21600"/>
                <a:gd name="T10" fmla="*/ 3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  <a:moveTo>
                    <a:pt x="18725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5" name="Freeform 10"/>
            <p:cNvSpPr>
              <a:spLocks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  <a:moveTo>
                    <a:pt x="21600" y="72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6" name="Freeform 11"/>
            <p:cNvSpPr>
              <a:spLocks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7" name="Freeform 12"/>
            <p:cNvSpPr>
              <a:spLocks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1 h 21600"/>
                <a:gd name="T4" fmla="*/ 64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  <a:moveTo>
                    <a:pt x="0" y="930"/>
                  </a:moveTo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8" name="Freeform 13"/>
            <p:cNvSpPr>
              <a:spLocks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99" name="Freeform 14"/>
            <p:cNvSpPr>
              <a:spLocks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2 h 21600"/>
                <a:gd name="T4" fmla="*/ 64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  <a:moveTo>
                    <a:pt x="0" y="3909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0" name="Freeform 15"/>
            <p:cNvSpPr>
              <a:spLocks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21600"/>
                <a:gd name="T1" fmla="*/ 0 h 21600"/>
                <a:gd name="T2" fmla="*/ 10 w 21600"/>
                <a:gd name="T3" fmla="*/ 5 h 21600"/>
                <a:gd name="T4" fmla="*/ 10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1" name="Freeform 16"/>
            <p:cNvSpPr>
              <a:spLocks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2" name="Freeform 17"/>
            <p:cNvSpPr>
              <a:spLocks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3" name="Freeform 18"/>
            <p:cNvSpPr>
              <a:spLocks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21600"/>
                <a:gd name="T1" fmla="*/ 0 h 21600"/>
                <a:gd name="T2" fmla="*/ 9 w 21600"/>
                <a:gd name="T3" fmla="*/ 5 h 21600"/>
                <a:gd name="T4" fmla="*/ 9 w 21600"/>
                <a:gd name="T5" fmla="*/ 5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4" name="Freeform 19"/>
            <p:cNvSpPr>
              <a:spLocks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5" name="Freeform 20"/>
            <p:cNvSpPr>
              <a:spLocks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1600"/>
                <a:gd name="T1" fmla="*/ 0 h 21600"/>
                <a:gd name="T2" fmla="*/ 4 w 21600"/>
                <a:gd name="T3" fmla="*/ 4 h 21600"/>
                <a:gd name="T4" fmla="*/ 4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6" name="Freeform 21"/>
            <p:cNvSpPr>
              <a:spLocks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4 h 21600"/>
                <a:gd name="T4" fmla="*/ 2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7" name="Freeform 22"/>
            <p:cNvSpPr>
              <a:spLocks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8" name="Freeform 23"/>
            <p:cNvSpPr>
              <a:spLocks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09" name="Freeform 24"/>
            <p:cNvSpPr>
              <a:spLocks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0" name="Freeform 25"/>
            <p:cNvSpPr>
              <a:spLocks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  <a:moveTo>
                    <a:pt x="9121" y="0"/>
                  </a:moveTo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1" name="Freeform 26"/>
            <p:cNvSpPr>
              <a:spLocks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  <a:moveTo>
                    <a:pt x="0" y="9969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2" name="Freeform 27"/>
            <p:cNvSpPr>
              <a:spLocks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1 h 21600"/>
                <a:gd name="T4" fmla="*/ 109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  <a:moveTo>
                    <a:pt x="0" y="4299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3" name="Freeform 28"/>
            <p:cNvSpPr>
              <a:spLocks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  <a:moveTo>
                    <a:pt x="0" y="5913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4" name="Freeform 29"/>
            <p:cNvSpPr>
              <a:spLocks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  <a:moveTo>
                    <a:pt x="0" y="2504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5" name="Freeform 30"/>
            <p:cNvSpPr>
              <a:spLocks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21600"/>
                <a:gd name="T1" fmla="*/ 0 h 21600"/>
                <a:gd name="T2" fmla="*/ 39 w 21600"/>
                <a:gd name="T3" fmla="*/ 10 h 21600"/>
                <a:gd name="T4" fmla="*/ 39 w 21600"/>
                <a:gd name="T5" fmla="*/ 10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6" name="Freeform 31"/>
            <p:cNvSpPr>
              <a:spLocks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5 h 21600"/>
                <a:gd name="T4" fmla="*/ 3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7" name="Freeform 32"/>
            <p:cNvSpPr>
              <a:spLocks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4 h 21600"/>
                <a:gd name="T6" fmla="*/ 1 w 21600"/>
                <a:gd name="T7" fmla="*/ 3 h 21600"/>
                <a:gd name="T8" fmla="*/ 1 w 21600"/>
                <a:gd name="T9" fmla="*/ 3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  <a:moveTo>
                    <a:pt x="582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8" name="Freeform 33"/>
            <p:cNvSpPr>
              <a:spLocks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 h 21600"/>
                <a:gd name="T4" fmla="*/ 0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19" name="Freeform 34"/>
            <p:cNvSpPr>
              <a:spLocks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220" name="Freeform 35"/>
            <p:cNvSpPr>
              <a:spLocks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  <a:moveTo>
                    <a:pt x="21600" y="20816"/>
                  </a:moveTo>
                </a:path>
              </a:pathLst>
            </a:custGeom>
            <a:gradFill rotWithShape="0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2396221" name="Group 38"/>
            <p:cNvGrpSpPr>
              <a:grpSpLocks/>
            </p:cNvGrpSpPr>
            <p:nvPr/>
          </p:nvGrpSpPr>
          <p:grpSpPr bwMode="auto">
            <a:xfrm>
              <a:off x="0" y="1632"/>
              <a:ext cx="5758" cy="1858"/>
              <a:chOff x="0" y="0"/>
              <a:chExt cx="5758" cy="1858"/>
            </a:xfrm>
          </p:grpSpPr>
          <p:sp>
            <p:nvSpPr>
              <p:cNvPr id="2396222" name="Freeform 36"/>
              <p:cNvSpPr>
                <a:spLocks/>
              </p:cNvSpPr>
              <p:nvPr/>
            </p:nvSpPr>
            <p:spPr bwMode="auto">
              <a:xfrm>
                <a:off x="0" y="0"/>
                <a:ext cx="3670" cy="131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18 w 21600"/>
                  <a:gd name="T5" fmla="*/ 0 h 21600"/>
                  <a:gd name="T6" fmla="*/ 18 w 21600"/>
                  <a:gd name="T7" fmla="*/ 0 h 21600"/>
                  <a:gd name="T8" fmla="*/ 18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gradFill rotWithShape="0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96223" name="Freeform 37"/>
              <p:cNvSpPr>
                <a:spLocks/>
              </p:cNvSpPr>
              <p:nvPr/>
            </p:nvSpPr>
            <p:spPr bwMode="auto">
              <a:xfrm>
                <a:off x="3646" y="1163"/>
                <a:ext cx="2112" cy="695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2 w 21600"/>
                  <a:gd name="T9" fmla="*/ 0 h 21600"/>
                  <a:gd name="T10" fmla="*/ 2 w 21600"/>
                  <a:gd name="T11" fmla="*/ 0 h 21600"/>
                  <a:gd name="T12" fmla="*/ 2 w 21600"/>
                  <a:gd name="T13" fmla="*/ 0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  <a:moveTo>
                      <a:pt x="21600" y="20668"/>
                    </a:moveTo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231464" name="Text Box 40"/>
          <p:cNvSpPr txBox="1">
            <a:spLocks noChangeArrowheads="1"/>
          </p:cNvSpPr>
          <p:nvPr/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8F889D4F-8703-6845-BCDF-B36B30DD5BAB}" type="slidenum">
              <a:rPr lang="zh-CN" alt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pPr algn="ctr" eaLnBrk="1" hangingPunct="1"/>
              <a:t>40</a:t>
            </a:fld>
            <a:endParaRPr lang="en-US" altLang="zh-CN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cs typeface="MS PGothic" charset="0"/>
              <a:sym typeface="Arial Bold" charset="0"/>
            </a:endParaRPr>
          </a:p>
        </p:txBody>
      </p:sp>
      <p:pic>
        <p:nvPicPr>
          <p:cNvPr id="2396163" name="Picture 4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66" name="Rectangle 42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教</a:t>
            </a:r>
            <a:r>
              <a:rPr lang="zh-CN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导</a:t>
            </a: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事工</a:t>
            </a:r>
            <a:r>
              <a:rPr lang="en-US" altLang="ja-JP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1997-2013</a:t>
            </a:r>
            <a:endParaRPr lang="en-US" altLang="zh-CN">
              <a:effectLst>
                <a:outerShdw blurRad="38100" dist="38100" dir="2700000" algn="tl">
                  <a:srgbClr val="80808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231472" name="Group 48"/>
          <p:cNvGrpSpPr>
            <a:grpSpLocks/>
          </p:cNvGrpSpPr>
          <p:nvPr/>
        </p:nvGrpSpPr>
        <p:grpSpPr bwMode="auto">
          <a:xfrm>
            <a:off x="2590800" y="1619250"/>
            <a:ext cx="5165725" cy="4156075"/>
            <a:chOff x="0" y="0"/>
            <a:chExt cx="3254" cy="2617"/>
          </a:xfrm>
        </p:grpSpPr>
        <p:sp>
          <p:nvSpPr>
            <p:cNvPr id="2396181" name="AutoShape 43"/>
            <p:cNvSpPr>
              <a:spLocks/>
            </p:cNvSpPr>
            <p:nvPr/>
          </p:nvSpPr>
          <p:spPr bwMode="auto">
            <a:xfrm rot="-2640000">
              <a:off x="749" y="528"/>
              <a:ext cx="240" cy="2254"/>
            </a:xfrm>
            <a:custGeom>
              <a:avLst/>
              <a:gdLst>
                <a:gd name="T0" fmla="*/ 0 w 21600"/>
                <a:gd name="T1" fmla="*/ 6 h 21600"/>
                <a:gd name="T2" fmla="*/ 0 w 21600"/>
                <a:gd name="T3" fmla="*/ 6 h 21600"/>
                <a:gd name="T4" fmla="*/ 0 w 21600"/>
                <a:gd name="T5" fmla="*/ 25 h 21600"/>
                <a:gd name="T6" fmla="*/ 0 w 21600"/>
                <a:gd name="T7" fmla="*/ 25 h 21600"/>
                <a:gd name="T8" fmla="*/ 0 w 21600"/>
                <a:gd name="T9" fmla="*/ 6 h 21600"/>
                <a:gd name="T10" fmla="*/ 0 w 21600"/>
                <a:gd name="T11" fmla="*/ 6 h 21600"/>
                <a:gd name="T12" fmla="*/ 0 w 21600"/>
                <a:gd name="T13" fmla="*/ 0 h 21600"/>
                <a:gd name="T14" fmla="*/ 0 w 21600"/>
                <a:gd name="T15" fmla="*/ 6 h 21600"/>
                <a:gd name="T16" fmla="*/ 0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2" name="AutoShape 44"/>
            <p:cNvSpPr>
              <a:spLocks/>
            </p:cNvSpPr>
            <p:nvPr/>
          </p:nvSpPr>
          <p:spPr bwMode="auto">
            <a:xfrm rot="-2219999">
              <a:off x="1104" y="861"/>
              <a:ext cx="240" cy="1872"/>
            </a:xfrm>
            <a:custGeom>
              <a:avLst/>
              <a:gdLst>
                <a:gd name="T0" fmla="*/ 0 w 21600"/>
                <a:gd name="T1" fmla="*/ 4 h 21600"/>
                <a:gd name="T2" fmla="*/ 0 w 21600"/>
                <a:gd name="T3" fmla="*/ 4 h 21600"/>
                <a:gd name="T4" fmla="*/ 0 w 21600"/>
                <a:gd name="T5" fmla="*/ 14 h 21600"/>
                <a:gd name="T6" fmla="*/ 0 w 21600"/>
                <a:gd name="T7" fmla="*/ 14 h 21600"/>
                <a:gd name="T8" fmla="*/ 0 w 21600"/>
                <a:gd name="T9" fmla="*/ 4 h 21600"/>
                <a:gd name="T10" fmla="*/ 0 w 21600"/>
                <a:gd name="T11" fmla="*/ 4 h 21600"/>
                <a:gd name="T12" fmla="*/ 0 w 21600"/>
                <a:gd name="T13" fmla="*/ 0 h 21600"/>
                <a:gd name="T14" fmla="*/ 0 w 21600"/>
                <a:gd name="T15" fmla="*/ 4 h 21600"/>
                <a:gd name="T16" fmla="*/ 0 w 21600"/>
                <a:gd name="T17" fmla="*/ 4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3" name="AutoShape 45"/>
            <p:cNvSpPr>
              <a:spLocks/>
            </p:cNvSpPr>
            <p:nvPr/>
          </p:nvSpPr>
          <p:spPr bwMode="auto">
            <a:xfrm rot="2519999">
              <a:off x="2494" y="1022"/>
              <a:ext cx="240" cy="1647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10 h 21600"/>
                <a:gd name="T6" fmla="*/ 0 w 21600"/>
                <a:gd name="T7" fmla="*/ 10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4406"/>
                  </a:moveTo>
                  <a:lnTo>
                    <a:pt x="5400" y="4406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4406"/>
                  </a:lnTo>
                  <a:lnTo>
                    <a:pt x="21600" y="4406"/>
                  </a:lnTo>
                  <a:lnTo>
                    <a:pt x="10800" y="0"/>
                  </a:lnTo>
                  <a:lnTo>
                    <a:pt x="0" y="4406"/>
                  </a:lnTo>
                  <a:close/>
                  <a:moveTo>
                    <a:pt x="0" y="4406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4" name="AutoShape 46"/>
            <p:cNvSpPr>
              <a:spLocks/>
            </p:cNvSpPr>
            <p:nvPr/>
          </p:nvSpPr>
          <p:spPr bwMode="auto">
            <a:xfrm>
              <a:off x="1631" y="0"/>
              <a:ext cx="240" cy="2592"/>
            </a:xfrm>
            <a:custGeom>
              <a:avLst/>
              <a:gdLst>
                <a:gd name="T0" fmla="*/ 0 w 21600"/>
                <a:gd name="T1" fmla="*/ 9 h 21600"/>
                <a:gd name="T2" fmla="*/ 0 w 21600"/>
                <a:gd name="T3" fmla="*/ 9 h 21600"/>
                <a:gd name="T4" fmla="*/ 0 w 21600"/>
                <a:gd name="T5" fmla="*/ 37 h 21600"/>
                <a:gd name="T6" fmla="*/ 0 w 21600"/>
                <a:gd name="T7" fmla="*/ 37 h 21600"/>
                <a:gd name="T8" fmla="*/ 0 w 21600"/>
                <a:gd name="T9" fmla="*/ 9 h 21600"/>
                <a:gd name="T10" fmla="*/ 0 w 21600"/>
                <a:gd name="T11" fmla="*/ 9 h 21600"/>
                <a:gd name="T12" fmla="*/ 0 w 21600"/>
                <a:gd name="T13" fmla="*/ 0 h 21600"/>
                <a:gd name="T14" fmla="*/ 0 w 21600"/>
                <a:gd name="T15" fmla="*/ 9 h 21600"/>
                <a:gd name="T16" fmla="*/ 0 w 21600"/>
                <a:gd name="T17" fmla="*/ 9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96185" name="AutoShape 47"/>
            <p:cNvSpPr>
              <a:spLocks/>
            </p:cNvSpPr>
            <p:nvPr/>
          </p:nvSpPr>
          <p:spPr bwMode="auto">
            <a:xfrm rot="-5040000">
              <a:off x="966" y="1608"/>
              <a:ext cx="240" cy="1393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6 h 21600"/>
                <a:gd name="T6" fmla="*/ 0 w 21600"/>
                <a:gd name="T7" fmla="*/ 6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8739"/>
                  </a:moveTo>
                  <a:lnTo>
                    <a:pt x="5400" y="873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8739"/>
                  </a:lnTo>
                  <a:lnTo>
                    <a:pt x="21600" y="8739"/>
                  </a:lnTo>
                  <a:lnTo>
                    <a:pt x="10800" y="0"/>
                  </a:lnTo>
                  <a:lnTo>
                    <a:pt x="0" y="8739"/>
                  </a:lnTo>
                  <a:close/>
                  <a:moveTo>
                    <a:pt x="0" y="873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31473" name="Rectangle 49"/>
          <p:cNvSpPr>
            <a:spLocks/>
          </p:cNvSpPr>
          <p:nvPr/>
        </p:nvSpPr>
        <p:spPr bwMode="auto">
          <a:xfrm>
            <a:off x="3995738" y="12684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蒙古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4" name="Rectangle 50"/>
          <p:cNvSpPr>
            <a:spLocks/>
          </p:cNvSpPr>
          <p:nvPr/>
        </p:nvSpPr>
        <p:spPr bwMode="auto">
          <a:xfrm>
            <a:off x="2019300" y="37163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5" name="Rectangle 51"/>
          <p:cNvSpPr>
            <a:spLocks/>
          </p:cNvSpPr>
          <p:nvPr/>
        </p:nvSpPr>
        <p:spPr bwMode="auto">
          <a:xfrm>
            <a:off x="3635375" y="32845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缅甸</a:t>
            </a:r>
            <a:endParaRPr lang="zh-CN" altLang="en-US" sz="1800">
              <a:solidFill>
                <a:schemeClr val="tx1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96169" name="Line 52"/>
          <p:cNvSpPr>
            <a:spLocks noChangeShapeType="1"/>
          </p:cNvSpPr>
          <p:nvPr/>
        </p:nvSpPr>
        <p:spPr bwMode="auto">
          <a:xfrm rot="10800000" flipH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96170" name="Rectangle 53"/>
          <p:cNvSpPr>
            <a:spLocks/>
          </p:cNvSpPr>
          <p:nvPr/>
        </p:nvSpPr>
        <p:spPr bwMode="auto">
          <a:xfrm>
            <a:off x="1477963" y="188913"/>
            <a:ext cx="71374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红色</a:t>
            </a:r>
            <a:r>
              <a:rPr lang="en-US" altLang="ja-JP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= </a:t>
            </a:r>
            <a:r>
              <a:rPr lang="ja-JP" altLang="en-US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我曾经在这些国家教授过这课程</a:t>
            </a:r>
            <a:endParaRPr lang="zh-CN" altLang="en-US" sz="1800">
              <a:solidFill>
                <a:schemeClr val="tx1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78" name="Rectangle 54"/>
          <p:cNvSpPr>
            <a:spLocks/>
          </p:cNvSpPr>
          <p:nvPr/>
        </p:nvSpPr>
        <p:spPr bwMode="auto">
          <a:xfrm>
            <a:off x="4573588" y="5291138"/>
            <a:ext cx="1663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9" name="Rectangle 55"/>
          <p:cNvSpPr>
            <a:spLocks/>
          </p:cNvSpPr>
          <p:nvPr/>
        </p:nvSpPr>
        <p:spPr bwMode="auto">
          <a:xfrm>
            <a:off x="4140200" y="2349500"/>
            <a:ext cx="2171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中国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0" name="Rectangle 56"/>
          <p:cNvSpPr>
            <a:spLocks/>
          </p:cNvSpPr>
          <p:nvPr/>
        </p:nvSpPr>
        <p:spPr bwMode="auto">
          <a:xfrm>
            <a:off x="5076825" y="41798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越南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1" name="Rectangle 57"/>
          <p:cNvSpPr>
            <a:spLocks/>
          </p:cNvSpPr>
          <p:nvPr/>
        </p:nvSpPr>
        <p:spPr bwMode="auto">
          <a:xfrm>
            <a:off x="4572000" y="462756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马来西亚</a:t>
            </a:r>
            <a:endParaRPr lang="zh-CN" altLang="en-US" sz="1800">
              <a:solidFill>
                <a:schemeClr val="tx1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2" name="Rectangle 58"/>
          <p:cNvSpPr>
            <a:spLocks/>
          </p:cNvSpPr>
          <p:nvPr/>
        </p:nvSpPr>
        <p:spPr bwMode="auto">
          <a:xfrm>
            <a:off x="4427538" y="373221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泰国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3" name="Rectangle 59"/>
          <p:cNvSpPr>
            <a:spLocks/>
          </p:cNvSpPr>
          <p:nvPr/>
        </p:nvSpPr>
        <p:spPr bwMode="auto">
          <a:xfrm>
            <a:off x="6372225" y="53736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印度尼西亚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4" name="Rectangle 60"/>
          <p:cNvSpPr>
            <a:spLocks/>
          </p:cNvSpPr>
          <p:nvPr/>
        </p:nvSpPr>
        <p:spPr bwMode="auto">
          <a:xfrm>
            <a:off x="6227763" y="17732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韩国</a:t>
            </a:r>
            <a:endParaRPr lang="zh-CN" altLang="en-US" sz="1800">
              <a:solidFill>
                <a:schemeClr val="tx1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5" name="Rectangle 61"/>
          <p:cNvSpPr>
            <a:spLocks/>
          </p:cNvSpPr>
          <p:nvPr/>
        </p:nvSpPr>
        <p:spPr bwMode="auto">
          <a:xfrm>
            <a:off x="114300" y="1524000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约旦</a:t>
            </a:r>
            <a:endParaRPr lang="zh-CN" altLang="en-US" sz="1800">
              <a:solidFill>
                <a:schemeClr val="tx1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6" name="Rectangle 62"/>
          <p:cNvSpPr>
            <a:spLocks/>
          </p:cNvSpPr>
          <p:nvPr/>
        </p:nvSpPr>
        <p:spPr bwMode="auto">
          <a:xfrm>
            <a:off x="2300288" y="27162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尼泊尔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7" name="Rectangle 63"/>
          <p:cNvSpPr>
            <a:spLocks/>
          </p:cNvSpPr>
          <p:nvPr/>
        </p:nvSpPr>
        <p:spPr bwMode="auto">
          <a:xfrm>
            <a:off x="1314450" y="51895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050"/>
              </a:spcBef>
            </a:pPr>
            <a:r>
              <a:rPr lang="ja-JP" altLang="en-US" sz="1800">
                <a:solidFill>
                  <a:schemeClr val="tx1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斯里兰卡</a:t>
            </a:r>
            <a:endParaRPr lang="zh-CN" altLang="en-US" sz="1800">
              <a:solidFill>
                <a:schemeClr val="tx1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6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7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8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9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11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12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73" grpId="0" animBg="1" autoUpdateAnimBg="0"/>
      <p:bldP spid="231474" grpId="0" animBg="1" autoUpdateAnimBg="0"/>
      <p:bldP spid="231475" grpId="0" animBg="1" autoUpdateAnimBg="0"/>
      <p:bldP spid="231478" grpId="0" animBg="1" autoUpdateAnimBg="0"/>
      <p:bldP spid="231479" grpId="0" animBg="1" autoUpdateAnimBg="0"/>
      <p:bldP spid="231480" grpId="0" animBg="1" autoUpdateAnimBg="0"/>
      <p:bldP spid="231481" grpId="0" animBg="1" autoUpdateAnimBg="0"/>
      <p:bldP spid="231482" grpId="0" animBg="1" autoUpdateAnimBg="0"/>
      <p:bldP spid="231483" grpId="0" animBg="1" autoUpdateAnimBg="0"/>
      <p:bldP spid="231484" grpId="0" animBg="1" autoUpdateAnimBg="0"/>
      <p:bldP spid="231485" grpId="0" animBg="1" autoUpdateAnimBg="0"/>
      <p:bldP spid="231486" grpId="0" animBg="1" autoUpdateAnimBg="0"/>
      <p:bldP spid="23148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SimSun" charset="0"/>
                <a:cs typeface="SimSun" charset="0"/>
              </a:rPr>
              <a:t>免费获得该讲解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608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79235" name="Picture 5" descr="Screen Shot 2016-02-02 at 5.41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7" name="Rectangle 1026"/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SimSun" charset="0"/>
                <a:cs typeface="SimSun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2673876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EF56E1-2E37-1D4A-A327-B741F168DA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3024" y="692696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081511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E89DC7-C98C-C04A-AB7E-721E174030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025" y="4365104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6975659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81C423-5315-A549-9DC6-8AF2BD4003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025" y="4365104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2458159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0E4908-F467-5749-8FF0-9A38F55C3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24" y="0"/>
            <a:ext cx="8697951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025" y="4365104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3847912" y="5002882"/>
            <a:ext cx="3456384" cy="1903141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-105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80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BBB039-D6FD-4247-B907-83594004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7" name="Rectangle 1026">
            <a:extLst>
              <a:ext uri="{FF2B5EF4-FFF2-40B4-BE49-F238E27FC236}">
                <a16:creationId xmlns:a16="http://schemas.microsoft.com/office/drawing/2014/main" id="{D268E4D8-EE7D-D649-9831-019244589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048" y="620688"/>
            <a:ext cx="4139952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  <a:ea typeface="ＭＳ Ｐゴシック" pitchFamily="-105" charset="-128"/>
                <a:cs typeface="ＭＳ Ｐゴシック" pitchFamily="-10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05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English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4376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6" name="Rectangle 1026">
            <a:extLst>
              <a:ext uri="{FF2B5EF4-FFF2-40B4-BE49-F238E27FC236}">
                <a16:creationId xmlns:a16="http://schemas.microsoft.com/office/drawing/2014/main" id="{6D9529C6-6813-5B45-B395-8D9107A8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/>
                <a:ea typeface="ＭＳ Ｐゴシック" pitchFamily="-108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7E7476-B19B-1744-BDB2-83D5D4F8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896336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4000" b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474068-17BA-0044-AC9A-0798FE4B9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90596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2C142E-5252-DC4E-9592-C79E6B9FC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148064" y="764704"/>
            <a:ext cx="3995936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1628093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4" r="27209" b="61202"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</a:t>
            </a:r>
            <a:r>
              <a:rPr lang="en-US" altLang="zh-CN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3</a:t>
            </a:r>
            <a:r>
              <a:rPr lang="zh-CN" alt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个儿子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085773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76046-C450-9843-B50B-15C7A46C0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860032" y="692696"/>
            <a:ext cx="4283968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Indonesian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84077643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E7D482-6262-A043-ABE1-E5742A33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" y="0"/>
            <a:ext cx="7822039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sp>
        <p:nvSpPr>
          <p:cNvPr id="34201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076056" y="798984"/>
            <a:ext cx="4139952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Vietnamese</a:t>
            </a:r>
            <a:endParaRPr lang="en-US" sz="14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8915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sz="1800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4613"/>
            <a:ext cx="9144000" cy="762000"/>
          </a:xfrm>
          <a:noFill/>
        </p:spPr>
        <p:txBody>
          <a:bodyPr/>
          <a:lstStyle/>
          <a:p>
            <a:pPr algn="ctr" eaLnBrk="1" hangingPunct="1"/>
            <a:r>
              <a:rPr lang="en-US" sz="36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Homiletics Project Sign Up List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917210"/>
              </p:ext>
            </p:extLst>
          </p:nvPr>
        </p:nvGraphicFramePr>
        <p:xfrm>
          <a:off x="34924" y="1232358"/>
          <a:ext cx="9001571" cy="5076962"/>
        </p:xfrm>
        <a:graphic>
          <a:graphicData uri="http://schemas.openxmlformats.org/drawingml/2006/table">
            <a:tbl>
              <a:tblPr/>
              <a:tblGrid>
                <a:gridCol w="1291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5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001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7613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Name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HP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Translate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Teach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3173"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Arial"/>
                        <a:cs typeface="Arial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404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Language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HOM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Arial"/>
                          <a:ea typeface="ＭＳ Ｐゴシック" charset="0"/>
                          <a:cs typeface="Arial"/>
                        </a:rPr>
                        <a:t>HSB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/>
                          <a:cs typeface="Arial"/>
                        </a:rPr>
                        <a:t>Language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441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01000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0000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X</a:t>
                      </a:r>
                    </a:p>
                  </a:txBody>
                  <a:tcPr marL="91446" marR="91446" marT="45728" marB="45728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6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253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rgbClr val="FFFF66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solidFill>
                  <a:srgbClr val="B9152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新加坡神学院的课程要求</a:t>
            </a:r>
            <a:endParaRPr lang="en-US">
              <a:solidFill>
                <a:srgbClr val="B9152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407426" name="Rectangle 2"/>
          <p:cNvSpPr>
            <a:spLocks/>
          </p:cNvSpPr>
          <p:nvPr/>
        </p:nvSpPr>
        <p:spPr bwMode="auto">
          <a:xfrm>
            <a:off x="8578850" y="152400"/>
            <a:ext cx="4079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vi</a:t>
            </a:r>
          </a:p>
        </p:txBody>
      </p:sp>
      <p:pic>
        <p:nvPicPr>
          <p:cNvPr id="2426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927225"/>
            <a:ext cx="4783137" cy="35433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925" y="1905000"/>
            <a:ext cx="4711700" cy="4953000"/>
          </a:xfrm>
        </p:spPr>
        <p:txBody>
          <a:bodyPr rIns="132080"/>
          <a:lstStyle/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/>
              <a:defRPr/>
            </a:pPr>
            <a:r>
              <a:rPr lang="ja-JP" alt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阅读</a:t>
            </a:r>
            <a:r>
              <a:rPr 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(10%)</a:t>
            </a:r>
            <a:endParaRPr lang="en-US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Font typeface="Verdana" charset="0"/>
              <a:buNone/>
              <a:defRPr/>
            </a:pPr>
            <a:endParaRPr lang="en-US" sz="2400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2"/>
              <a:defRPr/>
            </a:pPr>
            <a:r>
              <a:rPr lang="ja-JP" alt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实例</a:t>
            </a:r>
            <a:r>
              <a:rPr 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(15%)</a:t>
            </a:r>
            <a:endParaRPr lang="en-US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Font typeface="Verdana" charset="0"/>
              <a:buNone/>
              <a:defRPr/>
            </a:pPr>
            <a:endParaRPr lang="en-US" sz="2400" dirty="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3"/>
              <a:defRPr/>
            </a:pPr>
            <a:r>
              <a:rPr lang="ja-JP" alt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作业</a:t>
            </a:r>
            <a:r>
              <a:rPr lang="en-US" dirty="0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(25%)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build="p" autoUpdateAnimBg="0" advAuto="50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449" name="Group 64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0" y="0"/>
            <a:chExt cx="5762" cy="4326"/>
          </a:xfrm>
        </p:grpSpPr>
        <p:grpSp>
          <p:nvGrpSpPr>
            <p:cNvPr id="2408456" name="Group 61"/>
            <p:cNvGrpSpPr>
              <a:grpSpLocks/>
            </p:cNvGrpSpPr>
            <p:nvPr/>
          </p:nvGrpSpPr>
          <p:grpSpPr bwMode="auto">
            <a:xfrm>
              <a:off x="0" y="0"/>
              <a:ext cx="5712" cy="4326"/>
              <a:chOff x="0" y="0"/>
              <a:chExt cx="5712" cy="4326"/>
            </a:xfrm>
          </p:grpSpPr>
          <p:sp>
            <p:nvSpPr>
              <p:cNvPr id="2408459" name="Rectangle 1"/>
              <p:cNvSpPr>
                <a:spLocks/>
              </p:cNvSpPr>
              <p:nvPr/>
            </p:nvSpPr>
            <p:spPr bwMode="auto">
              <a:xfrm>
                <a:off x="0" y="0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0" name="Rectangle 2"/>
              <p:cNvSpPr>
                <a:spLocks/>
              </p:cNvSpPr>
              <p:nvPr/>
            </p:nvSpPr>
            <p:spPr bwMode="auto">
              <a:xfrm>
                <a:off x="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1" name="Rectangle 3"/>
              <p:cNvSpPr>
                <a:spLocks/>
              </p:cNvSpPr>
              <p:nvPr/>
            </p:nvSpPr>
            <p:spPr bwMode="auto">
              <a:xfrm>
                <a:off x="1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2" name="Rectangle 4"/>
              <p:cNvSpPr>
                <a:spLocks/>
              </p:cNvSpPr>
              <p:nvPr/>
            </p:nvSpPr>
            <p:spPr bwMode="auto">
              <a:xfrm>
                <a:off x="2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3" name="Rectangle 5"/>
              <p:cNvSpPr>
                <a:spLocks/>
              </p:cNvSpPr>
              <p:nvPr/>
            </p:nvSpPr>
            <p:spPr bwMode="auto">
              <a:xfrm>
                <a:off x="3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4" name="Rectangle 6"/>
              <p:cNvSpPr>
                <a:spLocks/>
              </p:cNvSpPr>
              <p:nvPr/>
            </p:nvSpPr>
            <p:spPr bwMode="auto">
              <a:xfrm>
                <a:off x="4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5" name="Rectangle 7"/>
              <p:cNvSpPr>
                <a:spLocks/>
              </p:cNvSpPr>
              <p:nvPr/>
            </p:nvSpPr>
            <p:spPr bwMode="auto">
              <a:xfrm>
                <a:off x="5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6" name="Rectangle 8"/>
              <p:cNvSpPr>
                <a:spLocks/>
              </p:cNvSpPr>
              <p:nvPr/>
            </p:nvSpPr>
            <p:spPr bwMode="auto">
              <a:xfrm>
                <a:off x="6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7" name="Rectangle 9"/>
              <p:cNvSpPr>
                <a:spLocks/>
              </p:cNvSpPr>
              <p:nvPr/>
            </p:nvSpPr>
            <p:spPr bwMode="auto">
              <a:xfrm>
                <a:off x="7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8" name="Rectangle 10"/>
              <p:cNvSpPr>
                <a:spLocks/>
              </p:cNvSpPr>
              <p:nvPr/>
            </p:nvSpPr>
            <p:spPr bwMode="auto">
              <a:xfrm>
                <a:off x="8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69" name="Rectangle 11"/>
              <p:cNvSpPr>
                <a:spLocks/>
              </p:cNvSpPr>
              <p:nvPr/>
            </p:nvSpPr>
            <p:spPr bwMode="auto">
              <a:xfrm>
                <a:off x="96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0" name="Rectangle 12"/>
              <p:cNvSpPr>
                <a:spLocks/>
              </p:cNvSpPr>
              <p:nvPr/>
            </p:nvSpPr>
            <p:spPr bwMode="auto">
              <a:xfrm>
                <a:off x="105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1" name="Rectangle 13"/>
              <p:cNvSpPr>
                <a:spLocks/>
              </p:cNvSpPr>
              <p:nvPr/>
            </p:nvSpPr>
            <p:spPr bwMode="auto">
              <a:xfrm>
                <a:off x="115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2" name="Rectangle 14"/>
              <p:cNvSpPr>
                <a:spLocks/>
              </p:cNvSpPr>
              <p:nvPr/>
            </p:nvSpPr>
            <p:spPr bwMode="auto">
              <a:xfrm>
                <a:off x="124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3" name="Rectangle 15"/>
              <p:cNvSpPr>
                <a:spLocks/>
              </p:cNvSpPr>
              <p:nvPr/>
            </p:nvSpPr>
            <p:spPr bwMode="auto">
              <a:xfrm>
                <a:off x="134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4" name="Rectangle 16"/>
              <p:cNvSpPr>
                <a:spLocks/>
              </p:cNvSpPr>
              <p:nvPr/>
            </p:nvSpPr>
            <p:spPr bwMode="auto">
              <a:xfrm>
                <a:off x="144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5" name="Rectangle 17"/>
              <p:cNvSpPr>
                <a:spLocks/>
              </p:cNvSpPr>
              <p:nvPr/>
            </p:nvSpPr>
            <p:spPr bwMode="auto">
              <a:xfrm>
                <a:off x="153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6" name="Rectangle 18"/>
              <p:cNvSpPr>
                <a:spLocks/>
              </p:cNvSpPr>
              <p:nvPr/>
            </p:nvSpPr>
            <p:spPr bwMode="auto">
              <a:xfrm>
                <a:off x="163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7" name="Rectangle 19"/>
              <p:cNvSpPr>
                <a:spLocks/>
              </p:cNvSpPr>
              <p:nvPr/>
            </p:nvSpPr>
            <p:spPr bwMode="auto">
              <a:xfrm>
                <a:off x="172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8" name="Rectangle 20"/>
              <p:cNvSpPr>
                <a:spLocks/>
              </p:cNvSpPr>
              <p:nvPr/>
            </p:nvSpPr>
            <p:spPr bwMode="auto">
              <a:xfrm>
                <a:off x="182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79" name="Rectangle 21"/>
              <p:cNvSpPr>
                <a:spLocks/>
              </p:cNvSpPr>
              <p:nvPr/>
            </p:nvSpPr>
            <p:spPr bwMode="auto">
              <a:xfrm>
                <a:off x="192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0" name="Rectangle 22"/>
              <p:cNvSpPr>
                <a:spLocks/>
              </p:cNvSpPr>
              <p:nvPr/>
            </p:nvSpPr>
            <p:spPr bwMode="auto">
              <a:xfrm>
                <a:off x="201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1" name="Rectangle 23"/>
              <p:cNvSpPr>
                <a:spLocks/>
              </p:cNvSpPr>
              <p:nvPr/>
            </p:nvSpPr>
            <p:spPr bwMode="auto">
              <a:xfrm>
                <a:off x="211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2" name="Rectangle 24"/>
              <p:cNvSpPr>
                <a:spLocks/>
              </p:cNvSpPr>
              <p:nvPr/>
            </p:nvSpPr>
            <p:spPr bwMode="auto">
              <a:xfrm>
                <a:off x="220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3" name="Rectangle 25"/>
              <p:cNvSpPr>
                <a:spLocks/>
              </p:cNvSpPr>
              <p:nvPr/>
            </p:nvSpPr>
            <p:spPr bwMode="auto">
              <a:xfrm>
                <a:off x="230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4" name="Rectangle 26"/>
              <p:cNvSpPr>
                <a:spLocks/>
              </p:cNvSpPr>
              <p:nvPr/>
            </p:nvSpPr>
            <p:spPr bwMode="auto">
              <a:xfrm>
                <a:off x="240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5" name="Rectangle 27"/>
              <p:cNvSpPr>
                <a:spLocks/>
              </p:cNvSpPr>
              <p:nvPr/>
            </p:nvSpPr>
            <p:spPr bwMode="auto">
              <a:xfrm>
                <a:off x="24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6" name="Rectangle 28"/>
              <p:cNvSpPr>
                <a:spLocks/>
              </p:cNvSpPr>
              <p:nvPr/>
            </p:nvSpPr>
            <p:spPr bwMode="auto">
              <a:xfrm>
                <a:off x="25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7" name="Rectangle 29"/>
              <p:cNvSpPr>
                <a:spLocks/>
              </p:cNvSpPr>
              <p:nvPr/>
            </p:nvSpPr>
            <p:spPr bwMode="auto">
              <a:xfrm>
                <a:off x="26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8" name="Rectangle 30"/>
              <p:cNvSpPr>
                <a:spLocks/>
              </p:cNvSpPr>
              <p:nvPr/>
            </p:nvSpPr>
            <p:spPr bwMode="auto">
              <a:xfrm>
                <a:off x="27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89" name="Rectangle 31"/>
              <p:cNvSpPr>
                <a:spLocks/>
              </p:cNvSpPr>
              <p:nvPr/>
            </p:nvSpPr>
            <p:spPr bwMode="auto">
              <a:xfrm>
                <a:off x="28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0" name="Rectangle 32"/>
              <p:cNvSpPr>
                <a:spLocks/>
              </p:cNvSpPr>
              <p:nvPr/>
            </p:nvSpPr>
            <p:spPr bwMode="auto">
              <a:xfrm>
                <a:off x="29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1" name="Rectangle 33"/>
              <p:cNvSpPr>
                <a:spLocks/>
              </p:cNvSpPr>
              <p:nvPr/>
            </p:nvSpPr>
            <p:spPr bwMode="auto">
              <a:xfrm>
                <a:off x="30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2" name="Rectangle 34"/>
              <p:cNvSpPr>
                <a:spLocks/>
              </p:cNvSpPr>
              <p:nvPr/>
            </p:nvSpPr>
            <p:spPr bwMode="auto">
              <a:xfrm>
                <a:off x="31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3" name="Rectangle 35"/>
              <p:cNvSpPr>
                <a:spLocks/>
              </p:cNvSpPr>
              <p:nvPr/>
            </p:nvSpPr>
            <p:spPr bwMode="auto">
              <a:xfrm>
                <a:off x="32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4" name="Rectangle 36"/>
              <p:cNvSpPr>
                <a:spLocks/>
              </p:cNvSpPr>
              <p:nvPr/>
            </p:nvSpPr>
            <p:spPr bwMode="auto">
              <a:xfrm>
                <a:off x="336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5" name="Rectangle 37"/>
              <p:cNvSpPr>
                <a:spLocks/>
              </p:cNvSpPr>
              <p:nvPr/>
            </p:nvSpPr>
            <p:spPr bwMode="auto">
              <a:xfrm>
                <a:off x="345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6" name="Rectangle 38"/>
              <p:cNvSpPr>
                <a:spLocks/>
              </p:cNvSpPr>
              <p:nvPr/>
            </p:nvSpPr>
            <p:spPr bwMode="auto">
              <a:xfrm>
                <a:off x="355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7" name="Rectangle 39"/>
              <p:cNvSpPr>
                <a:spLocks/>
              </p:cNvSpPr>
              <p:nvPr/>
            </p:nvSpPr>
            <p:spPr bwMode="auto">
              <a:xfrm>
                <a:off x="364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8" name="Rectangle 40"/>
              <p:cNvSpPr>
                <a:spLocks/>
              </p:cNvSpPr>
              <p:nvPr/>
            </p:nvSpPr>
            <p:spPr bwMode="auto">
              <a:xfrm>
                <a:off x="374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499" name="Rectangle 41"/>
              <p:cNvSpPr>
                <a:spLocks/>
              </p:cNvSpPr>
              <p:nvPr/>
            </p:nvSpPr>
            <p:spPr bwMode="auto">
              <a:xfrm>
                <a:off x="384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0" name="Rectangle 42"/>
              <p:cNvSpPr>
                <a:spLocks/>
              </p:cNvSpPr>
              <p:nvPr/>
            </p:nvSpPr>
            <p:spPr bwMode="auto">
              <a:xfrm>
                <a:off x="393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1" name="Rectangle 43"/>
              <p:cNvSpPr>
                <a:spLocks/>
              </p:cNvSpPr>
              <p:nvPr/>
            </p:nvSpPr>
            <p:spPr bwMode="auto">
              <a:xfrm>
                <a:off x="403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2" name="Rectangle 44"/>
              <p:cNvSpPr>
                <a:spLocks/>
              </p:cNvSpPr>
              <p:nvPr/>
            </p:nvSpPr>
            <p:spPr bwMode="auto">
              <a:xfrm>
                <a:off x="412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3" name="Rectangle 45"/>
              <p:cNvSpPr>
                <a:spLocks/>
              </p:cNvSpPr>
              <p:nvPr/>
            </p:nvSpPr>
            <p:spPr bwMode="auto">
              <a:xfrm>
                <a:off x="422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4" name="Rectangle 46"/>
              <p:cNvSpPr>
                <a:spLocks/>
              </p:cNvSpPr>
              <p:nvPr/>
            </p:nvSpPr>
            <p:spPr bwMode="auto">
              <a:xfrm>
                <a:off x="432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5" name="Rectangle 47"/>
              <p:cNvSpPr>
                <a:spLocks/>
              </p:cNvSpPr>
              <p:nvPr/>
            </p:nvSpPr>
            <p:spPr bwMode="auto">
              <a:xfrm>
                <a:off x="441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6" name="Rectangle 48"/>
              <p:cNvSpPr>
                <a:spLocks/>
              </p:cNvSpPr>
              <p:nvPr/>
            </p:nvSpPr>
            <p:spPr bwMode="auto">
              <a:xfrm>
                <a:off x="451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7" name="Rectangle 49"/>
              <p:cNvSpPr>
                <a:spLocks/>
              </p:cNvSpPr>
              <p:nvPr/>
            </p:nvSpPr>
            <p:spPr bwMode="auto">
              <a:xfrm>
                <a:off x="460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8" name="Rectangle 50"/>
              <p:cNvSpPr>
                <a:spLocks/>
              </p:cNvSpPr>
              <p:nvPr/>
            </p:nvSpPr>
            <p:spPr bwMode="auto">
              <a:xfrm>
                <a:off x="470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09" name="Rectangle 51"/>
              <p:cNvSpPr>
                <a:spLocks/>
              </p:cNvSpPr>
              <p:nvPr/>
            </p:nvSpPr>
            <p:spPr bwMode="auto">
              <a:xfrm>
                <a:off x="480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0" name="Rectangle 52"/>
              <p:cNvSpPr>
                <a:spLocks/>
              </p:cNvSpPr>
              <p:nvPr/>
            </p:nvSpPr>
            <p:spPr bwMode="auto">
              <a:xfrm>
                <a:off x="48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1" name="Rectangle 53"/>
              <p:cNvSpPr>
                <a:spLocks/>
              </p:cNvSpPr>
              <p:nvPr/>
            </p:nvSpPr>
            <p:spPr bwMode="auto">
              <a:xfrm>
                <a:off x="49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2" name="Rectangle 54"/>
              <p:cNvSpPr>
                <a:spLocks/>
              </p:cNvSpPr>
              <p:nvPr/>
            </p:nvSpPr>
            <p:spPr bwMode="auto">
              <a:xfrm>
                <a:off x="50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3" name="Rectangle 55"/>
              <p:cNvSpPr>
                <a:spLocks/>
              </p:cNvSpPr>
              <p:nvPr/>
            </p:nvSpPr>
            <p:spPr bwMode="auto">
              <a:xfrm>
                <a:off x="51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4" name="Rectangle 56"/>
              <p:cNvSpPr>
                <a:spLocks/>
              </p:cNvSpPr>
              <p:nvPr/>
            </p:nvSpPr>
            <p:spPr bwMode="auto">
              <a:xfrm>
                <a:off x="52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5" name="Rectangle 57"/>
              <p:cNvSpPr>
                <a:spLocks/>
              </p:cNvSpPr>
              <p:nvPr/>
            </p:nvSpPr>
            <p:spPr bwMode="auto">
              <a:xfrm>
                <a:off x="53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6" name="Rectangle 58"/>
              <p:cNvSpPr>
                <a:spLocks/>
              </p:cNvSpPr>
              <p:nvPr/>
            </p:nvSpPr>
            <p:spPr bwMode="auto">
              <a:xfrm>
                <a:off x="54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7" name="Rectangle 59"/>
              <p:cNvSpPr>
                <a:spLocks/>
              </p:cNvSpPr>
              <p:nvPr/>
            </p:nvSpPr>
            <p:spPr bwMode="auto">
              <a:xfrm>
                <a:off x="55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08518" name="Rectangle 60"/>
              <p:cNvSpPr>
                <a:spLocks/>
              </p:cNvSpPr>
              <p:nvPr/>
            </p:nvSpPr>
            <p:spPr bwMode="auto">
              <a:xfrm>
                <a:off x="56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</p:grpSp>
        <p:sp>
          <p:nvSpPr>
            <p:cNvPr id="2408457" name="Rectangle 62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08458" name="Rectangle 63"/>
            <p:cNvSpPr>
              <a:spLocks/>
            </p:cNvSpPr>
            <p:nvPr/>
          </p:nvSpPr>
          <p:spPr bwMode="auto">
            <a:xfrm>
              <a:off x="2" y="0"/>
              <a:ext cx="5760" cy="321"/>
            </a:xfrm>
            <a:prstGeom prst="rect">
              <a:avLst/>
            </a:prstGeom>
            <a:solidFill>
              <a:srgbClr val="3366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2408450" name="Rectangle 65"/>
          <p:cNvSpPr>
            <a:spLocks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rgbClr val="336699">
              <a:alpha val="4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43778" name="Text Box 66"/>
          <p:cNvSpPr txBox="1">
            <a:spLocks noChangeArrowheads="1"/>
          </p:cNvSpPr>
          <p:nvPr/>
        </p:nvSpPr>
        <p:spPr bwMode="auto">
          <a:xfrm>
            <a:off x="7348538" y="6388100"/>
            <a:ext cx="31273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fld id="{DA9E2B4B-753C-BA4C-92B4-F4C9B5C1E13E}" type="slidenum">
              <a:rPr lang="zh-CN" altLang="en-US" sz="1400">
                <a:solidFill>
                  <a:schemeClr val="tx1"/>
                </a:solidFill>
                <a:latin typeface="Helvetica" charset="0"/>
                <a:cs typeface="MS PGothic" charset="0"/>
                <a:sym typeface="Helvetica" charset="0"/>
              </a:rPr>
              <a:pPr algn="ctr" eaLnBrk="1" hangingPunct="1"/>
              <a:t>54</a:t>
            </a:fld>
            <a:endParaRPr lang="en-US" altLang="zh-CN" sz="1400">
              <a:solidFill>
                <a:schemeClr val="tx1"/>
              </a:solidFill>
              <a:latin typeface="Helvetica" charset="0"/>
              <a:cs typeface="MS PGothic" charset="0"/>
              <a:sym typeface="Helvetica" charset="0"/>
            </a:endParaRPr>
          </a:p>
        </p:txBody>
      </p:sp>
      <p:pic>
        <p:nvPicPr>
          <p:cNvPr id="2408452" name="Picture 67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200"/>
            <a:ext cx="9144000" cy="618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08453" name="Picture 6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88" y="615950"/>
            <a:ext cx="774858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81" name="Rectangle 69"/>
          <p:cNvSpPr>
            <a:spLocks noGrp="1" noChangeArrowheads="1"/>
          </p:cNvSpPr>
          <p:nvPr>
            <p:ph type="body" idx="1"/>
          </p:nvPr>
        </p:nvSpPr>
        <p:spPr>
          <a:xfrm>
            <a:off x="3563938" y="4724400"/>
            <a:ext cx="5541962" cy="2133600"/>
          </a:xfrm>
        </p:spPr>
        <p:txBody>
          <a:bodyPr rIns="132080"/>
          <a:lstStyle/>
          <a:p>
            <a:pPr marL="79375" indent="0" eaLnBrk="1" hangingPunct="1">
              <a:buFont typeface="Wingdings" charset="0"/>
              <a:buNone/>
              <a:defRPr/>
            </a:pPr>
            <a:r>
              <a:rPr lang="zh-CN" altLang="en-US" sz="44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帮助你预备演讲</a:t>
            </a:r>
            <a:r>
              <a:rPr lang="en-US" altLang="ja-JP" sz="4400" b="1" i="1">
                <a:latin typeface="Helvetica" charset="0"/>
                <a:ea typeface="Heiti SC Medium" charset="0"/>
                <a:cs typeface="Heiti SC Medium" charset="0"/>
              </a:rPr>
              <a:t> </a:t>
            </a:r>
            <a:endParaRPr lang="zh-CN" altLang="en-US" sz="4400" b="1" i="1">
              <a:latin typeface="Helvetica" charset="0"/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2408455" name="Rectangle 70"/>
          <p:cNvSpPr>
            <a:spLocks/>
          </p:cNvSpPr>
          <p:nvPr/>
        </p:nvSpPr>
        <p:spPr bwMode="auto">
          <a:xfrm>
            <a:off x="8458200" y="14288"/>
            <a:ext cx="698500" cy="44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vii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1"/>
          <p:cNvSpPr>
            <a:spLocks noGrp="1" noChangeArrowheads="1"/>
          </p:cNvSpPr>
          <p:nvPr>
            <p:ph type="title"/>
          </p:nvPr>
        </p:nvSpPr>
        <p:spPr>
          <a:xfrm>
            <a:off x="-36513" y="414338"/>
            <a:ext cx="9180513" cy="1143000"/>
          </a:xfrm>
          <a:solidFill>
            <a:srgbClr val="0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4800" b="1">
                <a:solidFill>
                  <a:srgbClr val="F9F9F9"/>
                </a:solidFill>
                <a:ea typeface="Heiti SC Medium" charset="0"/>
                <a:cs typeface="Heiti SC Medium" charset="0"/>
              </a:rPr>
              <a:t>为什么要分享你的个人见证</a:t>
            </a:r>
            <a:r>
              <a:rPr lang="en-US" sz="4800" b="1">
                <a:solidFill>
                  <a:srgbClr val="F9F9F9"/>
                </a:solidFill>
                <a:ea typeface="Heiti SC Medium" charset="0"/>
                <a:cs typeface="Heiti SC Medium" charset="0"/>
              </a:rPr>
              <a:t>?</a:t>
            </a:r>
            <a:endParaRPr lang="en-US" sz="4800" b="1">
              <a:solidFill>
                <a:srgbClr val="F9F9F9"/>
              </a:solidFill>
              <a:ea typeface="ヒラギノ角ゴ ProN W6" charset="0"/>
              <a:cs typeface="ヒラギノ角ゴ ProN W6" charset="0"/>
            </a:endParaRPr>
          </a:p>
        </p:txBody>
      </p:sp>
      <p:sp>
        <p:nvSpPr>
          <p:cNvPr id="244738" name="Rectangle 2"/>
          <p:cNvSpPr>
            <a:spLocks/>
          </p:cNvSpPr>
          <p:nvPr/>
        </p:nvSpPr>
        <p:spPr bwMode="auto">
          <a:xfrm>
            <a:off x="8585200" y="-26988"/>
            <a:ext cx="493713" cy="44450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2400">
                <a:solidFill>
                  <a:schemeClr val="tx1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16</a:t>
            </a:r>
          </a:p>
        </p:txBody>
      </p:sp>
      <p:sp>
        <p:nvSpPr>
          <p:cNvPr id="2409475" name="Rectangle 3"/>
          <p:cNvSpPr>
            <a:spLocks/>
          </p:cNvSpPr>
          <p:nvPr/>
        </p:nvSpPr>
        <p:spPr bwMode="auto">
          <a:xfrm>
            <a:off x="1905000" y="6149975"/>
            <a:ext cx="5041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altLang="zh-CN" sz="2000">
                <a:solidFill>
                  <a:schemeClr val="tx1"/>
                </a:solidFill>
                <a:cs typeface="MS PGothic" charset="0"/>
              </a:rPr>
              <a:t>Dr Rick Griffith, Singapore Bible College</a:t>
            </a:r>
          </a:p>
          <a:p>
            <a:pPr marL="39688" algn="ctr"/>
            <a:r>
              <a:rPr lang="en-US" altLang="zh-CN" sz="2000">
                <a:solidFill>
                  <a:schemeClr val="tx1"/>
                </a:solidFill>
                <a:cs typeface="MS PGothic" charset="0"/>
              </a:rPr>
              <a:t>www.biblestudydownloads.com</a:t>
            </a:r>
          </a:p>
        </p:txBody>
      </p:sp>
      <p:sp>
        <p:nvSpPr>
          <p:cNvPr id="2409476" name="Rectangle 4"/>
          <p:cNvSpPr>
            <a:spLocks/>
          </p:cNvSpPr>
          <p:nvPr/>
        </p:nvSpPr>
        <p:spPr bwMode="auto">
          <a:xfrm>
            <a:off x="96838" y="1700213"/>
            <a:ext cx="89535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488950" indent="-449263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ja-JP" altLang="en-US" sz="4800" b="1">
                <a:solidFill>
                  <a:schemeClr val="tx1"/>
                </a:solidFill>
                <a:latin typeface="Lucida Grande" charset="0"/>
                <a:ea typeface="Heiti SC Medium" charset="0"/>
                <a:cs typeface="Heiti SC Medium" charset="0"/>
                <a:sym typeface="Lucida Grande" charset="0"/>
              </a:rPr>
              <a:t>说关于你自己的事比较简单</a:t>
            </a:r>
            <a:endParaRPr lang="en-US" altLang="ja-JP" sz="4800" b="1">
              <a:solidFill>
                <a:schemeClr val="tx1"/>
              </a:solidFill>
              <a:latin typeface="Lucida Grande" charset="0"/>
              <a:ea typeface="Heiti SC Medium" charset="0"/>
              <a:cs typeface="Heiti SC Medium" charset="0"/>
              <a:sym typeface="Lucida Grande" charset="0"/>
            </a:endParaRPr>
          </a:p>
          <a:p>
            <a:pPr marL="488950" indent="-449263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ja-JP" altLang="en-US" sz="4800" b="1">
                <a:solidFill>
                  <a:schemeClr val="tx1"/>
                </a:solidFill>
                <a:latin typeface="Lucida Grande" charset="0"/>
                <a:ea typeface="Heiti SC Medium" charset="0"/>
                <a:cs typeface="Heiti SC Medium" charset="0"/>
                <a:sym typeface="Lucida Grande" charset="0"/>
              </a:rPr>
              <a:t>你就是你的见证的专家</a:t>
            </a:r>
            <a:endParaRPr lang="en-US" altLang="ja-JP" sz="4800" b="1">
              <a:solidFill>
                <a:schemeClr val="tx1"/>
              </a:solidFill>
              <a:latin typeface="Lucida Grande" charset="0"/>
              <a:ea typeface="Heiti SC Medium" charset="0"/>
              <a:cs typeface="Heiti SC Medium" charset="0"/>
              <a:sym typeface="Lucida Grande" charset="0"/>
            </a:endParaRPr>
          </a:p>
          <a:p>
            <a:pPr marL="488950" indent="-449263">
              <a:buClr>
                <a:srgbClr val="000000"/>
              </a:buClr>
              <a:buSzPct val="100000"/>
              <a:buFont typeface="Arial" charset="0"/>
              <a:buChar char="•"/>
            </a:pPr>
            <a:r>
              <a:rPr lang="ja-JP" altLang="en-US" sz="4800" b="1">
                <a:solidFill>
                  <a:schemeClr val="tx1"/>
                </a:solidFill>
                <a:latin typeface="Lucida Grande" charset="0"/>
                <a:ea typeface="Heiti SC Medium" charset="0"/>
                <a:cs typeface="Heiti SC Medium" charset="0"/>
                <a:sym typeface="Lucida Grande" charset="0"/>
              </a:rPr>
              <a:t>传福音的机会</a:t>
            </a:r>
            <a:endParaRPr lang="zh-CN" altLang="en-US" sz="4800" b="1">
              <a:solidFill>
                <a:schemeClr val="tx1"/>
              </a:solidFill>
              <a:latin typeface="Lucida Grande" charset="0"/>
              <a:ea typeface="Heiti SC Medium" charset="0"/>
              <a:cs typeface="Heiti SC Medium" charset="0"/>
              <a:sym typeface="Lucida Grande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793875"/>
          </a:xfrm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5400"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见证流程</a:t>
            </a:r>
            <a:endParaRPr lang="en-US" sz="5400">
              <a:latin typeface="Heiti SC Medium" charset="0"/>
              <a:ea typeface="Heiti SC Medium" charset="0"/>
              <a:cs typeface="Heiti SC Medium" charset="0"/>
              <a:sym typeface="Heiti SC Medium" charset="0"/>
            </a:endParaRPr>
          </a:p>
        </p:txBody>
      </p:sp>
      <p:sp>
        <p:nvSpPr>
          <p:cNvPr id="264194" name="Rectangle 2"/>
          <p:cNvSpPr>
            <a:spLocks/>
          </p:cNvSpPr>
          <p:nvPr/>
        </p:nvSpPr>
        <p:spPr bwMode="auto">
          <a:xfrm>
            <a:off x="177800" y="4559300"/>
            <a:ext cx="1598613" cy="1905000"/>
          </a:xfrm>
          <a:prstGeom prst="rect">
            <a:avLst/>
          </a:prstGeom>
          <a:gradFill rotWithShape="0">
            <a:gsLst>
              <a:gs pos="0">
                <a:srgbClr val="606060"/>
              </a:gs>
              <a:gs pos="100000">
                <a:srgbClr val="2C2C2C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ja-JP" altLang="en-US" sz="2800" u="sng">
                <a:solidFill>
                  <a:srgbClr val="FFFFF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认信前</a:t>
            </a:r>
            <a:r>
              <a:rPr lang="en-US" altLang="ja-JP" sz="2800">
                <a:solidFill>
                  <a:srgbClr val="FFFFFF"/>
                </a:solidFill>
                <a:latin typeface="Arial Bold" charset="0"/>
                <a:sym typeface="Arial Bold" charset="0"/>
              </a:rPr>
              <a:t>:</a:t>
            </a:r>
          </a:p>
          <a:p>
            <a:pPr marL="39688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ja-JP" altLang="en-US" sz="28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你的思想</a:t>
            </a:r>
            <a:endParaRPr lang="en-US" altLang="ja-JP" sz="28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marL="39688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ja-JP" altLang="en-US" sz="28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你的作</a:t>
            </a:r>
            <a:r>
              <a:rPr lang="ja-JP" altLang="en-US" sz="28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为</a:t>
            </a:r>
            <a:endParaRPr lang="en-US" altLang="ja-JP" sz="2800">
              <a:solidFill>
                <a:srgbClr val="FFFFFF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  <a:p>
            <a:pPr marL="39688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ja-JP" altLang="en-US" sz="28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要具体</a:t>
            </a:r>
            <a:r>
              <a:rPr lang="en-US" altLang="ja-JP" sz="2800">
                <a:solidFill>
                  <a:srgbClr val="FFFFFF"/>
                </a:solidFill>
                <a:latin typeface="Arial Bold" charset="0"/>
                <a:sym typeface="Arial Bold" charset="0"/>
              </a:rPr>
              <a:t>!</a:t>
            </a:r>
            <a:endParaRPr lang="en-US" altLang="zh-CN" sz="28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grpSp>
        <p:nvGrpSpPr>
          <p:cNvPr id="264197" name="Group 5"/>
          <p:cNvGrpSpPr>
            <a:grpSpLocks/>
          </p:cNvGrpSpPr>
          <p:nvPr/>
        </p:nvGrpSpPr>
        <p:grpSpPr bwMode="auto">
          <a:xfrm>
            <a:off x="2286000" y="2743200"/>
            <a:ext cx="2641600" cy="2209800"/>
            <a:chOff x="0" y="0"/>
            <a:chExt cx="1664" cy="1392"/>
          </a:xfrm>
        </p:grpSpPr>
        <p:sp>
          <p:nvSpPr>
            <p:cNvPr id="2410512" name="Rectangle 3"/>
            <p:cNvSpPr>
              <a:spLocks/>
            </p:cNvSpPr>
            <p:nvPr/>
          </p:nvSpPr>
          <p:spPr bwMode="auto">
            <a:xfrm>
              <a:off x="0" y="0"/>
              <a:ext cx="1664" cy="1392"/>
            </a:xfrm>
            <a:prstGeom prst="rect">
              <a:avLst/>
            </a:prstGeom>
            <a:solidFill>
              <a:srgbClr val="F8FF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10513" name="Rectangle 4"/>
            <p:cNvSpPr>
              <a:spLocks/>
            </p:cNvSpPr>
            <p:nvPr/>
          </p:nvSpPr>
          <p:spPr bwMode="auto">
            <a:xfrm>
              <a:off x="0" y="0"/>
              <a:ext cx="1664" cy="1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ja-JP" altLang="en-US" sz="2800" u="sng">
                  <a:solidFill>
                    <a:schemeClr val="tx1"/>
                  </a:solidFill>
                  <a:latin typeface="Heiti SC Medium" charset="0"/>
                  <a:ea typeface="Heiti SC Medium" charset="0"/>
                  <a:cs typeface="Heiti SC Medium" charset="0"/>
                  <a:sym typeface="Heiti SC Medium" charset="0"/>
                </a:rPr>
                <a:t>认信</a:t>
              </a:r>
              <a:r>
                <a:rPr lang="en-US" altLang="ja-JP" sz="2800">
                  <a:solidFill>
                    <a:schemeClr val="tx1"/>
                  </a:solidFill>
                  <a:latin typeface="Arial Bold" charset="0"/>
                  <a:sym typeface="Arial Bold" charset="0"/>
                </a:rPr>
                <a:t>:</a:t>
              </a: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ja-JP" altLang="en-US" sz="2800">
                  <a:solidFill>
                    <a:schemeClr val="tx1"/>
                  </a:solidFill>
                  <a:latin typeface="ヒラギノ角ゴ ProN W6" charset="0"/>
                  <a:ea typeface="ヒラギノ角ゴ ProN W6" charset="0"/>
                  <a:cs typeface="ヒラギノ角ゴ ProN W6" charset="0"/>
                  <a:sym typeface="ヒラギノ角ゴ ProN W6" charset="0"/>
                </a:rPr>
                <a:t>分享事件</a:t>
              </a:r>
              <a:endParaRPr lang="en-US" altLang="ja-JP" sz="28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endParaRP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ja-JP" altLang="en-US" sz="2800">
                  <a:solidFill>
                    <a:schemeClr val="tx1"/>
                  </a:solidFill>
                  <a:latin typeface="ヒラギノ角ゴ ProN W6" charset="0"/>
                  <a:ea typeface="ヒラギノ角ゴ ProN W6" charset="0"/>
                  <a:cs typeface="ヒラギノ角ゴ ProN W6" charset="0"/>
                  <a:sym typeface="ヒラギノ角ゴ ProN W6" charset="0"/>
                </a:rPr>
                <a:t>你相信什么</a:t>
              </a:r>
              <a:endParaRPr lang="en-US" altLang="ja-JP" sz="2800">
                <a:solidFill>
                  <a:schemeClr val="tx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endParaRP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ja-JP" altLang="en-US" sz="2800">
                  <a:solidFill>
                    <a:schemeClr val="tx1"/>
                  </a:solidFill>
                  <a:latin typeface="ヒラギノ角ゴ ProN W6" charset="0"/>
                  <a:ea typeface="ヒラギノ角ゴ ProN W6" charset="0"/>
                  <a:cs typeface="ヒラギノ角ゴ ProN W6" charset="0"/>
                  <a:sym typeface="ヒラギノ角ゴ ProN W6" charset="0"/>
                </a:rPr>
                <a:t>要具体</a:t>
              </a:r>
              <a:r>
                <a:rPr lang="en-US" altLang="ja-JP" sz="2800">
                  <a:solidFill>
                    <a:schemeClr val="tx1"/>
                  </a:solidFill>
                  <a:latin typeface="Arial Bold" charset="0"/>
                  <a:sym typeface="Arial Bold" charset="0"/>
                </a:rPr>
                <a:t>!</a:t>
              </a:r>
              <a:endParaRPr lang="en-US" altLang="zh-CN" sz="2800">
                <a:solidFill>
                  <a:schemeClr val="tx1"/>
                </a:solidFill>
                <a:latin typeface="Arial Bold" charset="0"/>
                <a:sym typeface="Arial Bold" charset="0"/>
              </a:endParaRPr>
            </a:p>
          </p:txBody>
        </p:sp>
      </p:grpSp>
      <p:sp>
        <p:nvSpPr>
          <p:cNvPr id="264198" name="Rectangle 6"/>
          <p:cNvSpPr>
            <a:spLocks/>
          </p:cNvSpPr>
          <p:nvPr/>
        </p:nvSpPr>
        <p:spPr bwMode="auto">
          <a:xfrm>
            <a:off x="5853113" y="1447800"/>
            <a:ext cx="1954212" cy="1905000"/>
          </a:xfrm>
          <a:prstGeom prst="rect">
            <a:avLst/>
          </a:prstGeom>
          <a:gradFill rotWithShape="0">
            <a:gsLst>
              <a:gs pos="0">
                <a:srgbClr val="B21F18"/>
              </a:gs>
              <a:gs pos="100000">
                <a:srgbClr val="520E0B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ja-JP" altLang="en-US" sz="2800" u="sng">
                <a:solidFill>
                  <a:srgbClr val="FFFFF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认信后</a:t>
            </a:r>
            <a:r>
              <a:rPr lang="en-US" altLang="ja-JP" sz="2800">
                <a:solidFill>
                  <a:srgbClr val="FFFFFF"/>
                </a:solidFill>
                <a:latin typeface="Arial Bold" charset="0"/>
                <a:sym typeface="Arial Bold" charset="0"/>
              </a:rPr>
              <a:t>:</a:t>
            </a:r>
          </a:p>
          <a:p>
            <a:pPr marL="39688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ja-JP" altLang="en-US" sz="28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你的思想</a:t>
            </a:r>
            <a:endParaRPr lang="en-US" altLang="ja-JP" sz="28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marL="39688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ja-JP" altLang="en-US" sz="28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特殊的改</a:t>
            </a:r>
            <a:r>
              <a:rPr lang="ja-JP" altLang="en-US" sz="28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变</a:t>
            </a:r>
            <a:endParaRPr lang="en-US" altLang="ja-JP" sz="2800">
              <a:solidFill>
                <a:srgbClr val="FFFFFF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  <a:p>
            <a:pPr marL="39688">
              <a:buClr>
                <a:srgbClr val="FFFFFF"/>
              </a:buClr>
              <a:buSzPct val="100000"/>
              <a:buFont typeface="Arial" charset="0"/>
              <a:buChar char="•"/>
            </a:pPr>
            <a:r>
              <a:rPr lang="ja-JP" altLang="en-US" sz="28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要具体</a:t>
            </a:r>
            <a:r>
              <a:rPr lang="en-US" altLang="ja-JP" sz="2800">
                <a:solidFill>
                  <a:srgbClr val="FFFFFF"/>
                </a:solidFill>
                <a:latin typeface="Arial Bold" charset="0"/>
                <a:sym typeface="Arial Bold" charset="0"/>
              </a:rPr>
              <a:t>!</a:t>
            </a:r>
            <a:endParaRPr lang="en-US" altLang="zh-CN" sz="28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  <p:sp>
        <p:nvSpPr>
          <p:cNvPr id="264199" name="Oval 7"/>
          <p:cNvSpPr>
            <a:spLocks/>
          </p:cNvSpPr>
          <p:nvPr/>
        </p:nvSpPr>
        <p:spPr bwMode="auto">
          <a:xfrm rot="-1319999">
            <a:off x="-531813" y="1881188"/>
            <a:ext cx="10209213" cy="41148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>
            <a:outerShdw blurRad="63500" dist="101600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264200" name="Rectangle 8"/>
          <p:cNvSpPr>
            <a:spLocks/>
          </p:cNvSpPr>
          <p:nvPr/>
        </p:nvSpPr>
        <p:spPr bwMode="auto">
          <a:xfrm>
            <a:off x="5613400" y="4610100"/>
            <a:ext cx="2273300" cy="990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defRPr/>
            </a:pPr>
            <a:r>
              <a:rPr lang="ja-JP" altLang="en-US" sz="3600">
                <a:solidFill>
                  <a:srgbClr val="FFFFF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时常保持</a:t>
            </a:r>
            <a:r>
              <a:rPr lang="ja-JP" altLang="en-US" sz="3600">
                <a:solidFill>
                  <a:srgbClr val="F3EB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同一主</a:t>
            </a:r>
            <a:r>
              <a:rPr lang="ja-JP" altLang="en-US" sz="3600">
                <a:solidFill>
                  <a:srgbClr val="F3EB00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题</a:t>
            </a:r>
            <a:endParaRPr lang="en-US" sz="3600">
              <a:solidFill>
                <a:srgbClr val="F3EB00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grpSp>
        <p:nvGrpSpPr>
          <p:cNvPr id="264204" name="Group 12"/>
          <p:cNvGrpSpPr>
            <a:grpSpLocks/>
          </p:cNvGrpSpPr>
          <p:nvPr/>
        </p:nvGrpSpPr>
        <p:grpSpPr bwMode="auto">
          <a:xfrm rot="-2700000">
            <a:off x="1219200" y="3808413"/>
            <a:ext cx="990600" cy="838200"/>
            <a:chOff x="0" y="0"/>
            <a:chExt cx="623" cy="528"/>
          </a:xfrm>
        </p:grpSpPr>
        <p:sp>
          <p:nvSpPr>
            <p:cNvPr id="2410509" name="Freeform 9"/>
            <p:cNvSpPr>
              <a:spLocks/>
            </p:cNvSpPr>
            <p:nvPr/>
          </p:nvSpPr>
          <p:spPr bwMode="auto">
            <a:xfrm>
              <a:off x="96" y="0"/>
              <a:ext cx="527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solidFill>
              <a:srgbClr val="C885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0510" name="Freeform 10"/>
            <p:cNvSpPr>
              <a:spLocks/>
            </p:cNvSpPr>
            <p:nvPr/>
          </p:nvSpPr>
          <p:spPr bwMode="auto">
            <a:xfrm>
              <a:off x="38" y="129"/>
              <a:ext cx="39" cy="2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885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0511" name="Freeform 11"/>
            <p:cNvSpPr>
              <a:spLocks/>
            </p:cNvSpPr>
            <p:nvPr/>
          </p:nvSpPr>
          <p:spPr bwMode="auto">
            <a:xfrm>
              <a:off x="0" y="130"/>
              <a:ext cx="19" cy="2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885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264208" name="Group 16"/>
          <p:cNvGrpSpPr>
            <a:grpSpLocks/>
          </p:cNvGrpSpPr>
          <p:nvPr/>
        </p:nvGrpSpPr>
        <p:grpSpPr bwMode="auto">
          <a:xfrm rot="-2700000">
            <a:off x="4876800" y="1825625"/>
            <a:ext cx="990600" cy="838200"/>
            <a:chOff x="0" y="0"/>
            <a:chExt cx="623" cy="528"/>
          </a:xfrm>
        </p:grpSpPr>
        <p:sp>
          <p:nvSpPr>
            <p:cNvPr id="2410506" name="Freeform 13"/>
            <p:cNvSpPr>
              <a:spLocks/>
            </p:cNvSpPr>
            <p:nvPr/>
          </p:nvSpPr>
          <p:spPr bwMode="auto">
            <a:xfrm>
              <a:off x="96" y="0"/>
              <a:ext cx="527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  <a:moveTo>
                    <a:pt x="15200" y="0"/>
                  </a:moveTo>
                </a:path>
              </a:pathLst>
            </a:custGeom>
            <a:solidFill>
              <a:srgbClr val="C885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0507" name="Freeform 14"/>
            <p:cNvSpPr>
              <a:spLocks/>
            </p:cNvSpPr>
            <p:nvPr/>
          </p:nvSpPr>
          <p:spPr bwMode="auto">
            <a:xfrm>
              <a:off x="38" y="130"/>
              <a:ext cx="39" cy="2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885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0508" name="Freeform 15"/>
            <p:cNvSpPr>
              <a:spLocks/>
            </p:cNvSpPr>
            <p:nvPr/>
          </p:nvSpPr>
          <p:spPr bwMode="auto">
            <a:xfrm>
              <a:off x="0" y="130"/>
              <a:ext cx="19" cy="2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C88500"/>
            </a:solidFill>
            <a:ln w="9525" cap="flat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64209" name="Rectangle 17"/>
          <p:cNvSpPr>
            <a:spLocks/>
          </p:cNvSpPr>
          <p:nvPr/>
        </p:nvSpPr>
        <p:spPr bwMode="auto">
          <a:xfrm>
            <a:off x="8442325" y="115888"/>
            <a:ext cx="390525" cy="342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>
              <a:defRPr/>
            </a:pPr>
            <a:r>
              <a:rPr lang="en-US" sz="2400">
                <a:solidFill>
                  <a:srgbClr val="FFFFFF"/>
                </a:solidFill>
                <a:latin typeface="Arial Bold" charset="0"/>
                <a:ea typeface="ＭＳ Ｐゴシック" charset="0"/>
                <a:cs typeface="Arial Bold" charset="0"/>
                <a:sym typeface="Arial Bold" charset="0"/>
              </a:rPr>
              <a:t>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419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419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4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4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4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4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4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4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4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4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419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419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4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4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4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64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64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4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4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4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4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194" grpId="0" build="p" animBg="1" autoUpdateAnimBg="0"/>
      <p:bldP spid="264198" grpId="0" build="p" animBg="1" autoUpdateAnimBg="0" advAuto="500"/>
      <p:bldP spid="264199" grpId="0" animBg="1"/>
      <p:bldP spid="264200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521" name="Title 1"/>
          <p:cNvSpPr>
            <a:spLocks noGrp="1"/>
          </p:cNvSpPr>
          <p:nvPr>
            <p:ph type="title"/>
          </p:nvPr>
        </p:nvSpPr>
        <p:spPr>
          <a:xfrm>
            <a:off x="-42863" y="0"/>
            <a:ext cx="7089776" cy="2447925"/>
          </a:xfrm>
        </p:spPr>
        <p:txBody>
          <a:bodyPr/>
          <a:lstStyle/>
          <a:p>
            <a:r>
              <a:rPr lang="en-US" b="1">
                <a:latin typeface="Arial" charset="0"/>
                <a:ea typeface="ＭＳ Ｐゴシック" charset="0"/>
              </a:rPr>
              <a:t>Testimony Grade Sheet</a:t>
            </a:r>
          </a:p>
        </p:txBody>
      </p:sp>
      <p:pic>
        <p:nvPicPr>
          <p:cNvPr id="2411522" name="Picture 3" descr="Testimony Grade Sheet p. 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75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32813" y="44450"/>
            <a:ext cx="5318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lang="en-US" sz="2400" kern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923928" y="1052736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7" name="Rounded Rectangular Callout 6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3620"/>
                <a:gd name="adj2" fmla="val 8382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zh-CN" altLang="en-US" sz="3600" dirty="0"/>
                <a:t>自我介绍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923928" y="2003242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0" name="Rounded Rectangular Callout 9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5209"/>
                <a:gd name="adj2" fmla="val 49220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3600" dirty="0"/>
                <a:t>归正前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23928" y="2953748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3" name="Rounded Rectangular Callout 12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97905"/>
                <a:gd name="adj2" fmla="val 15056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zh-CN" altLang="en-US" sz="3600" dirty="0"/>
                <a:t>归正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23928" y="3904254"/>
            <a:ext cx="5220072" cy="864096"/>
            <a:chOff x="4427984" y="2852936"/>
            <a:chExt cx="4572000" cy="864096"/>
          </a:xfrm>
          <a:solidFill>
            <a:srgbClr val="000090"/>
          </a:solidFill>
        </p:grpSpPr>
        <p:sp>
          <p:nvSpPr>
            <p:cNvPr id="16" name="Rounded Rectangular Callout 15"/>
            <p:cNvSpPr/>
            <p:nvPr/>
          </p:nvSpPr>
          <p:spPr bwMode="auto">
            <a:xfrm>
              <a:off x="4427984" y="2852936"/>
              <a:ext cx="4536504" cy="864096"/>
            </a:xfrm>
            <a:prstGeom prst="wedgeRoundRectCallout">
              <a:avLst>
                <a:gd name="adj1" fmla="val -101350"/>
                <a:gd name="adj2" fmla="val -23508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4427984" y="2924944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zh-CN" altLang="en-US" sz="3600" dirty="0"/>
                <a:t>归正后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3928" y="5805264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22" name="Rounded Rectangular Callout 21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7713"/>
                <a:gd name="adj2" fmla="val -162794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zh-CN" altLang="en-US" sz="3600" dirty="0"/>
                <a:t>其它</a:t>
              </a:r>
              <a:endParaRPr lang="en-US" sz="36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23928" y="4854760"/>
            <a:ext cx="5220072" cy="864096"/>
            <a:chOff x="4427984" y="2276872"/>
            <a:chExt cx="4572000" cy="864096"/>
          </a:xfrm>
          <a:solidFill>
            <a:srgbClr val="000090"/>
          </a:solidFill>
        </p:grpSpPr>
        <p:sp>
          <p:nvSpPr>
            <p:cNvPr id="19" name="Rounded Rectangular Callout 18"/>
            <p:cNvSpPr/>
            <p:nvPr/>
          </p:nvSpPr>
          <p:spPr bwMode="auto">
            <a:xfrm>
              <a:off x="4427984" y="2276872"/>
              <a:ext cx="4536504" cy="864096"/>
            </a:xfrm>
            <a:prstGeom prst="wedgeRoundRectCallout">
              <a:avLst>
                <a:gd name="adj1" fmla="val -104305"/>
                <a:gd name="adj2" fmla="val -79373"/>
                <a:gd name="adj3" fmla="val 16667"/>
              </a:avLst>
            </a:prstGeom>
            <a:grp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700">
                <a:solidFill>
                  <a:srgbClr val="FFFFFF"/>
                </a:solidFill>
                <a:latin typeface="Arial" pitchFamily="-111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4427984" y="2348880"/>
              <a:ext cx="4572000" cy="72008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ＭＳ Ｐゴシック" pitchFamily="-111" charset="-128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  <a:ea typeface="ＭＳ Ｐゴシック" pitchFamily="-111" charset="-128"/>
                  <a:cs typeface="ＭＳ Ｐゴシック" pitchFamily="-111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pitchFamily="-111" charset="0"/>
                </a:defRPr>
              </a:lvl9pPr>
            </a:lstStyle>
            <a:p>
              <a:pPr>
                <a:defRPr/>
              </a:pPr>
              <a:r>
                <a:rPr lang="zh-CN" altLang="en-US" sz="3600" dirty="0"/>
                <a:t>结论</a:t>
              </a:r>
              <a:endParaRPr lang="en-US" sz="3600" b="1" dirty="0"/>
            </a:p>
          </p:txBody>
        </p:sp>
      </p:grp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545" name="Rectangle 1"/>
          <p:cNvSpPr>
            <a:spLocks/>
          </p:cNvSpPr>
          <p:nvPr/>
        </p:nvSpPr>
        <p:spPr bwMode="auto">
          <a:xfrm>
            <a:off x="0" y="981075"/>
            <a:ext cx="9144000" cy="5876925"/>
          </a:xfrm>
          <a:prstGeom prst="rect">
            <a:avLst/>
          </a:prstGeom>
          <a:solidFill>
            <a:srgbClr val="FFF9FC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975" y="2708275"/>
            <a:ext cx="409575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0"/>
            <a:ext cx="9144000" cy="1003300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zh-CN" altLang="en-US">
                <a:latin typeface="Trebuchet MS Bold" charset="0"/>
                <a:ea typeface="ヒラギノ角ゴ ProN W6" charset="0"/>
                <a:cs typeface="ヒラギノ角ゴ ProN W6" charset="0"/>
              </a:rPr>
              <a:t>作业交给谁</a:t>
            </a:r>
            <a:r>
              <a:rPr lang="en-US" altLang="zh-CN">
                <a:latin typeface="Trebuchet MS Bold" charset="0"/>
                <a:ea typeface="ヒラギノ角ゴ ProN W6" charset="0"/>
                <a:cs typeface="ヒラギノ角ゴ ProN W6" charset="0"/>
              </a:rPr>
              <a:t>?</a:t>
            </a:r>
          </a:p>
        </p:txBody>
      </p:sp>
      <p:sp>
        <p:nvSpPr>
          <p:cNvPr id="247812" name="Rectangle 4"/>
          <p:cNvSpPr>
            <a:spLocks/>
          </p:cNvSpPr>
          <p:nvPr/>
        </p:nvSpPr>
        <p:spPr bwMode="auto">
          <a:xfrm>
            <a:off x="252413" y="1541463"/>
            <a:ext cx="3289300" cy="7493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en-US" altLang="zh-CN" sz="4400">
                <a:latin typeface="Trebuchet MS Bold" charset="0"/>
                <a:cs typeface="MS PGothic" charset="0"/>
                <a:sym typeface="Trebuchet MS Bold" charset="0"/>
              </a:rPr>
              <a:t>Rick</a:t>
            </a:r>
            <a:r>
              <a:rPr lang="zh-CN" altLang="en-US" sz="4400">
                <a:latin typeface="Trebuchet MS Bold" charset="0"/>
                <a:cs typeface="MS PGothic" charset="0"/>
                <a:sym typeface="Trebuchet MS Bold" charset="0"/>
              </a:rPr>
              <a:t>博士</a:t>
            </a:r>
          </a:p>
        </p:txBody>
      </p:sp>
      <p:sp>
        <p:nvSpPr>
          <p:cNvPr id="247813" name="AutoShape 5"/>
          <p:cNvSpPr>
            <a:spLocks/>
          </p:cNvSpPr>
          <p:nvPr/>
        </p:nvSpPr>
        <p:spPr bwMode="auto">
          <a:xfrm rot="-2160000">
            <a:off x="1509713" y="2122488"/>
            <a:ext cx="1366837" cy="1295400"/>
          </a:xfrm>
          <a:custGeom>
            <a:avLst/>
            <a:gdLst>
              <a:gd name="T0" fmla="*/ 0 w 21600"/>
              <a:gd name="T1" fmla="*/ 2147483647 h 21600"/>
              <a:gd name="T2" fmla="*/ 1368303312 w 21600"/>
              <a:gd name="T3" fmla="*/ 2147483647 h 21600"/>
              <a:gd name="T4" fmla="*/ 1368303312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0 h 21600"/>
              <a:gd name="T14" fmla="*/ 0 w 21600"/>
              <a:gd name="T15" fmla="*/ 2147483647 h 21600"/>
              <a:gd name="T16" fmla="*/ 0 w 21600"/>
              <a:gd name="T17" fmla="*/ 2147483647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  <a:moveTo>
                  <a:pt x="0" y="108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7814" name="Rectangle 6"/>
          <p:cNvSpPr>
            <a:spLocks/>
          </p:cNvSpPr>
          <p:nvPr/>
        </p:nvSpPr>
        <p:spPr bwMode="auto">
          <a:xfrm>
            <a:off x="5543550" y="1541463"/>
            <a:ext cx="3289300" cy="749300"/>
          </a:xfrm>
          <a:prstGeom prst="rect">
            <a:avLst/>
          </a:prstGeom>
          <a:noFill/>
          <a:ln>
            <a:noFill/>
          </a:ln>
          <a:effectLst>
            <a:outerShdw blurRad="38100" dist="38099" dir="2700000" algn="ctr" rotWithShape="0">
              <a:schemeClr val="bg2">
                <a:alpha val="9996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en-US" altLang="zh-CN" sz="4400">
                <a:latin typeface="Trebuchet MS Bold" charset="0"/>
                <a:cs typeface="MS PGothic" charset="0"/>
                <a:sym typeface="Trebuchet MS Bold" charset="0"/>
              </a:rPr>
              <a:t>Des</a:t>
            </a:r>
            <a:r>
              <a:rPr lang="zh-CN" altLang="en-US" sz="4400">
                <a:latin typeface="Trebuchet MS Bold" charset="0"/>
                <a:cs typeface="MS PGothic" charset="0"/>
                <a:sym typeface="Trebuchet MS Bold" charset="0"/>
              </a:rPr>
              <a:t>博士</a:t>
            </a:r>
          </a:p>
        </p:txBody>
      </p:sp>
      <p:sp>
        <p:nvSpPr>
          <p:cNvPr id="247815" name="AutoShape 7"/>
          <p:cNvSpPr>
            <a:spLocks/>
          </p:cNvSpPr>
          <p:nvPr/>
        </p:nvSpPr>
        <p:spPr bwMode="auto">
          <a:xfrm rot="2700000">
            <a:off x="5621338" y="2138363"/>
            <a:ext cx="1366837" cy="1296987"/>
          </a:xfrm>
          <a:custGeom>
            <a:avLst/>
            <a:gdLst>
              <a:gd name="T0" fmla="*/ 0 w 21600"/>
              <a:gd name="T1" fmla="*/ 2147483647 h 21600"/>
              <a:gd name="T2" fmla="*/ 1368303312 w 21600"/>
              <a:gd name="T3" fmla="*/ 2147483647 h 21600"/>
              <a:gd name="T4" fmla="*/ 1368303312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0 h 21600"/>
              <a:gd name="T14" fmla="*/ 0 w 21600"/>
              <a:gd name="T15" fmla="*/ 2147483647 h 21600"/>
              <a:gd name="T16" fmla="*/ 0 w 21600"/>
              <a:gd name="T17" fmla="*/ 2147483647 h 216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lnTo>
                  <a:pt x="5400" y="10800"/>
                </a:lnTo>
                <a:lnTo>
                  <a:pt x="5400" y="21600"/>
                </a:lnTo>
                <a:lnTo>
                  <a:pt x="16200" y="21600"/>
                </a:lnTo>
                <a:lnTo>
                  <a:pt x="16200" y="10800"/>
                </a:lnTo>
                <a:lnTo>
                  <a:pt x="21600" y="10800"/>
                </a:lnTo>
                <a:lnTo>
                  <a:pt x="10800" y="0"/>
                </a:lnTo>
                <a:lnTo>
                  <a:pt x="0" y="10800"/>
                </a:lnTo>
                <a:close/>
                <a:moveTo>
                  <a:pt x="0" y="10800"/>
                </a:moveTo>
              </a:path>
            </a:pathLst>
          </a:cu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7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7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7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2" grpId="0" autoUpdateAnimBg="0"/>
      <p:bldP spid="247813" grpId="0" animBg="1"/>
      <p:bldP spid="247814" grpId="0" autoUpdateAnimBg="0"/>
      <p:bldP spid="2478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823913"/>
            <a:ext cx="7772400" cy="785812"/>
          </a:xfrm>
          <a:solidFill>
            <a:srgbClr val="FFFF66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solidFill>
                  <a:srgbClr val="B9152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新加坡神学院的课程要求</a:t>
            </a:r>
            <a:endParaRPr lang="en-US">
              <a:solidFill>
                <a:srgbClr val="B9152F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413570" name="Rectangle 2"/>
          <p:cNvSpPr>
            <a:spLocks/>
          </p:cNvSpPr>
          <p:nvPr/>
        </p:nvSpPr>
        <p:spPr bwMode="auto">
          <a:xfrm>
            <a:off x="8578850" y="152400"/>
            <a:ext cx="40798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vi</a:t>
            </a:r>
          </a:p>
        </p:txBody>
      </p:sp>
      <p:pic>
        <p:nvPicPr>
          <p:cNvPr id="2426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927225"/>
            <a:ext cx="4783137" cy="3543300"/>
          </a:xfrm>
          <a:prstGeom prst="rect">
            <a:avLst/>
          </a:prstGeom>
          <a:noFill/>
          <a:ln>
            <a:noFill/>
          </a:ln>
          <a:effectLst>
            <a:outerShdw blurRad="38100" dist="25399" dir="2700000" algn="ctr" rotWithShape="0">
              <a:schemeClr val="bg2">
                <a:alpha val="9996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4925" y="1905000"/>
            <a:ext cx="4711700" cy="4953000"/>
          </a:xfrm>
        </p:spPr>
        <p:txBody>
          <a:bodyPr rIns="132080"/>
          <a:lstStyle/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/>
              <a:defRPr/>
            </a:pPr>
            <a:r>
              <a:rPr lang="ja-JP" altLang="en-US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阅读</a:t>
            </a:r>
            <a:r>
              <a:rPr lang="en-US" altLang="ja-JP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(10%)</a:t>
            </a:r>
            <a:endParaRPr lang="en-US" altLang="ja-JP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Font typeface="Verdana" charset="0"/>
              <a:buNone/>
              <a:defRPr/>
            </a:pPr>
            <a:endParaRPr lang="en-US" altLang="zh-CN" sz="240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2"/>
              <a:defRPr/>
            </a:pPr>
            <a:r>
              <a:rPr lang="ja-JP" altLang="en-US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实例</a:t>
            </a:r>
            <a:r>
              <a:rPr lang="en-US" altLang="ja-JP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(15%)</a:t>
            </a:r>
            <a:endParaRPr lang="en-US" altLang="ja-JP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Font typeface="Verdana" charset="0"/>
              <a:buNone/>
              <a:defRPr/>
            </a:pPr>
            <a:endParaRPr lang="en-US" altLang="zh-CN" sz="2400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3"/>
              <a:defRPr/>
            </a:pPr>
            <a:r>
              <a:rPr lang="ja-JP" altLang="en-US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作业</a:t>
            </a:r>
            <a:r>
              <a:rPr lang="en-US" altLang="ja-JP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(25%)</a:t>
            </a: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3"/>
              <a:defRPr/>
            </a:pPr>
            <a:endParaRPr lang="en-US" altLang="zh-CN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3"/>
              <a:defRPr/>
            </a:pPr>
            <a:r>
              <a:rPr lang="zh-CN" altLang="en-US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演讲 </a:t>
            </a:r>
            <a:r>
              <a:rPr lang="en-US" altLang="zh-CN">
                <a:solidFill>
                  <a:srgbClr val="FFF9F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(50%)</a:t>
            </a:r>
          </a:p>
          <a:p>
            <a:pPr marL="649288" indent="-609600" eaLnBrk="1" hangingPunct="1">
              <a:lnSpc>
                <a:spcPct val="90000"/>
              </a:lnSpc>
              <a:buSzPct val="99000"/>
              <a:buFont typeface="Arial" charset="0"/>
              <a:buAutoNum type="alphaUcPeriod" startAt="3"/>
              <a:defRPr/>
            </a:pPr>
            <a:endParaRPr lang="zh-CN" altLang="en-US">
              <a:solidFill>
                <a:srgbClr val="FFF9F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26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26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2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26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2" grpId="0" build="p" autoUpdateAnimBg="0" advAuto="50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839F7E-5256-CD45-B25C-C2DD74832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54" t="8854" r="9919" b="991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31 May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1725261" y="3218200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克尔和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卡拉</a:t>
            </a:r>
            <a:b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(33)</a:t>
            </a: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96754" y="3218200"/>
            <a:ext cx="121219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约翰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3897284" y="3218200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史帝文</a:t>
            </a:r>
            <a:r>
              <a:rPr kumimoji="0" lang="mr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  </a:t>
            </a:r>
            <a:br>
              <a:rPr kumimoji="0" lang="mr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mr-I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和卡蒂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杰西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</a:t>
            </a:r>
            <a:r>
              <a:rPr lang="en-US" sz="4000" b="1" dirty="0"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latin typeface="Arial"/>
                <a:ea typeface="ＭＳ Ｐゴシック" charset="0"/>
                <a:cs typeface="Arial"/>
              </a:rPr>
              <a:t>30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6869377" y="3218200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917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593" name="Group 6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0" y="0"/>
            <a:chExt cx="5232" cy="816"/>
          </a:xfrm>
        </p:grpSpPr>
        <p:sp>
          <p:nvSpPr>
            <p:cNvPr id="249857" name="AutoShape 1"/>
            <p:cNvSpPr>
              <a:spLocks/>
            </p:cNvSpPr>
            <p:nvPr/>
          </p:nvSpPr>
          <p:spPr bwMode="auto">
            <a:xfrm>
              <a:off x="0" y="0"/>
              <a:ext cx="5232" cy="81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5B87F2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4300" dir="4648275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4601" name="AutoShape 2"/>
            <p:cNvSpPr>
              <a:spLocks/>
            </p:cNvSpPr>
            <p:nvPr/>
          </p:nvSpPr>
          <p:spPr bwMode="auto">
            <a:xfrm>
              <a:off x="28" y="24"/>
              <a:ext cx="5171" cy="75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2A3E70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14602" name="Freeform 3"/>
            <p:cNvSpPr>
              <a:spLocks/>
            </p:cNvSpPr>
            <p:nvPr/>
          </p:nvSpPr>
          <p:spPr bwMode="auto">
            <a:xfrm>
              <a:off x="168" y="53"/>
              <a:ext cx="4896" cy="114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4 w 21600"/>
                <a:gd name="T5" fmla="*/ 0 h 19860"/>
                <a:gd name="T6" fmla="*/ 57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8BAAF6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4603" name="Freeform 4"/>
            <p:cNvSpPr>
              <a:spLocks/>
            </p:cNvSpPr>
            <p:nvPr/>
          </p:nvSpPr>
          <p:spPr bwMode="auto">
            <a:xfrm>
              <a:off x="167" y="150"/>
              <a:ext cx="4897" cy="98"/>
            </a:xfrm>
            <a:custGeom>
              <a:avLst/>
              <a:gdLst>
                <a:gd name="T0" fmla="*/ 0 w 21576"/>
                <a:gd name="T1" fmla="*/ 0 h 21600"/>
                <a:gd name="T2" fmla="*/ 2 w 21576"/>
                <a:gd name="T3" fmla="*/ 0 h 21600"/>
                <a:gd name="T4" fmla="*/ 56 w 21576"/>
                <a:gd name="T5" fmla="*/ 0 h 21600"/>
                <a:gd name="T6" fmla="*/ 57 w 21576"/>
                <a:gd name="T7" fmla="*/ 0 h 21600"/>
                <a:gd name="T8" fmla="*/ 0 w 21576"/>
                <a:gd name="T9" fmla="*/ 0 h 21600"/>
                <a:gd name="T10" fmla="*/ 0 w 21576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76" h="21600">
                  <a:moveTo>
                    <a:pt x="2" y="0"/>
                  </a:moveTo>
                  <a:cubicBezTo>
                    <a:pt x="-24" y="15869"/>
                    <a:pt x="174" y="21380"/>
                    <a:pt x="575" y="21600"/>
                  </a:cubicBezTo>
                  <a:lnTo>
                    <a:pt x="20994" y="18514"/>
                  </a:lnTo>
                  <a:cubicBezTo>
                    <a:pt x="21378" y="17633"/>
                    <a:pt x="21554" y="14327"/>
                    <a:pt x="21576" y="1322"/>
                  </a:cubicBezTo>
                  <a:lnTo>
                    <a:pt x="2" y="0"/>
                  </a:lnTo>
                  <a:close/>
                  <a:moveTo>
                    <a:pt x="2" y="0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364F8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4604" name="Freeform 5"/>
            <p:cNvSpPr>
              <a:spLocks/>
            </p:cNvSpPr>
            <p:nvPr/>
          </p:nvSpPr>
          <p:spPr bwMode="auto">
            <a:xfrm rot="10800000" flipH="1">
              <a:off x="120" y="503"/>
              <a:ext cx="4989" cy="265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8 w 21600"/>
                <a:gd name="T5" fmla="*/ 0 h 19860"/>
                <a:gd name="T6" fmla="*/ 61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789CF4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4986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4292600"/>
            <a:ext cx="2576512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4" name="Rectangle 8"/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>
              <a:defRPr/>
            </a:pPr>
            <a:r>
              <a:rPr lang="zh-CN" altLang="en-US"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演讲安排</a:t>
            </a:r>
            <a:endParaRPr lang="zh-CN" altLang="en-US">
              <a:effectLst>
                <a:outerShdw blurRad="38100" dist="38100" dir="2700000" algn="tl">
                  <a:srgbClr val="DDDDDD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414596" name="Rectangle 9"/>
          <p:cNvSpPr>
            <a:spLocks/>
          </p:cNvSpPr>
          <p:nvPr/>
        </p:nvSpPr>
        <p:spPr bwMode="auto">
          <a:xfrm>
            <a:off x="8578850" y="152400"/>
            <a:ext cx="49371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vii</a:t>
            </a:r>
          </a:p>
        </p:txBody>
      </p:sp>
      <p:pic>
        <p:nvPicPr>
          <p:cNvPr id="2414597" name="Picture 10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2166938" cy="51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7" name="Rectangle 11"/>
          <p:cNvSpPr>
            <a:spLocks/>
          </p:cNvSpPr>
          <p:nvPr/>
        </p:nvSpPr>
        <p:spPr bwMode="auto">
          <a:xfrm>
            <a:off x="1763713" y="1700213"/>
            <a:ext cx="7391400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782638" indent="-742950">
              <a:buFontTx/>
              <a:buAutoNum type="arabicPeriod"/>
            </a:pP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自我介绍 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(1</a:t>
            </a: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分钟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)</a:t>
            </a:r>
          </a:p>
          <a:p>
            <a:pPr marL="782638" indent="-742950">
              <a:buFontTx/>
              <a:buAutoNum type="arabicPeriod"/>
            </a:pP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个人见证 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(2-3 </a:t>
            </a: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分钟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)</a:t>
            </a:r>
          </a:p>
          <a:p>
            <a:pPr marL="782638" indent="-742950">
              <a:buFontTx/>
              <a:buAutoNum type="arabicPeriod"/>
            </a:pP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说服演说 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(2</a:t>
            </a: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分钟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)</a:t>
            </a:r>
          </a:p>
          <a:p>
            <a:pPr marL="782638" indent="-742950">
              <a:buFontTx/>
              <a:buAutoNum type="arabicPeriod"/>
            </a:pP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书信讲道 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(15</a:t>
            </a: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分钟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)</a:t>
            </a:r>
          </a:p>
          <a:p>
            <a:pPr marL="782638" indent="-742950">
              <a:buFontTx/>
              <a:buAutoNum type="arabicPeriod"/>
            </a:pP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叙述讲道 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(15</a:t>
            </a:r>
            <a:r>
              <a:rPr lang="zh-CN" altLang="en-US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分钟</a:t>
            </a:r>
            <a:r>
              <a:rPr lang="en-US" altLang="zh-CN" sz="360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Bold" charset="0"/>
                <a:cs typeface="MS PGothic" charset="0"/>
                <a:sym typeface="Arial Bold" charset="0"/>
              </a:rPr>
              <a:t>)</a:t>
            </a:r>
          </a:p>
        </p:txBody>
      </p:sp>
      <p:sp>
        <p:nvSpPr>
          <p:cNvPr id="249868" name="AutoShape 12"/>
          <p:cNvSpPr>
            <a:spLocks/>
          </p:cNvSpPr>
          <p:nvPr/>
        </p:nvSpPr>
        <p:spPr bwMode="auto">
          <a:xfrm>
            <a:off x="3059113" y="4868863"/>
            <a:ext cx="2952750" cy="1223962"/>
          </a:xfrm>
          <a:prstGeom prst="rightArrow">
            <a:avLst>
              <a:gd name="adj1" fmla="val 50000"/>
              <a:gd name="adj2" fmla="val 5001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9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9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9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9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9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67" grpId="0" build="p" autoUpdateAnimBg="0" advAuto="500"/>
      <p:bldP spid="24986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1"/>
          <p:cNvSpPr>
            <a:spLocks noGrp="1" noChangeArrowheads="1"/>
          </p:cNvSpPr>
          <p:nvPr>
            <p:ph type="title"/>
          </p:nvPr>
        </p:nvSpPr>
        <p:spPr>
          <a:xfrm>
            <a:off x="4953000" y="0"/>
            <a:ext cx="4189413" cy="2447925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zh-CN" altLang="en-US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演讲评分表</a:t>
            </a:r>
            <a:endParaRPr lang="zh-CN" altLang="en-US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pic>
        <p:nvPicPr>
          <p:cNvPr id="24156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3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5619" name="Rectangle 3"/>
          <p:cNvSpPr>
            <a:spLocks/>
          </p:cNvSpPr>
          <p:nvPr/>
        </p:nvSpPr>
        <p:spPr bwMode="auto">
          <a:xfrm>
            <a:off x="8531225" y="44450"/>
            <a:ext cx="546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21</a:t>
            </a:r>
          </a:p>
        </p:txBody>
      </p:sp>
      <p:grpSp>
        <p:nvGrpSpPr>
          <p:cNvPr id="250886" name="Group 6"/>
          <p:cNvGrpSpPr>
            <a:grpSpLocks/>
          </p:cNvGrpSpPr>
          <p:nvPr/>
        </p:nvGrpSpPr>
        <p:grpSpPr bwMode="auto">
          <a:xfrm>
            <a:off x="2835275" y="1608138"/>
            <a:ext cx="6273800" cy="1389062"/>
            <a:chOff x="0" y="0"/>
            <a:chExt cx="3951" cy="874"/>
          </a:xfrm>
        </p:grpSpPr>
        <p:sp>
          <p:nvSpPr>
            <p:cNvPr id="2415633" name="AutoShape 4"/>
            <p:cNvSpPr>
              <a:spLocks/>
            </p:cNvSpPr>
            <p:nvPr/>
          </p:nvSpPr>
          <p:spPr bwMode="auto">
            <a:xfrm>
              <a:off x="0" y="0"/>
              <a:ext cx="3951" cy="874"/>
            </a:xfrm>
            <a:custGeom>
              <a:avLst/>
              <a:gdLst>
                <a:gd name="T0" fmla="*/ 52 w 21600"/>
                <a:gd name="T1" fmla="*/ 1 h 21600"/>
                <a:gd name="T2" fmla="*/ 37 w 21600"/>
                <a:gd name="T3" fmla="*/ 1 h 21600"/>
                <a:gd name="T4" fmla="*/ 37 w 21600"/>
                <a:gd name="T5" fmla="*/ 1 h 21600"/>
                <a:gd name="T6" fmla="*/ 37 w 21600"/>
                <a:gd name="T7" fmla="*/ 1 h 21600"/>
                <a:gd name="T8" fmla="*/ 52 w 21600"/>
                <a:gd name="T9" fmla="*/ 1 h 21600"/>
                <a:gd name="T10" fmla="*/ 76 w 21600"/>
                <a:gd name="T11" fmla="*/ 1 h 21600"/>
                <a:gd name="T12" fmla="*/ 116 w 21600"/>
                <a:gd name="T13" fmla="*/ 1 h 21600"/>
                <a:gd name="T14" fmla="*/ 132 w 21600"/>
                <a:gd name="T15" fmla="*/ 1 h 21600"/>
                <a:gd name="T16" fmla="*/ 132 w 21600"/>
                <a:gd name="T17" fmla="*/ 1 h 21600"/>
                <a:gd name="T18" fmla="*/ 132 w 21600"/>
                <a:gd name="T19" fmla="*/ 1 h 21600"/>
                <a:gd name="T20" fmla="*/ 116 w 21600"/>
                <a:gd name="T21" fmla="*/ 1 h 21600"/>
                <a:gd name="T22" fmla="*/ 76 w 21600"/>
                <a:gd name="T23" fmla="*/ 1 h 21600"/>
                <a:gd name="T24" fmla="*/ 0 w 21600"/>
                <a:gd name="T25" fmla="*/ 0 h 21600"/>
                <a:gd name="T26" fmla="*/ 52 w 21600"/>
                <a:gd name="T27" fmla="*/ 1 h 21600"/>
                <a:gd name="T28" fmla="*/ 52 w 21600"/>
                <a:gd name="T29" fmla="*/ 1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8581" y="8169"/>
                  </a:moveTo>
                  <a:cubicBezTo>
                    <a:pt x="7143" y="8169"/>
                    <a:pt x="5977" y="9171"/>
                    <a:pt x="5977" y="10408"/>
                  </a:cubicBezTo>
                  <a:lnTo>
                    <a:pt x="5977" y="13765"/>
                  </a:lnTo>
                  <a:lnTo>
                    <a:pt x="5977" y="19362"/>
                  </a:lnTo>
                  <a:cubicBezTo>
                    <a:pt x="5977" y="20598"/>
                    <a:pt x="7143" y="21600"/>
                    <a:pt x="8581" y="21600"/>
                  </a:cubicBezTo>
                  <a:lnTo>
                    <a:pt x="12487" y="21600"/>
                  </a:lnTo>
                  <a:lnTo>
                    <a:pt x="18996" y="21600"/>
                  </a:lnTo>
                  <a:cubicBezTo>
                    <a:pt x="20434" y="21600"/>
                    <a:pt x="21600" y="20598"/>
                    <a:pt x="21600" y="19362"/>
                  </a:cubicBezTo>
                  <a:lnTo>
                    <a:pt x="21600" y="13765"/>
                  </a:lnTo>
                  <a:lnTo>
                    <a:pt x="21600" y="10408"/>
                  </a:lnTo>
                  <a:cubicBezTo>
                    <a:pt x="21600" y="9171"/>
                    <a:pt x="20434" y="8169"/>
                    <a:pt x="18996" y="8169"/>
                  </a:cubicBezTo>
                  <a:lnTo>
                    <a:pt x="12487" y="8169"/>
                  </a:lnTo>
                  <a:lnTo>
                    <a:pt x="0" y="0"/>
                  </a:lnTo>
                  <a:lnTo>
                    <a:pt x="8581" y="8169"/>
                  </a:lnTo>
                  <a:close/>
                  <a:moveTo>
                    <a:pt x="8581" y="8169"/>
                  </a:moveTo>
                </a:path>
              </a:pathLst>
            </a:custGeom>
            <a:solidFill>
              <a:srgbClr val="85FFE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5634" name="Rectangle 5"/>
            <p:cNvSpPr>
              <a:spLocks/>
            </p:cNvSpPr>
            <p:nvPr/>
          </p:nvSpPr>
          <p:spPr bwMode="auto">
            <a:xfrm>
              <a:off x="1093" y="375"/>
              <a:ext cx="28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zh-CN" altLang="en-US" sz="4400">
                  <a:solidFill>
                    <a:schemeClr val="tx1"/>
                  </a:solidFill>
                  <a:latin typeface="Arial Bold" charset="0"/>
                  <a:cs typeface="MS PGothic" charset="0"/>
                  <a:sym typeface="Arial Bold" charset="0"/>
                </a:rPr>
                <a:t>抓住注意力</a:t>
              </a:r>
            </a:p>
          </p:txBody>
        </p:sp>
      </p:grpSp>
      <p:grpSp>
        <p:nvGrpSpPr>
          <p:cNvPr id="250889" name="Group 9"/>
          <p:cNvGrpSpPr>
            <a:grpSpLocks/>
          </p:cNvGrpSpPr>
          <p:nvPr/>
        </p:nvGrpSpPr>
        <p:grpSpPr bwMode="auto">
          <a:xfrm>
            <a:off x="2798763" y="2274888"/>
            <a:ext cx="6310312" cy="1676400"/>
            <a:chOff x="0" y="0"/>
            <a:chExt cx="3974" cy="1055"/>
          </a:xfrm>
        </p:grpSpPr>
        <p:sp>
          <p:nvSpPr>
            <p:cNvPr id="2415631" name="AutoShape 7"/>
            <p:cNvSpPr>
              <a:spLocks/>
            </p:cNvSpPr>
            <p:nvPr/>
          </p:nvSpPr>
          <p:spPr bwMode="auto">
            <a:xfrm>
              <a:off x="0" y="0"/>
              <a:ext cx="3974" cy="1055"/>
            </a:xfrm>
            <a:custGeom>
              <a:avLst/>
              <a:gdLst>
                <a:gd name="T0" fmla="*/ 54 w 21600"/>
                <a:gd name="T1" fmla="*/ 1 h 21600"/>
                <a:gd name="T2" fmla="*/ 38 w 21600"/>
                <a:gd name="T3" fmla="*/ 1 h 21600"/>
                <a:gd name="T4" fmla="*/ 38 w 21600"/>
                <a:gd name="T5" fmla="*/ 2 h 21600"/>
                <a:gd name="T6" fmla="*/ 38 w 21600"/>
                <a:gd name="T7" fmla="*/ 2 h 21600"/>
                <a:gd name="T8" fmla="*/ 54 w 21600"/>
                <a:gd name="T9" fmla="*/ 3 h 21600"/>
                <a:gd name="T10" fmla="*/ 78 w 21600"/>
                <a:gd name="T11" fmla="*/ 3 h 21600"/>
                <a:gd name="T12" fmla="*/ 118 w 21600"/>
                <a:gd name="T13" fmla="*/ 3 h 21600"/>
                <a:gd name="T14" fmla="*/ 134 w 21600"/>
                <a:gd name="T15" fmla="*/ 2 h 21600"/>
                <a:gd name="T16" fmla="*/ 134 w 21600"/>
                <a:gd name="T17" fmla="*/ 2 h 21600"/>
                <a:gd name="T18" fmla="*/ 134 w 21600"/>
                <a:gd name="T19" fmla="*/ 1 h 21600"/>
                <a:gd name="T20" fmla="*/ 118 w 21600"/>
                <a:gd name="T21" fmla="*/ 1 h 21600"/>
                <a:gd name="T22" fmla="*/ 78 w 21600"/>
                <a:gd name="T23" fmla="*/ 1 h 21600"/>
                <a:gd name="T24" fmla="*/ 0 w 21600"/>
                <a:gd name="T25" fmla="*/ 0 h 21600"/>
                <a:gd name="T26" fmla="*/ 54 w 21600"/>
                <a:gd name="T27" fmla="*/ 1 h 21600"/>
                <a:gd name="T28" fmla="*/ 54 w 21600"/>
                <a:gd name="T29" fmla="*/ 1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8655" y="10472"/>
                  </a:moveTo>
                  <a:cubicBezTo>
                    <a:pt x="7225" y="10472"/>
                    <a:pt x="6066" y="11302"/>
                    <a:pt x="6066" y="12327"/>
                  </a:cubicBezTo>
                  <a:lnTo>
                    <a:pt x="6066" y="15109"/>
                  </a:lnTo>
                  <a:lnTo>
                    <a:pt x="6066" y="19745"/>
                  </a:lnTo>
                  <a:cubicBezTo>
                    <a:pt x="6066" y="20770"/>
                    <a:pt x="7225" y="21600"/>
                    <a:pt x="8655" y="21600"/>
                  </a:cubicBezTo>
                  <a:lnTo>
                    <a:pt x="12539" y="21600"/>
                  </a:lnTo>
                  <a:lnTo>
                    <a:pt x="19011" y="21600"/>
                  </a:lnTo>
                  <a:cubicBezTo>
                    <a:pt x="20441" y="21600"/>
                    <a:pt x="21600" y="20770"/>
                    <a:pt x="21600" y="19745"/>
                  </a:cubicBezTo>
                  <a:lnTo>
                    <a:pt x="21600" y="15109"/>
                  </a:lnTo>
                  <a:lnTo>
                    <a:pt x="21600" y="12327"/>
                  </a:lnTo>
                  <a:cubicBezTo>
                    <a:pt x="21600" y="11302"/>
                    <a:pt x="20441" y="10472"/>
                    <a:pt x="19011" y="10472"/>
                  </a:cubicBezTo>
                  <a:lnTo>
                    <a:pt x="12539" y="10472"/>
                  </a:lnTo>
                  <a:lnTo>
                    <a:pt x="0" y="0"/>
                  </a:lnTo>
                  <a:lnTo>
                    <a:pt x="8655" y="10472"/>
                  </a:lnTo>
                  <a:close/>
                  <a:moveTo>
                    <a:pt x="8655" y="10472"/>
                  </a:moveTo>
                </a:path>
              </a:pathLst>
            </a:custGeom>
            <a:solidFill>
              <a:srgbClr val="85FFE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5632" name="Rectangle 8"/>
            <p:cNvSpPr>
              <a:spLocks/>
            </p:cNvSpPr>
            <p:nvPr/>
          </p:nvSpPr>
          <p:spPr bwMode="auto">
            <a:xfrm>
              <a:off x="1116" y="556"/>
              <a:ext cx="28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zh-CN" altLang="en-US" sz="4400">
                  <a:solidFill>
                    <a:schemeClr val="tx1"/>
                  </a:solidFill>
                  <a:latin typeface="Arial Bold" charset="0"/>
                  <a:cs typeface="MS PGothic" charset="0"/>
                  <a:sym typeface="Arial Bold" charset="0"/>
                </a:rPr>
                <a:t>要点</a:t>
              </a:r>
            </a:p>
          </p:txBody>
        </p:sp>
      </p:grpSp>
      <p:grpSp>
        <p:nvGrpSpPr>
          <p:cNvPr id="250892" name="Group 12"/>
          <p:cNvGrpSpPr>
            <a:grpSpLocks/>
          </p:cNvGrpSpPr>
          <p:nvPr/>
        </p:nvGrpSpPr>
        <p:grpSpPr bwMode="auto">
          <a:xfrm>
            <a:off x="2774950" y="3024188"/>
            <a:ext cx="6334125" cy="1881187"/>
            <a:chOff x="0" y="0"/>
            <a:chExt cx="3989" cy="1184"/>
          </a:xfrm>
        </p:grpSpPr>
        <p:sp>
          <p:nvSpPr>
            <p:cNvPr id="2415629" name="AutoShape 10"/>
            <p:cNvSpPr>
              <a:spLocks/>
            </p:cNvSpPr>
            <p:nvPr/>
          </p:nvSpPr>
          <p:spPr bwMode="auto">
            <a:xfrm>
              <a:off x="0" y="0"/>
              <a:ext cx="3989" cy="1184"/>
            </a:xfrm>
            <a:custGeom>
              <a:avLst/>
              <a:gdLst>
                <a:gd name="T0" fmla="*/ 55 w 21600"/>
                <a:gd name="T1" fmla="*/ 2 h 21600"/>
                <a:gd name="T2" fmla="*/ 39 w 21600"/>
                <a:gd name="T3" fmla="*/ 2 h 21600"/>
                <a:gd name="T4" fmla="*/ 39 w 21600"/>
                <a:gd name="T5" fmla="*/ 3 h 21600"/>
                <a:gd name="T6" fmla="*/ 39 w 21600"/>
                <a:gd name="T7" fmla="*/ 3 h 21600"/>
                <a:gd name="T8" fmla="*/ 55 w 21600"/>
                <a:gd name="T9" fmla="*/ 4 h 21600"/>
                <a:gd name="T10" fmla="*/ 79 w 21600"/>
                <a:gd name="T11" fmla="*/ 4 h 21600"/>
                <a:gd name="T12" fmla="*/ 120 w 21600"/>
                <a:gd name="T13" fmla="*/ 4 h 21600"/>
                <a:gd name="T14" fmla="*/ 136 w 21600"/>
                <a:gd name="T15" fmla="*/ 3 h 21600"/>
                <a:gd name="T16" fmla="*/ 136 w 21600"/>
                <a:gd name="T17" fmla="*/ 3 h 21600"/>
                <a:gd name="T18" fmla="*/ 136 w 21600"/>
                <a:gd name="T19" fmla="*/ 2 h 21600"/>
                <a:gd name="T20" fmla="*/ 120 w 21600"/>
                <a:gd name="T21" fmla="*/ 2 h 21600"/>
                <a:gd name="T22" fmla="*/ 79 w 21600"/>
                <a:gd name="T23" fmla="*/ 2 h 21600"/>
                <a:gd name="T24" fmla="*/ 0 w 21600"/>
                <a:gd name="T25" fmla="*/ 0 h 21600"/>
                <a:gd name="T26" fmla="*/ 55 w 21600"/>
                <a:gd name="T27" fmla="*/ 2 h 21600"/>
                <a:gd name="T28" fmla="*/ 55 w 21600"/>
                <a:gd name="T29" fmla="*/ 2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8704" y="11677"/>
                  </a:moveTo>
                  <a:cubicBezTo>
                    <a:pt x="7280" y="11677"/>
                    <a:pt x="6125" y="12417"/>
                    <a:pt x="6125" y="13331"/>
                  </a:cubicBezTo>
                  <a:lnTo>
                    <a:pt x="6125" y="15812"/>
                  </a:lnTo>
                  <a:lnTo>
                    <a:pt x="6125" y="19946"/>
                  </a:lnTo>
                  <a:cubicBezTo>
                    <a:pt x="6125" y="20860"/>
                    <a:pt x="7280" y="21600"/>
                    <a:pt x="8704" y="21600"/>
                  </a:cubicBezTo>
                  <a:lnTo>
                    <a:pt x="12573" y="21600"/>
                  </a:lnTo>
                  <a:lnTo>
                    <a:pt x="19021" y="21600"/>
                  </a:lnTo>
                  <a:cubicBezTo>
                    <a:pt x="20445" y="21600"/>
                    <a:pt x="21600" y="20860"/>
                    <a:pt x="21600" y="19946"/>
                  </a:cubicBezTo>
                  <a:lnTo>
                    <a:pt x="21600" y="15812"/>
                  </a:lnTo>
                  <a:lnTo>
                    <a:pt x="21600" y="13331"/>
                  </a:lnTo>
                  <a:cubicBezTo>
                    <a:pt x="21600" y="12417"/>
                    <a:pt x="20445" y="11677"/>
                    <a:pt x="19021" y="11677"/>
                  </a:cubicBezTo>
                  <a:lnTo>
                    <a:pt x="12573" y="11677"/>
                  </a:lnTo>
                  <a:lnTo>
                    <a:pt x="0" y="0"/>
                  </a:lnTo>
                  <a:lnTo>
                    <a:pt x="8704" y="11677"/>
                  </a:lnTo>
                  <a:close/>
                  <a:moveTo>
                    <a:pt x="8704" y="11677"/>
                  </a:moveTo>
                </a:path>
              </a:pathLst>
            </a:custGeom>
            <a:solidFill>
              <a:srgbClr val="85FFE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5630" name="Rectangle 11"/>
            <p:cNvSpPr>
              <a:spLocks/>
            </p:cNvSpPr>
            <p:nvPr/>
          </p:nvSpPr>
          <p:spPr bwMode="auto">
            <a:xfrm>
              <a:off x="1131" y="685"/>
              <a:ext cx="28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zh-CN" altLang="en-US" sz="4400">
                  <a:solidFill>
                    <a:schemeClr val="tx1"/>
                  </a:solidFill>
                  <a:latin typeface="Arial Bold" charset="0"/>
                  <a:cs typeface="MS PGothic" charset="0"/>
                  <a:sym typeface="Arial Bold" charset="0"/>
                </a:rPr>
                <a:t>例证</a:t>
              </a:r>
            </a:p>
          </p:txBody>
        </p:sp>
      </p:grpSp>
      <p:grpSp>
        <p:nvGrpSpPr>
          <p:cNvPr id="250895" name="Group 15"/>
          <p:cNvGrpSpPr>
            <a:grpSpLocks/>
          </p:cNvGrpSpPr>
          <p:nvPr/>
        </p:nvGrpSpPr>
        <p:grpSpPr bwMode="auto">
          <a:xfrm>
            <a:off x="2787650" y="3440113"/>
            <a:ext cx="6392863" cy="2419350"/>
            <a:chOff x="0" y="0"/>
            <a:chExt cx="4026" cy="1523"/>
          </a:xfrm>
        </p:grpSpPr>
        <p:sp>
          <p:nvSpPr>
            <p:cNvPr id="2415627" name="AutoShape 13"/>
            <p:cNvSpPr>
              <a:spLocks/>
            </p:cNvSpPr>
            <p:nvPr/>
          </p:nvSpPr>
          <p:spPr bwMode="auto">
            <a:xfrm>
              <a:off x="0" y="0"/>
              <a:ext cx="4026" cy="1523"/>
            </a:xfrm>
            <a:custGeom>
              <a:avLst/>
              <a:gdLst>
                <a:gd name="T0" fmla="*/ 57 w 21600"/>
                <a:gd name="T1" fmla="*/ 5 h 21600"/>
                <a:gd name="T2" fmla="*/ 41 w 21600"/>
                <a:gd name="T3" fmla="*/ 5 h 21600"/>
                <a:gd name="T4" fmla="*/ 41 w 21600"/>
                <a:gd name="T5" fmla="*/ 6 h 21600"/>
                <a:gd name="T6" fmla="*/ 41 w 21600"/>
                <a:gd name="T7" fmla="*/ 7 h 21600"/>
                <a:gd name="T8" fmla="*/ 57 w 21600"/>
                <a:gd name="T9" fmla="*/ 8 h 21600"/>
                <a:gd name="T10" fmla="*/ 82 w 21600"/>
                <a:gd name="T11" fmla="*/ 8 h 21600"/>
                <a:gd name="T12" fmla="*/ 123 w 21600"/>
                <a:gd name="T13" fmla="*/ 8 h 21600"/>
                <a:gd name="T14" fmla="*/ 140 w 21600"/>
                <a:gd name="T15" fmla="*/ 7 h 21600"/>
                <a:gd name="T16" fmla="*/ 140 w 21600"/>
                <a:gd name="T17" fmla="*/ 6 h 21600"/>
                <a:gd name="T18" fmla="*/ 140 w 21600"/>
                <a:gd name="T19" fmla="*/ 5 h 21600"/>
                <a:gd name="T20" fmla="*/ 123 w 21600"/>
                <a:gd name="T21" fmla="*/ 5 h 21600"/>
                <a:gd name="T22" fmla="*/ 82 w 21600"/>
                <a:gd name="T23" fmla="*/ 5 h 21600"/>
                <a:gd name="T24" fmla="*/ 0 w 21600"/>
                <a:gd name="T25" fmla="*/ 0 h 21600"/>
                <a:gd name="T26" fmla="*/ 57 w 21600"/>
                <a:gd name="T27" fmla="*/ 5 h 21600"/>
                <a:gd name="T28" fmla="*/ 57 w 21600"/>
                <a:gd name="T29" fmla="*/ 5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8825" y="13888"/>
                  </a:moveTo>
                  <a:cubicBezTo>
                    <a:pt x="7414" y="13888"/>
                    <a:pt x="6270" y="14463"/>
                    <a:pt x="6270" y="15173"/>
                  </a:cubicBezTo>
                  <a:lnTo>
                    <a:pt x="6270" y="17101"/>
                  </a:lnTo>
                  <a:lnTo>
                    <a:pt x="6270" y="20315"/>
                  </a:lnTo>
                  <a:cubicBezTo>
                    <a:pt x="6270" y="21025"/>
                    <a:pt x="7414" y="21600"/>
                    <a:pt x="8825" y="21600"/>
                  </a:cubicBezTo>
                  <a:lnTo>
                    <a:pt x="12657" y="21600"/>
                  </a:lnTo>
                  <a:lnTo>
                    <a:pt x="19045" y="21600"/>
                  </a:lnTo>
                  <a:cubicBezTo>
                    <a:pt x="20456" y="21600"/>
                    <a:pt x="21600" y="21025"/>
                    <a:pt x="21600" y="20315"/>
                  </a:cubicBezTo>
                  <a:lnTo>
                    <a:pt x="21600" y="17101"/>
                  </a:lnTo>
                  <a:lnTo>
                    <a:pt x="21600" y="15173"/>
                  </a:lnTo>
                  <a:cubicBezTo>
                    <a:pt x="21600" y="14463"/>
                    <a:pt x="20456" y="13888"/>
                    <a:pt x="19045" y="13888"/>
                  </a:cubicBezTo>
                  <a:lnTo>
                    <a:pt x="12657" y="13888"/>
                  </a:lnTo>
                  <a:lnTo>
                    <a:pt x="0" y="0"/>
                  </a:lnTo>
                  <a:lnTo>
                    <a:pt x="8825" y="13888"/>
                  </a:lnTo>
                  <a:close/>
                  <a:moveTo>
                    <a:pt x="8825" y="13888"/>
                  </a:moveTo>
                </a:path>
              </a:pathLst>
            </a:custGeom>
            <a:solidFill>
              <a:srgbClr val="85FFE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5628" name="Rectangle 14"/>
            <p:cNvSpPr>
              <a:spLocks/>
            </p:cNvSpPr>
            <p:nvPr/>
          </p:nvSpPr>
          <p:spPr bwMode="auto">
            <a:xfrm>
              <a:off x="1168" y="1024"/>
              <a:ext cx="2828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zh-CN" altLang="en-US" sz="4400">
                  <a:solidFill>
                    <a:schemeClr val="tx1"/>
                  </a:solidFill>
                  <a:latin typeface="Arial Bold" charset="0"/>
                  <a:cs typeface="MS PGothic" charset="0"/>
                  <a:sym typeface="Arial Bold" charset="0"/>
                </a:rPr>
                <a:t>主旨</a:t>
              </a:r>
            </a:p>
          </p:txBody>
        </p:sp>
      </p:grpSp>
      <p:grpSp>
        <p:nvGrpSpPr>
          <p:cNvPr id="250898" name="Group 18"/>
          <p:cNvGrpSpPr>
            <a:grpSpLocks/>
          </p:cNvGrpSpPr>
          <p:nvPr/>
        </p:nvGrpSpPr>
        <p:grpSpPr bwMode="auto">
          <a:xfrm>
            <a:off x="2724150" y="4346575"/>
            <a:ext cx="6451600" cy="2466975"/>
            <a:chOff x="0" y="0"/>
            <a:chExt cx="4063" cy="1553"/>
          </a:xfrm>
        </p:grpSpPr>
        <p:sp>
          <p:nvSpPr>
            <p:cNvPr id="2415625" name="AutoShape 16"/>
            <p:cNvSpPr>
              <a:spLocks/>
            </p:cNvSpPr>
            <p:nvPr/>
          </p:nvSpPr>
          <p:spPr bwMode="auto">
            <a:xfrm>
              <a:off x="0" y="0"/>
              <a:ext cx="4063" cy="1553"/>
            </a:xfrm>
            <a:custGeom>
              <a:avLst/>
              <a:gdLst>
                <a:gd name="T0" fmla="*/ 59 w 21600"/>
                <a:gd name="T1" fmla="*/ 5 h 21600"/>
                <a:gd name="T2" fmla="*/ 43 w 21600"/>
                <a:gd name="T3" fmla="*/ 6 h 21600"/>
                <a:gd name="T4" fmla="*/ 43 w 21600"/>
                <a:gd name="T5" fmla="*/ 6 h 21600"/>
                <a:gd name="T6" fmla="*/ 43 w 21600"/>
                <a:gd name="T7" fmla="*/ 8 h 21600"/>
                <a:gd name="T8" fmla="*/ 59 w 21600"/>
                <a:gd name="T9" fmla="*/ 8 h 21600"/>
                <a:gd name="T10" fmla="*/ 85 w 21600"/>
                <a:gd name="T11" fmla="*/ 8 h 21600"/>
                <a:gd name="T12" fmla="*/ 127 w 21600"/>
                <a:gd name="T13" fmla="*/ 8 h 21600"/>
                <a:gd name="T14" fmla="*/ 144 w 21600"/>
                <a:gd name="T15" fmla="*/ 8 h 21600"/>
                <a:gd name="T16" fmla="*/ 144 w 21600"/>
                <a:gd name="T17" fmla="*/ 6 h 21600"/>
                <a:gd name="T18" fmla="*/ 144 w 21600"/>
                <a:gd name="T19" fmla="*/ 6 h 21600"/>
                <a:gd name="T20" fmla="*/ 127 w 21600"/>
                <a:gd name="T21" fmla="*/ 5 h 21600"/>
                <a:gd name="T22" fmla="*/ 85 w 21600"/>
                <a:gd name="T23" fmla="*/ 5 h 21600"/>
                <a:gd name="T24" fmla="*/ 0 w 21600"/>
                <a:gd name="T25" fmla="*/ 0 h 21600"/>
                <a:gd name="T26" fmla="*/ 59 w 21600"/>
                <a:gd name="T27" fmla="*/ 5 h 21600"/>
                <a:gd name="T28" fmla="*/ 59 w 21600"/>
                <a:gd name="T29" fmla="*/ 5 h 2160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1600">
                  <a:moveTo>
                    <a:pt x="8944" y="14038"/>
                  </a:moveTo>
                  <a:cubicBezTo>
                    <a:pt x="7546" y="14038"/>
                    <a:pt x="6413" y="14602"/>
                    <a:pt x="6413" y="15298"/>
                  </a:cubicBezTo>
                  <a:lnTo>
                    <a:pt x="6413" y="17189"/>
                  </a:lnTo>
                  <a:lnTo>
                    <a:pt x="6413" y="20340"/>
                  </a:lnTo>
                  <a:cubicBezTo>
                    <a:pt x="6413" y="21036"/>
                    <a:pt x="7546" y="21600"/>
                    <a:pt x="8944" y="21600"/>
                  </a:cubicBezTo>
                  <a:lnTo>
                    <a:pt x="12741" y="21600"/>
                  </a:lnTo>
                  <a:lnTo>
                    <a:pt x="19069" y="21600"/>
                  </a:lnTo>
                  <a:cubicBezTo>
                    <a:pt x="20467" y="21600"/>
                    <a:pt x="21600" y="21036"/>
                    <a:pt x="21600" y="20340"/>
                  </a:cubicBezTo>
                  <a:lnTo>
                    <a:pt x="21600" y="17189"/>
                  </a:lnTo>
                  <a:lnTo>
                    <a:pt x="21600" y="15298"/>
                  </a:lnTo>
                  <a:cubicBezTo>
                    <a:pt x="21600" y="14602"/>
                    <a:pt x="20467" y="14038"/>
                    <a:pt x="19069" y="14038"/>
                  </a:cubicBezTo>
                  <a:lnTo>
                    <a:pt x="12741" y="14038"/>
                  </a:lnTo>
                  <a:lnTo>
                    <a:pt x="0" y="0"/>
                  </a:lnTo>
                  <a:lnTo>
                    <a:pt x="8944" y="14038"/>
                  </a:lnTo>
                  <a:close/>
                  <a:moveTo>
                    <a:pt x="8944" y="14038"/>
                  </a:moveTo>
                </a:path>
              </a:pathLst>
            </a:custGeom>
            <a:solidFill>
              <a:srgbClr val="85FFE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15626" name="Rectangle 17"/>
            <p:cNvSpPr>
              <a:spLocks/>
            </p:cNvSpPr>
            <p:nvPr/>
          </p:nvSpPr>
          <p:spPr bwMode="auto">
            <a:xfrm>
              <a:off x="1206" y="1054"/>
              <a:ext cx="2827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zh-CN" altLang="en-US" sz="4400">
                  <a:solidFill>
                    <a:schemeClr val="tx1"/>
                  </a:solidFill>
                  <a:latin typeface="Arial Bold" charset="0"/>
                  <a:cs typeface="MS PGothic" charset="0"/>
                  <a:sym typeface="Arial Bold" charset="0"/>
                </a:rPr>
                <a:t>仪态</a:t>
              </a:r>
            </a:p>
          </p:txBody>
        </p:sp>
      </p:grp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4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275" y="-22225"/>
            <a:ext cx="88487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42" name="Text Box 4"/>
          <p:cNvSpPr txBox="1">
            <a:spLocks noChangeArrowheads="1"/>
          </p:cNvSpPr>
          <p:nvPr/>
        </p:nvSpPr>
        <p:spPr bwMode="auto">
          <a:xfrm>
            <a:off x="8459788" y="14288"/>
            <a:ext cx="684212" cy="46196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 eaLnBrk="1" hangingPunct="1"/>
            <a:r>
              <a:rPr lang="en-US" altLang="zh-CN" sz="2400" b="1">
                <a:solidFill>
                  <a:schemeClr val="tx1"/>
                </a:solidFill>
                <a:cs typeface="MS PGothic" charset="0"/>
              </a:rPr>
              <a:t>vi</a:t>
            </a:r>
          </a:p>
        </p:txBody>
      </p:sp>
      <p:pic>
        <p:nvPicPr>
          <p:cNvPr id="241664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5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4360" name="Text Box 8"/>
          <p:cNvSpPr txBox="1">
            <a:spLocks/>
          </p:cNvSpPr>
          <p:nvPr/>
        </p:nvSpPr>
        <p:spPr bwMode="auto">
          <a:xfrm>
            <a:off x="2555875" y="115888"/>
            <a:ext cx="41767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87F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400">
                <a:solidFill>
                  <a:srgbClr val="FFFFFF"/>
                </a:solidFill>
              </a:rPr>
              <a:t>两篇讲章</a:t>
            </a:r>
          </a:p>
        </p:txBody>
      </p:sp>
      <p:sp>
        <p:nvSpPr>
          <p:cNvPr id="2404362" name="Text Box 10"/>
          <p:cNvSpPr txBox="1">
            <a:spLocks/>
          </p:cNvSpPr>
          <p:nvPr/>
        </p:nvSpPr>
        <p:spPr bwMode="auto">
          <a:xfrm>
            <a:off x="611188" y="2954338"/>
            <a:ext cx="4176712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87F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400">
                <a:solidFill>
                  <a:srgbClr val="FFFFFF"/>
                </a:solidFill>
              </a:rPr>
              <a:t>书信：较容易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CN" sz="4400">
                <a:solidFill>
                  <a:srgbClr val="FFFFFF"/>
                </a:solidFill>
              </a:rPr>
              <a:t>1-2</a:t>
            </a:r>
            <a:r>
              <a:rPr lang="zh-CN" altLang="en-US" sz="4400">
                <a:solidFill>
                  <a:srgbClr val="FFFFFF"/>
                </a:solidFill>
              </a:rPr>
              <a:t>节经文</a:t>
            </a:r>
          </a:p>
        </p:txBody>
      </p:sp>
      <p:sp>
        <p:nvSpPr>
          <p:cNvPr id="2404363" name="Text Box 11"/>
          <p:cNvSpPr txBox="1">
            <a:spLocks/>
          </p:cNvSpPr>
          <p:nvPr/>
        </p:nvSpPr>
        <p:spPr bwMode="auto">
          <a:xfrm>
            <a:off x="5003800" y="2997200"/>
            <a:ext cx="4176713" cy="176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5B87F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zh-CN" altLang="en-US" sz="4400">
                <a:solidFill>
                  <a:srgbClr val="FFFFFF"/>
                </a:solidFill>
              </a:rPr>
              <a:t>约书亚：较难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zh-CN" sz="4400">
                <a:solidFill>
                  <a:srgbClr val="FFFFFF"/>
                </a:solidFill>
              </a:rPr>
              <a:t>1</a:t>
            </a:r>
            <a:r>
              <a:rPr lang="zh-CN" altLang="en-US" sz="4400">
                <a:solidFill>
                  <a:srgbClr val="FFFFFF"/>
                </a:solidFill>
              </a:rPr>
              <a:t>章经文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7665" name="Group 64"/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0" y="0"/>
            <a:chExt cx="5762" cy="4326"/>
          </a:xfrm>
        </p:grpSpPr>
        <p:grpSp>
          <p:nvGrpSpPr>
            <p:cNvPr id="2417672" name="Group 61"/>
            <p:cNvGrpSpPr>
              <a:grpSpLocks/>
            </p:cNvGrpSpPr>
            <p:nvPr/>
          </p:nvGrpSpPr>
          <p:grpSpPr bwMode="auto">
            <a:xfrm>
              <a:off x="0" y="0"/>
              <a:ext cx="5712" cy="4326"/>
              <a:chOff x="0" y="0"/>
              <a:chExt cx="5712" cy="4326"/>
            </a:xfrm>
          </p:grpSpPr>
          <p:sp>
            <p:nvSpPr>
              <p:cNvPr id="2417675" name="Rectangle 1"/>
              <p:cNvSpPr>
                <a:spLocks/>
              </p:cNvSpPr>
              <p:nvPr/>
            </p:nvSpPr>
            <p:spPr bwMode="auto">
              <a:xfrm>
                <a:off x="0" y="0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76" name="Rectangle 2"/>
              <p:cNvSpPr>
                <a:spLocks/>
              </p:cNvSpPr>
              <p:nvPr/>
            </p:nvSpPr>
            <p:spPr bwMode="auto">
              <a:xfrm>
                <a:off x="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77" name="Rectangle 3"/>
              <p:cNvSpPr>
                <a:spLocks/>
              </p:cNvSpPr>
              <p:nvPr/>
            </p:nvSpPr>
            <p:spPr bwMode="auto">
              <a:xfrm>
                <a:off x="1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78" name="Rectangle 4"/>
              <p:cNvSpPr>
                <a:spLocks/>
              </p:cNvSpPr>
              <p:nvPr/>
            </p:nvSpPr>
            <p:spPr bwMode="auto">
              <a:xfrm>
                <a:off x="2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79" name="Rectangle 5"/>
              <p:cNvSpPr>
                <a:spLocks/>
              </p:cNvSpPr>
              <p:nvPr/>
            </p:nvSpPr>
            <p:spPr bwMode="auto">
              <a:xfrm>
                <a:off x="3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0" name="Rectangle 6"/>
              <p:cNvSpPr>
                <a:spLocks/>
              </p:cNvSpPr>
              <p:nvPr/>
            </p:nvSpPr>
            <p:spPr bwMode="auto">
              <a:xfrm>
                <a:off x="4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1" name="Rectangle 7"/>
              <p:cNvSpPr>
                <a:spLocks/>
              </p:cNvSpPr>
              <p:nvPr/>
            </p:nvSpPr>
            <p:spPr bwMode="auto">
              <a:xfrm>
                <a:off x="5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2" name="Rectangle 8"/>
              <p:cNvSpPr>
                <a:spLocks/>
              </p:cNvSpPr>
              <p:nvPr/>
            </p:nvSpPr>
            <p:spPr bwMode="auto">
              <a:xfrm>
                <a:off x="6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3" name="Rectangle 9"/>
              <p:cNvSpPr>
                <a:spLocks/>
              </p:cNvSpPr>
              <p:nvPr/>
            </p:nvSpPr>
            <p:spPr bwMode="auto">
              <a:xfrm>
                <a:off x="7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4" name="Rectangle 10"/>
              <p:cNvSpPr>
                <a:spLocks/>
              </p:cNvSpPr>
              <p:nvPr/>
            </p:nvSpPr>
            <p:spPr bwMode="auto">
              <a:xfrm>
                <a:off x="8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5" name="Rectangle 11"/>
              <p:cNvSpPr>
                <a:spLocks/>
              </p:cNvSpPr>
              <p:nvPr/>
            </p:nvSpPr>
            <p:spPr bwMode="auto">
              <a:xfrm>
                <a:off x="96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6" name="Rectangle 12"/>
              <p:cNvSpPr>
                <a:spLocks/>
              </p:cNvSpPr>
              <p:nvPr/>
            </p:nvSpPr>
            <p:spPr bwMode="auto">
              <a:xfrm>
                <a:off x="105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7" name="Rectangle 13"/>
              <p:cNvSpPr>
                <a:spLocks/>
              </p:cNvSpPr>
              <p:nvPr/>
            </p:nvSpPr>
            <p:spPr bwMode="auto">
              <a:xfrm>
                <a:off x="115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8" name="Rectangle 14"/>
              <p:cNvSpPr>
                <a:spLocks/>
              </p:cNvSpPr>
              <p:nvPr/>
            </p:nvSpPr>
            <p:spPr bwMode="auto">
              <a:xfrm>
                <a:off x="124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89" name="Rectangle 15"/>
              <p:cNvSpPr>
                <a:spLocks/>
              </p:cNvSpPr>
              <p:nvPr/>
            </p:nvSpPr>
            <p:spPr bwMode="auto">
              <a:xfrm>
                <a:off x="134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0" name="Rectangle 16"/>
              <p:cNvSpPr>
                <a:spLocks/>
              </p:cNvSpPr>
              <p:nvPr/>
            </p:nvSpPr>
            <p:spPr bwMode="auto">
              <a:xfrm>
                <a:off x="144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1" name="Rectangle 17"/>
              <p:cNvSpPr>
                <a:spLocks/>
              </p:cNvSpPr>
              <p:nvPr/>
            </p:nvSpPr>
            <p:spPr bwMode="auto">
              <a:xfrm>
                <a:off x="153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2" name="Rectangle 18"/>
              <p:cNvSpPr>
                <a:spLocks/>
              </p:cNvSpPr>
              <p:nvPr/>
            </p:nvSpPr>
            <p:spPr bwMode="auto">
              <a:xfrm>
                <a:off x="163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3" name="Rectangle 19"/>
              <p:cNvSpPr>
                <a:spLocks/>
              </p:cNvSpPr>
              <p:nvPr/>
            </p:nvSpPr>
            <p:spPr bwMode="auto">
              <a:xfrm>
                <a:off x="172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4" name="Rectangle 20"/>
              <p:cNvSpPr>
                <a:spLocks/>
              </p:cNvSpPr>
              <p:nvPr/>
            </p:nvSpPr>
            <p:spPr bwMode="auto">
              <a:xfrm>
                <a:off x="182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5" name="Rectangle 21"/>
              <p:cNvSpPr>
                <a:spLocks/>
              </p:cNvSpPr>
              <p:nvPr/>
            </p:nvSpPr>
            <p:spPr bwMode="auto">
              <a:xfrm>
                <a:off x="192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6" name="Rectangle 22"/>
              <p:cNvSpPr>
                <a:spLocks/>
              </p:cNvSpPr>
              <p:nvPr/>
            </p:nvSpPr>
            <p:spPr bwMode="auto">
              <a:xfrm>
                <a:off x="201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7" name="Rectangle 23"/>
              <p:cNvSpPr>
                <a:spLocks/>
              </p:cNvSpPr>
              <p:nvPr/>
            </p:nvSpPr>
            <p:spPr bwMode="auto">
              <a:xfrm>
                <a:off x="211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8" name="Rectangle 24"/>
              <p:cNvSpPr>
                <a:spLocks/>
              </p:cNvSpPr>
              <p:nvPr/>
            </p:nvSpPr>
            <p:spPr bwMode="auto">
              <a:xfrm>
                <a:off x="220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699" name="Rectangle 25"/>
              <p:cNvSpPr>
                <a:spLocks/>
              </p:cNvSpPr>
              <p:nvPr/>
            </p:nvSpPr>
            <p:spPr bwMode="auto">
              <a:xfrm>
                <a:off x="230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0" name="Rectangle 26"/>
              <p:cNvSpPr>
                <a:spLocks/>
              </p:cNvSpPr>
              <p:nvPr/>
            </p:nvSpPr>
            <p:spPr bwMode="auto">
              <a:xfrm>
                <a:off x="240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1" name="Rectangle 27"/>
              <p:cNvSpPr>
                <a:spLocks/>
              </p:cNvSpPr>
              <p:nvPr/>
            </p:nvSpPr>
            <p:spPr bwMode="auto">
              <a:xfrm>
                <a:off x="24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2" name="Rectangle 28"/>
              <p:cNvSpPr>
                <a:spLocks/>
              </p:cNvSpPr>
              <p:nvPr/>
            </p:nvSpPr>
            <p:spPr bwMode="auto">
              <a:xfrm>
                <a:off x="25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3" name="Rectangle 29"/>
              <p:cNvSpPr>
                <a:spLocks/>
              </p:cNvSpPr>
              <p:nvPr/>
            </p:nvSpPr>
            <p:spPr bwMode="auto">
              <a:xfrm>
                <a:off x="26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4" name="Rectangle 30"/>
              <p:cNvSpPr>
                <a:spLocks/>
              </p:cNvSpPr>
              <p:nvPr/>
            </p:nvSpPr>
            <p:spPr bwMode="auto">
              <a:xfrm>
                <a:off x="27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5" name="Rectangle 31"/>
              <p:cNvSpPr>
                <a:spLocks/>
              </p:cNvSpPr>
              <p:nvPr/>
            </p:nvSpPr>
            <p:spPr bwMode="auto">
              <a:xfrm>
                <a:off x="28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6" name="Rectangle 32"/>
              <p:cNvSpPr>
                <a:spLocks/>
              </p:cNvSpPr>
              <p:nvPr/>
            </p:nvSpPr>
            <p:spPr bwMode="auto">
              <a:xfrm>
                <a:off x="29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7" name="Rectangle 33"/>
              <p:cNvSpPr>
                <a:spLocks/>
              </p:cNvSpPr>
              <p:nvPr/>
            </p:nvSpPr>
            <p:spPr bwMode="auto">
              <a:xfrm>
                <a:off x="30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8" name="Rectangle 34"/>
              <p:cNvSpPr>
                <a:spLocks/>
              </p:cNvSpPr>
              <p:nvPr/>
            </p:nvSpPr>
            <p:spPr bwMode="auto">
              <a:xfrm>
                <a:off x="31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09" name="Rectangle 35"/>
              <p:cNvSpPr>
                <a:spLocks/>
              </p:cNvSpPr>
              <p:nvPr/>
            </p:nvSpPr>
            <p:spPr bwMode="auto">
              <a:xfrm>
                <a:off x="32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0" name="Rectangle 36"/>
              <p:cNvSpPr>
                <a:spLocks/>
              </p:cNvSpPr>
              <p:nvPr/>
            </p:nvSpPr>
            <p:spPr bwMode="auto">
              <a:xfrm>
                <a:off x="336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1" name="Rectangle 37"/>
              <p:cNvSpPr>
                <a:spLocks/>
              </p:cNvSpPr>
              <p:nvPr/>
            </p:nvSpPr>
            <p:spPr bwMode="auto">
              <a:xfrm>
                <a:off x="345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2" name="Rectangle 38"/>
              <p:cNvSpPr>
                <a:spLocks/>
              </p:cNvSpPr>
              <p:nvPr/>
            </p:nvSpPr>
            <p:spPr bwMode="auto">
              <a:xfrm>
                <a:off x="355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3" name="Rectangle 39"/>
              <p:cNvSpPr>
                <a:spLocks/>
              </p:cNvSpPr>
              <p:nvPr/>
            </p:nvSpPr>
            <p:spPr bwMode="auto">
              <a:xfrm>
                <a:off x="364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4" name="Rectangle 40"/>
              <p:cNvSpPr>
                <a:spLocks/>
              </p:cNvSpPr>
              <p:nvPr/>
            </p:nvSpPr>
            <p:spPr bwMode="auto">
              <a:xfrm>
                <a:off x="374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5" name="Rectangle 41"/>
              <p:cNvSpPr>
                <a:spLocks/>
              </p:cNvSpPr>
              <p:nvPr/>
            </p:nvSpPr>
            <p:spPr bwMode="auto">
              <a:xfrm>
                <a:off x="384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6" name="Rectangle 42"/>
              <p:cNvSpPr>
                <a:spLocks/>
              </p:cNvSpPr>
              <p:nvPr/>
            </p:nvSpPr>
            <p:spPr bwMode="auto">
              <a:xfrm>
                <a:off x="393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7" name="Rectangle 43"/>
              <p:cNvSpPr>
                <a:spLocks/>
              </p:cNvSpPr>
              <p:nvPr/>
            </p:nvSpPr>
            <p:spPr bwMode="auto">
              <a:xfrm>
                <a:off x="403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8" name="Rectangle 44"/>
              <p:cNvSpPr>
                <a:spLocks/>
              </p:cNvSpPr>
              <p:nvPr/>
            </p:nvSpPr>
            <p:spPr bwMode="auto">
              <a:xfrm>
                <a:off x="412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19" name="Rectangle 45"/>
              <p:cNvSpPr>
                <a:spLocks/>
              </p:cNvSpPr>
              <p:nvPr/>
            </p:nvSpPr>
            <p:spPr bwMode="auto">
              <a:xfrm>
                <a:off x="422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0" name="Rectangle 46"/>
              <p:cNvSpPr>
                <a:spLocks/>
              </p:cNvSpPr>
              <p:nvPr/>
            </p:nvSpPr>
            <p:spPr bwMode="auto">
              <a:xfrm>
                <a:off x="432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1" name="Rectangle 47"/>
              <p:cNvSpPr>
                <a:spLocks/>
              </p:cNvSpPr>
              <p:nvPr/>
            </p:nvSpPr>
            <p:spPr bwMode="auto">
              <a:xfrm>
                <a:off x="441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2" name="Rectangle 48"/>
              <p:cNvSpPr>
                <a:spLocks/>
              </p:cNvSpPr>
              <p:nvPr/>
            </p:nvSpPr>
            <p:spPr bwMode="auto">
              <a:xfrm>
                <a:off x="451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3" name="Rectangle 49"/>
              <p:cNvSpPr>
                <a:spLocks/>
              </p:cNvSpPr>
              <p:nvPr/>
            </p:nvSpPr>
            <p:spPr bwMode="auto">
              <a:xfrm>
                <a:off x="460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4" name="Rectangle 50"/>
              <p:cNvSpPr>
                <a:spLocks/>
              </p:cNvSpPr>
              <p:nvPr/>
            </p:nvSpPr>
            <p:spPr bwMode="auto">
              <a:xfrm>
                <a:off x="470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5" name="Rectangle 51"/>
              <p:cNvSpPr>
                <a:spLocks/>
              </p:cNvSpPr>
              <p:nvPr/>
            </p:nvSpPr>
            <p:spPr bwMode="auto">
              <a:xfrm>
                <a:off x="480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6" name="Rectangle 52"/>
              <p:cNvSpPr>
                <a:spLocks/>
              </p:cNvSpPr>
              <p:nvPr/>
            </p:nvSpPr>
            <p:spPr bwMode="auto">
              <a:xfrm>
                <a:off x="489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7" name="Rectangle 53"/>
              <p:cNvSpPr>
                <a:spLocks/>
              </p:cNvSpPr>
              <p:nvPr/>
            </p:nvSpPr>
            <p:spPr bwMode="auto">
              <a:xfrm>
                <a:off x="499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8" name="Rectangle 54"/>
              <p:cNvSpPr>
                <a:spLocks/>
              </p:cNvSpPr>
              <p:nvPr/>
            </p:nvSpPr>
            <p:spPr bwMode="auto">
              <a:xfrm>
                <a:off x="508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29" name="Rectangle 55"/>
              <p:cNvSpPr>
                <a:spLocks/>
              </p:cNvSpPr>
              <p:nvPr/>
            </p:nvSpPr>
            <p:spPr bwMode="auto">
              <a:xfrm>
                <a:off x="518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30" name="Rectangle 56"/>
              <p:cNvSpPr>
                <a:spLocks/>
              </p:cNvSpPr>
              <p:nvPr/>
            </p:nvSpPr>
            <p:spPr bwMode="auto">
              <a:xfrm>
                <a:off x="5280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31" name="Rectangle 57"/>
              <p:cNvSpPr>
                <a:spLocks/>
              </p:cNvSpPr>
              <p:nvPr/>
            </p:nvSpPr>
            <p:spPr bwMode="auto">
              <a:xfrm>
                <a:off x="5376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32" name="Rectangle 58"/>
              <p:cNvSpPr>
                <a:spLocks/>
              </p:cNvSpPr>
              <p:nvPr/>
            </p:nvSpPr>
            <p:spPr bwMode="auto">
              <a:xfrm>
                <a:off x="5472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33" name="Rectangle 59"/>
              <p:cNvSpPr>
                <a:spLocks/>
              </p:cNvSpPr>
              <p:nvPr/>
            </p:nvSpPr>
            <p:spPr bwMode="auto">
              <a:xfrm>
                <a:off x="5568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  <p:sp>
            <p:nvSpPr>
              <p:cNvPr id="2417734" name="Rectangle 60"/>
              <p:cNvSpPr>
                <a:spLocks/>
              </p:cNvSpPr>
              <p:nvPr/>
            </p:nvSpPr>
            <p:spPr bwMode="auto">
              <a:xfrm>
                <a:off x="5664" y="6"/>
                <a:ext cx="48" cy="4320"/>
              </a:xfrm>
              <a:prstGeom prst="rect">
                <a:avLst/>
              </a:pr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zh-CN" altLang="en-US"/>
              </a:p>
            </p:txBody>
          </p:sp>
        </p:grpSp>
        <p:sp>
          <p:nvSpPr>
            <p:cNvPr id="2417673" name="Rectangle 62"/>
            <p:cNvSpPr>
              <a:spLocks/>
            </p:cNvSpPr>
            <p:nvPr/>
          </p:nvSpPr>
          <p:spPr bwMode="auto">
            <a:xfrm>
              <a:off x="431" y="0"/>
              <a:ext cx="5331" cy="4320"/>
            </a:xfrm>
            <a:prstGeom prst="rect">
              <a:avLst/>
            </a:prstGeom>
            <a:solidFill>
              <a:srgbClr val="FFFFFF">
                <a:alpha val="4941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17674" name="Rectangle 63"/>
            <p:cNvSpPr>
              <a:spLocks/>
            </p:cNvSpPr>
            <p:nvPr/>
          </p:nvSpPr>
          <p:spPr bwMode="auto">
            <a:xfrm>
              <a:off x="2" y="0"/>
              <a:ext cx="5760" cy="321"/>
            </a:xfrm>
            <a:prstGeom prst="rect">
              <a:avLst/>
            </a:prstGeom>
            <a:solidFill>
              <a:srgbClr val="336699">
                <a:alpha val="4941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</p:grpSp>
      <p:sp>
        <p:nvSpPr>
          <p:cNvPr id="2417666" name="Rectangle 65"/>
          <p:cNvSpPr>
            <a:spLocks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rgbClr val="336699">
              <a:alpha val="4941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417667" name="Rectangle 66"/>
          <p:cNvSpPr>
            <a:spLocks/>
          </p:cNvSpPr>
          <p:nvPr/>
        </p:nvSpPr>
        <p:spPr bwMode="auto">
          <a:xfrm>
            <a:off x="7334250" y="6388100"/>
            <a:ext cx="352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 anchor="b">
            <a:spAutoFit/>
          </a:bodyPr>
          <a:lstStyle/>
          <a:p>
            <a:pPr marL="39688" algn="ctr"/>
            <a:r>
              <a:rPr lang="en-US" altLang="zh-CN" sz="1400">
                <a:solidFill>
                  <a:schemeClr val="tx1"/>
                </a:solidFill>
                <a:latin typeface="Helvetica" charset="0"/>
                <a:cs typeface="MS PGothic" charset="0"/>
                <a:sym typeface="Helvetica" charset="0"/>
              </a:rPr>
              <a:t>32</a:t>
            </a:r>
          </a:p>
        </p:txBody>
      </p:sp>
      <p:sp>
        <p:nvSpPr>
          <p:cNvPr id="251971" name="Rectangle 67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91400" cy="1196975"/>
          </a:xfrm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>
                <a:latin typeface="ヒラギノ角ゴ ProN W3" charset="0"/>
                <a:sym typeface="ヒラギノ角ゴ ProN W3" charset="0"/>
              </a:rPr>
              <a:t>新神的</a:t>
            </a:r>
            <a:r>
              <a:rPr lang="ja-JP" altLang="en-US">
                <a:ea typeface="Heiti SC Light" charset="0"/>
                <a:cs typeface="Heiti SC Light" charset="0"/>
              </a:rPr>
              <a:t>讲员</a:t>
            </a:r>
            <a:r>
              <a:rPr lang="ja-JP" altLang="en-US">
                <a:latin typeface="ヒラギノ角ゴ ProN W3" charset="0"/>
                <a:sym typeface="ヒラギノ角ゴ ProN W3" charset="0"/>
              </a:rPr>
              <a:t>和</a:t>
            </a:r>
            <a:r>
              <a:rPr lang="ja-JP" altLang="en-US">
                <a:ea typeface="Heiti SC Light" charset="0"/>
                <a:cs typeface="Heiti SC Light" charset="0"/>
              </a:rPr>
              <a:t>评</a:t>
            </a:r>
            <a:r>
              <a:rPr lang="ja-JP" altLang="en-US">
                <a:latin typeface="ヒラギノ角ゴ ProN W3" charset="0"/>
                <a:sym typeface="ヒラギノ角ゴ ProN W3" charset="0"/>
              </a:rPr>
              <a:t>核</a:t>
            </a:r>
            <a:r>
              <a:rPr lang="ja-JP" altLang="en-US">
                <a:ea typeface="Heiti SC Light" charset="0"/>
                <a:cs typeface="Heiti SC Light" charset="0"/>
              </a:rPr>
              <a:t>员</a:t>
            </a:r>
            <a:endParaRPr lang="en-US"/>
          </a:p>
        </p:txBody>
      </p:sp>
      <p:sp>
        <p:nvSpPr>
          <p:cNvPr id="2417669" name="Rectangle 68"/>
          <p:cNvSpPr>
            <a:spLocks/>
          </p:cNvSpPr>
          <p:nvPr/>
        </p:nvSpPr>
        <p:spPr bwMode="auto">
          <a:xfrm>
            <a:off x="8458200" y="152400"/>
            <a:ext cx="4587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Times New Roman Bold" charset="0"/>
                <a:cs typeface="MS PGothic" charset="0"/>
                <a:sym typeface="Times New Roman Bold" charset="0"/>
              </a:rPr>
              <a:t>viii</a:t>
            </a:r>
          </a:p>
        </p:txBody>
      </p:sp>
      <p:sp>
        <p:nvSpPr>
          <p:cNvPr id="2417670" name="Rectangle 69"/>
          <p:cNvSpPr>
            <a:spLocks/>
          </p:cNvSpPr>
          <p:nvPr/>
        </p:nvSpPr>
        <p:spPr bwMode="auto">
          <a:xfrm>
            <a:off x="7121525" y="6172200"/>
            <a:ext cx="17621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chemeClr val="tx1"/>
                </a:solidFill>
                <a:latin typeface="Arial Bold" charset="0"/>
                <a:cs typeface="MS PGothic" charset="0"/>
                <a:sym typeface="Arial Bold" charset="0"/>
              </a:rPr>
              <a:t>July-Nov 12</a:t>
            </a:r>
          </a:p>
        </p:txBody>
      </p:sp>
      <p:pic>
        <p:nvPicPr>
          <p:cNvPr id="2417671" name="Picture 70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1222375"/>
            <a:ext cx="9180513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1"/>
          <p:cNvSpPr>
            <a:spLocks noGrp="1" noChangeArrowheads="1"/>
          </p:cNvSpPr>
          <p:nvPr>
            <p:ph type="title"/>
          </p:nvPr>
        </p:nvSpPr>
        <p:spPr>
          <a:xfrm>
            <a:off x="419100" y="3413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书信讲道经文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 (15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分钟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sp>
        <p:nvSpPr>
          <p:cNvPr id="2529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9900" y="1701800"/>
            <a:ext cx="8458200" cy="51562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罗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13:8</a:t>
            </a:r>
            <a:r>
              <a:rPr lang="en-US" altLang="ja-JP" sz="2400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</a:t>
            </a:r>
            <a:endParaRPr lang="en-US" altLang="ja-JP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你們除了彼此相愛，對任何人都不可虧欠甚麼，因為那愛人的就成全了律法。</a:t>
            </a:r>
            <a:endParaRPr lang="en-US" altLang="ja-JP" sz="24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罗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14:22-23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你有信心，就要在上帝面前持守。人能在自己以為可行的事上不自責就有福了。</a:t>
            </a:r>
            <a:r>
              <a:rPr lang="en-US" altLang="ja-JP" sz="2400" baseline="30000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若有人疑惑而吃的，就被定罪，因為他吃不是出於信心。凡不出於信心的都是罪。</a:t>
            </a:r>
            <a:endParaRPr lang="zh-CN" altLang="en-US" sz="24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加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6:2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你們各人的重擔要互相擔當，這樣就會成全</a:t>
            </a:r>
            <a:r>
              <a:rPr lang="en-US" altLang="ja-JP" sz="2400" baseline="30000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(1)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基督的律法。</a:t>
            </a:r>
            <a:endParaRPr lang="zh-CN" altLang="en-US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418691" name="Rectangle 3"/>
          <p:cNvSpPr>
            <a:spLocks/>
          </p:cNvSpPr>
          <p:nvPr/>
        </p:nvSpPr>
        <p:spPr bwMode="auto">
          <a:xfrm>
            <a:off x="8662988" y="76200"/>
            <a:ext cx="271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B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Rectangle 1"/>
          <p:cNvSpPr>
            <a:spLocks noGrp="1" noChangeArrowheads="1"/>
          </p:cNvSpPr>
          <p:nvPr>
            <p:ph type="title"/>
          </p:nvPr>
        </p:nvSpPr>
        <p:spPr>
          <a:xfrm>
            <a:off x="601663" y="260350"/>
            <a:ext cx="7940675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书信讲道经文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 (15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分钟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sp>
        <p:nvSpPr>
          <p:cNvPr id="2539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33363" y="1219200"/>
            <a:ext cx="8305800" cy="58039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弗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2:10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我們是他所造之物，在基督耶穌裏創造的，為要使我們行善，就是上帝早已預備好要我們做的。</a:t>
            </a:r>
            <a:endParaRPr lang="en-US" altLang="ja-JP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弗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4:26-27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en-US" altLang="zh-CN" sz="2400" baseline="30000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 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即使生氣也不要犯罪；不可含怒到日落，不可給魔鬼留地步。</a:t>
            </a:r>
            <a:endParaRPr lang="en-US" altLang="ja-JP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弗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4:28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偷竊的，不要再偷；總要勤勞，親手做正當的事，這樣才可以把自己有的，分給有缺乏的人。</a:t>
            </a:r>
            <a:endParaRPr lang="en-US" altLang="ja-JP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弗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4:29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一句壞話也不可出口，只要隨著需要說造就人的好話，讓聽見的人得益處。</a:t>
            </a:r>
            <a:endParaRPr lang="zh-CN" altLang="en-US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419715" name="Rectangle 3"/>
          <p:cNvSpPr>
            <a:spLocks/>
          </p:cNvSpPr>
          <p:nvPr/>
        </p:nvSpPr>
        <p:spPr bwMode="auto">
          <a:xfrm>
            <a:off x="8653463" y="76200"/>
            <a:ext cx="444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B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书信讲道经文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 (15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分钟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sp>
        <p:nvSpPr>
          <p:cNvPr id="2549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1333500"/>
            <a:ext cx="8458200" cy="55245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弗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6:4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作父親的，你們不要激怒兒女，但要照著主的教導和勸戒養育他們。</a:t>
            </a:r>
            <a:endParaRPr lang="en-US" altLang="ja-JP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腓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2:13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因為是上帝在你們心裏運行，使你們又立志又實行，為要成就他的美意。</a:t>
            </a:r>
            <a:endParaRPr lang="en-US" altLang="ja-JP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zh-CN" altLang="en-US" sz="2400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</a:t>
            </a:r>
            <a:endParaRPr lang="zh-CN" altLang="en-US" sz="24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腓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2:14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你們無論做甚麼事，都不要發怨言起爭論。</a:t>
            </a:r>
            <a:endParaRPr lang="en-US" altLang="ja-JP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西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2:8-9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你們要謹慎，免得有人用他的哲學和虛空的廢話，不照著基督，而是照人間的傳統和世上粗淺的學說，把你們擄去。</a:t>
            </a:r>
            <a:r>
              <a:rPr lang="en-US" altLang="ja-JP" sz="2400" baseline="30000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 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因為上帝本性一切的豐盛都有形有體地居住在基督裏面。</a:t>
            </a:r>
            <a:endParaRPr lang="zh-CN" altLang="en-US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420739" name="Rectangle 3"/>
          <p:cNvSpPr>
            <a:spLocks/>
          </p:cNvSpPr>
          <p:nvPr/>
        </p:nvSpPr>
        <p:spPr bwMode="auto">
          <a:xfrm>
            <a:off x="8662988" y="76200"/>
            <a:ext cx="271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B</a:t>
            </a: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书信讲道经文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 (15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分钟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1562100"/>
            <a:ext cx="8458200" cy="5295900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提前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2:11-12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女人要事事順服地安靜學習。</a:t>
            </a:r>
            <a:r>
              <a:rPr lang="en-US" altLang="ja-JP" sz="2400" baseline="30000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我不許女人教導，也不許她管轄男人，只要安靜。</a:t>
            </a:r>
            <a:endParaRPr lang="en-US" altLang="ja-JP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提前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5:22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不可急於給人行按手禮；也不可在別人的罪上有份，要保守自己純潔。</a:t>
            </a:r>
            <a:endParaRPr lang="en-US" altLang="ja-JP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多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3:9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要遠避愚拙的辯論、家譜、紛爭和因律法而起的爭辯，因為這都是虛妄無益的。</a:t>
            </a:r>
            <a:endParaRPr lang="en-US" altLang="ja-JP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来</a:t>
            </a:r>
            <a:r>
              <a:rPr lang="en-US" altLang="ja-JP" sz="2400" u="sng">
                <a:solidFill>
                  <a:srgbClr val="FFFF00"/>
                </a:solidFill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3:13</a:t>
            </a:r>
            <a:endParaRPr lang="en-US" altLang="ja-JP" sz="2400" u="sng">
              <a:solidFill>
                <a:srgbClr val="FFFF00"/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總要趁著還有今日，天天彼此相勸，免得你們中間有人被罪迷惑，心腸剛硬了。</a:t>
            </a:r>
            <a:endParaRPr lang="zh-CN" altLang="en-US" sz="2400" baseline="30000">
              <a:solidFill>
                <a:srgbClr val="FFFF00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421763" name="Rectangle 3"/>
          <p:cNvSpPr>
            <a:spLocks/>
          </p:cNvSpPr>
          <p:nvPr/>
        </p:nvSpPr>
        <p:spPr bwMode="auto">
          <a:xfrm>
            <a:off x="8662988" y="76200"/>
            <a:ext cx="271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B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65113"/>
            <a:ext cx="7772400" cy="762000"/>
          </a:xfrm>
          <a:solidFill>
            <a:srgbClr val="6E0043"/>
          </a:solidFill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书信讲道经文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 (15</a:t>
            </a:r>
            <a:r>
              <a:rPr lang="ja-JP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分钟</a:t>
            </a: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Arial Bold Italic" charset="0"/>
                <a:cs typeface="Arial Bold Italic" charset="0"/>
                <a:sym typeface="Arial Bold Italic" charset="0"/>
              </a:rPr>
              <a:t>)</a:t>
            </a:r>
            <a:endParaRPr lang="en-US" sz="3600">
              <a:effectLst>
                <a:outerShdw blurRad="38100" dist="38100" dir="2700000" algn="tl">
                  <a:srgbClr val="000000"/>
                </a:outerShdw>
              </a:effectLst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8275" y="1362075"/>
            <a:ext cx="8813800" cy="5495925"/>
          </a:xfrm>
          <a:effectLst>
            <a:outerShdw blurRad="25400" dist="25399" dir="2700000" algn="ctr" rotWithShape="0">
              <a:srgbClr val="000000">
                <a:alpha val="99962"/>
              </a:srgbClr>
            </a:outerShdw>
          </a:effectLst>
        </p:spPr>
        <p:txBody>
          <a:bodyPr rIns="81279"/>
          <a:lstStyle/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来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13:2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不可忘記用愛心接待旅客，因為曾經有人這樣做，在無意中接待了天使。</a:t>
            </a:r>
            <a:endParaRPr lang="en-US" altLang="ja-JP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彼前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2:2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要愛慕那純淨的靈奶，像初生的嬰孩愛慕奶一樣，好使你們藉著它成長，以致得救。</a:t>
            </a:r>
            <a:endParaRPr lang="en-US" altLang="ja-JP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彼前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3:7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同樣，你們作丈夫的，要按情理跟妻子共同生活，體貼女性是比較軟弱的器皿；要尊重她，因為她也與你一同承受生命之恩。這樣，你們的禱告就不會受阻礙。</a:t>
            </a:r>
            <a:r>
              <a:rPr lang="en-US" altLang="ja-JP" sz="2400" baseline="30000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</a:t>
            </a:r>
            <a:endParaRPr lang="en-US" altLang="ja-JP" sz="2400" baseline="300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endParaRPr lang="zh-CN" altLang="en-US" sz="2400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ja-JP" altLang="en-US" sz="2400" u="sng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彼后</a:t>
            </a:r>
            <a:r>
              <a:rPr lang="en-US" altLang="ja-JP" sz="2400" u="sng">
                <a:latin typeface="Arial Bold" charset="0"/>
                <a:ea typeface="ヒラギノ角ゴ ProN W3" charset="0"/>
                <a:cs typeface="ヒラギノ角ゴ ProN W3" charset="0"/>
                <a:sym typeface="Arial Bold" charset="0"/>
              </a:rPr>
              <a:t> 3:3</a:t>
            </a:r>
            <a:endParaRPr lang="en-US" altLang="ja-JP" sz="2400" u="sng"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US" altLang="zh-CN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	</a:t>
            </a:r>
            <a:r>
              <a:rPr lang="ja-JP" altLang="en-US" sz="2400" baseline="30000"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第一要緊的，你們要知道，在末世必有好譏誚的人隨從自己的私慾出來譏誚。</a:t>
            </a:r>
            <a:endParaRPr lang="zh-CN" altLang="en-US" sz="2400" baseline="30000"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sp>
        <p:nvSpPr>
          <p:cNvPr id="2422787" name="Rectangle 3"/>
          <p:cNvSpPr>
            <a:spLocks/>
          </p:cNvSpPr>
          <p:nvPr/>
        </p:nvSpPr>
        <p:spPr bwMode="auto">
          <a:xfrm>
            <a:off x="8662988" y="76200"/>
            <a:ext cx="2714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B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Rectangle 1"/>
          <p:cNvSpPr>
            <a:spLocks noGrp="1" noChangeArrowheads="1"/>
          </p:cNvSpPr>
          <p:nvPr>
            <p:ph type="title"/>
          </p:nvPr>
        </p:nvSpPr>
        <p:spPr>
          <a:xfrm>
            <a:off x="-25400" y="0"/>
            <a:ext cx="9144000" cy="1268413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zh-CN" altLang="en-US" sz="4000">
                <a:solidFill>
                  <a:srgbClr val="FFFFFF"/>
                </a:solidFill>
                <a:latin typeface="Arial" charset="0"/>
                <a:ea typeface="ヒラギノ角ゴ ProN W3" charset="0"/>
                <a:cs typeface="ヒラギノ角ゴ ProN W3" charset="0"/>
              </a:rPr>
              <a:t>要是你讲道讲不好，连石头都要呼叫！</a:t>
            </a:r>
          </a:p>
        </p:txBody>
      </p:sp>
      <p:pic>
        <p:nvPicPr>
          <p:cNvPr id="242381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1187450"/>
            <a:ext cx="7556500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3811" name="Rectangle 3"/>
          <p:cNvSpPr>
            <a:spLocks/>
          </p:cNvSpPr>
          <p:nvPr/>
        </p:nvSpPr>
        <p:spPr bwMode="auto">
          <a:xfrm>
            <a:off x="0" y="5908675"/>
            <a:ext cx="91567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just"/>
            <a:r>
              <a:rPr lang="zh-CN" altLang="en-US" sz="28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路</a:t>
            </a:r>
            <a:r>
              <a:rPr lang="en-US" altLang="zh-CN" sz="28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19:40</a:t>
            </a:r>
            <a:r>
              <a:rPr lang="zh-CN" altLang="en-US" sz="28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耶稣说：“我告诉你们，若是他们闭口不说，这些石头必要呼叫起来！”</a:t>
            </a:r>
            <a:endParaRPr lang="en-US" altLang="zh-CN" sz="2800">
              <a:solidFill>
                <a:srgbClr val="FFFFFF"/>
              </a:solidFill>
              <a:latin typeface="Arial Bold" charset="0"/>
              <a:cs typeface="MS PGothic" charset="0"/>
              <a:sym typeface="Arial Bold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124" y="4481438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克尔是一位   信息技术人员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8454554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4833" name="Rectangle 1"/>
          <p:cNvSpPr>
            <a:spLocks/>
          </p:cNvSpPr>
          <p:nvPr/>
        </p:nvSpPr>
        <p:spPr bwMode="auto">
          <a:xfrm>
            <a:off x="0" y="-26988"/>
            <a:ext cx="9144000" cy="1511301"/>
          </a:xfrm>
          <a:prstGeom prst="rect">
            <a:avLst/>
          </a:prstGeom>
          <a:solidFill>
            <a:srgbClr val="0066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zh-CN" altLang="en-US"/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" y="-38100"/>
            <a:ext cx="8813800" cy="1524000"/>
          </a:xfrm>
        </p:spPr>
        <p:txBody>
          <a:bodyPr rIns="81279"/>
          <a:lstStyle/>
          <a:p>
            <a:pPr marL="39688" algn="l" eaLnBrk="1" hangingPunct="1">
              <a:defRPr/>
            </a:pPr>
            <a:r>
              <a:rPr lang="en-US">
                <a:solidFill>
                  <a:srgbClr val="EEF9F4"/>
                </a:solidFill>
                <a:latin typeface="Arial Bold Italic" charset="0"/>
                <a:cs typeface="Arial Bold Italic" charset="0"/>
                <a:sym typeface="Arial Bold Italic" charset="0"/>
              </a:rPr>
              <a:t>15</a:t>
            </a:r>
            <a:r>
              <a:rPr lang="ja-JP" altLang="en-US">
                <a:solidFill>
                  <a:srgbClr val="EEF9F4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分</a:t>
            </a:r>
            <a:r>
              <a:rPr lang="ja-JP" altLang="en-US">
                <a:solidFill>
                  <a:srgbClr val="EEF9F4"/>
                </a:solidFill>
                <a:latin typeface="Arial Bold Italic" charset="0"/>
                <a:ea typeface="Heiti SC Medium" charset="0"/>
                <a:cs typeface="Heiti SC Medium" charset="0"/>
                <a:sym typeface="Arial Bold Italic" charset="0"/>
              </a:rPr>
              <a:t>钟</a:t>
            </a:r>
            <a:r>
              <a:rPr lang="ja-JP" altLang="en-US">
                <a:solidFill>
                  <a:srgbClr val="EEF9F4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的演</a:t>
            </a:r>
            <a:r>
              <a:rPr lang="ja-JP" altLang="en-US">
                <a:solidFill>
                  <a:srgbClr val="EEF9F4"/>
                </a:solidFill>
                <a:latin typeface="Arial Bold Italic" charset="0"/>
                <a:ea typeface="Heiti SC Medium" charset="0"/>
                <a:cs typeface="Heiti SC Medium" charset="0"/>
                <a:sym typeface="Arial Bold Italic" charset="0"/>
              </a:rPr>
              <a:t>说</a:t>
            </a:r>
            <a:r>
              <a:rPr lang="ja-JP" altLang="en-US">
                <a:solidFill>
                  <a:srgbClr val="EEF9F4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需要提交的材料</a:t>
            </a:r>
            <a:r>
              <a:rPr lang="en-US">
                <a:solidFill>
                  <a:srgbClr val="EEF9F4"/>
                </a:solidFill>
                <a:latin typeface="Arial Bold Italic" charset="0"/>
                <a:cs typeface="Arial Bold Italic" charset="0"/>
                <a:sym typeface="Arial Bold Italic" charset="0"/>
              </a:rPr>
              <a:t>…</a:t>
            </a:r>
            <a:endParaRPr lang="en-US">
              <a:solidFill>
                <a:srgbClr val="EEF9F4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grpSp>
        <p:nvGrpSpPr>
          <p:cNvPr id="259077" name="Group 5"/>
          <p:cNvGrpSpPr>
            <a:grpSpLocks/>
          </p:cNvGrpSpPr>
          <p:nvPr/>
        </p:nvGrpSpPr>
        <p:grpSpPr bwMode="auto">
          <a:xfrm>
            <a:off x="30163" y="1484313"/>
            <a:ext cx="9140825" cy="649287"/>
            <a:chOff x="0" y="0"/>
            <a:chExt cx="5758" cy="409"/>
          </a:xfrm>
        </p:grpSpPr>
        <p:sp>
          <p:nvSpPr>
            <p:cNvPr id="2424846" name="Rectangle 3"/>
            <p:cNvSpPr>
              <a:spLocks/>
            </p:cNvSpPr>
            <p:nvPr/>
          </p:nvSpPr>
          <p:spPr bwMode="auto">
            <a:xfrm>
              <a:off x="0" y="0"/>
              <a:ext cx="5741" cy="409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24847" name="Rectangle 4"/>
            <p:cNvSpPr>
              <a:spLocks/>
            </p:cNvSpPr>
            <p:nvPr/>
          </p:nvSpPr>
          <p:spPr bwMode="auto">
            <a:xfrm>
              <a:off x="6" y="40"/>
              <a:ext cx="575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ja-JP" altLang="en-US" sz="3600">
                  <a:solidFill>
                    <a:srgbClr val="FFFFFF"/>
                  </a:solidFill>
                  <a:latin typeface="Heiti SC Medium" charset="0"/>
                  <a:ea typeface="Heiti SC Medium" charset="0"/>
                  <a:cs typeface="Heiti SC Medium" charset="0"/>
                  <a:sym typeface="Heiti SC Medium" charset="0"/>
                </a:rPr>
                <a:t>讲道</a:t>
              </a:r>
              <a:r>
                <a:rPr lang="ja-JP" altLang="en-US" sz="3600">
                  <a:solidFill>
                    <a:srgbClr val="F3EB00"/>
                  </a:solidFill>
                  <a:latin typeface="ヒラギノ角ゴ ProN W6" charset="0"/>
                  <a:ea typeface="ヒラギノ角ゴ ProN W6" charset="0"/>
                  <a:cs typeface="ヒラギノ角ゴ ProN W6" charset="0"/>
                  <a:sym typeface="ヒラギノ角ゴ ProN W6" charset="0"/>
                </a:rPr>
                <a:t>前一天</a:t>
              </a:r>
              <a:r>
                <a:rPr lang="en-US" altLang="ja-JP" sz="3600">
                  <a:solidFill>
                    <a:srgbClr val="FFFFFF"/>
                  </a:solidFill>
                  <a:latin typeface="Arial Bold" charset="0"/>
                  <a:sym typeface="Arial Bold" charset="0"/>
                </a:rPr>
                <a:t>…</a:t>
              </a:r>
              <a:endParaRPr lang="en-US" altLang="zh-CN" sz="3600">
                <a:solidFill>
                  <a:srgbClr val="FFFFFF"/>
                </a:solidFill>
                <a:latin typeface="Arial Bold" charset="0"/>
                <a:sym typeface="Arial Bold" charset="0"/>
              </a:endParaRPr>
            </a:p>
          </p:txBody>
        </p:sp>
      </p:grpSp>
      <p:grpSp>
        <p:nvGrpSpPr>
          <p:cNvPr id="259080" name="Group 8"/>
          <p:cNvGrpSpPr>
            <a:grpSpLocks/>
          </p:cNvGrpSpPr>
          <p:nvPr/>
        </p:nvGrpSpPr>
        <p:grpSpPr bwMode="auto">
          <a:xfrm>
            <a:off x="26988" y="4265613"/>
            <a:ext cx="9131300" cy="647700"/>
            <a:chOff x="0" y="0"/>
            <a:chExt cx="5752" cy="408"/>
          </a:xfrm>
        </p:grpSpPr>
        <p:sp>
          <p:nvSpPr>
            <p:cNvPr id="2424844" name="Rectangle 6"/>
            <p:cNvSpPr>
              <a:spLocks/>
            </p:cNvSpPr>
            <p:nvPr/>
          </p:nvSpPr>
          <p:spPr bwMode="auto">
            <a:xfrm>
              <a:off x="1" y="0"/>
              <a:ext cx="5741" cy="40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24845" name="Rectangle 7"/>
            <p:cNvSpPr>
              <a:spLocks/>
            </p:cNvSpPr>
            <p:nvPr/>
          </p:nvSpPr>
          <p:spPr bwMode="auto">
            <a:xfrm>
              <a:off x="0" y="40"/>
              <a:ext cx="575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ja-JP" altLang="en-US" sz="3600">
                  <a:solidFill>
                    <a:srgbClr val="FFFFFF"/>
                  </a:solidFill>
                  <a:latin typeface="Heiti SC Medium" charset="0"/>
                  <a:ea typeface="Heiti SC Medium" charset="0"/>
                  <a:cs typeface="Heiti SC Medium" charset="0"/>
                  <a:sym typeface="Heiti SC Medium" charset="0"/>
                </a:rPr>
                <a:t>讲道</a:t>
              </a:r>
              <a:r>
                <a:rPr lang="ja-JP" altLang="en-US" sz="3600">
                  <a:solidFill>
                    <a:srgbClr val="FFFF00"/>
                  </a:solidFill>
                  <a:latin typeface="ヒラギノ角ゴ ProN W6" charset="0"/>
                  <a:ea typeface="ヒラギノ角ゴ ProN W6" charset="0"/>
                  <a:cs typeface="ヒラギノ角ゴ ProN W6" charset="0"/>
                  <a:sym typeface="ヒラギノ角ゴ ProN W6" charset="0"/>
                </a:rPr>
                <a:t>当天</a:t>
              </a:r>
              <a:r>
                <a:rPr lang="en-US" altLang="ja-JP" sz="3600">
                  <a:solidFill>
                    <a:srgbClr val="FFFFFF"/>
                  </a:solidFill>
                  <a:latin typeface="Arial Bold" charset="0"/>
                  <a:sym typeface="Arial Bold" charset="0"/>
                </a:rPr>
                <a:t>…</a:t>
              </a:r>
              <a:endParaRPr lang="en-US" altLang="zh-CN" sz="3600">
                <a:solidFill>
                  <a:srgbClr val="FFFFFF"/>
                </a:solidFill>
                <a:latin typeface="Arial Bold" charset="0"/>
                <a:sym typeface="Arial Bold" charset="0"/>
              </a:endParaRPr>
            </a:p>
          </p:txBody>
        </p:sp>
      </p:grpSp>
      <p:sp>
        <p:nvSpPr>
          <p:cNvPr id="2424837" name="Rectangle 9"/>
          <p:cNvSpPr>
            <a:spLocks/>
          </p:cNvSpPr>
          <p:nvPr/>
        </p:nvSpPr>
        <p:spPr bwMode="auto">
          <a:xfrm>
            <a:off x="8316913" y="76200"/>
            <a:ext cx="7747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ix</a:t>
            </a:r>
          </a:p>
        </p:txBody>
      </p:sp>
      <p:sp>
        <p:nvSpPr>
          <p:cNvPr id="259082" name="Rectangle 10"/>
          <p:cNvSpPr>
            <a:spLocks/>
          </p:cNvSpPr>
          <p:nvPr/>
        </p:nvSpPr>
        <p:spPr bwMode="auto">
          <a:xfrm>
            <a:off x="30163" y="2133600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782638" indent="-742950">
              <a:buFontTx/>
              <a:buAutoNum type="arabicPeriod"/>
            </a:pPr>
            <a:r>
              <a:rPr lang="ja-JP" altLang="en-US" sz="3200">
                <a:solidFill>
                  <a:srgbClr val="FFFF00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讲道大纲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习作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7 &amp; 8 (</a:t>
            </a:r>
            <a:r>
              <a:rPr lang="ja-JP" altLang="en-US" sz="3200">
                <a:solidFill>
                  <a:srgbClr val="FFFFF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或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11 &amp; 12)</a:t>
            </a:r>
            <a:endParaRPr lang="en-US" altLang="ja-JP">
              <a:solidFill>
                <a:schemeClr val="tx1"/>
              </a:solidFill>
            </a:endParaRPr>
          </a:p>
          <a:p>
            <a:pPr marL="782638" indent="-742950">
              <a:buFontTx/>
              <a:buAutoNum type="arabicPeriod"/>
            </a:pPr>
            <a:r>
              <a:rPr lang="ja-JP" altLang="en-US" sz="32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投影片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－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含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讲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道概要</a:t>
            </a:r>
            <a:endParaRPr lang="ja-JP" sz="32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marL="782638" indent="-742950">
              <a:buFontTx/>
              <a:buAutoNum type="arabicPeriod"/>
            </a:pPr>
            <a:r>
              <a:rPr lang="ja-JP" altLang="en-US" sz="3200">
                <a:solidFill>
                  <a:srgbClr val="FFFF00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复印本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准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备发给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每一位学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员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的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讲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道概要</a:t>
            </a:r>
            <a:endParaRPr lang="ja-JP" sz="32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  <a:p>
            <a:pPr marL="782638" indent="-742950">
              <a:buFontTx/>
              <a:buAutoNum type="arabicPeriod"/>
            </a:pPr>
            <a:r>
              <a:rPr lang="ja-JP" altLang="en-US" sz="3200">
                <a:solidFill>
                  <a:srgbClr val="FFFF00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讲道文稿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附注清晰注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释</a:t>
            </a:r>
            <a:endParaRPr lang="zh-CN" altLang="en-US" sz="3200">
              <a:solidFill>
                <a:srgbClr val="FFFFFF"/>
              </a:solidFill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59083" name="Rectangle 11"/>
          <p:cNvSpPr>
            <a:spLocks/>
          </p:cNvSpPr>
          <p:nvPr/>
        </p:nvSpPr>
        <p:spPr bwMode="auto">
          <a:xfrm>
            <a:off x="30163" y="4913313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r>
              <a:rPr lang="en-US" altLang="zh-CN" sz="3200">
                <a:solidFill>
                  <a:srgbClr val="FFFF00"/>
                </a:solidFill>
                <a:latin typeface="Arial Bold" charset="0"/>
                <a:cs typeface="MS PGothic" charset="0"/>
                <a:sym typeface="Arial Bold" charset="0"/>
              </a:rPr>
              <a:t>5.    </a:t>
            </a:r>
            <a:r>
              <a:rPr lang="ja-JP" altLang="en-US" sz="3200">
                <a:solidFill>
                  <a:srgbClr val="FFFF00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优盘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－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用来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记录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你的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讲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道</a:t>
            </a:r>
            <a:r>
              <a:rPr lang="ja-JP" altLang="en-US" sz="3200">
                <a:solidFill>
                  <a:srgbClr val="FFFFFF"/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录</a:t>
            </a:r>
            <a:r>
              <a:rPr lang="ja-JP" altLang="en-US" sz="3200">
                <a:solidFill>
                  <a:srgbClr val="FFFFFF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影</a:t>
            </a:r>
            <a:endParaRPr lang="zh-CN" altLang="en-US" sz="3200">
              <a:solidFill>
                <a:srgbClr val="FFFFFF"/>
              </a:solidFill>
              <a:latin typeface="ヒラギノ角ゴ ProN W6" charset="0"/>
              <a:ea typeface="ヒラギノ角ゴ ProN W6" charset="0"/>
              <a:cs typeface="ヒラギノ角ゴ ProN W6" charset="0"/>
              <a:sym typeface="ヒラギノ角ゴ ProN W6" charset="0"/>
            </a:endParaRPr>
          </a:p>
        </p:txBody>
      </p:sp>
      <p:grpSp>
        <p:nvGrpSpPr>
          <p:cNvPr id="259086" name="Group 14"/>
          <p:cNvGrpSpPr>
            <a:grpSpLocks/>
          </p:cNvGrpSpPr>
          <p:nvPr/>
        </p:nvGrpSpPr>
        <p:grpSpPr bwMode="auto">
          <a:xfrm>
            <a:off x="26988" y="5589588"/>
            <a:ext cx="9131300" cy="647700"/>
            <a:chOff x="0" y="0"/>
            <a:chExt cx="5752" cy="408"/>
          </a:xfrm>
        </p:grpSpPr>
        <p:sp>
          <p:nvSpPr>
            <p:cNvPr id="2424842" name="Rectangle 12"/>
            <p:cNvSpPr>
              <a:spLocks/>
            </p:cNvSpPr>
            <p:nvPr/>
          </p:nvSpPr>
          <p:spPr bwMode="auto">
            <a:xfrm>
              <a:off x="1" y="0"/>
              <a:ext cx="5741" cy="40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24843" name="Rectangle 13"/>
            <p:cNvSpPr>
              <a:spLocks/>
            </p:cNvSpPr>
            <p:nvPr/>
          </p:nvSpPr>
          <p:spPr bwMode="auto">
            <a:xfrm>
              <a:off x="0" y="40"/>
              <a:ext cx="575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algn="ctr"/>
              <a:r>
                <a:rPr lang="ja-JP" altLang="en-US" sz="3600">
                  <a:solidFill>
                    <a:srgbClr val="FFFFFF"/>
                  </a:solidFill>
                  <a:latin typeface="Heiti SC Medium" charset="0"/>
                  <a:ea typeface="Heiti SC Medium" charset="0"/>
                  <a:cs typeface="Heiti SC Medium" charset="0"/>
                  <a:sym typeface="Heiti SC Medium" charset="0"/>
                </a:rPr>
                <a:t>讲道后的</a:t>
              </a:r>
              <a:r>
                <a:rPr lang="ja-JP" altLang="en-US" sz="3600">
                  <a:solidFill>
                    <a:srgbClr val="F3EB00"/>
                  </a:solidFill>
                  <a:latin typeface="ヒラギノ角ゴ ProN W6" charset="0"/>
                  <a:ea typeface="ヒラギノ角ゴ ProN W6" charset="0"/>
                  <a:cs typeface="ヒラギノ角ゴ ProN W6" charset="0"/>
                  <a:sym typeface="ヒラギノ角ゴ ProN W6" charset="0"/>
                </a:rPr>
                <a:t>两天之内</a:t>
              </a:r>
              <a:r>
                <a:rPr lang="en-US" altLang="ja-JP" sz="3600">
                  <a:solidFill>
                    <a:srgbClr val="FFFFFF"/>
                  </a:solidFill>
                  <a:latin typeface="Arial Bold" charset="0"/>
                  <a:sym typeface="Arial Bold" charset="0"/>
                </a:rPr>
                <a:t>…</a:t>
              </a:r>
              <a:endParaRPr lang="en-US" altLang="zh-CN" sz="3600">
                <a:solidFill>
                  <a:srgbClr val="FFFFFF"/>
                </a:solidFill>
                <a:latin typeface="Arial Bold" charset="0"/>
                <a:sym typeface="Arial Bold" charset="0"/>
              </a:endParaRPr>
            </a:p>
          </p:txBody>
        </p:sp>
      </p:grpSp>
      <p:sp>
        <p:nvSpPr>
          <p:cNvPr id="259087" name="Rectangle 15"/>
          <p:cNvSpPr>
            <a:spLocks/>
          </p:cNvSpPr>
          <p:nvPr/>
        </p:nvSpPr>
        <p:spPr bwMode="auto">
          <a:xfrm>
            <a:off x="30163" y="623728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r>
              <a:rPr lang="en-US" altLang="zh-CN" sz="3200">
                <a:solidFill>
                  <a:srgbClr val="FFFF00"/>
                </a:solidFill>
                <a:latin typeface="Arial Bold" charset="0"/>
                <a:cs typeface="MS PGothic" charset="0"/>
                <a:sym typeface="Arial Bold" charset="0"/>
              </a:rPr>
              <a:t>6.    </a:t>
            </a:r>
            <a:r>
              <a:rPr lang="ja-JP" altLang="en-US" sz="3200">
                <a:solidFill>
                  <a:srgbClr val="FFFF00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讲道自我评估</a:t>
            </a:r>
            <a:r>
              <a:rPr lang="en-US" altLang="ja-JP" sz="3200">
                <a:solidFill>
                  <a:srgbClr val="FFFFFF"/>
                </a:solidFill>
                <a:latin typeface="Arial Bold" charset="0"/>
                <a:sym typeface="Arial Bold" charset="0"/>
              </a:rPr>
              <a:t> (p. 104)</a:t>
            </a:r>
            <a:endParaRPr lang="en-US" altLang="zh-CN" sz="32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082" grpId="0" build="p" autoUpdateAnimBg="0"/>
      <p:bldP spid="259083" grpId="0" autoUpdateAnimBg="0"/>
      <p:bldP spid="259087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1"/>
          <p:cNvSpPr>
            <a:spLocks noGrp="1" noChangeArrowheads="1"/>
          </p:cNvSpPr>
          <p:nvPr>
            <p:ph type="title"/>
          </p:nvPr>
        </p:nvSpPr>
        <p:spPr>
          <a:xfrm>
            <a:off x="2771775" y="457200"/>
            <a:ext cx="6067425" cy="2362200"/>
          </a:xfrm>
        </p:spPr>
        <p:txBody>
          <a:bodyPr rIns="81279"/>
          <a:lstStyle/>
          <a:p>
            <a:pPr marL="39688" eaLnBrk="1" hangingPunct="1">
              <a:defRPr/>
            </a:pPr>
            <a:r>
              <a:rPr lang="zh-CN" altLang="en-US" sz="4800"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rPr>
              <a:t>如在</a:t>
            </a:r>
            <a:r>
              <a:rPr lang="ja-JP" altLang="en-US" sz="4800">
                <a:latin typeface="Tahoma" charset="0"/>
                <a:ea typeface="Heiti SC Light" charset="0"/>
                <a:cs typeface="Heiti SC Light" charset="0"/>
              </a:rPr>
              <a:t>习</a:t>
            </a:r>
            <a:r>
              <a:rPr lang="ja-JP" altLang="en-US" sz="4800"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rPr>
              <a:t>作</a:t>
            </a:r>
            <a:r>
              <a:rPr lang="zh-CN" altLang="en-US" sz="4800"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rPr>
              <a:t>中遇到困难</a:t>
            </a:r>
            <a:r>
              <a:rPr lang="en-US" altLang="ja-JP" sz="4800">
                <a:latin typeface="Tahoma" charset="0"/>
                <a:ea typeface="ヒラギノ角ゴ ProN W3" charset="0"/>
                <a:cs typeface="ヒラギノ角ゴ ProN W3" charset="0"/>
              </a:rPr>
              <a:t>?  </a:t>
            </a:r>
            <a:br>
              <a:rPr lang="en-US" altLang="ja-JP" sz="4800">
                <a:latin typeface="Tahoma" charset="0"/>
                <a:ea typeface="ヒラギノ角ゴ ProN W3" charset="0"/>
                <a:cs typeface="ヒラギノ角ゴ ProN W3" charset="0"/>
              </a:rPr>
            </a:br>
            <a:r>
              <a:rPr lang="zh-CN" altLang="en-US" sz="4800">
                <a:latin typeface="ヒラギノ角ゴ ProN W3" charset="0"/>
                <a:ea typeface="ヒラギノ角ゴ ProN W3" charset="0"/>
                <a:cs typeface="ヒラギノ角ゴ ProN W3" charset="0"/>
                <a:sym typeface="ヒラギノ角ゴ ProN W3" charset="0"/>
              </a:rPr>
              <a:t>请主动求助</a:t>
            </a:r>
            <a:r>
              <a:rPr lang="en-US" altLang="ja-JP" sz="4800">
                <a:latin typeface="Tahoma" charset="0"/>
                <a:ea typeface="ヒラギノ角ゴ ProN W3" charset="0"/>
                <a:cs typeface="ヒラギノ角ゴ ProN W3" charset="0"/>
              </a:rPr>
              <a:t>!</a:t>
            </a:r>
            <a:endParaRPr lang="en-US" altLang="zh-CN" sz="4800">
              <a:latin typeface="Tahoma" charset="0"/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2600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1213" y="2895600"/>
            <a:ext cx="55641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6881" name="Group 6"/>
          <p:cNvGrpSpPr>
            <a:grpSpLocks/>
          </p:cNvGrpSpPr>
          <p:nvPr/>
        </p:nvGrpSpPr>
        <p:grpSpPr bwMode="auto">
          <a:xfrm>
            <a:off x="457200" y="304800"/>
            <a:ext cx="8305800" cy="1295400"/>
            <a:chOff x="0" y="0"/>
            <a:chExt cx="5232" cy="816"/>
          </a:xfrm>
        </p:grpSpPr>
        <p:sp>
          <p:nvSpPr>
            <p:cNvPr id="261121" name="AutoShape 1"/>
            <p:cNvSpPr>
              <a:spLocks/>
            </p:cNvSpPr>
            <p:nvPr/>
          </p:nvSpPr>
          <p:spPr bwMode="auto">
            <a:xfrm>
              <a:off x="0" y="0"/>
              <a:ext cx="5232" cy="816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5B87F2"/>
                </a:gs>
                <a:gs pos="100000">
                  <a:srgbClr val="243661"/>
                </a:gs>
              </a:gsLst>
              <a:lin ang="5400000" scaled="1"/>
            </a:gradFill>
            <a:ln>
              <a:noFill/>
            </a:ln>
            <a:effectLst>
              <a:outerShdw blurRad="63500" dist="114300" dir="4648275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26886" name="AutoShape 2"/>
            <p:cNvSpPr>
              <a:spLocks/>
            </p:cNvSpPr>
            <p:nvPr/>
          </p:nvSpPr>
          <p:spPr bwMode="auto">
            <a:xfrm>
              <a:off x="28" y="24"/>
              <a:ext cx="5171" cy="752"/>
            </a:xfrm>
            <a:prstGeom prst="roundRect">
              <a:avLst>
                <a:gd name="adj" fmla="val 50000"/>
              </a:avLst>
            </a:prstGeom>
            <a:gradFill rotWithShape="0">
              <a:gsLst>
                <a:gs pos="0">
                  <a:srgbClr val="2A3E70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zh-CN" altLang="en-US"/>
            </a:p>
          </p:txBody>
        </p:sp>
        <p:sp>
          <p:nvSpPr>
            <p:cNvPr id="2426887" name="Freeform 3"/>
            <p:cNvSpPr>
              <a:spLocks/>
            </p:cNvSpPr>
            <p:nvPr/>
          </p:nvSpPr>
          <p:spPr bwMode="auto">
            <a:xfrm>
              <a:off x="168" y="53"/>
              <a:ext cx="4896" cy="114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4 w 21600"/>
                <a:gd name="T5" fmla="*/ 0 h 19860"/>
                <a:gd name="T6" fmla="*/ 57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8BAAF6"/>
                </a:gs>
                <a:gs pos="100000">
                  <a:srgbClr val="5B87F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26888" name="Freeform 4"/>
            <p:cNvSpPr>
              <a:spLocks/>
            </p:cNvSpPr>
            <p:nvPr/>
          </p:nvSpPr>
          <p:spPr bwMode="auto">
            <a:xfrm>
              <a:off x="166" y="150"/>
              <a:ext cx="4898" cy="98"/>
            </a:xfrm>
            <a:custGeom>
              <a:avLst/>
              <a:gdLst>
                <a:gd name="T0" fmla="*/ 0 w 21576"/>
                <a:gd name="T1" fmla="*/ 0 h 21600"/>
                <a:gd name="T2" fmla="*/ 2 w 21576"/>
                <a:gd name="T3" fmla="*/ 0 h 21600"/>
                <a:gd name="T4" fmla="*/ 56 w 21576"/>
                <a:gd name="T5" fmla="*/ 0 h 21600"/>
                <a:gd name="T6" fmla="*/ 57 w 21576"/>
                <a:gd name="T7" fmla="*/ 0 h 21600"/>
                <a:gd name="T8" fmla="*/ 0 w 21576"/>
                <a:gd name="T9" fmla="*/ 0 h 21600"/>
                <a:gd name="T10" fmla="*/ 0 w 21576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76" h="21600">
                  <a:moveTo>
                    <a:pt x="2" y="0"/>
                  </a:moveTo>
                  <a:cubicBezTo>
                    <a:pt x="-24" y="15869"/>
                    <a:pt x="174" y="21380"/>
                    <a:pt x="575" y="21600"/>
                  </a:cubicBezTo>
                  <a:lnTo>
                    <a:pt x="20994" y="18514"/>
                  </a:lnTo>
                  <a:cubicBezTo>
                    <a:pt x="21378" y="17633"/>
                    <a:pt x="21554" y="14327"/>
                    <a:pt x="21576" y="1322"/>
                  </a:cubicBezTo>
                  <a:lnTo>
                    <a:pt x="2" y="0"/>
                  </a:lnTo>
                  <a:close/>
                  <a:moveTo>
                    <a:pt x="2" y="0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364F8E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26889" name="Freeform 5"/>
            <p:cNvSpPr>
              <a:spLocks/>
            </p:cNvSpPr>
            <p:nvPr/>
          </p:nvSpPr>
          <p:spPr bwMode="auto">
            <a:xfrm rot="10800000" flipH="1">
              <a:off x="120" y="502"/>
              <a:ext cx="4989" cy="266"/>
            </a:xfrm>
            <a:custGeom>
              <a:avLst/>
              <a:gdLst>
                <a:gd name="T0" fmla="*/ 0 w 21600"/>
                <a:gd name="T1" fmla="*/ 0 h 19860"/>
                <a:gd name="T2" fmla="*/ 3 w 21600"/>
                <a:gd name="T3" fmla="*/ 0 h 19860"/>
                <a:gd name="T4" fmla="*/ 58 w 21600"/>
                <a:gd name="T5" fmla="*/ 0 h 19860"/>
                <a:gd name="T6" fmla="*/ 61 w 21600"/>
                <a:gd name="T7" fmla="*/ 0 h 19860"/>
                <a:gd name="T8" fmla="*/ 0 w 21600"/>
                <a:gd name="T9" fmla="*/ 0 h 19860"/>
                <a:gd name="T10" fmla="*/ 0 w 21600"/>
                <a:gd name="T11" fmla="*/ 0 h 198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19860">
                  <a:moveTo>
                    <a:pt x="0" y="18087"/>
                  </a:moveTo>
                  <a:cubicBezTo>
                    <a:pt x="122" y="7157"/>
                    <a:pt x="663" y="260"/>
                    <a:pt x="1064" y="0"/>
                  </a:cubicBezTo>
                  <a:lnTo>
                    <a:pt x="20553" y="0"/>
                  </a:lnTo>
                  <a:cubicBezTo>
                    <a:pt x="20937" y="1041"/>
                    <a:pt x="21565" y="8067"/>
                    <a:pt x="21600" y="18737"/>
                  </a:cubicBezTo>
                  <a:cubicBezTo>
                    <a:pt x="18176" y="21600"/>
                    <a:pt x="0" y="18087"/>
                    <a:pt x="0" y="18087"/>
                  </a:cubicBezTo>
                  <a:close/>
                  <a:moveTo>
                    <a:pt x="0" y="18087"/>
                  </a:moveTo>
                </a:path>
              </a:pathLst>
            </a:custGeom>
            <a:gradFill rotWithShape="0">
              <a:gsLst>
                <a:gs pos="0">
                  <a:srgbClr val="5B87F2"/>
                </a:gs>
                <a:gs pos="100000">
                  <a:srgbClr val="789CF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61127" name="Rectangle 7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 rIns="81279"/>
          <a:lstStyle/>
          <a:p>
            <a:pPr marL="39688" eaLnBrk="1" hangingPunct="1">
              <a:defRPr/>
            </a:pPr>
            <a:r>
              <a:rPr lang="zh-CN" altLang="en-US"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作业</a:t>
            </a:r>
            <a:r>
              <a:rPr lang="ja-JP" altLang="en-US"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请用电脑打</a:t>
            </a:r>
            <a:r>
              <a:rPr lang="zh-CN" altLang="en-US">
                <a:latin typeface="Heiti SC Light" charset="0"/>
                <a:ea typeface="Heiti SC Light" charset="0"/>
                <a:cs typeface="Heiti SC Light" charset="0"/>
                <a:sym typeface="Heiti SC Light" charset="0"/>
              </a:rPr>
              <a:t>出</a:t>
            </a:r>
          </a:p>
        </p:txBody>
      </p:sp>
      <p:pic>
        <p:nvPicPr>
          <p:cNvPr id="261128" name="Picture 8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413" y="1828800"/>
            <a:ext cx="812958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9" name="Rectangle 9"/>
          <p:cNvSpPr>
            <a:spLocks/>
          </p:cNvSpPr>
          <p:nvPr/>
        </p:nvSpPr>
        <p:spPr bwMode="auto">
          <a:xfrm>
            <a:off x="4830763" y="5949950"/>
            <a:ext cx="3270250" cy="609600"/>
          </a:xfrm>
          <a:prstGeom prst="rect">
            <a:avLst/>
          </a:prstGeom>
          <a:solidFill>
            <a:srgbClr val="50009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ja-JP" altLang="en-US" sz="4000">
                <a:solidFill>
                  <a:srgbClr val="FFFFFF"/>
                </a:solidFill>
                <a:latin typeface="Heiti SC Medium" charset="0"/>
                <a:ea typeface="Heiti SC Medium" charset="0"/>
                <a:cs typeface="Heiti SC Medium" charset="0"/>
                <a:sym typeface="Heiti SC Medium" charset="0"/>
              </a:rPr>
              <a:t>谨记购买保修</a:t>
            </a:r>
            <a:r>
              <a:rPr lang="en-US" altLang="ja-JP" sz="4000">
                <a:solidFill>
                  <a:srgbClr val="FFFFFF"/>
                </a:solidFill>
                <a:latin typeface="Arial Bold" charset="0"/>
                <a:sym typeface="Arial Bold" charset="0"/>
              </a:rPr>
              <a:t>!</a:t>
            </a:r>
            <a:endParaRPr lang="en-US" altLang="zh-CN" sz="4000">
              <a:solidFill>
                <a:srgbClr val="FFFFFF"/>
              </a:solidFill>
              <a:latin typeface="Arial Bold" charset="0"/>
              <a:sym typeface="Arial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9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290513"/>
            <a:ext cx="7772400" cy="857250"/>
          </a:xfrm>
          <a:solidFill>
            <a:srgbClr val="FFFFFF"/>
          </a:solidFill>
        </p:spPr>
        <p:txBody>
          <a:bodyPr rIns="81279"/>
          <a:lstStyle/>
          <a:p>
            <a:pPr marL="39688" eaLnBrk="1" hangingPunct="1">
              <a:defRPr/>
            </a:pPr>
            <a:r>
              <a:rPr lang="ja-JP" altLang="en-US">
                <a:solidFill>
                  <a:srgbClr val="111F41"/>
                </a:solidFill>
                <a:latin typeface="ヒラギノ角ゴ ProN W6" charset="0"/>
                <a:ea typeface="ヒラギノ角ゴ ProN W6" charset="0"/>
                <a:cs typeface="ヒラギノ角ゴ ProN W6" charset="0"/>
                <a:sym typeface="ヒラギノ角ゴ ProN W6" charset="0"/>
              </a:rPr>
              <a:t>其它事</a:t>
            </a:r>
            <a:r>
              <a:rPr lang="ja-JP" altLang="en-US">
                <a:solidFill>
                  <a:srgbClr val="111F41"/>
                </a:solidFill>
                <a:latin typeface="Arial Bold Italic" charset="0"/>
                <a:ea typeface="Heiti SC Medium" charset="0"/>
                <a:cs typeface="Heiti SC Medium" charset="0"/>
                <a:sym typeface="Arial Bold Italic" charset="0"/>
              </a:rPr>
              <a:t>项</a:t>
            </a:r>
            <a:endParaRPr lang="en-US">
              <a:solidFill>
                <a:srgbClr val="111F41"/>
              </a:solidFill>
              <a:latin typeface="Arial Bold Italic" charset="0"/>
              <a:ea typeface="ヒラギノ角ゴ ProN W6" charset="0"/>
              <a:cs typeface="ヒラギノ角ゴ ProN W6" charset="0"/>
              <a:sym typeface="Arial Bold Italic" charset="0"/>
            </a:endParaRPr>
          </a:p>
        </p:txBody>
      </p:sp>
      <p:pic>
        <p:nvPicPr>
          <p:cNvPr id="26214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255713"/>
            <a:ext cx="8851900" cy="5583237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6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214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975" y="571500"/>
            <a:ext cx="1787525" cy="1820863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5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7908" name="Rectangle 4"/>
          <p:cNvSpPr>
            <a:spLocks/>
          </p:cNvSpPr>
          <p:nvPr/>
        </p:nvSpPr>
        <p:spPr bwMode="auto">
          <a:xfrm>
            <a:off x="8458200" y="152400"/>
            <a:ext cx="47466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altLang="zh-CN" sz="2400">
                <a:solidFill>
                  <a:srgbClr val="FFFFFF"/>
                </a:solidFill>
                <a:latin typeface="Arial Bold" charset="0"/>
                <a:cs typeface="MS PGothic" charset="0"/>
                <a:sym typeface="Arial Bold" charset="0"/>
              </a:rPr>
              <a:t>xiii</a:t>
            </a:r>
          </a:p>
        </p:txBody>
      </p:sp>
      <p:pic>
        <p:nvPicPr>
          <p:cNvPr id="26214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3288" y="5099050"/>
            <a:ext cx="1382712" cy="1289050"/>
          </a:xfrm>
          <a:prstGeom prst="rect">
            <a:avLst/>
          </a:prstGeom>
          <a:noFill/>
          <a:ln>
            <a:noFill/>
          </a:ln>
          <a:effectLst>
            <a:outerShdw blurRad="25400" dist="25399" dir="2700000" algn="ctr" rotWithShape="0">
              <a:schemeClr val="bg2">
                <a:alpha val="99959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12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63107" cy="7101408"/>
            <a:chOff x="-1" y="0"/>
            <a:chExt cx="9163107" cy="7101408"/>
          </a:xfrm>
        </p:grpSpPr>
        <p:pic>
          <p:nvPicPr>
            <p:cNvPr id="2" name="Picture 1" descr="Teaching is Toug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63107" cy="7101408"/>
            </a:xfrm>
            <a:prstGeom prst="rect">
              <a:avLst/>
            </a:prstGeom>
          </p:spPr>
        </p:pic>
        <p:sp>
          <p:nvSpPr>
            <p:cNvPr id="3" name="Rounded Rectangular Callout 2"/>
            <p:cNvSpPr/>
            <p:nvPr/>
          </p:nvSpPr>
          <p:spPr bwMode="auto">
            <a:xfrm>
              <a:off x="5076056" y="116632"/>
              <a:ext cx="3024336" cy="2088232"/>
            </a:xfrm>
            <a:prstGeom prst="wedgeRoundRectCallout">
              <a:avLst>
                <a:gd name="adj1" fmla="val 4763"/>
                <a:gd name="adj2" fmla="val 6134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  <p:sp>
          <p:nvSpPr>
            <p:cNvPr id="5" name="Rounded Rectangular Callout 4"/>
            <p:cNvSpPr/>
            <p:nvPr/>
          </p:nvSpPr>
          <p:spPr bwMode="auto">
            <a:xfrm>
              <a:off x="251520" y="692696"/>
              <a:ext cx="3960440" cy="4392488"/>
            </a:xfrm>
            <a:prstGeom prst="wedgeRoundRectCallout">
              <a:avLst>
                <a:gd name="adj1" fmla="val -100418"/>
                <a:gd name="adj2" fmla="val 17436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1" charset="0"/>
              </a:endParaRPr>
            </a:p>
          </p:txBody>
        </p:sp>
      </p:grp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95536" y="620688"/>
            <a:ext cx="36004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ＭＳ Ｐゴシック" pitchFamily="-111" charset="-128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-111" charset="0"/>
              </a:defRPr>
            </a:lvl9pPr>
          </a:lstStyle>
          <a:p>
            <a:pPr eaLnBrk="1" hangingPunct="1"/>
            <a:r>
              <a:rPr lang="zh-CN" alt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但是我</a:t>
            </a:r>
            <a:r>
              <a:rPr lang="zh-CN" altLang="en-US" sz="3600" b="1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不要</a:t>
            </a:r>
            <a:r>
              <a:rPr 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 </a:t>
            </a:r>
            <a:r>
              <a:rPr lang="zh-CN" alt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回学校</a:t>
            </a:r>
            <a:r>
              <a:rPr 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 </a:t>
            </a:r>
            <a:r>
              <a:rPr lang="zh-CN" alt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没人喜欢我</a:t>
            </a:r>
            <a:r>
              <a:rPr 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 </a:t>
            </a:r>
            <a:r>
              <a:rPr lang="zh-CN" alt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他们取笑我，拉我的头发，打我</a:t>
            </a:r>
            <a:r>
              <a:rPr 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  </a:t>
            </a:r>
            <a:r>
              <a:rPr lang="zh-CN" alt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我很讨厌</a:t>
            </a:r>
            <a:r>
              <a:rPr lang="en-US" sz="3600" dirty="0">
                <a:solidFill>
                  <a:srgbClr val="000000"/>
                </a:solidFill>
                <a:latin typeface="Marker Felt"/>
                <a:ea typeface="ＭＳ Ｐゴシック" charset="0"/>
                <a:cs typeface="Marker Felt"/>
              </a:rPr>
              <a:t>!</a:t>
            </a:r>
          </a:p>
        </p:txBody>
      </p:sp>
      <p:sp>
        <p:nvSpPr>
          <p:cNvPr id="4608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60032" y="260648"/>
            <a:ext cx="3456384" cy="165618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3600" kern="1200" dirty="0">
                <a:solidFill>
                  <a:srgbClr val="000000"/>
                </a:solidFill>
                <a:latin typeface="Marker Felt"/>
                <a:ea typeface="ＭＳ Ｐゴシック" charset="0"/>
                <a:sym typeface="Arial" charset="0"/>
              </a:rPr>
              <a:t>没有人说教学</a:t>
            </a:r>
            <a:br>
              <a:rPr lang="en-US" altLang="zh-CN" sz="3600" kern="1200" dirty="0">
                <a:solidFill>
                  <a:srgbClr val="000000"/>
                </a:solidFill>
                <a:latin typeface="Marker Felt"/>
                <a:ea typeface="ＭＳ Ｐゴシック" charset="0"/>
                <a:sym typeface="Arial" charset="0"/>
              </a:rPr>
            </a:br>
            <a:r>
              <a:rPr lang="zh-CN" altLang="en-US" sz="3600" kern="1200" dirty="0">
                <a:solidFill>
                  <a:srgbClr val="000000"/>
                </a:solidFill>
                <a:latin typeface="Marker Felt"/>
                <a:ea typeface="ＭＳ Ｐゴシック" charset="0"/>
                <a:sym typeface="Arial" charset="0"/>
              </a:rPr>
              <a:t>会很容易啊</a:t>
            </a:r>
            <a:r>
              <a:rPr lang="en-US" altLang="zh-CN" sz="3600" kern="1200" dirty="0">
                <a:solidFill>
                  <a:srgbClr val="000000"/>
                </a:solidFill>
                <a:latin typeface="Marker Felt"/>
                <a:ea typeface="ＭＳ Ｐゴシック" charset="0"/>
                <a:sym typeface="Arial" charset="0"/>
              </a:rPr>
              <a:t>.</a:t>
            </a:r>
            <a:endParaRPr lang="en-US" sz="3600" kern="1200" dirty="0">
              <a:solidFill>
                <a:srgbClr val="000000"/>
              </a:solidFill>
              <a:latin typeface="Marker Felt"/>
              <a:ea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85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CN" alt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免费获得该讲解</a:t>
            </a:r>
            <a:r>
              <a:rPr lang="en-US" sz="4000" dirty="0">
                <a:solidFill>
                  <a:srgbClr val="FFFFFF"/>
                </a:solidFill>
                <a:ea typeface="SimSun" charset="0"/>
                <a:cs typeface="Arial" charset="0"/>
              </a:rPr>
              <a:t>!</a:t>
            </a:r>
            <a:endParaRPr lang="en-US" sz="1400" dirty="0">
              <a:solidFill>
                <a:srgbClr val="FFFFFF"/>
              </a:solidFill>
              <a:ea typeface="SimSun" charset="0"/>
              <a:cs typeface="Arial" charset="0"/>
            </a:endParaRPr>
          </a:p>
        </p:txBody>
      </p:sp>
      <p:sp>
        <p:nvSpPr>
          <p:cNvPr id="202753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latin typeface="Arial" charset="0"/>
                <a:ea typeface="SimSun" charset="0"/>
                <a:cs typeface="SimSun" charset="0"/>
              </a:rPr>
              <a:t>讲道链接地址</a:t>
            </a:r>
            <a:r>
              <a:rPr lang="zh-CN" altLang="en-US" sz="3200" b="1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 charset="0"/>
              </a:rPr>
              <a:t>BibleStudyDownloads.org</a:t>
            </a:r>
            <a:endParaRPr lang="en-US" sz="11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7" name="Picture 6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8" name="Rectangle 1026"/>
          <p:cNvSpPr txBox="1">
            <a:spLocks noChangeArrowheads="1"/>
          </p:cNvSpPr>
          <p:nvPr/>
        </p:nvSpPr>
        <p:spPr bwMode="auto">
          <a:xfrm>
            <a:off x="0" y="1310554"/>
            <a:ext cx="9144000" cy="5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3600" b="1" dirty="0">
                <a:solidFill>
                  <a:srgbClr val="000000"/>
                </a:solidFill>
                <a:ea typeface="SimSun" charset="0"/>
                <a:cs typeface="Arial" charset="0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397732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1"/>
          <p:cNvSpPr>
            <a:spLocks noGrp="1" noChangeArrowheads="1"/>
          </p:cNvSpPr>
          <p:nvPr>
            <p:ph type="title"/>
          </p:nvPr>
        </p:nvSpPr>
        <p:spPr/>
        <p:txBody>
          <a:bodyPr rIns="81279"/>
          <a:lstStyle/>
          <a:p>
            <a:pPr marL="39688" eaLnBrk="1" hangingPunct="1">
              <a:defRPr/>
            </a:pPr>
            <a:r>
              <a:rPr lang="en-US">
                <a:latin typeface="Times New Roman" charset="0"/>
                <a:cs typeface="Times New Roman" charset="0"/>
                <a:sym typeface="Times New Roman" charset="0"/>
              </a:rPr>
              <a:t>Black</a:t>
            </a:r>
            <a:endParaRPr lang="en-US"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43F2CB-5CB1-C943-840D-74C84EC83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340768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在 </a:t>
            </a:r>
            <a:r>
              <a:rPr lang="en-US" altLang="zh-CN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2019</a:t>
            </a: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，</a:t>
            </a:r>
            <a:r>
              <a:rPr lang="zh-CN" altLang="en-SG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五月</a:t>
            </a: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， 史帝文 </a:t>
            </a:r>
            <a:r>
              <a:rPr lang="en-US" altLang="zh-CN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&amp; </a:t>
            </a: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凯媞</a:t>
            </a:r>
            <a:br>
              <a:rPr lang="en-SG" altLang="zh-CN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altLang="zh-CN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 </a:t>
            </a: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给我们第一个儿孙叫</a:t>
            </a:r>
            <a:r>
              <a:rPr lang="zh-CN" altLang="en-SG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耶西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34753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62A4E-04F1-514A-A89B-2052C911C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22" name="Title 1"/>
          <p:cNvSpPr>
            <a:spLocks noGrp="1"/>
          </p:cNvSpPr>
          <p:nvPr>
            <p:ph type="title"/>
          </p:nvPr>
        </p:nvSpPr>
        <p:spPr>
          <a:xfrm>
            <a:off x="1187624" y="4149080"/>
            <a:ext cx="7772400" cy="1008063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solidFill>
                  <a:schemeClr val="tx1"/>
                </a:solidFill>
                <a:effectLst>
                  <a:glow rad="139700">
                    <a:schemeClr val="bg1"/>
                  </a:glow>
                </a:effectLst>
                <a:latin typeface="Arial" charset="0"/>
                <a:ea typeface="ＭＳ Ｐゴシック" charset="0"/>
              </a:rPr>
              <a:t>儿孙耶西</a:t>
            </a:r>
            <a:endParaRPr lang="en-US" sz="5400" b="1" dirty="0">
              <a:solidFill>
                <a:schemeClr val="tx1"/>
              </a:solidFill>
              <a:effectLst>
                <a:glow rad="139700">
                  <a:schemeClr val="bg1"/>
                </a:glow>
              </a:effectLst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05080"/>
      </p:ext>
    </p:extLst>
  </p:cSld>
  <p:clrMapOvr>
    <a:masterClrMapping/>
  </p:clrMapOvr>
</p:sld>
</file>

<file path=ppt/theme/theme1.xml><?xml version="1.0" encoding="utf-8"?>
<a:theme xmlns:a="http://schemas.openxmlformats.org/drawingml/2006/main" name="Candyba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Candybar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00CC99"/>
      </a:accent1>
      <a:accent2>
        <a:srgbClr val="333399"/>
      </a:accent2>
      <a:accent3>
        <a:srgbClr val="AAAAAA"/>
      </a:accent3>
      <a:accent4>
        <a:srgbClr val="000000"/>
      </a:accent4>
      <a:accent5>
        <a:srgbClr val="AAE2CA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0.xml><?xml version="1.0" encoding="utf-8"?>
<a:theme xmlns:a="http://schemas.openxmlformats.org/drawingml/2006/main" name="5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3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1.xml><?xml version="1.0" encoding="utf-8"?>
<a:theme xmlns:a="http://schemas.openxmlformats.org/drawingml/2006/main" name="55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2.xml><?xml version="1.0" encoding="utf-8"?>
<a:theme xmlns:a="http://schemas.openxmlformats.org/drawingml/2006/main" name="57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5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3.xml><?xml version="1.0" encoding="utf-8"?>
<a:theme xmlns:a="http://schemas.openxmlformats.org/drawingml/2006/main" name="12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4.xml><?xml version="1.0" encoding="utf-8"?>
<a:theme xmlns:a="http://schemas.openxmlformats.org/drawingml/2006/main" name="3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5.xml><?xml version="1.0" encoding="utf-8"?>
<a:theme xmlns:a="http://schemas.openxmlformats.org/drawingml/2006/main" name="36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5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5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6.xml><?xml version="1.0" encoding="utf-8"?>
<a:theme xmlns:a="http://schemas.openxmlformats.org/drawingml/2006/main" name="3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6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7.xml><?xml version="1.0" encoding="utf-8"?>
<a:theme xmlns:a="http://schemas.openxmlformats.org/drawingml/2006/main" name="3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7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8.xml><?xml version="1.0" encoding="utf-8"?>
<a:theme xmlns:a="http://schemas.openxmlformats.org/drawingml/2006/main" name="39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8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9.xml><?xml version="1.0" encoding="utf-8"?>
<a:theme xmlns:a="http://schemas.openxmlformats.org/drawingml/2006/main" name="40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9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9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ue Horizo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99CC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CAE2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ue Horizon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Blue Horiz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0.xml><?xml version="1.0" encoding="utf-8"?>
<a:theme xmlns:a="http://schemas.openxmlformats.org/drawingml/2006/main" name="4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0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0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1.xml><?xml version="1.0" encoding="utf-8"?>
<a:theme xmlns:a="http://schemas.openxmlformats.org/drawingml/2006/main" name="4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1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2.xml><?xml version="1.0" encoding="utf-8"?>
<a:theme xmlns:a="http://schemas.openxmlformats.org/drawingml/2006/main" name="4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2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3.xml><?xml version="1.0" encoding="utf-8"?>
<a:theme xmlns:a="http://schemas.openxmlformats.org/drawingml/2006/main" name="44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3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4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5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8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6.xml><?xml version="1.0" encoding="utf-8"?>
<a:theme xmlns:a="http://schemas.openxmlformats.org/drawingml/2006/main" name="9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9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9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7.xml><?xml version="1.0" encoding="utf-8"?>
<a:theme xmlns:a="http://schemas.openxmlformats.org/drawingml/2006/main" name="10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0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8.xml><?xml version="1.0" encoding="utf-8"?>
<a:theme xmlns:a="http://schemas.openxmlformats.org/drawingml/2006/main" name="11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1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9.xml><?xml version="1.0" encoding="utf-8"?>
<a:theme xmlns:a="http://schemas.openxmlformats.org/drawingml/2006/main" name="12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2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0.xml><?xml version="1.0" encoding="utf-8"?>
<a:theme xmlns:a="http://schemas.openxmlformats.org/drawingml/2006/main" name="13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3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1.xml><?xml version="1.0" encoding="utf-8"?>
<a:theme xmlns:a="http://schemas.openxmlformats.org/drawingml/2006/main" name="14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4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2.xml><?xml version="1.0" encoding="utf-8"?>
<a:theme xmlns:a="http://schemas.openxmlformats.org/drawingml/2006/main" name="15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5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3.xml><?xml version="1.0" encoding="utf-8"?>
<a:theme xmlns:a="http://schemas.openxmlformats.org/drawingml/2006/main" name="16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6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4.xml><?xml version="1.0" encoding="utf-8"?>
<a:theme xmlns:a="http://schemas.openxmlformats.org/drawingml/2006/main" name="17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7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7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5.xml><?xml version="1.0" encoding="utf-8"?>
<a:theme xmlns:a="http://schemas.openxmlformats.org/drawingml/2006/main" name="18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8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8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6.xml><?xml version="1.0" encoding="utf-8"?>
<a:theme xmlns:a="http://schemas.openxmlformats.org/drawingml/2006/main" name="9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9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7.xml><?xml version="1.0" encoding="utf-8"?>
<a:theme xmlns:a="http://schemas.openxmlformats.org/drawingml/2006/main" name="20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0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8.xml><?xml version="1.0" encoding="utf-8"?>
<a:theme xmlns:a="http://schemas.openxmlformats.org/drawingml/2006/main" name="21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1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1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9.xml><?xml version="1.0" encoding="utf-8"?>
<a:theme xmlns:a="http://schemas.openxmlformats.org/drawingml/2006/main" name="22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2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Beam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366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ADB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am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B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0.xml><?xml version="1.0" encoding="utf-8"?>
<a:theme xmlns:a="http://schemas.openxmlformats.org/drawingml/2006/main" name="23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3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3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1.xml><?xml version="1.0" encoding="utf-8"?>
<a:theme xmlns:a="http://schemas.openxmlformats.org/drawingml/2006/main" name="24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4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4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2.xml><?xml version="1.0" encoding="utf-8"?>
<a:theme xmlns:a="http://schemas.openxmlformats.org/drawingml/2006/main" name="25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5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3.xml><?xml version="1.0" encoding="utf-8"?>
<a:theme xmlns:a="http://schemas.openxmlformats.org/drawingml/2006/main" name="26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6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6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4.xml><?xml version="1.0" encoding="utf-8"?>
<a:theme xmlns:a="http://schemas.openxmlformats.org/drawingml/2006/main" name="27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7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5.xml><?xml version="1.0" encoding="utf-8"?>
<a:theme xmlns:a="http://schemas.openxmlformats.org/drawingml/2006/main" name="28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8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8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6.xml><?xml version="1.0" encoding="utf-8"?>
<a:theme xmlns:a="http://schemas.openxmlformats.org/drawingml/2006/main" name="29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9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9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7.xml><?xml version="1.0" encoding="utf-8"?>
<a:theme xmlns:a="http://schemas.openxmlformats.org/drawingml/2006/main" name="10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8.xml><?xml version="1.0" encoding="utf-8"?>
<a:theme xmlns:a="http://schemas.openxmlformats.org/drawingml/2006/main" name="31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1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1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9.xml><?xml version="1.0" encoding="utf-8"?>
<a:theme xmlns:a="http://schemas.openxmlformats.org/drawingml/2006/main" name="32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2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2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Light Fountain">
  <a:themeElements>
    <a:clrScheme name="">
      <a:dk1>
        <a:srgbClr val="003366"/>
      </a:dk1>
      <a:lt1>
        <a:srgbClr val="FFFF66"/>
      </a:lt1>
      <a:dk2>
        <a:srgbClr val="000099"/>
      </a:dk2>
      <a:lt2>
        <a:srgbClr val="000000"/>
      </a:lt2>
      <a:accent1>
        <a:srgbClr val="3366CC"/>
      </a:accent1>
      <a:accent2>
        <a:srgbClr val="333399"/>
      </a:accent2>
      <a:accent3>
        <a:srgbClr val="AAAACA"/>
      </a:accent3>
      <a:accent4>
        <a:srgbClr val="DADA56"/>
      </a:accent4>
      <a:accent5>
        <a:srgbClr val="ADB8E2"/>
      </a:accent5>
      <a:accent6>
        <a:srgbClr val="2D2D8A"/>
      </a:accent6>
      <a:hlink>
        <a:srgbClr val="009999"/>
      </a:hlink>
      <a:folHlink>
        <a:srgbClr val="99CC00"/>
      </a:folHlink>
    </a:clrScheme>
    <a:fontScheme name="Light Fountain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Light Foun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0.xml><?xml version="1.0" encoding="utf-8"?>
<a:theme xmlns:a="http://schemas.openxmlformats.org/drawingml/2006/main" name="33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3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3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1.xml><?xml version="1.0" encoding="utf-8"?>
<a:theme xmlns:a="http://schemas.openxmlformats.org/drawingml/2006/main" name="34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2.xml><?xml version="1.0" encoding="utf-8"?>
<a:theme xmlns:a="http://schemas.openxmlformats.org/drawingml/2006/main" name="35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5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5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3.xml><?xml version="1.0" encoding="utf-8"?>
<a:theme xmlns:a="http://schemas.openxmlformats.org/drawingml/2006/main" name="36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6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6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4.xml><?xml version="1.0" encoding="utf-8"?>
<a:theme xmlns:a="http://schemas.openxmlformats.org/drawingml/2006/main" name="37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7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7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5.xml><?xml version="1.0" encoding="utf-8"?>
<a:theme xmlns:a="http://schemas.openxmlformats.org/drawingml/2006/main" name="38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8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8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6.xml><?xml version="1.0" encoding="utf-8"?>
<a:theme xmlns:a="http://schemas.openxmlformats.org/drawingml/2006/main" name="39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9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9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7.xml><?xml version="1.0" encoding="utf-8"?>
<a:theme xmlns:a="http://schemas.openxmlformats.org/drawingml/2006/main" name="40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0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0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8.xml><?xml version="1.0" encoding="utf-8"?>
<a:theme xmlns:a="http://schemas.openxmlformats.org/drawingml/2006/main" name="2_Candyba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andybar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Candy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9.xml><?xml version="1.0" encoding="utf-8"?>
<a:theme xmlns:a="http://schemas.openxmlformats.org/drawingml/2006/main" name="42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2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2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8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8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0.xml><?xml version="1.0" encoding="utf-8"?>
<a:theme xmlns:a="http://schemas.openxmlformats.org/drawingml/2006/main" name="43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3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3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1.xml><?xml version="1.0" encoding="utf-8"?>
<a:theme xmlns:a="http://schemas.openxmlformats.org/drawingml/2006/main" name="44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4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4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2.xml><?xml version="1.0" encoding="utf-8"?>
<a:theme xmlns:a="http://schemas.openxmlformats.org/drawingml/2006/main" name="45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5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5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3.xml><?xml version="1.0" encoding="utf-8"?>
<a:theme xmlns:a="http://schemas.openxmlformats.org/drawingml/2006/main" name="46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6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6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4.xml><?xml version="1.0" encoding="utf-8"?>
<a:theme xmlns:a="http://schemas.openxmlformats.org/drawingml/2006/main" name="47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7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7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5.xml><?xml version="1.0" encoding="utf-8"?>
<a:theme xmlns:a="http://schemas.openxmlformats.org/drawingml/2006/main" name="48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8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8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6.xml><?xml version="1.0" encoding="utf-8"?>
<a:theme xmlns:a="http://schemas.openxmlformats.org/drawingml/2006/main" name="49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9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9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7.xml><?xml version="1.0" encoding="utf-8"?>
<a:theme xmlns:a="http://schemas.openxmlformats.org/drawingml/2006/main" name="50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0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0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8.xml><?xml version="1.0" encoding="utf-8"?>
<a:theme xmlns:a="http://schemas.openxmlformats.org/drawingml/2006/main" name="51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1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1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9.xml><?xml version="1.0" encoding="utf-8"?>
<a:theme xmlns:a="http://schemas.openxmlformats.org/drawingml/2006/main" name="13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Beach">
  <a:themeElements>
    <a:clrScheme name="">
      <a:dk1>
        <a:srgbClr val="000000"/>
      </a:dk1>
      <a:lt1>
        <a:srgbClr val="FFFFFF"/>
      </a:lt1>
      <a:dk2>
        <a:srgbClr val="000000"/>
      </a:dk2>
      <a:lt2>
        <a:srgbClr val="F9F9F9"/>
      </a:lt2>
      <a:accent1>
        <a:srgbClr val="20CD02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E3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each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Bea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0.xml><?xml version="1.0" encoding="utf-8"?>
<a:theme xmlns:a="http://schemas.openxmlformats.org/drawingml/2006/main" name="14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1.xml><?xml version="1.0" encoding="utf-8"?>
<a:theme xmlns:a="http://schemas.openxmlformats.org/drawingml/2006/main" name="13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2.xml><?xml version="1.0" encoding="utf-8"?>
<a:theme xmlns:a="http://schemas.openxmlformats.org/drawingml/2006/main" name="1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3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3.xml><?xml version="1.0" encoding="utf-8"?>
<a:theme xmlns:a="http://schemas.openxmlformats.org/drawingml/2006/main" name="58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4.xml><?xml version="1.0" encoding="utf-8"?>
<a:theme xmlns:a="http://schemas.openxmlformats.org/drawingml/2006/main" name="1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5.xml><?xml version="1.0" encoding="utf-8"?>
<a:theme xmlns:a="http://schemas.openxmlformats.org/drawingml/2006/main" name="9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6.xml><?xml version="1.0" encoding="utf-8"?>
<a:theme xmlns:a="http://schemas.openxmlformats.org/drawingml/2006/main" name="11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9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9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7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8.xml><?xml version="1.0" encoding="utf-8"?>
<a:theme xmlns:a="http://schemas.openxmlformats.org/drawingml/2006/main" name="12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9.xml><?xml version="1.0" encoding="utf-8"?>
<a:theme xmlns:a="http://schemas.openxmlformats.org/drawingml/2006/main" name="15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2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Crumple">
  <a:themeElements>
    <a:clrScheme name="">
      <a:dk1>
        <a:srgbClr val="808080"/>
      </a:dk1>
      <a:lt1>
        <a:srgbClr val="FFFF66"/>
      </a:lt1>
      <a:dk2>
        <a:srgbClr val="000099"/>
      </a:dk2>
      <a:lt2>
        <a:srgbClr val="000000"/>
      </a:lt2>
      <a:accent1>
        <a:srgbClr val="004080"/>
      </a:accent1>
      <a:accent2>
        <a:srgbClr val="333399"/>
      </a:accent2>
      <a:accent3>
        <a:srgbClr val="AAAACA"/>
      </a:accent3>
      <a:accent4>
        <a:srgbClr val="DADA56"/>
      </a:accent4>
      <a:accent5>
        <a:srgbClr val="AAAFC0"/>
      </a:accent5>
      <a:accent6>
        <a:srgbClr val="2D2D8A"/>
      </a:accent6>
      <a:hlink>
        <a:srgbClr val="009999"/>
      </a:hlink>
      <a:folHlink>
        <a:srgbClr val="99CC00"/>
      </a:folHlink>
    </a:clrScheme>
    <a:fontScheme name="Crumple">
      <a:majorFont>
        <a:latin typeface="Trebuchet MS Bold"/>
        <a:ea typeface="ヒラギノ角ゴ ProN W6"/>
        <a:cs typeface="ヒラギノ角ゴ ProN W6"/>
      </a:majorFont>
      <a:minorFont>
        <a:latin typeface="Trebuchet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rum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0.xml><?xml version="1.0" encoding="utf-8"?>
<a:theme xmlns:a="http://schemas.openxmlformats.org/drawingml/2006/main" name="45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5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1.xml><?xml version="1.0" encoding="utf-8"?>
<a:theme xmlns:a="http://schemas.openxmlformats.org/drawingml/2006/main" name="41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FFFFFF"/>
      </a:accent1>
      <a:accent2>
        <a:srgbClr val="333399"/>
      </a:accent2>
      <a:accent3>
        <a:srgbClr val="F3F3F3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2.xml><?xml version="1.0" encoding="utf-8"?>
<a:theme xmlns:a="http://schemas.openxmlformats.org/drawingml/2006/main" name="4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3.xml><?xml version="1.0" encoding="utf-8"?>
<a:theme xmlns:a="http://schemas.openxmlformats.org/drawingml/2006/main" name="59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4.xml><?xml version="1.0" encoding="utf-8"?>
<a:theme xmlns:a="http://schemas.openxmlformats.org/drawingml/2006/main" name="6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5.xml><?xml version="1.0" encoding="utf-8"?>
<a:theme xmlns:a="http://schemas.openxmlformats.org/drawingml/2006/main" name="4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6.xml><?xml version="1.0" encoding="utf-8"?>
<a:theme xmlns:a="http://schemas.openxmlformats.org/drawingml/2006/main" name="10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7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8.xml><?xml version="1.0" encoding="utf-8"?>
<a:theme xmlns:a="http://schemas.openxmlformats.org/drawingml/2006/main" name="4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9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Candybar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Candybar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andyb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0.xml><?xml version="1.0" encoding="utf-8"?>
<a:theme xmlns:a="http://schemas.openxmlformats.org/drawingml/2006/main" name="Cascade">
  <a:themeElements>
    <a:clrScheme name="Cascade 4">
      <a:dk1>
        <a:srgbClr val="FFFFCC"/>
      </a:dk1>
      <a:lt1>
        <a:srgbClr val="FFFFFF"/>
      </a:lt1>
      <a:dk2>
        <a:srgbClr val="000066"/>
      </a:dk2>
      <a:lt2>
        <a:srgbClr val="FFFFFF"/>
      </a:lt2>
      <a:accent1>
        <a:srgbClr val="0078F0"/>
      </a:accent1>
      <a:accent2>
        <a:srgbClr val="CCECFF"/>
      </a:accent2>
      <a:accent3>
        <a:srgbClr val="AAAAB8"/>
      </a:accent3>
      <a:accent4>
        <a:srgbClr val="DADADA"/>
      </a:accent4>
      <a:accent5>
        <a:srgbClr val="AABEF6"/>
      </a:accent5>
      <a:accent6>
        <a:srgbClr val="B9D6E7"/>
      </a:accent6>
      <a:hlink>
        <a:srgbClr val="3399FF"/>
      </a:hlink>
      <a:folHlink>
        <a:srgbClr val="FFCC00"/>
      </a:folHlink>
    </a:clrScheme>
    <a:fontScheme name="Cascad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9" charset="0"/>
          </a:defRPr>
        </a:defPPr>
      </a:lstStyle>
    </a:lnDef>
  </a:objectDefaults>
  <a:extraClrSchemeLst>
    <a:extraClrScheme>
      <a:clrScheme name="Cascade 1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5C5C8A"/>
        </a:accent6>
        <a:hlink>
          <a:srgbClr val="FFFF99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2">
        <a:dk1>
          <a:srgbClr val="CC99FF"/>
        </a:dk1>
        <a:lt1>
          <a:srgbClr val="FFFFFF"/>
        </a:lt1>
        <a:dk2>
          <a:srgbClr val="400040"/>
        </a:dk2>
        <a:lt2>
          <a:srgbClr val="FFFFFF"/>
        </a:lt2>
        <a:accent1>
          <a:srgbClr val="FF66FF"/>
        </a:accent1>
        <a:accent2>
          <a:srgbClr val="CC00CC"/>
        </a:accent2>
        <a:accent3>
          <a:srgbClr val="AFAAAF"/>
        </a:accent3>
        <a:accent4>
          <a:srgbClr val="DADADA"/>
        </a:accent4>
        <a:accent5>
          <a:srgbClr val="FFB8FF"/>
        </a:accent5>
        <a:accent6>
          <a:srgbClr val="B900B9"/>
        </a:accent6>
        <a:hlink>
          <a:srgbClr val="FF7C80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3">
        <a:dk1>
          <a:srgbClr val="CC99FF"/>
        </a:dk1>
        <a:lt1>
          <a:srgbClr val="FFFFFF"/>
        </a:lt1>
        <a:dk2>
          <a:srgbClr val="34022D"/>
        </a:dk2>
        <a:lt2>
          <a:srgbClr val="FFFFFF"/>
        </a:lt2>
        <a:accent1>
          <a:srgbClr val="775EC8"/>
        </a:accent1>
        <a:accent2>
          <a:srgbClr val="9933FF"/>
        </a:accent2>
        <a:accent3>
          <a:srgbClr val="AEAAAD"/>
        </a:accent3>
        <a:accent4>
          <a:srgbClr val="DADADA"/>
        </a:accent4>
        <a:accent5>
          <a:srgbClr val="BDB6E0"/>
        </a:accent5>
        <a:accent6>
          <a:srgbClr val="8A2DE7"/>
        </a:accent6>
        <a:hlink>
          <a:srgbClr val="993366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4">
        <a:dk1>
          <a:srgbClr val="FFFFCC"/>
        </a:dk1>
        <a:lt1>
          <a:srgbClr val="FFFFFF"/>
        </a:lt1>
        <a:dk2>
          <a:srgbClr val="000066"/>
        </a:dk2>
        <a:lt2>
          <a:srgbClr val="FFFFFF"/>
        </a:lt2>
        <a:accent1>
          <a:srgbClr val="0078F0"/>
        </a:accent1>
        <a:accent2>
          <a:srgbClr val="CCECFF"/>
        </a:accent2>
        <a:accent3>
          <a:srgbClr val="AAAAB8"/>
        </a:accent3>
        <a:accent4>
          <a:srgbClr val="DADADA"/>
        </a:accent4>
        <a:accent5>
          <a:srgbClr val="AABEF6"/>
        </a:accent5>
        <a:accent6>
          <a:srgbClr val="B9D6E7"/>
        </a:accent6>
        <a:hlink>
          <a:srgbClr val="3399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5">
        <a:dk1>
          <a:srgbClr val="00FFFF"/>
        </a:dk1>
        <a:lt1>
          <a:srgbClr val="FFFFFF"/>
        </a:lt1>
        <a:dk2>
          <a:srgbClr val="4E009C"/>
        </a:dk2>
        <a:lt2>
          <a:srgbClr val="FFFFFF"/>
        </a:lt2>
        <a:accent1>
          <a:srgbClr val="00A8A4"/>
        </a:accent1>
        <a:accent2>
          <a:srgbClr val="3399FF"/>
        </a:accent2>
        <a:accent3>
          <a:srgbClr val="B2AACB"/>
        </a:accent3>
        <a:accent4>
          <a:srgbClr val="DADADA"/>
        </a:accent4>
        <a:accent5>
          <a:srgbClr val="AAD1CF"/>
        </a:accent5>
        <a:accent6>
          <a:srgbClr val="2D8A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6">
        <a:dk1>
          <a:srgbClr val="CCCC33"/>
        </a:dk1>
        <a:lt1>
          <a:srgbClr val="FFFFFF"/>
        </a:lt1>
        <a:dk2>
          <a:srgbClr val="003300"/>
        </a:dk2>
        <a:lt2>
          <a:srgbClr val="FFFFCC"/>
        </a:lt2>
        <a:accent1>
          <a:srgbClr val="008000"/>
        </a:accent1>
        <a:accent2>
          <a:srgbClr val="669900"/>
        </a:accent2>
        <a:accent3>
          <a:srgbClr val="AAADAA"/>
        </a:accent3>
        <a:accent4>
          <a:srgbClr val="DADADA"/>
        </a:accent4>
        <a:accent5>
          <a:srgbClr val="AAC0AA"/>
        </a:accent5>
        <a:accent6>
          <a:srgbClr val="5C8A00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7">
        <a:dk1>
          <a:srgbClr val="CCCC99"/>
        </a:dk1>
        <a:lt1>
          <a:srgbClr val="FFFFFF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E2CAAA"/>
        </a:accent5>
        <a:accent6>
          <a:srgbClr val="8A5C2D"/>
        </a:accent6>
        <a:hlink>
          <a:srgbClr val="FFFFCC"/>
        </a:hlink>
        <a:folHlink>
          <a:srgbClr val="DDD8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scade 8">
        <a:dk1>
          <a:srgbClr val="204162"/>
        </a:dk1>
        <a:lt1>
          <a:srgbClr val="FFFFFF"/>
        </a:lt1>
        <a:dk2>
          <a:srgbClr val="204162"/>
        </a:dk2>
        <a:lt2>
          <a:srgbClr val="003300"/>
        </a:lt2>
        <a:accent1>
          <a:srgbClr val="99CC00"/>
        </a:accent1>
        <a:accent2>
          <a:srgbClr val="336633"/>
        </a:accent2>
        <a:accent3>
          <a:srgbClr val="FFFFFF"/>
        </a:accent3>
        <a:accent4>
          <a:srgbClr val="1A3653"/>
        </a:accent4>
        <a:accent5>
          <a:srgbClr val="CAE2AA"/>
        </a:accent5>
        <a:accent6>
          <a:srgbClr val="2D5C2D"/>
        </a:accent6>
        <a:hlink>
          <a:srgbClr val="6666FF"/>
        </a:hlink>
        <a:folHlink>
          <a:srgbClr val="C5C2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 9">
        <a:dk1>
          <a:srgbClr val="000000"/>
        </a:dk1>
        <a:lt1>
          <a:srgbClr val="FFFFFF"/>
        </a:lt1>
        <a:dk2>
          <a:srgbClr val="1C1C34"/>
        </a:dk2>
        <a:lt2>
          <a:srgbClr val="000066"/>
        </a:lt2>
        <a:accent1>
          <a:srgbClr val="DDDDDD"/>
        </a:accent1>
        <a:accent2>
          <a:srgbClr val="6699CC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5C8AB9"/>
        </a:accent6>
        <a:hlink>
          <a:srgbClr val="005A58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1.xml><?xml version="1.0" encoding="utf-8"?>
<a:theme xmlns:a="http://schemas.openxmlformats.org/drawingml/2006/main" name="5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3.xml><?xml version="1.0" encoding="utf-8"?>
<a:theme xmlns:a="http://schemas.openxmlformats.org/drawingml/2006/main" name="1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5.xml><?xml version="1.0" encoding="utf-8"?>
<a:theme xmlns:a="http://schemas.openxmlformats.org/drawingml/2006/main" name="1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6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7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8.xml><?xml version="1.0" encoding="utf-8"?>
<a:theme xmlns:a="http://schemas.openxmlformats.org/drawingml/2006/main" name="33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3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Glea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Gleam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Gl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Bridge in Fog">
  <a:themeElements>
    <a:clrScheme name="">
      <a:dk1>
        <a:srgbClr val="000000"/>
      </a:dk1>
      <a:lt1>
        <a:srgbClr val="FFFFFF"/>
      </a:lt1>
      <a:dk2>
        <a:srgbClr val="000000"/>
      </a:dk2>
      <a:lt2>
        <a:srgbClr val="3E3E5C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ridge in Fog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Bridge in Fo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Calm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alm">
      <a:majorFont>
        <a:latin typeface="Times New Roman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Cal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_Beac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ach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Bea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3_Cal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alm">
      <a:majorFont>
        <a:latin typeface="Times New Roman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_Cal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_Beac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ach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Beac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8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8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Calm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alm">
      <a:majorFont>
        <a:latin typeface="Times New Roman"/>
        <a:ea typeface="ヒラギノ明朝 ProN W3"/>
        <a:cs typeface="ヒラギノ明朝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_Cal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9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21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8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8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22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15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5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16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99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20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0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23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Default Design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4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5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6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6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6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7_Bold Stripes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3F3F3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7_Bold Stripes">
      <a:majorFont>
        <a:latin typeface="Helvetica"/>
        <a:ea typeface="ヒラギノ角ゴ ProN W3"/>
        <a:cs typeface="ヒラギノ角ゴ ProN W3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Bold Strip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2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3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25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6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27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6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9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6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30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9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31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0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32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33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2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35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3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2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3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Blank Presentation">
  <a:themeElements>
    <a:clrScheme name="5_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4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5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6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6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6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7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7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8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8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8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9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9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9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10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0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11_Clipboard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Clipboard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11_Clipboar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Bridge in Fog">
  <a:themeElements>
    <a:clrScheme name="">
      <a:dk1>
        <a:srgbClr val="000000"/>
      </a:dk1>
      <a:lt1>
        <a:srgbClr val="FFFFFF"/>
      </a:lt1>
      <a:dk2>
        <a:srgbClr val="000000"/>
      </a:dk2>
      <a:lt2>
        <a:srgbClr val="3E3E5C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Bridge in Fog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Bridge in Fo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36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5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37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6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1.xml><?xml version="1.0" encoding="utf-8"?>
<a:theme xmlns:a="http://schemas.openxmlformats.org/drawingml/2006/main" name="38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7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2.xml><?xml version="1.0" encoding="utf-8"?>
<a:theme xmlns:a="http://schemas.openxmlformats.org/drawingml/2006/main" name="39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8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3.xml><?xml version="1.0" encoding="utf-8"?>
<a:theme xmlns:a="http://schemas.openxmlformats.org/drawingml/2006/main" name="40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9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4.xml><?xml version="1.0" encoding="utf-8"?>
<a:theme xmlns:a="http://schemas.openxmlformats.org/drawingml/2006/main" name="41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0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5.xml><?xml version="1.0" encoding="utf-8"?>
<a:theme xmlns:a="http://schemas.openxmlformats.org/drawingml/2006/main" name="42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43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2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4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3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8.xml><?xml version="1.0" encoding="utf-8"?>
<a:theme xmlns:a="http://schemas.openxmlformats.org/drawingml/2006/main" name="45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21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1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Crump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Crumple">
      <a:majorFont>
        <a:latin typeface="Trebuchet MS Bold"/>
        <a:ea typeface="ヒラギノ角ゴ ProN W6"/>
        <a:cs typeface="ヒラギノ角ゴ ProN W6"/>
      </a:majorFont>
      <a:minorFont>
        <a:latin typeface="Trebuchet M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Crump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23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1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 Presentatio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2.xml><?xml version="1.0" encoding="utf-8"?>
<a:theme xmlns:a="http://schemas.openxmlformats.org/drawingml/2006/main" name="24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3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3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3.xml><?xml version="1.0" encoding="utf-8"?>
<a:theme xmlns:a="http://schemas.openxmlformats.org/drawingml/2006/main" name="25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4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4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4.xml><?xml version="1.0" encoding="utf-8"?>
<a:theme xmlns:a="http://schemas.openxmlformats.org/drawingml/2006/main" name="26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5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5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5.xml><?xml version="1.0" encoding="utf-8"?>
<a:theme xmlns:a="http://schemas.openxmlformats.org/drawingml/2006/main" name="27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6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6.xml><?xml version="1.0" encoding="utf-8"?>
<a:theme xmlns:a="http://schemas.openxmlformats.org/drawingml/2006/main" name="28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7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7.xml><?xml version="1.0" encoding="utf-8"?>
<a:theme xmlns:a="http://schemas.openxmlformats.org/drawingml/2006/main" name="29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8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8.xml><?xml version="1.0" encoding="utf-8"?>
<a:theme xmlns:a="http://schemas.openxmlformats.org/drawingml/2006/main" name="30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29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9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9.xml><?xml version="1.0" encoding="utf-8"?>
<a:theme xmlns:a="http://schemas.openxmlformats.org/drawingml/2006/main" name="31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0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0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Light Fountain">
  <a:themeElements>
    <a:clrScheme name="">
      <a:dk1>
        <a:srgbClr val="000000"/>
      </a:dk1>
      <a:lt1>
        <a:srgbClr val="FFFFFF"/>
      </a:lt1>
      <a:dk2>
        <a:srgbClr val="000000"/>
      </a:dk2>
      <a:lt2>
        <a:srgbClr val="003366"/>
      </a:lt2>
      <a:accent1>
        <a:srgbClr val="5B87F2"/>
      </a:accent1>
      <a:accent2>
        <a:srgbClr val="333399"/>
      </a:accent2>
      <a:accent3>
        <a:srgbClr val="FFFFFF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Light Fountain">
      <a:majorFont>
        <a:latin typeface="Verdana"/>
        <a:ea typeface="ヒラギノ角ゴ ProN W3"/>
        <a:cs typeface="ヒラギノ角ゴ ProN W3"/>
      </a:majorFont>
      <a:minorFont>
        <a:latin typeface="Verdan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Light Fountai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0.xml><?xml version="1.0" encoding="utf-8"?>
<a:theme xmlns:a="http://schemas.openxmlformats.org/drawingml/2006/main" name="32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1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1.xml><?xml version="1.0" encoding="utf-8"?>
<a:theme xmlns:a="http://schemas.openxmlformats.org/drawingml/2006/main" name="34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2_Blank Presentation">
      <a:majorFont>
        <a:latin typeface="Lucida Grande"/>
        <a:ea typeface="ヒラギノ角ゴ ProN W3"/>
        <a:cs typeface="ヒラギノ角ゴ ProN W3"/>
      </a:majorFont>
      <a:minorFont>
        <a:latin typeface="Lucida Grande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2.xml><?xml version="1.0" encoding="utf-8"?>
<a:theme xmlns:a="http://schemas.openxmlformats.org/drawingml/2006/main" name="46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5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3.xml><?xml version="1.0" encoding="utf-8"?>
<a:theme xmlns:a="http://schemas.openxmlformats.org/drawingml/2006/main" name="47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6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4.xml><?xml version="1.0" encoding="utf-8"?>
<a:theme xmlns:a="http://schemas.openxmlformats.org/drawingml/2006/main" name="48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7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5.xml><?xml version="1.0" encoding="utf-8"?>
<a:theme xmlns:a="http://schemas.openxmlformats.org/drawingml/2006/main" name="49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8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6.xml><?xml version="1.0" encoding="utf-8"?>
<a:theme xmlns:a="http://schemas.openxmlformats.org/drawingml/2006/main" name="51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49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4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7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7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8.xml><?xml version="1.0" encoding="utf-8"?>
<a:theme xmlns:a="http://schemas.openxmlformats.org/drawingml/2006/main" name="52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1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9.xml><?xml version="1.0" encoding="utf-8"?>
<a:theme xmlns:a="http://schemas.openxmlformats.org/drawingml/2006/main" name="53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52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5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5B87F2"/>
    </a:accent1>
    <a:accent2>
      <a:srgbClr val="333399"/>
    </a:accent2>
    <a:accent3>
      <a:srgbClr val="FFFFFF"/>
    </a:accent3>
    <a:accent4>
      <a:srgbClr val="000000"/>
    </a:accent4>
    <a:accent5>
      <a:srgbClr val="B5C3F7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Pages>0</Pages>
  <Words>2394</Words>
  <Characters>0</Characters>
  <Application>Microsoft Macintosh PowerPoint</Application>
  <PresentationFormat>On-screen Show (4:3)</PresentationFormat>
  <Lines>0</Lines>
  <Paragraphs>430</Paragraphs>
  <Slides>76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188</vt:i4>
      </vt:variant>
      <vt:variant>
        <vt:lpstr>Slide Titles</vt:lpstr>
      </vt:variant>
      <vt:variant>
        <vt:i4>76</vt:i4>
      </vt:variant>
    </vt:vector>
  </HeadingPairs>
  <TitlesOfParts>
    <vt:vector size="290" baseType="lpstr">
      <vt:lpstr>26</vt:lpstr>
      <vt:lpstr>Arial Bold</vt:lpstr>
      <vt:lpstr>Arial Bold Italic</vt:lpstr>
      <vt:lpstr>Arial Italic</vt:lpstr>
      <vt:lpstr>Heiti SC Light</vt:lpstr>
      <vt:lpstr>Heiti SC Medium</vt:lpstr>
      <vt:lpstr>宋体</vt:lpstr>
      <vt:lpstr>Times New Roman Bold</vt:lpstr>
      <vt:lpstr>ヒラギノ角ゴ ProN W3</vt:lpstr>
      <vt:lpstr>ヒラギノ角ゴ ProN W6</vt:lpstr>
      <vt:lpstr>Arial</vt:lpstr>
      <vt:lpstr>Arial Black</vt:lpstr>
      <vt:lpstr>Book Antiqua</vt:lpstr>
      <vt:lpstr>Calibri</vt:lpstr>
      <vt:lpstr>Comic Sans MS</vt:lpstr>
      <vt:lpstr>Helvetica</vt:lpstr>
      <vt:lpstr>Lucida Grande</vt:lpstr>
      <vt:lpstr>Marker Felt</vt:lpstr>
      <vt:lpstr>Tahoma</vt:lpstr>
      <vt:lpstr>Thonburi</vt:lpstr>
      <vt:lpstr>Times</vt:lpstr>
      <vt:lpstr>Times New Roman</vt:lpstr>
      <vt:lpstr>Trebuchet MS</vt:lpstr>
      <vt:lpstr>Trebuchet MS Bold</vt:lpstr>
      <vt:lpstr>Verdana</vt:lpstr>
      <vt:lpstr>Wingdings</vt:lpstr>
      <vt:lpstr>Candybar</vt:lpstr>
      <vt:lpstr>34_Default Design</vt:lpstr>
      <vt:lpstr>28_Default Design</vt:lpstr>
      <vt:lpstr>1_Clipboard</vt:lpstr>
      <vt:lpstr>Title &amp; Bullets</vt:lpstr>
      <vt:lpstr>6_Blank Presentation</vt:lpstr>
      <vt:lpstr>1_Title &amp; Bullets</vt:lpstr>
      <vt:lpstr>Crumple</vt:lpstr>
      <vt:lpstr>Light Fountain</vt:lpstr>
      <vt:lpstr>1_Default Design</vt:lpstr>
      <vt:lpstr>Blue Horizon</vt:lpstr>
      <vt:lpstr>20_Default Design</vt:lpstr>
      <vt:lpstr>2_Beam</vt:lpstr>
      <vt:lpstr>1_Light Fountain</vt:lpstr>
      <vt:lpstr>8_Bold Stripes</vt:lpstr>
      <vt:lpstr>Beach</vt:lpstr>
      <vt:lpstr>1_Crumple</vt:lpstr>
      <vt:lpstr>1_Candybar</vt:lpstr>
      <vt:lpstr>3_Bold Stripes</vt:lpstr>
      <vt:lpstr>Gleam</vt:lpstr>
      <vt:lpstr>7_Default Design</vt:lpstr>
      <vt:lpstr>2_Default Design</vt:lpstr>
      <vt:lpstr>1_Bridge in Fog</vt:lpstr>
      <vt:lpstr>1_Calm</vt:lpstr>
      <vt:lpstr>4_Default Design</vt:lpstr>
      <vt:lpstr>5_Default Design</vt:lpstr>
      <vt:lpstr>1_Beach</vt:lpstr>
      <vt:lpstr>3_Calm</vt:lpstr>
      <vt:lpstr>2_Beach</vt:lpstr>
      <vt:lpstr>4_Calm</vt:lpstr>
      <vt:lpstr>19_Default Design</vt:lpstr>
      <vt:lpstr>Clipboard</vt:lpstr>
      <vt:lpstr>21_Default Design</vt:lpstr>
      <vt:lpstr>18_Blank Presentation</vt:lpstr>
      <vt:lpstr>22_Default Design</vt:lpstr>
      <vt:lpstr>15_Default Design</vt:lpstr>
      <vt:lpstr>16_Default Design</vt:lpstr>
      <vt:lpstr>2_Blank Presentation</vt:lpstr>
      <vt:lpstr>Bold Stripes</vt:lpstr>
      <vt:lpstr>20_Blank Presentation</vt:lpstr>
      <vt:lpstr>23_Default Design</vt:lpstr>
      <vt:lpstr>4_Bold Stripes</vt:lpstr>
      <vt:lpstr>5_Bold Stripes</vt:lpstr>
      <vt:lpstr>6_Bold Stripes</vt:lpstr>
      <vt:lpstr>7_Bold Stripes</vt:lpstr>
      <vt:lpstr>24_Default Design</vt:lpstr>
      <vt:lpstr>25_Default Design</vt:lpstr>
      <vt:lpstr>26_Default Design</vt:lpstr>
      <vt:lpstr>27_Default Design</vt:lpstr>
      <vt:lpstr>29_Default Design</vt:lpstr>
      <vt:lpstr>16_Blank Presentation</vt:lpstr>
      <vt:lpstr>30_Default Design</vt:lpstr>
      <vt:lpstr>31_Default Design</vt:lpstr>
      <vt:lpstr>32_Default Design</vt:lpstr>
      <vt:lpstr>33_Default Design</vt:lpstr>
      <vt:lpstr>35_Default Design</vt:lpstr>
      <vt:lpstr>6_Default Design</vt:lpstr>
      <vt:lpstr>2_Clipboard</vt:lpstr>
      <vt:lpstr>3_Clipboard</vt:lpstr>
      <vt:lpstr>4_Clipboard</vt:lpstr>
      <vt:lpstr>5_Clipboard</vt:lpstr>
      <vt:lpstr>6_Clipboard</vt:lpstr>
      <vt:lpstr>7_Clipboard</vt:lpstr>
      <vt:lpstr>8_Clipboard</vt:lpstr>
      <vt:lpstr>9_Clipboard</vt:lpstr>
      <vt:lpstr>10_Clipboard</vt:lpstr>
      <vt:lpstr>11_Clipboard</vt:lpstr>
      <vt:lpstr>Bridge in Fog</vt:lpstr>
      <vt:lpstr>36_Default Design</vt:lpstr>
      <vt:lpstr>37_Default Design</vt:lpstr>
      <vt:lpstr>38_Default Design</vt:lpstr>
      <vt:lpstr>39_Default Design</vt:lpstr>
      <vt:lpstr>40_Default Design</vt:lpstr>
      <vt:lpstr>41_Default Design</vt:lpstr>
      <vt:lpstr>42_Default Design</vt:lpstr>
      <vt:lpstr>43_Default Design</vt:lpstr>
      <vt:lpstr>44_Default Design</vt:lpstr>
      <vt:lpstr>45_Default Design</vt:lpstr>
      <vt:lpstr>21_Blank Presentation</vt:lpstr>
      <vt:lpstr>23_Blank Presentation</vt:lpstr>
      <vt:lpstr>3_Blank Presentation</vt:lpstr>
      <vt:lpstr>24_Blank Presentation</vt:lpstr>
      <vt:lpstr>25_Blank Presentation</vt:lpstr>
      <vt:lpstr>26_Blank Presentation</vt:lpstr>
      <vt:lpstr>27_Blank Presentation</vt:lpstr>
      <vt:lpstr>28_Blank Presentation</vt:lpstr>
      <vt:lpstr>29_Blank Presentation</vt:lpstr>
      <vt:lpstr>30_Blank Presentation</vt:lpstr>
      <vt:lpstr>31_Blank Presentation</vt:lpstr>
      <vt:lpstr>32_Blank Presentation</vt:lpstr>
      <vt:lpstr>34_Blank Presentation</vt:lpstr>
      <vt:lpstr>46_Default Design</vt:lpstr>
      <vt:lpstr>47_Default Design</vt:lpstr>
      <vt:lpstr>48_Default Design</vt:lpstr>
      <vt:lpstr>49_Default Design</vt:lpstr>
      <vt:lpstr>51_Default Design</vt:lpstr>
      <vt:lpstr>8_Default Design</vt:lpstr>
      <vt:lpstr>52_Default Design</vt:lpstr>
      <vt:lpstr>53_Default Design</vt:lpstr>
      <vt:lpstr>54_Default Design</vt:lpstr>
      <vt:lpstr>55_Default Design</vt:lpstr>
      <vt:lpstr>57_Default Design</vt:lpstr>
      <vt:lpstr>12_Default Design</vt:lpstr>
      <vt:lpstr>35_Blank Presentation</vt:lpstr>
      <vt:lpstr>36_Blank Presentation</vt:lpstr>
      <vt:lpstr>37_Blank Presentation</vt:lpstr>
      <vt:lpstr>38_Blank Presentation</vt:lpstr>
      <vt:lpstr>39_Blank Presentation</vt:lpstr>
      <vt:lpstr>40_Blank Presentation</vt:lpstr>
      <vt:lpstr>41_Blank Presentation</vt:lpstr>
      <vt:lpstr>42_Blank Presentation</vt:lpstr>
      <vt:lpstr>43_Blank Presentation</vt:lpstr>
      <vt:lpstr>44_Blank Presentation</vt:lpstr>
      <vt:lpstr>7_Blank Presentation</vt:lpstr>
      <vt:lpstr>8_Blank Presentation</vt:lpstr>
      <vt:lpstr>9_Bold Stripes</vt:lpstr>
      <vt:lpstr>10_Bold Stripes</vt:lpstr>
      <vt:lpstr>11_Bold Stripes</vt:lpstr>
      <vt:lpstr>12_Bold Stripes</vt:lpstr>
      <vt:lpstr>13_Bold Stripes</vt:lpstr>
      <vt:lpstr>14_Bold Stripes</vt:lpstr>
      <vt:lpstr>15_Bold Stripes</vt:lpstr>
      <vt:lpstr>16_Bold Stripes</vt:lpstr>
      <vt:lpstr>17_Bold Stripes</vt:lpstr>
      <vt:lpstr>18_Bold Stripes</vt:lpstr>
      <vt:lpstr>9_Default Design</vt:lpstr>
      <vt:lpstr>20_Bold Stripes</vt:lpstr>
      <vt:lpstr>21_Bold Stripes</vt:lpstr>
      <vt:lpstr>22_Bold Stripes</vt:lpstr>
      <vt:lpstr>23_Bold Stripes</vt:lpstr>
      <vt:lpstr>24_Bold Stripes</vt:lpstr>
      <vt:lpstr>25_Bold Stripes</vt:lpstr>
      <vt:lpstr>26_Bold Stripes</vt:lpstr>
      <vt:lpstr>27_Bold Stripes</vt:lpstr>
      <vt:lpstr>28_Bold Stripes</vt:lpstr>
      <vt:lpstr>29_Bold Stripes</vt:lpstr>
      <vt:lpstr>10_Default Design</vt:lpstr>
      <vt:lpstr>31_Bold Stripes</vt:lpstr>
      <vt:lpstr>32_Bold Stripes</vt:lpstr>
      <vt:lpstr>33_Bold Stripes</vt:lpstr>
      <vt:lpstr>34_Bold Stripes</vt:lpstr>
      <vt:lpstr>35_Bold Stripes</vt:lpstr>
      <vt:lpstr>36_Bold Stripes</vt:lpstr>
      <vt:lpstr>37_Bold Stripes</vt:lpstr>
      <vt:lpstr>38_Bold Stripes</vt:lpstr>
      <vt:lpstr>39_Bold Stripes</vt:lpstr>
      <vt:lpstr>40_Bold Stripes</vt:lpstr>
      <vt:lpstr>2_Candybar</vt:lpstr>
      <vt:lpstr>42_Bold Stripes</vt:lpstr>
      <vt:lpstr>43_Bold Stripes</vt:lpstr>
      <vt:lpstr>44_Bold Stripes</vt:lpstr>
      <vt:lpstr>45_Bold Stripes</vt:lpstr>
      <vt:lpstr>46_Bold Stripes</vt:lpstr>
      <vt:lpstr>47_Bold Stripes</vt:lpstr>
      <vt:lpstr>48_Bold Stripes</vt:lpstr>
      <vt:lpstr>49_Bold Stripes</vt:lpstr>
      <vt:lpstr>50_Bold Stripes</vt:lpstr>
      <vt:lpstr>51_Bold Stripes</vt:lpstr>
      <vt:lpstr>13_Blank Presentation</vt:lpstr>
      <vt:lpstr>14_Blank Presentation</vt:lpstr>
      <vt:lpstr>13_Default Design</vt:lpstr>
      <vt:lpstr>14_Default Design</vt:lpstr>
      <vt:lpstr>58_Default Design</vt:lpstr>
      <vt:lpstr>1_Bold Stripes</vt:lpstr>
      <vt:lpstr>9_Blank Presentation</vt:lpstr>
      <vt:lpstr>11_Blank Presentation</vt:lpstr>
      <vt:lpstr>3_Default Design</vt:lpstr>
      <vt:lpstr>12_Blank Presentation</vt:lpstr>
      <vt:lpstr>15_Blank Presentation</vt:lpstr>
      <vt:lpstr>45_Blank Presentation</vt:lpstr>
      <vt:lpstr>41_Bold Stripes</vt:lpstr>
      <vt:lpstr>46_Blank Presentation</vt:lpstr>
      <vt:lpstr>59_Default Design</vt:lpstr>
      <vt:lpstr>60_Default Design</vt:lpstr>
      <vt:lpstr>47_Blank Presentation</vt:lpstr>
      <vt:lpstr>10_Blank Presentation</vt:lpstr>
      <vt:lpstr>5_Blank Presentation</vt:lpstr>
      <vt:lpstr>48_Blank Presentation</vt:lpstr>
      <vt:lpstr>49_Blank Presentation</vt:lpstr>
      <vt:lpstr>Cascade</vt:lpstr>
      <vt:lpstr>50_Default Design</vt:lpstr>
      <vt:lpstr>1_Orbit</vt:lpstr>
      <vt:lpstr>17_Blank Presentation</vt:lpstr>
      <vt:lpstr>Default Design</vt:lpstr>
      <vt:lpstr>19_Blank Presentation</vt:lpstr>
      <vt:lpstr>3_Beam</vt:lpstr>
      <vt:lpstr>11_Default Design</vt:lpstr>
      <vt:lpstr>33_Blank Presentation</vt:lpstr>
      <vt:lpstr>讲道学: 释经学的艺术</vt:lpstr>
      <vt:lpstr>Notes Options</vt:lpstr>
      <vt:lpstr>Our People</vt:lpstr>
      <vt:lpstr>泰国•蒙古•缅甸•印度尼西亚</vt:lpstr>
      <vt:lpstr>我们的3个儿子</vt:lpstr>
      <vt:lpstr>The Griffiths  31 May 2019</vt:lpstr>
      <vt:lpstr>克尔是一位   信息技术人员</vt:lpstr>
      <vt:lpstr>在 2019，五月， 史帝文 &amp; 凯媞  给我们第一个儿孙叫耶西</vt:lpstr>
      <vt:lpstr>儿孙耶西</vt:lpstr>
      <vt:lpstr>史帝文是一位 United航空公司 机师</vt:lpstr>
      <vt:lpstr>我们的小儿子，约翰(23)是  加利福尼亚的一个图形艺术家</vt:lpstr>
      <vt:lpstr>宣教机构…</vt:lpstr>
      <vt:lpstr>我带领了新加坡神学院的 教牧学博士论文</vt:lpstr>
      <vt:lpstr>Nov Module</vt:lpstr>
      <vt:lpstr>新加坡神学院</vt:lpstr>
      <vt:lpstr>新加坡神学院</vt:lpstr>
      <vt:lpstr>新神 课程 网上教学</vt:lpstr>
      <vt:lpstr>Our People</vt:lpstr>
      <vt:lpstr>来自8个国家的37个人</vt:lpstr>
      <vt:lpstr>Our People</vt:lpstr>
      <vt:lpstr>Our People</vt:lpstr>
      <vt:lpstr>Our People</vt:lpstr>
      <vt:lpstr>CICFamily.com</vt:lpstr>
      <vt:lpstr>www.cicfamily.com</vt:lpstr>
      <vt:lpstr>神话语的能力 (赛 55:8-9 新译本)</vt:lpstr>
      <vt:lpstr>PowerPoint Presentation</vt:lpstr>
      <vt:lpstr>PowerPoint Presentation</vt:lpstr>
      <vt:lpstr>PowerPoint Presentation</vt:lpstr>
      <vt:lpstr>Our Goal: To Bridge the Gap!</vt:lpstr>
      <vt:lpstr>课程内容</vt:lpstr>
      <vt:lpstr>课程目标</vt:lpstr>
      <vt:lpstr>讲道的四个目标</vt:lpstr>
      <vt:lpstr>Dr. Rick &amp; Dr. Ramesh Richard</vt:lpstr>
      <vt:lpstr>课程要求</vt:lpstr>
      <vt:lpstr>你的第一份 阅读功课</vt:lpstr>
      <vt:lpstr>波顿的  基础</vt:lpstr>
      <vt:lpstr>新加坡神学院的课程要求</vt:lpstr>
      <vt:lpstr>做主门徒</vt:lpstr>
      <vt:lpstr>让我们也来教导其他人如何讲道!</vt:lpstr>
      <vt:lpstr>教导事工 1997-2013</vt:lpstr>
      <vt:lpstr>圣经基本链接地址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Chinese</vt:lpstr>
      <vt:lpstr>Indonesian</vt:lpstr>
      <vt:lpstr>Vietnamese</vt:lpstr>
      <vt:lpstr>Homiletics Project Sign Up List</vt:lpstr>
      <vt:lpstr>新加坡神学院的课程要求</vt:lpstr>
      <vt:lpstr>PowerPoint Presentation</vt:lpstr>
      <vt:lpstr>为什么要分享你的个人见证?</vt:lpstr>
      <vt:lpstr>见证流程</vt:lpstr>
      <vt:lpstr>Testimony Grade Sheet</vt:lpstr>
      <vt:lpstr>作业交给谁?</vt:lpstr>
      <vt:lpstr>新加坡神学院的课程要求</vt:lpstr>
      <vt:lpstr>演讲安排</vt:lpstr>
      <vt:lpstr>演讲评分表</vt:lpstr>
      <vt:lpstr>PowerPoint Presentation</vt:lpstr>
      <vt:lpstr>新神的讲员和评核员</vt:lpstr>
      <vt:lpstr>书信讲道经文 (15分钟)</vt:lpstr>
      <vt:lpstr>书信讲道经文 (15分钟)</vt:lpstr>
      <vt:lpstr>书信讲道经文 (15分钟)</vt:lpstr>
      <vt:lpstr>书信讲道经文 (15分钟)</vt:lpstr>
      <vt:lpstr>书信讲道经文 (15分钟)</vt:lpstr>
      <vt:lpstr>要是你讲道讲不好，连石头都要呼叫！</vt:lpstr>
      <vt:lpstr>15分钟的演说需要提交的材料…</vt:lpstr>
      <vt:lpstr>如在习作中遇到困难?   请主动求助!</vt:lpstr>
      <vt:lpstr>作业请用电脑打出</vt:lpstr>
      <vt:lpstr>其它事项</vt:lpstr>
      <vt:lpstr>没有人说教学 会很容易啊.</vt:lpstr>
      <vt:lpstr>讲道链接地址 BibleStudyDownloads.org</vt:lpstr>
      <vt:lpstr>Black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Dr. Rick Griffith</dc:creator>
  <cp:keywords/>
  <dc:description/>
  <cp:lastModifiedBy>Rick Griffith</cp:lastModifiedBy>
  <cp:revision>37</cp:revision>
  <dcterms:modified xsi:type="dcterms:W3CDTF">2020-05-26T16:59:01Z</dcterms:modified>
</cp:coreProperties>
</file>